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41" r:id="rId2"/>
    <p:sldId id="4042" r:id="rId3"/>
    <p:sldId id="4027" r:id="rId4"/>
    <p:sldId id="4043" r:id="rId5"/>
    <p:sldId id="4058" r:id="rId6"/>
    <p:sldId id="4059" r:id="rId7"/>
    <p:sldId id="4060" r:id="rId8"/>
    <p:sldId id="4061" r:id="rId9"/>
    <p:sldId id="4053" r:id="rId10"/>
    <p:sldId id="4047" r:id="rId11"/>
    <p:sldId id="4048" r:id="rId12"/>
    <p:sldId id="4050" r:id="rId13"/>
    <p:sldId id="4052" r:id="rId14"/>
    <p:sldId id="4054" r:id="rId15"/>
    <p:sldId id="4055" r:id="rId16"/>
    <p:sldId id="4057" r:id="rId17"/>
    <p:sldId id="4056" r:id="rId18"/>
    <p:sldId id="4062" r:id="rId19"/>
    <p:sldId id="4063" r:id="rId20"/>
    <p:sldId id="4064" r:id="rId21"/>
    <p:sldId id="4065" r:id="rId22"/>
    <p:sldId id="4066" r:id="rId23"/>
    <p:sldId id="4067" r:id="rId24"/>
    <p:sldId id="4068" r:id="rId25"/>
    <p:sldId id="4069" r:id="rId26"/>
    <p:sldId id="4070" r:id="rId27"/>
    <p:sldId id="4071" r:id="rId28"/>
    <p:sldId id="4072" r:id="rId29"/>
    <p:sldId id="4073" r:id="rId30"/>
    <p:sldId id="4075" r:id="rId31"/>
    <p:sldId id="4076" r:id="rId32"/>
    <p:sldId id="4077" r:id="rId33"/>
    <p:sldId id="4078" r:id="rId34"/>
    <p:sldId id="4079" r:id="rId35"/>
    <p:sldId id="4080" r:id="rId36"/>
    <p:sldId id="4081" r:id="rId37"/>
    <p:sldId id="4082" r:id="rId38"/>
    <p:sldId id="4083" r:id="rId39"/>
    <p:sldId id="4086" r:id="rId40"/>
    <p:sldId id="4087" r:id="rId41"/>
    <p:sldId id="4088" r:id="rId42"/>
    <p:sldId id="4089" r:id="rId43"/>
    <p:sldId id="4090" r:id="rId44"/>
    <p:sldId id="4084" r:id="rId45"/>
    <p:sldId id="4085"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0" autoAdjust="0"/>
    <p:restoredTop sz="95823" autoAdjust="0"/>
  </p:normalViewPr>
  <p:slideViewPr>
    <p:cSldViewPr snapToGrid="0" snapToObjects="1">
      <p:cViewPr varScale="1">
        <p:scale>
          <a:sx n="72" d="100"/>
          <a:sy n="72" d="100"/>
        </p:scale>
        <p:origin x="280" y="1384"/>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3734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40051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01297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28758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FAF930ED-576F-1241-89FB-BECC1F25DB29}"/>
              </a:ext>
            </a:extLst>
          </p:cNvPr>
          <p:cNvSpPr>
            <a:spLocks noGrp="1"/>
          </p:cNvSpPr>
          <p:nvPr>
            <p:ph type="pic" sz="quarter" idx="15"/>
          </p:nvPr>
        </p:nvSpPr>
        <p:spPr>
          <a:xfrm>
            <a:off x="1952932" y="5685371"/>
            <a:ext cx="4160824" cy="416081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23" name="Picture Placeholder 8">
            <a:extLst>
              <a:ext uri="{FF2B5EF4-FFF2-40B4-BE49-F238E27FC236}">
                <a16:creationId xmlns:a16="http://schemas.microsoft.com/office/drawing/2014/main" id="{A5A69389-6476-454C-AD72-574B612A40BE}"/>
              </a:ext>
            </a:extLst>
          </p:cNvPr>
          <p:cNvSpPr>
            <a:spLocks noGrp="1"/>
          </p:cNvSpPr>
          <p:nvPr>
            <p:ph type="pic" sz="quarter" idx="14"/>
          </p:nvPr>
        </p:nvSpPr>
        <p:spPr>
          <a:xfrm>
            <a:off x="2411047" y="5238204"/>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24" name="Picture Placeholder 8">
            <a:extLst>
              <a:ext uri="{FF2B5EF4-FFF2-40B4-BE49-F238E27FC236}">
                <a16:creationId xmlns:a16="http://schemas.microsoft.com/office/drawing/2014/main" id="{70B27ABA-93BA-924F-AE3C-1CCBDA9A2234}"/>
              </a:ext>
            </a:extLst>
          </p:cNvPr>
          <p:cNvSpPr>
            <a:spLocks noGrp="1"/>
          </p:cNvSpPr>
          <p:nvPr>
            <p:ph type="pic" sz="quarter" idx="15"/>
          </p:nvPr>
        </p:nvSpPr>
        <p:spPr>
          <a:xfrm>
            <a:off x="2411047" y="7602486"/>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25" name="Picture Placeholder 8">
            <a:extLst>
              <a:ext uri="{FF2B5EF4-FFF2-40B4-BE49-F238E27FC236}">
                <a16:creationId xmlns:a16="http://schemas.microsoft.com/office/drawing/2014/main" id="{ADC1D415-4C8F-A34B-A197-2954BC7689EA}"/>
              </a:ext>
            </a:extLst>
          </p:cNvPr>
          <p:cNvSpPr>
            <a:spLocks noGrp="1"/>
          </p:cNvSpPr>
          <p:nvPr>
            <p:ph type="pic" sz="quarter" idx="16"/>
          </p:nvPr>
        </p:nvSpPr>
        <p:spPr>
          <a:xfrm>
            <a:off x="2411047" y="9966768"/>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26" name="Picture Placeholder 8">
            <a:extLst>
              <a:ext uri="{FF2B5EF4-FFF2-40B4-BE49-F238E27FC236}">
                <a16:creationId xmlns:a16="http://schemas.microsoft.com/office/drawing/2014/main" id="{17A9126A-FBCC-0E41-A598-FDABB73DD722}"/>
              </a:ext>
            </a:extLst>
          </p:cNvPr>
          <p:cNvSpPr>
            <a:spLocks noGrp="1"/>
          </p:cNvSpPr>
          <p:nvPr>
            <p:ph type="pic" sz="quarter" idx="17"/>
          </p:nvPr>
        </p:nvSpPr>
        <p:spPr>
          <a:xfrm>
            <a:off x="7899794" y="5238204"/>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27" name="Picture Placeholder 8">
            <a:extLst>
              <a:ext uri="{FF2B5EF4-FFF2-40B4-BE49-F238E27FC236}">
                <a16:creationId xmlns:a16="http://schemas.microsoft.com/office/drawing/2014/main" id="{B9A11DAD-6435-4C45-A0F4-EB6077F97298}"/>
              </a:ext>
            </a:extLst>
          </p:cNvPr>
          <p:cNvSpPr>
            <a:spLocks noGrp="1"/>
          </p:cNvSpPr>
          <p:nvPr>
            <p:ph type="pic" sz="quarter" idx="18"/>
          </p:nvPr>
        </p:nvSpPr>
        <p:spPr>
          <a:xfrm>
            <a:off x="7899794" y="7602486"/>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28" name="Picture Placeholder 8">
            <a:extLst>
              <a:ext uri="{FF2B5EF4-FFF2-40B4-BE49-F238E27FC236}">
                <a16:creationId xmlns:a16="http://schemas.microsoft.com/office/drawing/2014/main" id="{011DB682-9D36-454B-B2E7-9941C7DBACB8}"/>
              </a:ext>
            </a:extLst>
          </p:cNvPr>
          <p:cNvSpPr>
            <a:spLocks noGrp="1"/>
          </p:cNvSpPr>
          <p:nvPr>
            <p:ph type="pic" sz="quarter" idx="19"/>
          </p:nvPr>
        </p:nvSpPr>
        <p:spPr>
          <a:xfrm>
            <a:off x="7899794" y="9966768"/>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29" name="Picture Placeholder 8">
            <a:extLst>
              <a:ext uri="{FF2B5EF4-FFF2-40B4-BE49-F238E27FC236}">
                <a16:creationId xmlns:a16="http://schemas.microsoft.com/office/drawing/2014/main" id="{A4678D7F-3ED1-ED45-B1FD-293A29C883C6}"/>
              </a:ext>
            </a:extLst>
          </p:cNvPr>
          <p:cNvSpPr>
            <a:spLocks noGrp="1"/>
          </p:cNvSpPr>
          <p:nvPr>
            <p:ph type="pic" sz="quarter" idx="20"/>
          </p:nvPr>
        </p:nvSpPr>
        <p:spPr>
          <a:xfrm>
            <a:off x="13388541" y="5238204"/>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30" name="Picture Placeholder 8">
            <a:extLst>
              <a:ext uri="{FF2B5EF4-FFF2-40B4-BE49-F238E27FC236}">
                <a16:creationId xmlns:a16="http://schemas.microsoft.com/office/drawing/2014/main" id="{586AFE01-3A7E-D14F-BD0F-E75B7FC334D6}"/>
              </a:ext>
            </a:extLst>
          </p:cNvPr>
          <p:cNvSpPr>
            <a:spLocks noGrp="1"/>
          </p:cNvSpPr>
          <p:nvPr>
            <p:ph type="pic" sz="quarter" idx="21"/>
          </p:nvPr>
        </p:nvSpPr>
        <p:spPr>
          <a:xfrm>
            <a:off x="13388541" y="7602486"/>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31" name="Picture Placeholder 8">
            <a:extLst>
              <a:ext uri="{FF2B5EF4-FFF2-40B4-BE49-F238E27FC236}">
                <a16:creationId xmlns:a16="http://schemas.microsoft.com/office/drawing/2014/main" id="{3FE31575-4393-D649-9038-C509A8BCD313}"/>
              </a:ext>
            </a:extLst>
          </p:cNvPr>
          <p:cNvSpPr>
            <a:spLocks noGrp="1"/>
          </p:cNvSpPr>
          <p:nvPr>
            <p:ph type="pic" sz="quarter" idx="22"/>
          </p:nvPr>
        </p:nvSpPr>
        <p:spPr>
          <a:xfrm>
            <a:off x="13388541" y="9966768"/>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32" name="Picture Placeholder 8">
            <a:extLst>
              <a:ext uri="{FF2B5EF4-FFF2-40B4-BE49-F238E27FC236}">
                <a16:creationId xmlns:a16="http://schemas.microsoft.com/office/drawing/2014/main" id="{BE1B97EE-F9E8-754A-B33F-182DC5A7AC9B}"/>
              </a:ext>
            </a:extLst>
          </p:cNvPr>
          <p:cNvSpPr>
            <a:spLocks noGrp="1"/>
          </p:cNvSpPr>
          <p:nvPr>
            <p:ph type="pic" sz="quarter" idx="23"/>
          </p:nvPr>
        </p:nvSpPr>
        <p:spPr>
          <a:xfrm>
            <a:off x="18877288" y="5238204"/>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33" name="Picture Placeholder 8">
            <a:extLst>
              <a:ext uri="{FF2B5EF4-FFF2-40B4-BE49-F238E27FC236}">
                <a16:creationId xmlns:a16="http://schemas.microsoft.com/office/drawing/2014/main" id="{CC3D615F-B595-354A-B8DA-95F8781E022E}"/>
              </a:ext>
            </a:extLst>
          </p:cNvPr>
          <p:cNvSpPr>
            <a:spLocks noGrp="1"/>
          </p:cNvSpPr>
          <p:nvPr>
            <p:ph type="pic" sz="quarter" idx="24"/>
          </p:nvPr>
        </p:nvSpPr>
        <p:spPr>
          <a:xfrm>
            <a:off x="18877288" y="7602486"/>
            <a:ext cx="3089313" cy="1280162"/>
          </a:xfrm>
          <a:prstGeom prst="rect">
            <a:avLst/>
          </a:prstGeom>
          <a:solidFill>
            <a:schemeClr val="bg1">
              <a:lumMod val="95000"/>
            </a:schemeClr>
          </a:solidFill>
        </p:spPr>
        <p:txBody>
          <a:bodyPr>
            <a:normAutofit/>
          </a:bodyPr>
          <a:lstStyle>
            <a:lvl1pPr>
              <a:defRPr sz="2101"/>
            </a:lvl1pPr>
          </a:lstStyle>
          <a:p>
            <a:endParaRPr lang="en-US"/>
          </a:p>
        </p:txBody>
      </p:sp>
      <p:sp>
        <p:nvSpPr>
          <p:cNvPr id="34" name="Picture Placeholder 8">
            <a:extLst>
              <a:ext uri="{FF2B5EF4-FFF2-40B4-BE49-F238E27FC236}">
                <a16:creationId xmlns:a16="http://schemas.microsoft.com/office/drawing/2014/main" id="{CB1285A4-4479-774E-906F-6BA14435F8CB}"/>
              </a:ext>
            </a:extLst>
          </p:cNvPr>
          <p:cNvSpPr>
            <a:spLocks noGrp="1"/>
          </p:cNvSpPr>
          <p:nvPr>
            <p:ph type="pic" sz="quarter" idx="25"/>
          </p:nvPr>
        </p:nvSpPr>
        <p:spPr>
          <a:xfrm>
            <a:off x="18877288" y="9966768"/>
            <a:ext cx="3089313" cy="12801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6752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E60F9B4B-9200-3C42-9B49-C0E45B1B0E69}"/>
              </a:ext>
            </a:extLst>
          </p:cNvPr>
          <p:cNvSpPr>
            <a:spLocks noGrp="1"/>
          </p:cNvSpPr>
          <p:nvPr>
            <p:ph type="pic" sz="quarter" idx="14"/>
          </p:nvPr>
        </p:nvSpPr>
        <p:spPr>
          <a:xfrm>
            <a:off x="8305104" y="1374071"/>
            <a:ext cx="14685525" cy="788502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83173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E60F9B4B-9200-3C42-9B49-C0E45B1B0E69}"/>
              </a:ext>
            </a:extLst>
          </p:cNvPr>
          <p:cNvSpPr>
            <a:spLocks noGrp="1"/>
          </p:cNvSpPr>
          <p:nvPr>
            <p:ph type="pic" sz="quarter" idx="14"/>
          </p:nvPr>
        </p:nvSpPr>
        <p:spPr>
          <a:xfrm>
            <a:off x="12188824" y="0"/>
            <a:ext cx="12188825" cy="8558783"/>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EC3B5A84-1015-7F40-90B8-FBD4D9F4BFCA}"/>
              </a:ext>
            </a:extLst>
          </p:cNvPr>
          <p:cNvSpPr>
            <a:spLocks noGrp="1"/>
          </p:cNvSpPr>
          <p:nvPr>
            <p:ph type="pic" sz="quarter" idx="15"/>
          </p:nvPr>
        </p:nvSpPr>
        <p:spPr>
          <a:xfrm>
            <a:off x="-2" y="5157217"/>
            <a:ext cx="12188825" cy="85587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7360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C3B5A84-1015-7F40-90B8-FBD4D9F4BFCA}"/>
              </a:ext>
            </a:extLst>
          </p:cNvPr>
          <p:cNvSpPr>
            <a:spLocks noGrp="1"/>
          </p:cNvSpPr>
          <p:nvPr>
            <p:ph type="pic" sz="quarter" idx="15"/>
          </p:nvPr>
        </p:nvSpPr>
        <p:spPr>
          <a:xfrm>
            <a:off x="9067801" y="5157217"/>
            <a:ext cx="7581918" cy="855878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973D38F-9BA1-4C4B-A758-CA84B1F72824}"/>
              </a:ext>
            </a:extLst>
          </p:cNvPr>
          <p:cNvSpPr>
            <a:spLocks noGrp="1"/>
          </p:cNvSpPr>
          <p:nvPr>
            <p:ph type="pic" sz="quarter" idx="16"/>
          </p:nvPr>
        </p:nvSpPr>
        <p:spPr>
          <a:xfrm>
            <a:off x="16795732" y="5157217"/>
            <a:ext cx="7581918" cy="85587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17436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C3B5A84-1015-7F40-90B8-FBD4D9F4BFCA}"/>
              </a:ext>
            </a:extLst>
          </p:cNvPr>
          <p:cNvSpPr>
            <a:spLocks noGrp="1"/>
          </p:cNvSpPr>
          <p:nvPr>
            <p:ph type="pic" sz="quarter" idx="15"/>
          </p:nvPr>
        </p:nvSpPr>
        <p:spPr>
          <a:xfrm>
            <a:off x="8916838" y="5830825"/>
            <a:ext cx="6432135" cy="113518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48233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C3B5A84-1015-7F40-90B8-FBD4D9F4BFCA}"/>
              </a:ext>
            </a:extLst>
          </p:cNvPr>
          <p:cNvSpPr>
            <a:spLocks noGrp="1"/>
          </p:cNvSpPr>
          <p:nvPr>
            <p:ph type="pic" sz="quarter" idx="15"/>
          </p:nvPr>
        </p:nvSpPr>
        <p:spPr>
          <a:xfrm>
            <a:off x="15203309" y="2146069"/>
            <a:ext cx="7080122" cy="95408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1181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C3B5A84-1015-7F40-90B8-FBD4D9F4BFCA}"/>
              </a:ext>
            </a:extLst>
          </p:cNvPr>
          <p:cNvSpPr>
            <a:spLocks noGrp="1"/>
          </p:cNvSpPr>
          <p:nvPr>
            <p:ph type="pic" sz="quarter" idx="15"/>
          </p:nvPr>
        </p:nvSpPr>
        <p:spPr>
          <a:xfrm>
            <a:off x="13936717" y="4508938"/>
            <a:ext cx="8346714" cy="523540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2C42ACEB-0AB1-A44E-8DE2-19CCDB5B7E89}"/>
              </a:ext>
            </a:extLst>
          </p:cNvPr>
          <p:cNvSpPr>
            <a:spLocks noGrp="1"/>
          </p:cNvSpPr>
          <p:nvPr>
            <p:ph type="pic" sz="quarter" idx="16"/>
          </p:nvPr>
        </p:nvSpPr>
        <p:spPr>
          <a:xfrm>
            <a:off x="2188818" y="4508938"/>
            <a:ext cx="8346714" cy="523540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4801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C3B5A84-1015-7F40-90B8-FBD4D9F4BFCA}"/>
              </a:ext>
            </a:extLst>
          </p:cNvPr>
          <p:cNvSpPr>
            <a:spLocks noGrp="1"/>
          </p:cNvSpPr>
          <p:nvPr>
            <p:ph type="pic" sz="quarter" idx="15"/>
          </p:nvPr>
        </p:nvSpPr>
        <p:spPr>
          <a:xfrm>
            <a:off x="0" y="-2"/>
            <a:ext cx="24377650" cy="91113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05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58588" y="-378371"/>
            <a:ext cx="25087145"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2862" y="-1"/>
            <a:ext cx="13582990" cy="13716001"/>
          </a:xfrm>
          <a:custGeom>
            <a:avLst/>
            <a:gdLst>
              <a:gd name="connsiteX0" fmla="*/ 0 w 11178543"/>
              <a:gd name="connsiteY0" fmla="*/ 0 h 13716001"/>
              <a:gd name="connsiteX1" fmla="*/ 11178543 w 11178543"/>
              <a:gd name="connsiteY1" fmla="*/ 0 h 13716001"/>
              <a:gd name="connsiteX2" fmla="*/ 11178543 w 11178543"/>
              <a:gd name="connsiteY2" fmla="*/ 13716001 h 13716001"/>
              <a:gd name="connsiteX3" fmla="*/ 0 w 11178543"/>
              <a:gd name="connsiteY3" fmla="*/ 13716001 h 13716001"/>
              <a:gd name="connsiteX4" fmla="*/ 0 w 11178543"/>
              <a:gd name="connsiteY4" fmla="*/ 0 h 13716001"/>
              <a:gd name="connsiteX0" fmla="*/ 0 w 13406217"/>
              <a:gd name="connsiteY0" fmla="*/ 0 h 13716001"/>
              <a:gd name="connsiteX1" fmla="*/ 11178543 w 13406217"/>
              <a:gd name="connsiteY1" fmla="*/ 0 h 13716001"/>
              <a:gd name="connsiteX2" fmla="*/ 11178543 w 13406217"/>
              <a:gd name="connsiteY2" fmla="*/ 13716001 h 13716001"/>
              <a:gd name="connsiteX3" fmla="*/ 0 w 13406217"/>
              <a:gd name="connsiteY3" fmla="*/ 13716001 h 13716001"/>
              <a:gd name="connsiteX4" fmla="*/ 0 w 13406217"/>
              <a:gd name="connsiteY4" fmla="*/ 0 h 13716001"/>
              <a:gd name="connsiteX0" fmla="*/ 0 w 13832132"/>
              <a:gd name="connsiteY0" fmla="*/ 0 h 13716001"/>
              <a:gd name="connsiteX1" fmla="*/ 11178543 w 13832132"/>
              <a:gd name="connsiteY1" fmla="*/ 0 h 13716001"/>
              <a:gd name="connsiteX2" fmla="*/ 11178543 w 13832132"/>
              <a:gd name="connsiteY2" fmla="*/ 13716001 h 13716001"/>
              <a:gd name="connsiteX3" fmla="*/ 0 w 13832132"/>
              <a:gd name="connsiteY3" fmla="*/ 13716001 h 13716001"/>
              <a:gd name="connsiteX4" fmla="*/ 0 w 13832132"/>
              <a:gd name="connsiteY4" fmla="*/ 0 h 13716001"/>
              <a:gd name="connsiteX0" fmla="*/ 0 w 13191199"/>
              <a:gd name="connsiteY0" fmla="*/ 0 h 13716001"/>
              <a:gd name="connsiteX1" fmla="*/ 11178543 w 13191199"/>
              <a:gd name="connsiteY1" fmla="*/ 0 h 13716001"/>
              <a:gd name="connsiteX2" fmla="*/ 11178543 w 13191199"/>
              <a:gd name="connsiteY2" fmla="*/ 13716001 h 13716001"/>
              <a:gd name="connsiteX3" fmla="*/ 0 w 13191199"/>
              <a:gd name="connsiteY3" fmla="*/ 13716001 h 13716001"/>
              <a:gd name="connsiteX4" fmla="*/ 0 w 13191199"/>
              <a:gd name="connsiteY4" fmla="*/ 0 h 13716001"/>
              <a:gd name="connsiteX0" fmla="*/ 0 w 13612066"/>
              <a:gd name="connsiteY0" fmla="*/ 0 h 13716001"/>
              <a:gd name="connsiteX1" fmla="*/ 11178543 w 13612066"/>
              <a:gd name="connsiteY1" fmla="*/ 0 h 13716001"/>
              <a:gd name="connsiteX2" fmla="*/ 11178543 w 13612066"/>
              <a:gd name="connsiteY2" fmla="*/ 13716001 h 13716001"/>
              <a:gd name="connsiteX3" fmla="*/ 0 w 13612066"/>
              <a:gd name="connsiteY3" fmla="*/ 13716001 h 13716001"/>
              <a:gd name="connsiteX4" fmla="*/ 0 w 13612066"/>
              <a:gd name="connsiteY4" fmla="*/ 0 h 13716001"/>
              <a:gd name="connsiteX0" fmla="*/ 0 w 13582990"/>
              <a:gd name="connsiteY0" fmla="*/ 0 h 13716001"/>
              <a:gd name="connsiteX1" fmla="*/ 11178543 w 13582990"/>
              <a:gd name="connsiteY1" fmla="*/ 0 h 13716001"/>
              <a:gd name="connsiteX2" fmla="*/ 11178543 w 13582990"/>
              <a:gd name="connsiteY2" fmla="*/ 13716001 h 13716001"/>
              <a:gd name="connsiteX3" fmla="*/ 0 w 13582990"/>
              <a:gd name="connsiteY3" fmla="*/ 13716001 h 13716001"/>
              <a:gd name="connsiteX4" fmla="*/ 0 w 13582990"/>
              <a:gd name="connsiteY4" fmla="*/ 0 h 13716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2990" h="13716001">
                <a:moveTo>
                  <a:pt x="0" y="0"/>
                </a:moveTo>
                <a:lnTo>
                  <a:pt x="11178543" y="0"/>
                </a:lnTo>
                <a:cubicBezTo>
                  <a:pt x="15682810" y="6366933"/>
                  <a:pt x="12770277" y="11142134"/>
                  <a:pt x="11178543" y="13716001"/>
                </a:cubicBezTo>
                <a:lnTo>
                  <a:pt x="0" y="13716001"/>
                </a:lnTo>
                <a:lnTo>
                  <a:pt x="0" y="0"/>
                </a:lnTo>
                <a:close/>
              </a:path>
            </a:pathLst>
          </a:cu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7377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8AD9F83-ED37-984E-8CB1-62B23A1608E1}"/>
              </a:ext>
            </a:extLst>
          </p:cNvPr>
          <p:cNvSpPr>
            <a:spLocks noGrp="1"/>
          </p:cNvSpPr>
          <p:nvPr>
            <p:ph type="pic" sz="quarter" idx="14"/>
          </p:nvPr>
        </p:nvSpPr>
        <p:spPr>
          <a:xfrm>
            <a:off x="-358588" y="-378371"/>
            <a:ext cx="25087145" cy="91928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2734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8AD9F83-ED37-984E-8CB1-62B23A1608E1}"/>
              </a:ext>
            </a:extLst>
          </p:cNvPr>
          <p:cNvSpPr>
            <a:spLocks noGrp="1"/>
          </p:cNvSpPr>
          <p:nvPr>
            <p:ph type="pic" sz="quarter" idx="14"/>
          </p:nvPr>
        </p:nvSpPr>
        <p:spPr>
          <a:xfrm>
            <a:off x="15503815" y="5965370"/>
            <a:ext cx="8873835" cy="775062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484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8AD9F83-ED37-984E-8CB1-62B23A1608E1}"/>
              </a:ext>
            </a:extLst>
          </p:cNvPr>
          <p:cNvSpPr>
            <a:spLocks noGrp="1"/>
          </p:cNvSpPr>
          <p:nvPr>
            <p:ph type="pic" sz="quarter" idx="14"/>
          </p:nvPr>
        </p:nvSpPr>
        <p:spPr>
          <a:xfrm>
            <a:off x="1" y="4564012"/>
            <a:ext cx="7800848" cy="525285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7AD239E4-5E9F-304A-BDBF-12B9E2F6FCB7}"/>
              </a:ext>
            </a:extLst>
          </p:cNvPr>
          <p:cNvSpPr>
            <a:spLocks noGrp="1"/>
          </p:cNvSpPr>
          <p:nvPr>
            <p:ph type="pic" sz="quarter" idx="15"/>
          </p:nvPr>
        </p:nvSpPr>
        <p:spPr>
          <a:xfrm>
            <a:off x="8288401" y="4564012"/>
            <a:ext cx="7800848" cy="5252857"/>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A0FDACCB-3EE2-7D43-9DF9-93494BFC5738}"/>
              </a:ext>
            </a:extLst>
          </p:cNvPr>
          <p:cNvSpPr>
            <a:spLocks noGrp="1"/>
          </p:cNvSpPr>
          <p:nvPr>
            <p:ph type="pic" sz="quarter" idx="16"/>
          </p:nvPr>
        </p:nvSpPr>
        <p:spPr>
          <a:xfrm>
            <a:off x="16576802" y="4564012"/>
            <a:ext cx="7800848" cy="525285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3984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8AD9F83-ED37-984E-8CB1-62B23A1608E1}"/>
              </a:ext>
            </a:extLst>
          </p:cNvPr>
          <p:cNvSpPr>
            <a:spLocks noGrp="1"/>
          </p:cNvSpPr>
          <p:nvPr>
            <p:ph type="pic" sz="quarter" idx="14"/>
          </p:nvPr>
        </p:nvSpPr>
        <p:spPr>
          <a:xfrm>
            <a:off x="3293710" y="4605013"/>
            <a:ext cx="3947522" cy="3774216"/>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406BFF42-9855-DA46-8A77-DB8C3AB083A0}"/>
              </a:ext>
            </a:extLst>
          </p:cNvPr>
          <p:cNvSpPr>
            <a:spLocks noGrp="1"/>
          </p:cNvSpPr>
          <p:nvPr>
            <p:ph type="pic" sz="quarter" idx="15"/>
          </p:nvPr>
        </p:nvSpPr>
        <p:spPr>
          <a:xfrm>
            <a:off x="9995144" y="4605013"/>
            <a:ext cx="3947522" cy="3774216"/>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F20A8514-D97B-E449-ADCA-3B38960F0E4C}"/>
              </a:ext>
            </a:extLst>
          </p:cNvPr>
          <p:cNvSpPr>
            <a:spLocks noGrp="1"/>
          </p:cNvSpPr>
          <p:nvPr>
            <p:ph type="pic" sz="quarter" idx="16"/>
          </p:nvPr>
        </p:nvSpPr>
        <p:spPr>
          <a:xfrm>
            <a:off x="16696579" y="4605013"/>
            <a:ext cx="3947522" cy="377421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2206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8AD9F83-ED37-984E-8CB1-62B23A1608E1}"/>
              </a:ext>
            </a:extLst>
          </p:cNvPr>
          <p:cNvSpPr>
            <a:spLocks noGrp="1"/>
          </p:cNvSpPr>
          <p:nvPr>
            <p:ph type="pic" sz="quarter" idx="14"/>
          </p:nvPr>
        </p:nvSpPr>
        <p:spPr>
          <a:xfrm>
            <a:off x="8562755" y="1881050"/>
            <a:ext cx="6537907" cy="995389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453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8AD9F83-ED37-984E-8CB1-62B23A1608E1}"/>
              </a:ext>
            </a:extLst>
          </p:cNvPr>
          <p:cNvSpPr>
            <a:spLocks noGrp="1"/>
          </p:cNvSpPr>
          <p:nvPr>
            <p:ph type="pic" sz="quarter" idx="14"/>
          </p:nvPr>
        </p:nvSpPr>
        <p:spPr>
          <a:xfrm>
            <a:off x="0" y="0"/>
            <a:ext cx="8125883" cy="13716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147909E0-DE5A-B84B-9A9E-BB3C65420CAB}"/>
              </a:ext>
            </a:extLst>
          </p:cNvPr>
          <p:cNvSpPr>
            <a:spLocks noGrp="1"/>
          </p:cNvSpPr>
          <p:nvPr>
            <p:ph type="pic" sz="quarter" idx="15"/>
          </p:nvPr>
        </p:nvSpPr>
        <p:spPr>
          <a:xfrm>
            <a:off x="8125886" y="0"/>
            <a:ext cx="8125883" cy="137160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25C0E3E2-3D80-044C-B884-7AFFE363A877}"/>
              </a:ext>
            </a:extLst>
          </p:cNvPr>
          <p:cNvSpPr>
            <a:spLocks noGrp="1"/>
          </p:cNvSpPr>
          <p:nvPr>
            <p:ph type="pic" sz="quarter" idx="16"/>
          </p:nvPr>
        </p:nvSpPr>
        <p:spPr>
          <a:xfrm>
            <a:off x="16251769" y="0"/>
            <a:ext cx="812588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884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A560D1-147C-6248-B248-B7471A0C70EA}"/>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5EDE74D-FEDF-984C-BBA3-A8B6A7B54EDA}"/>
              </a:ext>
            </a:extLst>
          </p:cNvPr>
          <p:cNvSpPr/>
          <p:nvPr/>
        </p:nvSpPr>
        <p:spPr>
          <a:xfrm>
            <a:off x="-3" y="-16816"/>
            <a:ext cx="11868541" cy="13747343"/>
          </a:xfrm>
          <a:custGeom>
            <a:avLst/>
            <a:gdLst>
              <a:gd name="connsiteX0" fmla="*/ 0 w 11146971"/>
              <a:gd name="connsiteY0" fmla="*/ 0 h 13716001"/>
              <a:gd name="connsiteX1" fmla="*/ 11146971 w 11146971"/>
              <a:gd name="connsiteY1" fmla="*/ 0 h 13716001"/>
              <a:gd name="connsiteX2" fmla="*/ 11146971 w 11146971"/>
              <a:gd name="connsiteY2" fmla="*/ 13716001 h 13716001"/>
              <a:gd name="connsiteX3" fmla="*/ 0 w 11146971"/>
              <a:gd name="connsiteY3" fmla="*/ 13716001 h 13716001"/>
              <a:gd name="connsiteX4" fmla="*/ 0 w 11146971"/>
              <a:gd name="connsiteY4" fmla="*/ 0 h 13716001"/>
              <a:gd name="connsiteX0" fmla="*/ 0 w 11150600"/>
              <a:gd name="connsiteY0" fmla="*/ 0 h 13716001"/>
              <a:gd name="connsiteX1" fmla="*/ 11146971 w 11150600"/>
              <a:gd name="connsiteY1" fmla="*/ 0 h 13716001"/>
              <a:gd name="connsiteX2" fmla="*/ 11150600 w 11150600"/>
              <a:gd name="connsiteY2" fmla="*/ 1244601 h 13716001"/>
              <a:gd name="connsiteX3" fmla="*/ 11146971 w 11150600"/>
              <a:gd name="connsiteY3" fmla="*/ 13716001 h 13716001"/>
              <a:gd name="connsiteX4" fmla="*/ 0 w 11150600"/>
              <a:gd name="connsiteY4" fmla="*/ 13716001 h 13716001"/>
              <a:gd name="connsiteX5" fmla="*/ 0 w 11150600"/>
              <a:gd name="connsiteY5" fmla="*/ 0 h 13716001"/>
              <a:gd name="connsiteX0" fmla="*/ 0 w 13385800"/>
              <a:gd name="connsiteY0" fmla="*/ 0 h 13716001"/>
              <a:gd name="connsiteX1" fmla="*/ 11146971 w 13385800"/>
              <a:gd name="connsiteY1" fmla="*/ 0 h 13716001"/>
              <a:gd name="connsiteX2" fmla="*/ 13385800 w 13385800"/>
              <a:gd name="connsiteY2" fmla="*/ 6908801 h 13716001"/>
              <a:gd name="connsiteX3" fmla="*/ 11146971 w 13385800"/>
              <a:gd name="connsiteY3" fmla="*/ 13716001 h 13716001"/>
              <a:gd name="connsiteX4" fmla="*/ 0 w 13385800"/>
              <a:gd name="connsiteY4" fmla="*/ 13716001 h 13716001"/>
              <a:gd name="connsiteX5" fmla="*/ 0 w 13385800"/>
              <a:gd name="connsiteY5" fmla="*/ 0 h 13716001"/>
              <a:gd name="connsiteX0" fmla="*/ 0 w 13654142"/>
              <a:gd name="connsiteY0" fmla="*/ 0 h 13716001"/>
              <a:gd name="connsiteX1" fmla="*/ 11146971 w 13654142"/>
              <a:gd name="connsiteY1" fmla="*/ 0 h 13716001"/>
              <a:gd name="connsiteX2" fmla="*/ 13385800 w 13654142"/>
              <a:gd name="connsiteY2" fmla="*/ 6908801 h 13716001"/>
              <a:gd name="connsiteX3" fmla="*/ 11146971 w 13654142"/>
              <a:gd name="connsiteY3" fmla="*/ 13716001 h 13716001"/>
              <a:gd name="connsiteX4" fmla="*/ 0 w 13654142"/>
              <a:gd name="connsiteY4" fmla="*/ 13716001 h 13716001"/>
              <a:gd name="connsiteX5" fmla="*/ 0 w 13654142"/>
              <a:gd name="connsiteY5" fmla="*/ 0 h 13716001"/>
              <a:gd name="connsiteX0" fmla="*/ 0 w 13873999"/>
              <a:gd name="connsiteY0" fmla="*/ 0 h 13716001"/>
              <a:gd name="connsiteX1" fmla="*/ 11146971 w 13873999"/>
              <a:gd name="connsiteY1" fmla="*/ 0 h 13716001"/>
              <a:gd name="connsiteX2" fmla="*/ 13385800 w 13873999"/>
              <a:gd name="connsiteY2" fmla="*/ 6908801 h 13716001"/>
              <a:gd name="connsiteX3" fmla="*/ 11146971 w 13873999"/>
              <a:gd name="connsiteY3" fmla="*/ 13716001 h 13716001"/>
              <a:gd name="connsiteX4" fmla="*/ 0 w 13873999"/>
              <a:gd name="connsiteY4" fmla="*/ 13716001 h 13716001"/>
              <a:gd name="connsiteX5" fmla="*/ 0 w 13873999"/>
              <a:gd name="connsiteY5" fmla="*/ 0 h 13716001"/>
              <a:gd name="connsiteX0" fmla="*/ 0 w 13649394"/>
              <a:gd name="connsiteY0" fmla="*/ 0 h 13716001"/>
              <a:gd name="connsiteX1" fmla="*/ 11146971 w 13649394"/>
              <a:gd name="connsiteY1" fmla="*/ 0 h 13716001"/>
              <a:gd name="connsiteX2" fmla="*/ 13106400 w 13649394"/>
              <a:gd name="connsiteY2" fmla="*/ 2997201 h 13716001"/>
              <a:gd name="connsiteX3" fmla="*/ 11146971 w 13649394"/>
              <a:gd name="connsiteY3" fmla="*/ 13716001 h 13716001"/>
              <a:gd name="connsiteX4" fmla="*/ 0 w 13649394"/>
              <a:gd name="connsiteY4" fmla="*/ 13716001 h 13716001"/>
              <a:gd name="connsiteX5" fmla="*/ 0 w 13649394"/>
              <a:gd name="connsiteY5" fmla="*/ 0 h 13716001"/>
              <a:gd name="connsiteX0" fmla="*/ 0 w 13750288"/>
              <a:gd name="connsiteY0" fmla="*/ 0 h 13716001"/>
              <a:gd name="connsiteX1" fmla="*/ 11146971 w 13750288"/>
              <a:gd name="connsiteY1" fmla="*/ 0 h 13716001"/>
              <a:gd name="connsiteX2" fmla="*/ 13233400 w 13750288"/>
              <a:gd name="connsiteY2" fmla="*/ 4140201 h 13716001"/>
              <a:gd name="connsiteX3" fmla="*/ 11146971 w 13750288"/>
              <a:gd name="connsiteY3" fmla="*/ 13716001 h 13716001"/>
              <a:gd name="connsiteX4" fmla="*/ 0 w 13750288"/>
              <a:gd name="connsiteY4" fmla="*/ 13716001 h 13716001"/>
              <a:gd name="connsiteX5" fmla="*/ 0 w 13750288"/>
              <a:gd name="connsiteY5" fmla="*/ 0 h 13716001"/>
              <a:gd name="connsiteX0" fmla="*/ 0 w 13750288"/>
              <a:gd name="connsiteY0" fmla="*/ 0 h 13716001"/>
              <a:gd name="connsiteX1" fmla="*/ 11146971 w 13750288"/>
              <a:gd name="connsiteY1" fmla="*/ 0 h 13716001"/>
              <a:gd name="connsiteX2" fmla="*/ 13233400 w 13750288"/>
              <a:gd name="connsiteY2" fmla="*/ 4140201 h 13716001"/>
              <a:gd name="connsiteX3" fmla="*/ 11146971 w 13750288"/>
              <a:gd name="connsiteY3" fmla="*/ 13716001 h 13716001"/>
              <a:gd name="connsiteX4" fmla="*/ 0 w 13750288"/>
              <a:gd name="connsiteY4" fmla="*/ 13716001 h 13716001"/>
              <a:gd name="connsiteX5" fmla="*/ 0 w 13750288"/>
              <a:gd name="connsiteY5" fmla="*/ 0 h 13716001"/>
              <a:gd name="connsiteX0" fmla="*/ 0 w 12540342"/>
              <a:gd name="connsiteY0" fmla="*/ 0 h 13716001"/>
              <a:gd name="connsiteX1" fmla="*/ 11146971 w 12540342"/>
              <a:gd name="connsiteY1" fmla="*/ 0 h 13716001"/>
              <a:gd name="connsiteX2" fmla="*/ 11146971 w 12540342"/>
              <a:gd name="connsiteY2" fmla="*/ 13716001 h 13716001"/>
              <a:gd name="connsiteX3" fmla="*/ 0 w 12540342"/>
              <a:gd name="connsiteY3" fmla="*/ 13716001 h 13716001"/>
              <a:gd name="connsiteX4" fmla="*/ 0 w 12540342"/>
              <a:gd name="connsiteY4" fmla="*/ 0 h 13716001"/>
              <a:gd name="connsiteX0" fmla="*/ 0 w 13109353"/>
              <a:gd name="connsiteY0" fmla="*/ 0 h 13716001"/>
              <a:gd name="connsiteX1" fmla="*/ 11146971 w 13109353"/>
              <a:gd name="connsiteY1" fmla="*/ 0 h 13716001"/>
              <a:gd name="connsiteX2" fmla="*/ 11146971 w 13109353"/>
              <a:gd name="connsiteY2" fmla="*/ 13716001 h 13716001"/>
              <a:gd name="connsiteX3" fmla="*/ 0 w 13109353"/>
              <a:gd name="connsiteY3" fmla="*/ 13716001 h 13716001"/>
              <a:gd name="connsiteX4" fmla="*/ 0 w 13109353"/>
              <a:gd name="connsiteY4" fmla="*/ 0 h 13716001"/>
              <a:gd name="connsiteX0" fmla="*/ 0 w 13304207"/>
              <a:gd name="connsiteY0" fmla="*/ 0 h 13716001"/>
              <a:gd name="connsiteX1" fmla="*/ 11146971 w 13304207"/>
              <a:gd name="connsiteY1" fmla="*/ 0 h 13716001"/>
              <a:gd name="connsiteX2" fmla="*/ 11146971 w 13304207"/>
              <a:gd name="connsiteY2" fmla="*/ 13716001 h 13716001"/>
              <a:gd name="connsiteX3" fmla="*/ 0 w 13304207"/>
              <a:gd name="connsiteY3" fmla="*/ 13716001 h 13716001"/>
              <a:gd name="connsiteX4" fmla="*/ 0 w 13304207"/>
              <a:gd name="connsiteY4" fmla="*/ 0 h 13716001"/>
              <a:gd name="connsiteX0" fmla="*/ 0 w 13243524"/>
              <a:gd name="connsiteY0" fmla="*/ 0 h 13716001"/>
              <a:gd name="connsiteX1" fmla="*/ 11146971 w 13243524"/>
              <a:gd name="connsiteY1" fmla="*/ 0 h 13716001"/>
              <a:gd name="connsiteX2" fmla="*/ 11146971 w 13243524"/>
              <a:gd name="connsiteY2" fmla="*/ 13716001 h 13716001"/>
              <a:gd name="connsiteX3" fmla="*/ 0 w 13243524"/>
              <a:gd name="connsiteY3" fmla="*/ 13716001 h 13716001"/>
              <a:gd name="connsiteX4" fmla="*/ 0 w 13243524"/>
              <a:gd name="connsiteY4" fmla="*/ 0 h 13716001"/>
              <a:gd name="connsiteX0" fmla="*/ 0 w 13253599"/>
              <a:gd name="connsiteY0" fmla="*/ 0 h 13716001"/>
              <a:gd name="connsiteX1" fmla="*/ 11146971 w 13253599"/>
              <a:gd name="connsiteY1" fmla="*/ 0 h 13716001"/>
              <a:gd name="connsiteX2" fmla="*/ 11146971 w 13253599"/>
              <a:gd name="connsiteY2" fmla="*/ 13716001 h 13716001"/>
              <a:gd name="connsiteX3" fmla="*/ 0 w 13253599"/>
              <a:gd name="connsiteY3" fmla="*/ 13716001 h 13716001"/>
              <a:gd name="connsiteX4" fmla="*/ 0 w 13253599"/>
              <a:gd name="connsiteY4" fmla="*/ 0 h 13716001"/>
              <a:gd name="connsiteX0" fmla="*/ 0 w 13233464"/>
              <a:gd name="connsiteY0" fmla="*/ 0 h 13716001"/>
              <a:gd name="connsiteX1" fmla="*/ 11146971 w 13233464"/>
              <a:gd name="connsiteY1" fmla="*/ 0 h 13716001"/>
              <a:gd name="connsiteX2" fmla="*/ 11146971 w 13233464"/>
              <a:gd name="connsiteY2" fmla="*/ 13716001 h 13716001"/>
              <a:gd name="connsiteX3" fmla="*/ 0 w 13233464"/>
              <a:gd name="connsiteY3" fmla="*/ 13716001 h 13716001"/>
              <a:gd name="connsiteX4" fmla="*/ 0 w 13233464"/>
              <a:gd name="connsiteY4" fmla="*/ 0 h 13716001"/>
              <a:gd name="connsiteX0" fmla="*/ 0 w 13224546"/>
              <a:gd name="connsiteY0" fmla="*/ 0 h 13716001"/>
              <a:gd name="connsiteX1" fmla="*/ 11146971 w 13224546"/>
              <a:gd name="connsiteY1" fmla="*/ 0 h 13716001"/>
              <a:gd name="connsiteX2" fmla="*/ 11146971 w 13224546"/>
              <a:gd name="connsiteY2" fmla="*/ 13716001 h 13716001"/>
              <a:gd name="connsiteX3" fmla="*/ 0 w 13224546"/>
              <a:gd name="connsiteY3" fmla="*/ 13716001 h 13716001"/>
              <a:gd name="connsiteX4" fmla="*/ 0 w 13224546"/>
              <a:gd name="connsiteY4" fmla="*/ 0 h 13716001"/>
              <a:gd name="connsiteX0" fmla="*/ 0 w 13929089"/>
              <a:gd name="connsiteY0" fmla="*/ 0 h 13716001"/>
              <a:gd name="connsiteX1" fmla="*/ 11146971 w 13929089"/>
              <a:gd name="connsiteY1" fmla="*/ 0 h 13716001"/>
              <a:gd name="connsiteX2" fmla="*/ 11146971 w 13929089"/>
              <a:gd name="connsiteY2" fmla="*/ 13716001 h 13716001"/>
              <a:gd name="connsiteX3" fmla="*/ 0 w 13929089"/>
              <a:gd name="connsiteY3" fmla="*/ 13716001 h 13716001"/>
              <a:gd name="connsiteX4" fmla="*/ 0 w 13929089"/>
              <a:gd name="connsiteY4" fmla="*/ 0 h 13716001"/>
              <a:gd name="connsiteX0" fmla="*/ 0 w 14135028"/>
              <a:gd name="connsiteY0" fmla="*/ 0 h 13716001"/>
              <a:gd name="connsiteX1" fmla="*/ 11146971 w 14135028"/>
              <a:gd name="connsiteY1" fmla="*/ 0 h 13716001"/>
              <a:gd name="connsiteX2" fmla="*/ 11146971 w 14135028"/>
              <a:gd name="connsiteY2" fmla="*/ 13716001 h 13716001"/>
              <a:gd name="connsiteX3" fmla="*/ 0 w 14135028"/>
              <a:gd name="connsiteY3" fmla="*/ 13716001 h 13716001"/>
              <a:gd name="connsiteX4" fmla="*/ 0 w 14135028"/>
              <a:gd name="connsiteY4" fmla="*/ 0 h 13716001"/>
              <a:gd name="connsiteX0" fmla="*/ 0 w 14067725"/>
              <a:gd name="connsiteY0" fmla="*/ 0 h 13716001"/>
              <a:gd name="connsiteX1" fmla="*/ 11146971 w 14067725"/>
              <a:gd name="connsiteY1" fmla="*/ 0 h 13716001"/>
              <a:gd name="connsiteX2" fmla="*/ 11146971 w 14067725"/>
              <a:gd name="connsiteY2" fmla="*/ 13716001 h 13716001"/>
              <a:gd name="connsiteX3" fmla="*/ 0 w 14067725"/>
              <a:gd name="connsiteY3" fmla="*/ 13716001 h 13716001"/>
              <a:gd name="connsiteX4" fmla="*/ 0 w 14067725"/>
              <a:gd name="connsiteY4" fmla="*/ 0 h 13716001"/>
              <a:gd name="connsiteX0" fmla="*/ 0 w 14092890"/>
              <a:gd name="connsiteY0" fmla="*/ 0 h 13716001"/>
              <a:gd name="connsiteX1" fmla="*/ 11146971 w 14092890"/>
              <a:gd name="connsiteY1" fmla="*/ 0 h 13716001"/>
              <a:gd name="connsiteX2" fmla="*/ 11146971 w 14092890"/>
              <a:gd name="connsiteY2" fmla="*/ 13716001 h 13716001"/>
              <a:gd name="connsiteX3" fmla="*/ 0 w 14092890"/>
              <a:gd name="connsiteY3" fmla="*/ 13716001 h 13716001"/>
              <a:gd name="connsiteX4" fmla="*/ 0 w 14092890"/>
              <a:gd name="connsiteY4" fmla="*/ 0 h 13716001"/>
              <a:gd name="connsiteX0" fmla="*/ 0 w 14116678"/>
              <a:gd name="connsiteY0" fmla="*/ 0 h 13716001"/>
              <a:gd name="connsiteX1" fmla="*/ 11146971 w 14116678"/>
              <a:gd name="connsiteY1" fmla="*/ 0 h 13716001"/>
              <a:gd name="connsiteX2" fmla="*/ 11146971 w 14116678"/>
              <a:gd name="connsiteY2" fmla="*/ 13716001 h 13716001"/>
              <a:gd name="connsiteX3" fmla="*/ 0 w 14116678"/>
              <a:gd name="connsiteY3" fmla="*/ 13716001 h 13716001"/>
              <a:gd name="connsiteX4" fmla="*/ 0 w 14116678"/>
              <a:gd name="connsiteY4" fmla="*/ 0 h 13716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6678" h="13716001">
                <a:moveTo>
                  <a:pt x="0" y="0"/>
                </a:moveTo>
                <a:lnTo>
                  <a:pt x="11146971" y="0"/>
                </a:lnTo>
                <a:cubicBezTo>
                  <a:pt x="15308944" y="4245428"/>
                  <a:pt x="14898914" y="9608459"/>
                  <a:pt x="11146971" y="13716001"/>
                </a:cubicBezTo>
                <a:lnTo>
                  <a:pt x="0" y="13716001"/>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e 12">
            <a:extLst>
              <a:ext uri="{FF2B5EF4-FFF2-40B4-BE49-F238E27FC236}">
                <a16:creationId xmlns:a16="http://schemas.microsoft.com/office/drawing/2014/main" id="{36D4322D-88FA-844C-BF25-F377A57369C7}"/>
              </a:ext>
            </a:extLst>
          </p:cNvPr>
          <p:cNvSpPr/>
          <p:nvPr/>
        </p:nvSpPr>
        <p:spPr>
          <a:xfrm>
            <a:off x="18259797" y="7582035"/>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98399602-2F7D-9C4E-94CF-FE496E034EB2}"/>
              </a:ext>
            </a:extLst>
          </p:cNvPr>
          <p:cNvGrpSpPr/>
          <p:nvPr/>
        </p:nvGrpSpPr>
        <p:grpSpPr>
          <a:xfrm>
            <a:off x="1643294" y="3169557"/>
            <a:ext cx="8581945" cy="7376885"/>
            <a:chOff x="2379890" y="4450512"/>
            <a:chExt cx="8581945" cy="7376885"/>
          </a:xfrm>
        </p:grpSpPr>
        <p:grpSp>
          <p:nvGrpSpPr>
            <p:cNvPr id="11" name="Group 10">
              <a:extLst>
                <a:ext uri="{FF2B5EF4-FFF2-40B4-BE49-F238E27FC236}">
                  <a16:creationId xmlns:a16="http://schemas.microsoft.com/office/drawing/2014/main" id="{E89231C6-1B64-E24B-BA7E-F3E411C8C208}"/>
                </a:ext>
              </a:extLst>
            </p:cNvPr>
            <p:cNvGrpSpPr/>
            <p:nvPr/>
          </p:nvGrpSpPr>
          <p:grpSpPr>
            <a:xfrm>
              <a:off x="2379890" y="4450512"/>
              <a:ext cx="8581945" cy="4814973"/>
              <a:chOff x="2419430" y="2151726"/>
              <a:chExt cx="8581945" cy="4814973"/>
            </a:xfrm>
          </p:grpSpPr>
          <p:sp>
            <p:nvSpPr>
              <p:cNvPr id="16" name="TextBox 15">
                <a:extLst>
                  <a:ext uri="{FF2B5EF4-FFF2-40B4-BE49-F238E27FC236}">
                    <a16:creationId xmlns:a16="http://schemas.microsoft.com/office/drawing/2014/main" id="{CD9527F5-C41D-D542-AF85-0963C509B8C4}"/>
                  </a:ext>
                </a:extLst>
              </p:cNvPr>
              <p:cNvSpPr txBox="1"/>
              <p:nvPr/>
            </p:nvSpPr>
            <p:spPr>
              <a:xfrm>
                <a:off x="2419430" y="2151726"/>
                <a:ext cx="8581945" cy="3170099"/>
              </a:xfrm>
              <a:prstGeom prst="rect">
                <a:avLst/>
              </a:prstGeom>
              <a:noFill/>
              <a:ln>
                <a:noFill/>
              </a:ln>
            </p:spPr>
            <p:txBody>
              <a:bodyPr wrap="square" rtlCol="0">
                <a:spAutoFit/>
              </a:bodyPr>
              <a:lstStyle/>
              <a:p>
                <a:r>
                  <a:rPr lang="en-US" sz="10000">
                    <a:solidFill>
                      <a:schemeClr val="bg1"/>
                    </a:solidFill>
                    <a:latin typeface="Poppins Medium" pitchFamily="2" charset="77"/>
                    <a:ea typeface="Roboto Medium" panose="02000000000000000000" pitchFamily="2" charset="0"/>
                    <a:cs typeface="Poppins Medium" pitchFamily="2" charset="77"/>
                  </a:rPr>
                  <a:t>Corpo </a:t>
                </a:r>
                <a:r>
                  <a:rPr lang="en-US" sz="10000" dirty="0">
                    <a:solidFill>
                      <a:schemeClr val="bg1"/>
                    </a:solidFill>
                    <a:latin typeface="Poppins Medium" pitchFamily="2" charset="77"/>
                    <a:ea typeface="Roboto Medium" panose="02000000000000000000" pitchFamily="2" charset="0"/>
                    <a:cs typeface="Poppins Medium" pitchFamily="2" charset="77"/>
                  </a:rPr>
                  <a:t>Presentation</a:t>
                </a:r>
              </a:p>
            </p:txBody>
          </p:sp>
          <p:sp>
            <p:nvSpPr>
              <p:cNvPr id="17" name="TextBox 16">
                <a:extLst>
                  <a:ext uri="{FF2B5EF4-FFF2-40B4-BE49-F238E27FC236}">
                    <a16:creationId xmlns:a16="http://schemas.microsoft.com/office/drawing/2014/main" id="{B96DEFC7-99EE-154D-B843-E14B99BA4EEC}"/>
                  </a:ext>
                </a:extLst>
              </p:cNvPr>
              <p:cNvSpPr txBox="1"/>
              <p:nvPr/>
            </p:nvSpPr>
            <p:spPr>
              <a:xfrm>
                <a:off x="2419430" y="5321825"/>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15" name="TextBox 14">
              <a:extLst>
                <a:ext uri="{FF2B5EF4-FFF2-40B4-BE49-F238E27FC236}">
                  <a16:creationId xmlns:a16="http://schemas.microsoft.com/office/drawing/2014/main" id="{B2729A99-008C-6E4B-8BE9-A88359D2FB4C}"/>
                </a:ext>
              </a:extLst>
            </p:cNvPr>
            <p:cNvSpPr txBox="1"/>
            <p:nvPr/>
          </p:nvSpPr>
          <p:spPr>
            <a:xfrm>
              <a:off x="2379890" y="11304177"/>
              <a:ext cx="6689652" cy="523220"/>
            </a:xfrm>
            <a:prstGeom prst="rect">
              <a:avLst/>
            </a:prstGeom>
            <a:noFill/>
          </p:spPr>
          <p:txBody>
            <a:bodyPr wrap="none" rtlCol="0">
              <a:spAutoFit/>
            </a:bodyPr>
            <a:lstStyle/>
            <a:p>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spTree>
    <p:extLst>
      <p:ext uri="{BB962C8B-B14F-4D97-AF65-F5344CB8AC3E}">
        <p14:creationId xmlns:p14="http://schemas.microsoft.com/office/powerpoint/2010/main" val="479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D97E1FB-EB68-5D4A-BB87-CC5801A9E994}"/>
              </a:ext>
            </a:extLst>
          </p:cNvPr>
          <p:cNvSpPr>
            <a:spLocks noGrp="1"/>
          </p:cNvSpPr>
          <p:nvPr>
            <p:ph type="pic" sz="quarter" idx="14"/>
          </p:nvPr>
        </p:nvSpPr>
        <p:spPr/>
      </p:sp>
      <p:sp>
        <p:nvSpPr>
          <p:cNvPr id="137" name="Rectangle 136">
            <a:extLst>
              <a:ext uri="{FF2B5EF4-FFF2-40B4-BE49-F238E27FC236}">
                <a16:creationId xmlns:a16="http://schemas.microsoft.com/office/drawing/2014/main" id="{CD952759-43C4-2640-B3BD-6B5C5E0A9717}"/>
              </a:ext>
            </a:extLst>
          </p:cNvPr>
          <p:cNvSpPr/>
          <p:nvPr/>
        </p:nvSpPr>
        <p:spPr>
          <a:xfrm rot="10800000" flipV="1">
            <a:off x="-3" y="-14525"/>
            <a:ext cx="24377649" cy="882903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Poppins Medium"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8" name="Rectangle 17">
            <a:extLst>
              <a:ext uri="{FF2B5EF4-FFF2-40B4-BE49-F238E27FC236}">
                <a16:creationId xmlns:a16="http://schemas.microsoft.com/office/drawing/2014/main" id="{4BAF22B4-BEC3-6441-B643-3F347EA4C77B}"/>
              </a:ext>
            </a:extLst>
          </p:cNvPr>
          <p:cNvSpPr/>
          <p:nvPr/>
        </p:nvSpPr>
        <p:spPr>
          <a:xfrm>
            <a:off x="8873836" y="5240300"/>
            <a:ext cx="15503815" cy="6788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9E5A033-B607-1E43-8604-93B9D023DBEF}"/>
              </a:ext>
            </a:extLst>
          </p:cNvPr>
          <p:cNvGrpSpPr/>
          <p:nvPr/>
        </p:nvGrpSpPr>
        <p:grpSpPr>
          <a:xfrm>
            <a:off x="16895808" y="9420670"/>
            <a:ext cx="1612004" cy="1612003"/>
            <a:chOff x="18760835" y="6711236"/>
            <a:chExt cx="2519748" cy="2519746"/>
          </a:xfrm>
        </p:grpSpPr>
        <p:sp>
          <p:nvSpPr>
            <p:cNvPr id="34" name="Oval 33">
              <a:extLst>
                <a:ext uri="{FF2B5EF4-FFF2-40B4-BE49-F238E27FC236}">
                  <a16:creationId xmlns:a16="http://schemas.microsoft.com/office/drawing/2014/main" id="{DB387355-2C2F-0E44-BB50-67DF1B42C3BE}"/>
                </a:ext>
              </a:extLst>
            </p:cNvPr>
            <p:cNvSpPr/>
            <p:nvPr/>
          </p:nvSpPr>
          <p:spPr>
            <a:xfrm>
              <a:off x="18760835" y="6711236"/>
              <a:ext cx="2519748" cy="2519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4F9F6FC-37E4-4F42-90D4-9388AD4E6D49}"/>
                </a:ext>
              </a:extLst>
            </p:cNvPr>
            <p:cNvGrpSpPr/>
            <p:nvPr/>
          </p:nvGrpSpPr>
          <p:grpSpPr>
            <a:xfrm>
              <a:off x="19403068" y="7424351"/>
              <a:ext cx="1235280" cy="940350"/>
              <a:chOff x="17083598" y="2386671"/>
              <a:chExt cx="1081851" cy="823555"/>
            </a:xfrm>
            <a:solidFill>
              <a:schemeClr val="bg1"/>
            </a:solidFill>
          </p:grpSpPr>
          <p:sp>
            <p:nvSpPr>
              <p:cNvPr id="53" name="Freeform 16">
                <a:extLst>
                  <a:ext uri="{FF2B5EF4-FFF2-40B4-BE49-F238E27FC236}">
                    <a16:creationId xmlns:a16="http://schemas.microsoft.com/office/drawing/2014/main" id="{59E6A0A0-6691-6641-9B81-2222CEA6A5D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7">
                <a:extLst>
                  <a:ext uri="{FF2B5EF4-FFF2-40B4-BE49-F238E27FC236}">
                    <a16:creationId xmlns:a16="http://schemas.microsoft.com/office/drawing/2014/main" id="{4CF53D33-F5E8-064B-B7F5-0597FD5DAF2F}"/>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18">
                <a:extLst>
                  <a:ext uri="{FF2B5EF4-FFF2-40B4-BE49-F238E27FC236}">
                    <a16:creationId xmlns:a16="http://schemas.microsoft.com/office/drawing/2014/main" id="{A32A47EF-FF2B-6848-983E-ABE62EF472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9">
                <a:extLst>
                  <a:ext uri="{FF2B5EF4-FFF2-40B4-BE49-F238E27FC236}">
                    <a16:creationId xmlns:a16="http://schemas.microsoft.com/office/drawing/2014/main" id="{F6EA9B4B-A23D-2443-B216-6C1BBBA8DF9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0">
                <a:extLst>
                  <a:ext uri="{FF2B5EF4-FFF2-40B4-BE49-F238E27FC236}">
                    <a16:creationId xmlns:a16="http://schemas.microsoft.com/office/drawing/2014/main" id="{D53FBF4E-3B9C-BE41-ABF9-E8DF8A0F1C1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1">
                <a:extLst>
                  <a:ext uri="{FF2B5EF4-FFF2-40B4-BE49-F238E27FC236}">
                    <a16:creationId xmlns:a16="http://schemas.microsoft.com/office/drawing/2014/main" id="{B0976E11-4F47-E64C-A011-792A9B26EDD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2">
                <a:extLst>
                  <a:ext uri="{FF2B5EF4-FFF2-40B4-BE49-F238E27FC236}">
                    <a16:creationId xmlns:a16="http://schemas.microsoft.com/office/drawing/2014/main" id="{DD745725-1BEC-D541-B4FD-00F97F8F063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6" name="Group 15">
            <a:extLst>
              <a:ext uri="{FF2B5EF4-FFF2-40B4-BE49-F238E27FC236}">
                <a16:creationId xmlns:a16="http://schemas.microsoft.com/office/drawing/2014/main" id="{7CF2300B-2400-0E4B-B1FB-EB575870BB5C}"/>
              </a:ext>
            </a:extLst>
          </p:cNvPr>
          <p:cNvGrpSpPr/>
          <p:nvPr/>
        </p:nvGrpSpPr>
        <p:grpSpPr>
          <a:xfrm>
            <a:off x="10191153" y="9426704"/>
            <a:ext cx="1612004" cy="1612003"/>
            <a:chOff x="13539579" y="6711236"/>
            <a:chExt cx="2519748" cy="2519746"/>
          </a:xfrm>
        </p:grpSpPr>
        <p:sp>
          <p:nvSpPr>
            <p:cNvPr id="32" name="Oval 31">
              <a:extLst>
                <a:ext uri="{FF2B5EF4-FFF2-40B4-BE49-F238E27FC236}">
                  <a16:creationId xmlns:a16="http://schemas.microsoft.com/office/drawing/2014/main" id="{730E21E0-FE47-C040-AC75-62EBF81D274D}"/>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E3B2C009-179C-334F-B193-B74F08475E51}"/>
                </a:ext>
              </a:extLst>
            </p:cNvPr>
            <p:cNvGrpSpPr/>
            <p:nvPr/>
          </p:nvGrpSpPr>
          <p:grpSpPr>
            <a:xfrm>
              <a:off x="14255035" y="7490215"/>
              <a:ext cx="1088834" cy="1096396"/>
              <a:chOff x="5231890" y="4370690"/>
              <a:chExt cx="1078109" cy="1085596"/>
            </a:xfrm>
            <a:solidFill>
              <a:schemeClr val="bg1"/>
            </a:solidFill>
          </p:grpSpPr>
          <p:sp>
            <p:nvSpPr>
              <p:cNvPr id="61" name="Freeform 23">
                <a:extLst>
                  <a:ext uri="{FF2B5EF4-FFF2-40B4-BE49-F238E27FC236}">
                    <a16:creationId xmlns:a16="http://schemas.microsoft.com/office/drawing/2014/main" id="{3BC262E9-BAD0-8D4E-9913-5D8B2D46D34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4">
                <a:extLst>
                  <a:ext uri="{FF2B5EF4-FFF2-40B4-BE49-F238E27FC236}">
                    <a16:creationId xmlns:a16="http://schemas.microsoft.com/office/drawing/2014/main" id="{759FCAC8-536E-7141-B394-5F5C94E12D9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25">
                <a:extLst>
                  <a:ext uri="{FF2B5EF4-FFF2-40B4-BE49-F238E27FC236}">
                    <a16:creationId xmlns:a16="http://schemas.microsoft.com/office/drawing/2014/main" id="{8F087D30-8CA3-4D42-9929-316052A79C7D}"/>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6">
                <a:extLst>
                  <a:ext uri="{FF2B5EF4-FFF2-40B4-BE49-F238E27FC236}">
                    <a16:creationId xmlns:a16="http://schemas.microsoft.com/office/drawing/2014/main" id="{ADF380D7-393F-7D49-8D95-38394A5A7CB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7">
                <a:extLst>
                  <a:ext uri="{FF2B5EF4-FFF2-40B4-BE49-F238E27FC236}">
                    <a16:creationId xmlns:a16="http://schemas.microsoft.com/office/drawing/2014/main" id="{34BA4EC4-564D-6D42-8571-D7F3AF87C72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8">
                <a:extLst>
                  <a:ext uri="{FF2B5EF4-FFF2-40B4-BE49-F238E27FC236}">
                    <a16:creationId xmlns:a16="http://schemas.microsoft.com/office/drawing/2014/main" id="{9BF7B57C-4668-7D41-9023-24DC0D20EB0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9">
                <a:extLst>
                  <a:ext uri="{FF2B5EF4-FFF2-40B4-BE49-F238E27FC236}">
                    <a16:creationId xmlns:a16="http://schemas.microsoft.com/office/drawing/2014/main" id="{9A20C33B-B388-644B-9B2D-AF9951E5E1F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30">
                <a:extLst>
                  <a:ext uri="{FF2B5EF4-FFF2-40B4-BE49-F238E27FC236}">
                    <a16:creationId xmlns:a16="http://schemas.microsoft.com/office/drawing/2014/main" id="{64FBB528-9DC0-F846-88E3-77B384F43B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31">
                <a:extLst>
                  <a:ext uri="{FF2B5EF4-FFF2-40B4-BE49-F238E27FC236}">
                    <a16:creationId xmlns:a16="http://schemas.microsoft.com/office/drawing/2014/main" id="{CA182EBE-3972-B845-8D49-4B2AD450F41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32">
                <a:extLst>
                  <a:ext uri="{FF2B5EF4-FFF2-40B4-BE49-F238E27FC236}">
                    <a16:creationId xmlns:a16="http://schemas.microsoft.com/office/drawing/2014/main" id="{1AFD335F-A0EB-3A4E-B423-C1011ACCFE2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5" name="Group 14">
            <a:extLst>
              <a:ext uri="{FF2B5EF4-FFF2-40B4-BE49-F238E27FC236}">
                <a16:creationId xmlns:a16="http://schemas.microsoft.com/office/drawing/2014/main" id="{8A99F83B-C7BD-B04A-95A0-7B2E8B86F0AE}"/>
              </a:ext>
            </a:extLst>
          </p:cNvPr>
          <p:cNvGrpSpPr/>
          <p:nvPr/>
        </p:nvGrpSpPr>
        <p:grpSpPr>
          <a:xfrm>
            <a:off x="16895809" y="6362397"/>
            <a:ext cx="1612004" cy="1612003"/>
            <a:chOff x="8318323" y="6711236"/>
            <a:chExt cx="2519748" cy="2519746"/>
          </a:xfrm>
        </p:grpSpPr>
        <p:sp>
          <p:nvSpPr>
            <p:cNvPr id="31" name="Oval 30">
              <a:extLst>
                <a:ext uri="{FF2B5EF4-FFF2-40B4-BE49-F238E27FC236}">
                  <a16:creationId xmlns:a16="http://schemas.microsoft.com/office/drawing/2014/main" id="{7391D326-7583-7F44-9DD4-039DAB90BA94}"/>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BEF6893-2DC5-5144-9DF2-139B535275A5}"/>
                </a:ext>
              </a:extLst>
            </p:cNvPr>
            <p:cNvGrpSpPr/>
            <p:nvPr/>
          </p:nvGrpSpPr>
          <p:grpSpPr>
            <a:xfrm>
              <a:off x="8962692" y="7407364"/>
              <a:ext cx="1231008" cy="1149792"/>
              <a:chOff x="8657130" y="2323034"/>
              <a:chExt cx="1078109" cy="1006982"/>
            </a:xfrm>
            <a:solidFill>
              <a:schemeClr val="bg1"/>
            </a:solidFill>
          </p:grpSpPr>
          <p:sp>
            <p:nvSpPr>
              <p:cNvPr id="72" name="Freeform 71">
                <a:extLst>
                  <a:ext uri="{FF2B5EF4-FFF2-40B4-BE49-F238E27FC236}">
                    <a16:creationId xmlns:a16="http://schemas.microsoft.com/office/drawing/2014/main" id="{457A814F-B68D-1346-B1DF-99AA294A383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91B99830-4D94-7047-95C2-CFA68900433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 name="Group 13">
            <a:extLst>
              <a:ext uri="{FF2B5EF4-FFF2-40B4-BE49-F238E27FC236}">
                <a16:creationId xmlns:a16="http://schemas.microsoft.com/office/drawing/2014/main" id="{2CFF8DB5-E569-D847-97A4-84B4DC94F69D}"/>
              </a:ext>
            </a:extLst>
          </p:cNvPr>
          <p:cNvGrpSpPr/>
          <p:nvPr/>
        </p:nvGrpSpPr>
        <p:grpSpPr>
          <a:xfrm>
            <a:off x="10191153" y="6362397"/>
            <a:ext cx="1612004" cy="1612003"/>
            <a:chOff x="3097067" y="6711236"/>
            <a:chExt cx="2519748" cy="2519746"/>
          </a:xfrm>
        </p:grpSpPr>
        <p:sp>
          <p:nvSpPr>
            <p:cNvPr id="6" name="Oval 5">
              <a:extLst>
                <a:ext uri="{FF2B5EF4-FFF2-40B4-BE49-F238E27FC236}">
                  <a16:creationId xmlns:a16="http://schemas.microsoft.com/office/drawing/2014/main" id="{D1F2BB68-A026-2A41-A3FA-F0160165F421}"/>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D0FB35B-4CC9-9547-8F4C-93B88634A209}"/>
                </a:ext>
              </a:extLst>
            </p:cNvPr>
            <p:cNvGrpSpPr/>
            <p:nvPr/>
          </p:nvGrpSpPr>
          <p:grpSpPr>
            <a:xfrm>
              <a:off x="3741436" y="7355605"/>
              <a:ext cx="1231008" cy="1231006"/>
              <a:chOff x="5123329" y="2255652"/>
              <a:chExt cx="1078109" cy="1078108"/>
            </a:xfrm>
            <a:solidFill>
              <a:schemeClr val="bg1"/>
            </a:solidFill>
          </p:grpSpPr>
          <p:sp>
            <p:nvSpPr>
              <p:cNvPr id="75" name="Freeform 74">
                <a:extLst>
                  <a:ext uri="{FF2B5EF4-FFF2-40B4-BE49-F238E27FC236}">
                    <a16:creationId xmlns:a16="http://schemas.microsoft.com/office/drawing/2014/main" id="{7AF4A5FA-258E-0E46-8937-EC089E4038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13E192BA-BF5D-B147-AC76-F7C2EB9ECFD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BAB04792-A8D9-564A-84E4-E891972F032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5" name="TextBox 34">
            <a:extLst>
              <a:ext uri="{FF2B5EF4-FFF2-40B4-BE49-F238E27FC236}">
                <a16:creationId xmlns:a16="http://schemas.microsoft.com/office/drawing/2014/main" id="{8B8B2077-7AA8-8544-BA97-5419F33B962F}"/>
              </a:ext>
            </a:extLst>
          </p:cNvPr>
          <p:cNvSpPr txBox="1"/>
          <p:nvPr/>
        </p:nvSpPr>
        <p:spPr>
          <a:xfrm>
            <a:off x="12054964" y="6593934"/>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2" name="TextBox 131">
            <a:extLst>
              <a:ext uri="{FF2B5EF4-FFF2-40B4-BE49-F238E27FC236}">
                <a16:creationId xmlns:a16="http://schemas.microsoft.com/office/drawing/2014/main" id="{B2032D8B-8B51-8E48-8C67-8699F080C1A4}"/>
              </a:ext>
            </a:extLst>
          </p:cNvPr>
          <p:cNvSpPr txBox="1"/>
          <p:nvPr/>
        </p:nvSpPr>
        <p:spPr>
          <a:xfrm>
            <a:off x="18765214" y="6593934"/>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3" name="TextBox 132">
            <a:extLst>
              <a:ext uri="{FF2B5EF4-FFF2-40B4-BE49-F238E27FC236}">
                <a16:creationId xmlns:a16="http://schemas.microsoft.com/office/drawing/2014/main" id="{8B90085B-F05D-974D-AFF5-0EA07D82C539}"/>
              </a:ext>
            </a:extLst>
          </p:cNvPr>
          <p:cNvSpPr txBox="1"/>
          <p:nvPr/>
        </p:nvSpPr>
        <p:spPr>
          <a:xfrm>
            <a:off x="12054964" y="9609104"/>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4" name="TextBox 133">
            <a:extLst>
              <a:ext uri="{FF2B5EF4-FFF2-40B4-BE49-F238E27FC236}">
                <a16:creationId xmlns:a16="http://schemas.microsoft.com/office/drawing/2014/main" id="{502DE8E7-B99B-A040-8C98-072148C8B1E1}"/>
              </a:ext>
            </a:extLst>
          </p:cNvPr>
          <p:cNvSpPr txBox="1"/>
          <p:nvPr/>
        </p:nvSpPr>
        <p:spPr>
          <a:xfrm>
            <a:off x="18765214" y="9609104"/>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TextBox 134">
            <a:extLst>
              <a:ext uri="{FF2B5EF4-FFF2-40B4-BE49-F238E27FC236}">
                <a16:creationId xmlns:a16="http://schemas.microsoft.com/office/drawing/2014/main" id="{D52AD5D6-61DC-044B-B99B-68FC825756D5}"/>
              </a:ext>
            </a:extLst>
          </p:cNvPr>
          <p:cNvSpPr txBox="1"/>
          <p:nvPr/>
        </p:nvSpPr>
        <p:spPr>
          <a:xfrm>
            <a:off x="1505378" y="10043853"/>
            <a:ext cx="6163113"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Tree>
    <p:extLst>
      <p:ext uri="{BB962C8B-B14F-4D97-AF65-F5344CB8AC3E}">
        <p14:creationId xmlns:p14="http://schemas.microsoft.com/office/powerpoint/2010/main" val="200537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5" name="Group 4">
            <a:extLst>
              <a:ext uri="{FF2B5EF4-FFF2-40B4-BE49-F238E27FC236}">
                <a16:creationId xmlns:a16="http://schemas.microsoft.com/office/drawing/2014/main" id="{B7D227D1-5CA1-4643-92E4-F271E882C406}"/>
              </a:ext>
            </a:extLst>
          </p:cNvPr>
          <p:cNvGrpSpPr/>
          <p:nvPr/>
        </p:nvGrpSpPr>
        <p:grpSpPr>
          <a:xfrm>
            <a:off x="2290778" y="4988446"/>
            <a:ext cx="19796092" cy="6142618"/>
            <a:chOff x="2290778" y="6320728"/>
            <a:chExt cx="19796092" cy="6142618"/>
          </a:xfrm>
        </p:grpSpPr>
        <p:sp>
          <p:nvSpPr>
            <p:cNvPr id="6" name="Oval 5">
              <a:extLst>
                <a:ext uri="{FF2B5EF4-FFF2-40B4-BE49-F238E27FC236}">
                  <a16:creationId xmlns:a16="http://schemas.microsoft.com/office/drawing/2014/main" id="{D1F2BB68-A026-2A41-A3FA-F0160165F421}"/>
                </a:ext>
              </a:extLst>
            </p:cNvPr>
            <p:cNvSpPr/>
            <p:nvPr/>
          </p:nvSpPr>
          <p:spPr>
            <a:xfrm>
              <a:off x="2706560" y="6320728"/>
              <a:ext cx="3300761" cy="330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91D326-7583-7F44-9DD4-039DAB90BA94}"/>
                </a:ext>
              </a:extLst>
            </p:cNvPr>
            <p:cNvSpPr/>
            <p:nvPr/>
          </p:nvSpPr>
          <p:spPr>
            <a:xfrm>
              <a:off x="7927816" y="6320728"/>
              <a:ext cx="3300761" cy="33007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30E21E0-FE47-C040-AC75-62EBF81D274D}"/>
                </a:ext>
              </a:extLst>
            </p:cNvPr>
            <p:cNvSpPr/>
            <p:nvPr/>
          </p:nvSpPr>
          <p:spPr>
            <a:xfrm>
              <a:off x="13149072" y="6320728"/>
              <a:ext cx="3300761" cy="33007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B387355-2C2F-0E44-BB50-67DF1B42C3BE}"/>
                </a:ext>
              </a:extLst>
            </p:cNvPr>
            <p:cNvSpPr/>
            <p:nvPr/>
          </p:nvSpPr>
          <p:spPr>
            <a:xfrm>
              <a:off x="18370328" y="6320728"/>
              <a:ext cx="3300761" cy="33007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B16D4AA-51F7-2F42-A5E1-7379988DC569}"/>
                </a:ext>
              </a:extLst>
            </p:cNvPr>
            <p:cNvGrpSpPr/>
            <p:nvPr/>
          </p:nvGrpSpPr>
          <p:grpSpPr>
            <a:xfrm>
              <a:off x="2290778" y="10183683"/>
              <a:ext cx="4132324" cy="2279663"/>
              <a:chOff x="16425443" y="5078314"/>
              <a:chExt cx="4132324" cy="2279663"/>
            </a:xfrm>
          </p:grpSpPr>
          <p:sp>
            <p:nvSpPr>
              <p:cNvPr id="35" name="TextBox 34">
                <a:extLst>
                  <a:ext uri="{FF2B5EF4-FFF2-40B4-BE49-F238E27FC236}">
                    <a16:creationId xmlns:a16="http://schemas.microsoft.com/office/drawing/2014/main" id="{8B8B2077-7AA8-8544-BA97-5419F33B962F}"/>
                  </a:ext>
                </a:extLst>
              </p:cNvPr>
              <p:cNvSpPr txBox="1"/>
              <p:nvPr/>
            </p:nvSpPr>
            <p:spPr>
              <a:xfrm>
                <a:off x="16425443" y="5663089"/>
                <a:ext cx="4132324"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TextBox 36">
                <a:extLst>
                  <a:ext uri="{FF2B5EF4-FFF2-40B4-BE49-F238E27FC236}">
                    <a16:creationId xmlns:a16="http://schemas.microsoft.com/office/drawing/2014/main" id="{FEB48922-28A9-5847-8EFA-FDEC53469F77}"/>
                  </a:ext>
                </a:extLst>
              </p:cNvPr>
              <p:cNvSpPr txBox="1"/>
              <p:nvPr/>
            </p:nvSpPr>
            <p:spPr>
              <a:xfrm>
                <a:off x="17385374" y="5078314"/>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38" name="Group 37">
              <a:extLst>
                <a:ext uri="{FF2B5EF4-FFF2-40B4-BE49-F238E27FC236}">
                  <a16:creationId xmlns:a16="http://schemas.microsoft.com/office/drawing/2014/main" id="{741DD3DA-E020-EB44-896A-D8A8A78AE45D}"/>
                </a:ext>
              </a:extLst>
            </p:cNvPr>
            <p:cNvGrpSpPr/>
            <p:nvPr/>
          </p:nvGrpSpPr>
          <p:grpSpPr>
            <a:xfrm>
              <a:off x="7512034" y="10183683"/>
              <a:ext cx="4132324" cy="2279663"/>
              <a:chOff x="16425443" y="5078314"/>
              <a:chExt cx="4132324" cy="2279663"/>
            </a:xfrm>
          </p:grpSpPr>
          <p:sp>
            <p:nvSpPr>
              <p:cNvPr id="40" name="TextBox 39">
                <a:extLst>
                  <a:ext uri="{FF2B5EF4-FFF2-40B4-BE49-F238E27FC236}">
                    <a16:creationId xmlns:a16="http://schemas.microsoft.com/office/drawing/2014/main" id="{0B4301EF-2466-6340-8F68-73E26BBBBD71}"/>
                  </a:ext>
                </a:extLst>
              </p:cNvPr>
              <p:cNvSpPr txBox="1"/>
              <p:nvPr/>
            </p:nvSpPr>
            <p:spPr>
              <a:xfrm>
                <a:off x="16425443" y="5663089"/>
                <a:ext cx="4132324"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1" name="TextBox 40">
                <a:extLst>
                  <a:ext uri="{FF2B5EF4-FFF2-40B4-BE49-F238E27FC236}">
                    <a16:creationId xmlns:a16="http://schemas.microsoft.com/office/drawing/2014/main" id="{7157355F-451A-6C46-840B-677840AB4BFC}"/>
                  </a:ext>
                </a:extLst>
              </p:cNvPr>
              <p:cNvSpPr txBox="1"/>
              <p:nvPr/>
            </p:nvSpPr>
            <p:spPr>
              <a:xfrm>
                <a:off x="17390985" y="5078314"/>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42" name="Group 41">
              <a:extLst>
                <a:ext uri="{FF2B5EF4-FFF2-40B4-BE49-F238E27FC236}">
                  <a16:creationId xmlns:a16="http://schemas.microsoft.com/office/drawing/2014/main" id="{97874F2E-3C08-FE43-87A2-FC6474A63658}"/>
                </a:ext>
              </a:extLst>
            </p:cNvPr>
            <p:cNvGrpSpPr/>
            <p:nvPr/>
          </p:nvGrpSpPr>
          <p:grpSpPr>
            <a:xfrm>
              <a:off x="12733290" y="10183683"/>
              <a:ext cx="4132324" cy="2279663"/>
              <a:chOff x="16425443" y="5078314"/>
              <a:chExt cx="4132324" cy="2279663"/>
            </a:xfrm>
          </p:grpSpPr>
          <p:sp>
            <p:nvSpPr>
              <p:cNvPr id="43" name="TextBox 42">
                <a:extLst>
                  <a:ext uri="{FF2B5EF4-FFF2-40B4-BE49-F238E27FC236}">
                    <a16:creationId xmlns:a16="http://schemas.microsoft.com/office/drawing/2014/main" id="{9253B592-B1D4-C945-9D57-96C11FDBDB7D}"/>
                  </a:ext>
                </a:extLst>
              </p:cNvPr>
              <p:cNvSpPr txBox="1"/>
              <p:nvPr/>
            </p:nvSpPr>
            <p:spPr>
              <a:xfrm>
                <a:off x="16425443" y="5663089"/>
                <a:ext cx="4132324"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4" name="TextBox 43">
                <a:extLst>
                  <a:ext uri="{FF2B5EF4-FFF2-40B4-BE49-F238E27FC236}">
                    <a16:creationId xmlns:a16="http://schemas.microsoft.com/office/drawing/2014/main" id="{9D5399DE-4795-864B-975D-94871A91D9D4}"/>
                  </a:ext>
                </a:extLst>
              </p:cNvPr>
              <p:cNvSpPr txBox="1"/>
              <p:nvPr/>
            </p:nvSpPr>
            <p:spPr>
              <a:xfrm>
                <a:off x="17205037" y="5078314"/>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grpSp>
          <p:nvGrpSpPr>
            <p:cNvPr id="45" name="Group 44">
              <a:extLst>
                <a:ext uri="{FF2B5EF4-FFF2-40B4-BE49-F238E27FC236}">
                  <a16:creationId xmlns:a16="http://schemas.microsoft.com/office/drawing/2014/main" id="{2A72737F-C424-A143-B2FA-DF00366B2344}"/>
                </a:ext>
              </a:extLst>
            </p:cNvPr>
            <p:cNvGrpSpPr/>
            <p:nvPr/>
          </p:nvGrpSpPr>
          <p:grpSpPr>
            <a:xfrm>
              <a:off x="17954546" y="10183683"/>
              <a:ext cx="4132324" cy="2279663"/>
              <a:chOff x="16425443" y="5078314"/>
              <a:chExt cx="4132324" cy="2279663"/>
            </a:xfrm>
          </p:grpSpPr>
          <p:sp>
            <p:nvSpPr>
              <p:cNvPr id="48" name="TextBox 47">
                <a:extLst>
                  <a:ext uri="{FF2B5EF4-FFF2-40B4-BE49-F238E27FC236}">
                    <a16:creationId xmlns:a16="http://schemas.microsoft.com/office/drawing/2014/main" id="{8F6CE9FA-3952-9B42-A74B-FEAC02F9CE1B}"/>
                  </a:ext>
                </a:extLst>
              </p:cNvPr>
              <p:cNvSpPr txBox="1"/>
              <p:nvPr/>
            </p:nvSpPr>
            <p:spPr>
              <a:xfrm>
                <a:off x="16425443" y="5663089"/>
                <a:ext cx="4132324"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9" name="TextBox 48">
                <a:extLst>
                  <a:ext uri="{FF2B5EF4-FFF2-40B4-BE49-F238E27FC236}">
                    <a16:creationId xmlns:a16="http://schemas.microsoft.com/office/drawing/2014/main" id="{431611B0-5895-7B4C-8DCC-894F32A9F20C}"/>
                  </a:ext>
                </a:extLst>
              </p:cNvPr>
              <p:cNvSpPr txBox="1"/>
              <p:nvPr/>
            </p:nvSpPr>
            <p:spPr>
              <a:xfrm>
                <a:off x="17354116" y="5078314"/>
                <a:ext cx="2274982"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grpSp>
        <p:grpSp>
          <p:nvGrpSpPr>
            <p:cNvPr id="52" name="Group 51">
              <a:extLst>
                <a:ext uri="{FF2B5EF4-FFF2-40B4-BE49-F238E27FC236}">
                  <a16:creationId xmlns:a16="http://schemas.microsoft.com/office/drawing/2014/main" id="{24F9F6FC-37E4-4F42-90D4-9388AD4E6D49}"/>
                </a:ext>
              </a:extLst>
            </p:cNvPr>
            <p:cNvGrpSpPr/>
            <p:nvPr/>
          </p:nvGrpSpPr>
          <p:grpSpPr>
            <a:xfrm>
              <a:off x="19403068" y="7424351"/>
              <a:ext cx="1235280" cy="940350"/>
              <a:chOff x="17083598" y="2386671"/>
              <a:chExt cx="1081851" cy="823555"/>
            </a:xfrm>
            <a:solidFill>
              <a:schemeClr val="bg1"/>
            </a:solidFill>
          </p:grpSpPr>
          <p:sp>
            <p:nvSpPr>
              <p:cNvPr id="53" name="Freeform 16">
                <a:extLst>
                  <a:ext uri="{FF2B5EF4-FFF2-40B4-BE49-F238E27FC236}">
                    <a16:creationId xmlns:a16="http://schemas.microsoft.com/office/drawing/2014/main" id="{59E6A0A0-6691-6641-9B81-2222CEA6A5D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7">
                <a:extLst>
                  <a:ext uri="{FF2B5EF4-FFF2-40B4-BE49-F238E27FC236}">
                    <a16:creationId xmlns:a16="http://schemas.microsoft.com/office/drawing/2014/main" id="{4CF53D33-F5E8-064B-B7F5-0597FD5DAF2F}"/>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18">
                <a:extLst>
                  <a:ext uri="{FF2B5EF4-FFF2-40B4-BE49-F238E27FC236}">
                    <a16:creationId xmlns:a16="http://schemas.microsoft.com/office/drawing/2014/main" id="{A32A47EF-FF2B-6848-983E-ABE62EF472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9">
                <a:extLst>
                  <a:ext uri="{FF2B5EF4-FFF2-40B4-BE49-F238E27FC236}">
                    <a16:creationId xmlns:a16="http://schemas.microsoft.com/office/drawing/2014/main" id="{F6EA9B4B-A23D-2443-B216-6C1BBBA8DF9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0">
                <a:extLst>
                  <a:ext uri="{FF2B5EF4-FFF2-40B4-BE49-F238E27FC236}">
                    <a16:creationId xmlns:a16="http://schemas.microsoft.com/office/drawing/2014/main" id="{D53FBF4E-3B9C-BE41-ABF9-E8DF8A0F1C1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1">
                <a:extLst>
                  <a:ext uri="{FF2B5EF4-FFF2-40B4-BE49-F238E27FC236}">
                    <a16:creationId xmlns:a16="http://schemas.microsoft.com/office/drawing/2014/main" id="{B0976E11-4F47-E64C-A011-792A9B26EDD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2">
                <a:extLst>
                  <a:ext uri="{FF2B5EF4-FFF2-40B4-BE49-F238E27FC236}">
                    <a16:creationId xmlns:a16="http://schemas.microsoft.com/office/drawing/2014/main" id="{DD745725-1BEC-D541-B4FD-00F97F8F063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0" name="Group 59">
              <a:extLst>
                <a:ext uri="{FF2B5EF4-FFF2-40B4-BE49-F238E27FC236}">
                  <a16:creationId xmlns:a16="http://schemas.microsoft.com/office/drawing/2014/main" id="{E3B2C009-179C-334F-B193-B74F08475E51}"/>
                </a:ext>
              </a:extLst>
            </p:cNvPr>
            <p:cNvGrpSpPr/>
            <p:nvPr/>
          </p:nvGrpSpPr>
          <p:grpSpPr>
            <a:xfrm>
              <a:off x="14255035" y="7490215"/>
              <a:ext cx="1088834" cy="1096396"/>
              <a:chOff x="5231890" y="4370690"/>
              <a:chExt cx="1078109" cy="1085596"/>
            </a:xfrm>
            <a:solidFill>
              <a:schemeClr val="bg1"/>
            </a:solidFill>
          </p:grpSpPr>
          <p:sp>
            <p:nvSpPr>
              <p:cNvPr id="61" name="Freeform 23">
                <a:extLst>
                  <a:ext uri="{FF2B5EF4-FFF2-40B4-BE49-F238E27FC236}">
                    <a16:creationId xmlns:a16="http://schemas.microsoft.com/office/drawing/2014/main" id="{3BC262E9-BAD0-8D4E-9913-5D8B2D46D34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4">
                <a:extLst>
                  <a:ext uri="{FF2B5EF4-FFF2-40B4-BE49-F238E27FC236}">
                    <a16:creationId xmlns:a16="http://schemas.microsoft.com/office/drawing/2014/main" id="{759FCAC8-536E-7141-B394-5F5C94E12D9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25">
                <a:extLst>
                  <a:ext uri="{FF2B5EF4-FFF2-40B4-BE49-F238E27FC236}">
                    <a16:creationId xmlns:a16="http://schemas.microsoft.com/office/drawing/2014/main" id="{8F087D30-8CA3-4D42-9929-316052A79C7D}"/>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6">
                <a:extLst>
                  <a:ext uri="{FF2B5EF4-FFF2-40B4-BE49-F238E27FC236}">
                    <a16:creationId xmlns:a16="http://schemas.microsoft.com/office/drawing/2014/main" id="{ADF380D7-393F-7D49-8D95-38394A5A7CB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7">
                <a:extLst>
                  <a:ext uri="{FF2B5EF4-FFF2-40B4-BE49-F238E27FC236}">
                    <a16:creationId xmlns:a16="http://schemas.microsoft.com/office/drawing/2014/main" id="{34BA4EC4-564D-6D42-8571-D7F3AF87C72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8">
                <a:extLst>
                  <a:ext uri="{FF2B5EF4-FFF2-40B4-BE49-F238E27FC236}">
                    <a16:creationId xmlns:a16="http://schemas.microsoft.com/office/drawing/2014/main" id="{9BF7B57C-4668-7D41-9023-24DC0D20EB0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9">
                <a:extLst>
                  <a:ext uri="{FF2B5EF4-FFF2-40B4-BE49-F238E27FC236}">
                    <a16:creationId xmlns:a16="http://schemas.microsoft.com/office/drawing/2014/main" id="{9A20C33B-B388-644B-9B2D-AF9951E5E1F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30">
                <a:extLst>
                  <a:ext uri="{FF2B5EF4-FFF2-40B4-BE49-F238E27FC236}">
                    <a16:creationId xmlns:a16="http://schemas.microsoft.com/office/drawing/2014/main" id="{64FBB528-9DC0-F846-88E3-77B384F43B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31">
                <a:extLst>
                  <a:ext uri="{FF2B5EF4-FFF2-40B4-BE49-F238E27FC236}">
                    <a16:creationId xmlns:a16="http://schemas.microsoft.com/office/drawing/2014/main" id="{CA182EBE-3972-B845-8D49-4B2AD450F41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32">
                <a:extLst>
                  <a:ext uri="{FF2B5EF4-FFF2-40B4-BE49-F238E27FC236}">
                    <a16:creationId xmlns:a16="http://schemas.microsoft.com/office/drawing/2014/main" id="{1AFD335F-A0EB-3A4E-B423-C1011ACCFE2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1" name="Group 70">
              <a:extLst>
                <a:ext uri="{FF2B5EF4-FFF2-40B4-BE49-F238E27FC236}">
                  <a16:creationId xmlns:a16="http://schemas.microsoft.com/office/drawing/2014/main" id="{EBEF6893-2DC5-5144-9DF2-139B535275A5}"/>
                </a:ext>
              </a:extLst>
            </p:cNvPr>
            <p:cNvGrpSpPr/>
            <p:nvPr/>
          </p:nvGrpSpPr>
          <p:grpSpPr>
            <a:xfrm>
              <a:off x="8962692" y="7407364"/>
              <a:ext cx="1231008" cy="1149792"/>
              <a:chOff x="8657130" y="2323034"/>
              <a:chExt cx="1078109" cy="1006982"/>
            </a:xfrm>
            <a:solidFill>
              <a:schemeClr val="bg1"/>
            </a:solidFill>
          </p:grpSpPr>
          <p:sp>
            <p:nvSpPr>
              <p:cNvPr id="72" name="Freeform 71">
                <a:extLst>
                  <a:ext uri="{FF2B5EF4-FFF2-40B4-BE49-F238E27FC236}">
                    <a16:creationId xmlns:a16="http://schemas.microsoft.com/office/drawing/2014/main" id="{457A814F-B68D-1346-B1DF-99AA294A383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91B99830-4D94-7047-95C2-CFA68900433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4" name="Group 73">
              <a:extLst>
                <a:ext uri="{FF2B5EF4-FFF2-40B4-BE49-F238E27FC236}">
                  <a16:creationId xmlns:a16="http://schemas.microsoft.com/office/drawing/2014/main" id="{6D0FB35B-4CC9-9547-8F4C-93B88634A209}"/>
                </a:ext>
              </a:extLst>
            </p:cNvPr>
            <p:cNvGrpSpPr/>
            <p:nvPr/>
          </p:nvGrpSpPr>
          <p:grpSpPr>
            <a:xfrm>
              <a:off x="3741436" y="7355605"/>
              <a:ext cx="1231008" cy="1231006"/>
              <a:chOff x="5123329" y="2255652"/>
              <a:chExt cx="1078109" cy="1078108"/>
            </a:xfrm>
            <a:solidFill>
              <a:schemeClr val="bg1"/>
            </a:solidFill>
          </p:grpSpPr>
          <p:sp>
            <p:nvSpPr>
              <p:cNvPr id="75" name="Freeform 74">
                <a:extLst>
                  <a:ext uri="{FF2B5EF4-FFF2-40B4-BE49-F238E27FC236}">
                    <a16:creationId xmlns:a16="http://schemas.microsoft.com/office/drawing/2014/main" id="{7AF4A5FA-258E-0E46-8937-EC089E4038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13E192BA-BF5D-B147-AC76-F7C2EB9ECFD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BAB04792-A8D9-564A-84E4-E891972F032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173426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6" name="Group 5">
            <a:extLst>
              <a:ext uri="{FF2B5EF4-FFF2-40B4-BE49-F238E27FC236}">
                <a16:creationId xmlns:a16="http://schemas.microsoft.com/office/drawing/2014/main" id="{5EE8067C-CF22-C94D-B346-0A5C686064B9}"/>
              </a:ext>
            </a:extLst>
          </p:cNvPr>
          <p:cNvGrpSpPr/>
          <p:nvPr/>
        </p:nvGrpSpPr>
        <p:grpSpPr>
          <a:xfrm>
            <a:off x="1684670" y="5336176"/>
            <a:ext cx="21247520" cy="5296989"/>
            <a:chOff x="1684670" y="5127171"/>
            <a:chExt cx="21247520" cy="5296989"/>
          </a:xfrm>
        </p:grpSpPr>
        <p:sp>
          <p:nvSpPr>
            <p:cNvPr id="122" name="TextBox 121">
              <a:extLst>
                <a:ext uri="{FF2B5EF4-FFF2-40B4-BE49-F238E27FC236}">
                  <a16:creationId xmlns:a16="http://schemas.microsoft.com/office/drawing/2014/main" id="{A3396872-7D2E-FE4B-BEB1-7BA444CCB026}"/>
                </a:ext>
              </a:extLst>
            </p:cNvPr>
            <p:cNvSpPr txBox="1"/>
            <p:nvPr/>
          </p:nvSpPr>
          <p:spPr>
            <a:xfrm>
              <a:off x="1684670" y="5127171"/>
              <a:ext cx="4789960" cy="1091719"/>
            </a:xfrm>
            <a:prstGeom prst="rect">
              <a:avLst/>
            </a:prstGeom>
            <a:solidFill>
              <a:schemeClr val="accent1"/>
            </a:solidFill>
            <a:ln w="28575" cmpd="sng">
              <a:solidFill>
                <a:schemeClr val="accent1"/>
              </a:solid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3" name="TextBox 122">
              <a:extLst>
                <a:ext uri="{FF2B5EF4-FFF2-40B4-BE49-F238E27FC236}">
                  <a16:creationId xmlns:a16="http://schemas.microsoft.com/office/drawing/2014/main" id="{F4EDEC99-F2EC-9C43-95A7-9AE2810D51E4}"/>
                </a:ext>
              </a:extLst>
            </p:cNvPr>
            <p:cNvSpPr txBox="1"/>
            <p:nvPr/>
          </p:nvSpPr>
          <p:spPr>
            <a:xfrm>
              <a:off x="1687796" y="6218890"/>
              <a:ext cx="21244394" cy="4205270"/>
            </a:xfrm>
            <a:prstGeom prst="rect">
              <a:avLst/>
            </a:prstGeom>
            <a:solidFill>
              <a:srgbClr val="EFF1F8"/>
            </a:solidFill>
            <a:ln w="28575" cmpd="sng">
              <a:noFill/>
            </a:ln>
          </p:spPr>
          <p:txBody>
            <a:bodyPr wrap="square" lIns="365760" tIns="210312" rIns="365760" bIns="121920" rtlCol="0">
              <a:noAutofit/>
            </a:bodyPr>
            <a:lstStyle/>
            <a:p>
              <a:pPr algn="ctr">
                <a:lnSpc>
                  <a:spcPts val="5000"/>
                </a:lnSpc>
              </a:pPr>
              <a:endParaRPr lang="en-US" sz="2800" dirty="0">
                <a:latin typeface="Montserrat Light" charset="0"/>
                <a:ea typeface="Montserrat Light" charset="0"/>
                <a:cs typeface="Montserrat Light" charset="0"/>
              </a:endParaRPr>
            </a:p>
          </p:txBody>
        </p:sp>
        <p:sp>
          <p:nvSpPr>
            <p:cNvPr id="124" name="TextBox 123">
              <a:extLst>
                <a:ext uri="{FF2B5EF4-FFF2-40B4-BE49-F238E27FC236}">
                  <a16:creationId xmlns:a16="http://schemas.microsoft.com/office/drawing/2014/main" id="{3FE37FDA-17F3-9942-A13B-FB60A5EB3FCB}"/>
                </a:ext>
              </a:extLst>
            </p:cNvPr>
            <p:cNvSpPr txBox="1"/>
            <p:nvPr/>
          </p:nvSpPr>
          <p:spPr>
            <a:xfrm>
              <a:off x="7170523" y="5127171"/>
              <a:ext cx="4789960" cy="1091719"/>
            </a:xfrm>
            <a:prstGeom prst="rect">
              <a:avLst/>
            </a:prstGeom>
            <a:solidFill>
              <a:schemeClr val="accent2"/>
            </a:solidFill>
            <a:ln w="28575" cmpd="sng">
              <a:solidFill>
                <a:schemeClr val="accent2"/>
              </a:solid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6" name="TextBox 125">
              <a:extLst>
                <a:ext uri="{FF2B5EF4-FFF2-40B4-BE49-F238E27FC236}">
                  <a16:creationId xmlns:a16="http://schemas.microsoft.com/office/drawing/2014/main" id="{791E06B2-4660-AD4F-ABF7-ED3274C668F7}"/>
                </a:ext>
              </a:extLst>
            </p:cNvPr>
            <p:cNvSpPr txBox="1"/>
            <p:nvPr/>
          </p:nvSpPr>
          <p:spPr>
            <a:xfrm>
              <a:off x="12656376" y="5127171"/>
              <a:ext cx="4789960" cy="1091719"/>
            </a:xfrm>
            <a:prstGeom prst="rect">
              <a:avLst/>
            </a:prstGeom>
            <a:solidFill>
              <a:schemeClr val="accent3"/>
            </a:solidFill>
            <a:ln w="28575" cmpd="sng">
              <a:solidFill>
                <a:schemeClr val="accent3"/>
              </a:solid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8" name="TextBox 127">
              <a:extLst>
                <a:ext uri="{FF2B5EF4-FFF2-40B4-BE49-F238E27FC236}">
                  <a16:creationId xmlns:a16="http://schemas.microsoft.com/office/drawing/2014/main" id="{804CD52D-E01B-CB4D-8D62-E7E9239F3110}"/>
                </a:ext>
              </a:extLst>
            </p:cNvPr>
            <p:cNvSpPr txBox="1"/>
            <p:nvPr/>
          </p:nvSpPr>
          <p:spPr>
            <a:xfrm>
              <a:off x="18142230" y="5127171"/>
              <a:ext cx="4789960" cy="1091719"/>
            </a:xfrm>
            <a:prstGeom prst="rect">
              <a:avLst/>
            </a:prstGeom>
            <a:solidFill>
              <a:schemeClr val="accent4"/>
            </a:solidFill>
            <a:ln w="28575" cmpd="sng">
              <a:solidFill>
                <a:schemeClr val="accent4"/>
              </a:solid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31" name="TextBox 130">
              <a:extLst>
                <a:ext uri="{FF2B5EF4-FFF2-40B4-BE49-F238E27FC236}">
                  <a16:creationId xmlns:a16="http://schemas.microsoft.com/office/drawing/2014/main" id="{499FBC98-2E34-4A4A-80EB-2C81DE8B7A96}"/>
                </a:ext>
              </a:extLst>
            </p:cNvPr>
            <p:cNvSpPr txBox="1"/>
            <p:nvPr/>
          </p:nvSpPr>
          <p:spPr>
            <a:xfrm>
              <a:off x="2472850" y="5372705"/>
              <a:ext cx="3213600"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January</a:t>
              </a:r>
            </a:p>
          </p:txBody>
        </p:sp>
        <p:sp>
          <p:nvSpPr>
            <p:cNvPr id="135" name="TextBox 134">
              <a:extLst>
                <a:ext uri="{FF2B5EF4-FFF2-40B4-BE49-F238E27FC236}">
                  <a16:creationId xmlns:a16="http://schemas.microsoft.com/office/drawing/2014/main" id="{E065614A-FBC1-004D-8E52-9DEEA6E9017D}"/>
                </a:ext>
              </a:extLst>
            </p:cNvPr>
            <p:cNvSpPr txBox="1"/>
            <p:nvPr/>
          </p:nvSpPr>
          <p:spPr>
            <a:xfrm>
              <a:off x="7588091" y="5372705"/>
              <a:ext cx="3954823"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February</a:t>
              </a:r>
            </a:p>
          </p:txBody>
        </p:sp>
        <p:sp>
          <p:nvSpPr>
            <p:cNvPr id="136" name="TextBox 135">
              <a:extLst>
                <a:ext uri="{FF2B5EF4-FFF2-40B4-BE49-F238E27FC236}">
                  <a16:creationId xmlns:a16="http://schemas.microsoft.com/office/drawing/2014/main" id="{57ACA410-BE4C-0E4C-BDDA-1CA099B36E1B}"/>
                </a:ext>
              </a:extLst>
            </p:cNvPr>
            <p:cNvSpPr txBox="1"/>
            <p:nvPr/>
          </p:nvSpPr>
          <p:spPr>
            <a:xfrm>
              <a:off x="13073945" y="5372705"/>
              <a:ext cx="3954823"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March</a:t>
              </a:r>
            </a:p>
          </p:txBody>
        </p:sp>
        <p:sp>
          <p:nvSpPr>
            <p:cNvPr id="137" name="TextBox 136">
              <a:extLst>
                <a:ext uri="{FF2B5EF4-FFF2-40B4-BE49-F238E27FC236}">
                  <a16:creationId xmlns:a16="http://schemas.microsoft.com/office/drawing/2014/main" id="{CE4987DA-B813-474F-BAEF-B5A4E3714C5A}"/>
                </a:ext>
              </a:extLst>
            </p:cNvPr>
            <p:cNvSpPr txBox="1"/>
            <p:nvPr/>
          </p:nvSpPr>
          <p:spPr>
            <a:xfrm>
              <a:off x="18559798" y="5372705"/>
              <a:ext cx="3954823"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April</a:t>
              </a:r>
            </a:p>
          </p:txBody>
        </p:sp>
        <p:sp>
          <p:nvSpPr>
            <p:cNvPr id="34" name="TextBox 33">
              <a:extLst>
                <a:ext uri="{FF2B5EF4-FFF2-40B4-BE49-F238E27FC236}">
                  <a16:creationId xmlns:a16="http://schemas.microsoft.com/office/drawing/2014/main" id="{9CB8ABB1-F8DF-6948-A2F5-58146D62A903}"/>
                </a:ext>
              </a:extLst>
            </p:cNvPr>
            <p:cNvSpPr txBox="1"/>
            <p:nvPr/>
          </p:nvSpPr>
          <p:spPr>
            <a:xfrm>
              <a:off x="2228763" y="6988488"/>
              <a:ext cx="3701774" cy="266624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5" name="TextBox 34">
              <a:extLst>
                <a:ext uri="{FF2B5EF4-FFF2-40B4-BE49-F238E27FC236}">
                  <a16:creationId xmlns:a16="http://schemas.microsoft.com/office/drawing/2014/main" id="{1381941A-1947-894E-A1C8-1DF05F937BA2}"/>
                </a:ext>
              </a:extLst>
            </p:cNvPr>
            <p:cNvSpPr txBox="1"/>
            <p:nvPr/>
          </p:nvSpPr>
          <p:spPr>
            <a:xfrm>
              <a:off x="7714615" y="6988488"/>
              <a:ext cx="3701774" cy="266624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6" name="TextBox 35">
              <a:extLst>
                <a:ext uri="{FF2B5EF4-FFF2-40B4-BE49-F238E27FC236}">
                  <a16:creationId xmlns:a16="http://schemas.microsoft.com/office/drawing/2014/main" id="{9BEED645-CBB9-704A-A13B-C34179B2696A}"/>
                </a:ext>
              </a:extLst>
            </p:cNvPr>
            <p:cNvSpPr txBox="1"/>
            <p:nvPr/>
          </p:nvSpPr>
          <p:spPr>
            <a:xfrm>
              <a:off x="13200469" y="6988488"/>
              <a:ext cx="3701774" cy="266624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7" name="TextBox 36">
              <a:extLst>
                <a:ext uri="{FF2B5EF4-FFF2-40B4-BE49-F238E27FC236}">
                  <a16:creationId xmlns:a16="http://schemas.microsoft.com/office/drawing/2014/main" id="{51D06F40-47DD-0F44-A024-D34C11D1CFA8}"/>
                </a:ext>
              </a:extLst>
            </p:cNvPr>
            <p:cNvSpPr txBox="1"/>
            <p:nvPr/>
          </p:nvSpPr>
          <p:spPr>
            <a:xfrm>
              <a:off x="18686323" y="6988488"/>
              <a:ext cx="3701774" cy="266624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Tree>
    <p:extLst>
      <p:ext uri="{BB962C8B-B14F-4D97-AF65-F5344CB8AC3E}">
        <p14:creationId xmlns:p14="http://schemas.microsoft.com/office/powerpoint/2010/main" val="298845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78FB286-E469-F248-BAC3-9C615F286634}"/>
              </a:ext>
            </a:extLst>
          </p:cNvPr>
          <p:cNvSpPr>
            <a:spLocks noGrp="1"/>
          </p:cNvSpPr>
          <p:nvPr>
            <p:ph type="pic" sz="quarter" idx="14"/>
          </p:nvPr>
        </p:nvSpPr>
        <p:spPr/>
      </p:sp>
      <p:sp>
        <p:nvSpPr>
          <p:cNvPr id="12" name="Rectangle 11">
            <a:extLst>
              <a:ext uri="{FF2B5EF4-FFF2-40B4-BE49-F238E27FC236}">
                <a16:creationId xmlns:a16="http://schemas.microsoft.com/office/drawing/2014/main" id="{E637067D-10F8-4C48-8304-6A1A2E42760D}"/>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8090082-FB71-B348-8BD7-3085CBB82302}"/>
              </a:ext>
            </a:extLst>
          </p:cNvPr>
          <p:cNvSpPr/>
          <p:nvPr/>
        </p:nvSpPr>
        <p:spPr>
          <a:xfrm>
            <a:off x="6377029" y="5565338"/>
            <a:ext cx="11623588" cy="2585323"/>
          </a:xfrm>
          <a:prstGeom prst="rect">
            <a:avLst/>
          </a:prstGeom>
        </p:spPr>
        <p:txBody>
          <a:bodyPr wrap="square">
            <a:spAutoFit/>
          </a:bodyPr>
          <a:lstStyle/>
          <a:p>
            <a:pPr algn="ctr"/>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Tree>
    <p:extLst>
      <p:ext uri="{BB962C8B-B14F-4D97-AF65-F5344CB8AC3E}">
        <p14:creationId xmlns:p14="http://schemas.microsoft.com/office/powerpoint/2010/main" val="362741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2" name="Rectangle 21">
            <a:extLst>
              <a:ext uri="{FF2B5EF4-FFF2-40B4-BE49-F238E27FC236}">
                <a16:creationId xmlns:a16="http://schemas.microsoft.com/office/drawing/2014/main" id="{871F18C7-E8B9-E84F-9CE2-DA501CCFF9D7}"/>
              </a:ext>
            </a:extLst>
          </p:cNvPr>
          <p:cNvSpPr/>
          <p:nvPr/>
        </p:nvSpPr>
        <p:spPr>
          <a:xfrm>
            <a:off x="0" y="5965371"/>
            <a:ext cx="15503815" cy="7750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E11F53F-826C-2B47-AD9C-EE69D7118A3E}"/>
              </a:ext>
            </a:extLst>
          </p:cNvPr>
          <p:cNvGrpSpPr/>
          <p:nvPr/>
        </p:nvGrpSpPr>
        <p:grpSpPr>
          <a:xfrm>
            <a:off x="8153177" y="10566274"/>
            <a:ext cx="1612004" cy="1612003"/>
            <a:chOff x="18760835" y="6711236"/>
            <a:chExt cx="2519748" cy="2519746"/>
          </a:xfrm>
        </p:grpSpPr>
        <p:sp>
          <p:nvSpPr>
            <p:cNvPr id="24" name="Oval 23">
              <a:extLst>
                <a:ext uri="{FF2B5EF4-FFF2-40B4-BE49-F238E27FC236}">
                  <a16:creationId xmlns:a16="http://schemas.microsoft.com/office/drawing/2014/main" id="{04ACAD1F-6B34-BE41-A003-1B53A6035DC4}"/>
                </a:ext>
              </a:extLst>
            </p:cNvPr>
            <p:cNvSpPr/>
            <p:nvPr/>
          </p:nvSpPr>
          <p:spPr>
            <a:xfrm>
              <a:off x="18760835" y="6711236"/>
              <a:ext cx="2519748" cy="2519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2417FBE-B39B-014E-A4A8-E9615307C1DF}"/>
                </a:ext>
              </a:extLst>
            </p:cNvPr>
            <p:cNvGrpSpPr/>
            <p:nvPr/>
          </p:nvGrpSpPr>
          <p:grpSpPr>
            <a:xfrm>
              <a:off x="19403068" y="7424351"/>
              <a:ext cx="1235280" cy="940350"/>
              <a:chOff x="17083598" y="2386671"/>
              <a:chExt cx="1081851" cy="823555"/>
            </a:xfrm>
            <a:solidFill>
              <a:schemeClr val="bg1"/>
            </a:solidFill>
          </p:grpSpPr>
          <p:sp>
            <p:nvSpPr>
              <p:cNvPr id="26" name="Freeform 16">
                <a:extLst>
                  <a:ext uri="{FF2B5EF4-FFF2-40B4-BE49-F238E27FC236}">
                    <a16:creationId xmlns:a16="http://schemas.microsoft.com/office/drawing/2014/main" id="{53C451DC-90C9-4E49-82F5-81E353C56A3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Freeform 17">
                <a:extLst>
                  <a:ext uri="{FF2B5EF4-FFF2-40B4-BE49-F238E27FC236}">
                    <a16:creationId xmlns:a16="http://schemas.microsoft.com/office/drawing/2014/main" id="{91F92F7C-5CC2-384B-9F6A-CB14C30AE1CB}"/>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18">
                <a:extLst>
                  <a:ext uri="{FF2B5EF4-FFF2-40B4-BE49-F238E27FC236}">
                    <a16:creationId xmlns:a16="http://schemas.microsoft.com/office/drawing/2014/main" id="{AD45D58D-2327-7A45-9619-8B81A12E824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19">
                <a:extLst>
                  <a:ext uri="{FF2B5EF4-FFF2-40B4-BE49-F238E27FC236}">
                    <a16:creationId xmlns:a16="http://schemas.microsoft.com/office/drawing/2014/main" id="{F06E00E4-6301-DD46-B81A-55B5D8A9F250}"/>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0">
                <a:extLst>
                  <a:ext uri="{FF2B5EF4-FFF2-40B4-BE49-F238E27FC236}">
                    <a16:creationId xmlns:a16="http://schemas.microsoft.com/office/drawing/2014/main" id="{47CD569F-B5F7-3F49-BB31-04086FB3AD9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21">
                <a:extLst>
                  <a:ext uri="{FF2B5EF4-FFF2-40B4-BE49-F238E27FC236}">
                    <a16:creationId xmlns:a16="http://schemas.microsoft.com/office/drawing/2014/main" id="{C6B31720-74C3-5146-AB1D-CA0E8A621D1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22">
                <a:extLst>
                  <a:ext uri="{FF2B5EF4-FFF2-40B4-BE49-F238E27FC236}">
                    <a16:creationId xmlns:a16="http://schemas.microsoft.com/office/drawing/2014/main" id="{2EE0C6EF-B62B-DA47-9A25-9586F0D98074}"/>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3" name="Group 32">
            <a:extLst>
              <a:ext uri="{FF2B5EF4-FFF2-40B4-BE49-F238E27FC236}">
                <a16:creationId xmlns:a16="http://schemas.microsoft.com/office/drawing/2014/main" id="{5066C80B-01AF-B448-A5AA-2EAB2AF3ACA2}"/>
              </a:ext>
            </a:extLst>
          </p:cNvPr>
          <p:cNvGrpSpPr/>
          <p:nvPr/>
        </p:nvGrpSpPr>
        <p:grpSpPr>
          <a:xfrm>
            <a:off x="1448522" y="10572308"/>
            <a:ext cx="1612004" cy="1612003"/>
            <a:chOff x="13539579" y="6711236"/>
            <a:chExt cx="2519748" cy="2519746"/>
          </a:xfrm>
        </p:grpSpPr>
        <p:sp>
          <p:nvSpPr>
            <p:cNvPr id="38" name="Oval 37">
              <a:extLst>
                <a:ext uri="{FF2B5EF4-FFF2-40B4-BE49-F238E27FC236}">
                  <a16:creationId xmlns:a16="http://schemas.microsoft.com/office/drawing/2014/main" id="{E8A5A57E-A72C-C94B-887E-0B0382F0EB5A}"/>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DE523F5A-2BA5-2549-B14A-E9BCADD6BB28}"/>
                </a:ext>
              </a:extLst>
            </p:cNvPr>
            <p:cNvGrpSpPr/>
            <p:nvPr/>
          </p:nvGrpSpPr>
          <p:grpSpPr>
            <a:xfrm>
              <a:off x="14255035" y="7490215"/>
              <a:ext cx="1088834" cy="1096396"/>
              <a:chOff x="5231890" y="4370690"/>
              <a:chExt cx="1078109" cy="1085596"/>
            </a:xfrm>
            <a:solidFill>
              <a:schemeClr val="bg1"/>
            </a:solidFill>
          </p:grpSpPr>
          <p:sp>
            <p:nvSpPr>
              <p:cNvPr id="40" name="Freeform 23">
                <a:extLst>
                  <a:ext uri="{FF2B5EF4-FFF2-40B4-BE49-F238E27FC236}">
                    <a16:creationId xmlns:a16="http://schemas.microsoft.com/office/drawing/2014/main" id="{D81EF5D1-D3F5-6944-801D-E7D5E1524C9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4">
                <a:extLst>
                  <a:ext uri="{FF2B5EF4-FFF2-40B4-BE49-F238E27FC236}">
                    <a16:creationId xmlns:a16="http://schemas.microsoft.com/office/drawing/2014/main" id="{D456B46C-757F-6449-978A-8A372040136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5">
                <a:extLst>
                  <a:ext uri="{FF2B5EF4-FFF2-40B4-BE49-F238E27FC236}">
                    <a16:creationId xmlns:a16="http://schemas.microsoft.com/office/drawing/2014/main" id="{5BB7367D-F33C-6E4F-9F8C-E499D779089B}"/>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6">
                <a:extLst>
                  <a:ext uri="{FF2B5EF4-FFF2-40B4-BE49-F238E27FC236}">
                    <a16:creationId xmlns:a16="http://schemas.microsoft.com/office/drawing/2014/main" id="{0321F730-947F-F54D-92C0-65A458EF884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27">
                <a:extLst>
                  <a:ext uri="{FF2B5EF4-FFF2-40B4-BE49-F238E27FC236}">
                    <a16:creationId xmlns:a16="http://schemas.microsoft.com/office/drawing/2014/main" id="{9B14BA82-BA3A-2A40-8DBC-C3F92C1004F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8">
                <a:extLst>
                  <a:ext uri="{FF2B5EF4-FFF2-40B4-BE49-F238E27FC236}">
                    <a16:creationId xmlns:a16="http://schemas.microsoft.com/office/drawing/2014/main" id="{B8C24DF1-77AC-2C4A-AD91-26F1E784AF8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29">
                <a:extLst>
                  <a:ext uri="{FF2B5EF4-FFF2-40B4-BE49-F238E27FC236}">
                    <a16:creationId xmlns:a16="http://schemas.microsoft.com/office/drawing/2014/main" id="{0091ABFC-E5D8-7B4F-A36C-7D5943E4014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30">
                <a:extLst>
                  <a:ext uri="{FF2B5EF4-FFF2-40B4-BE49-F238E27FC236}">
                    <a16:creationId xmlns:a16="http://schemas.microsoft.com/office/drawing/2014/main" id="{B756183F-8D7D-BA4D-A0B5-9B6A398CCB7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31">
                <a:extLst>
                  <a:ext uri="{FF2B5EF4-FFF2-40B4-BE49-F238E27FC236}">
                    <a16:creationId xmlns:a16="http://schemas.microsoft.com/office/drawing/2014/main" id="{517D4FBF-E66E-094E-8E7A-01B1C0C781F3}"/>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32">
                <a:extLst>
                  <a:ext uri="{FF2B5EF4-FFF2-40B4-BE49-F238E27FC236}">
                    <a16:creationId xmlns:a16="http://schemas.microsoft.com/office/drawing/2014/main" id="{CCE77D95-14E7-6C4B-9A05-119F5A809D7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0" name="Group 49">
            <a:extLst>
              <a:ext uri="{FF2B5EF4-FFF2-40B4-BE49-F238E27FC236}">
                <a16:creationId xmlns:a16="http://schemas.microsoft.com/office/drawing/2014/main" id="{EEBDD472-4C2C-EE4D-998A-06BC1D4841D0}"/>
              </a:ext>
            </a:extLst>
          </p:cNvPr>
          <p:cNvGrpSpPr/>
          <p:nvPr/>
        </p:nvGrpSpPr>
        <p:grpSpPr>
          <a:xfrm>
            <a:off x="8153178" y="7508001"/>
            <a:ext cx="1612004" cy="1612003"/>
            <a:chOff x="8318323" y="6711236"/>
            <a:chExt cx="2519748" cy="2519746"/>
          </a:xfrm>
        </p:grpSpPr>
        <p:sp>
          <p:nvSpPr>
            <p:cNvPr id="51" name="Oval 50">
              <a:extLst>
                <a:ext uri="{FF2B5EF4-FFF2-40B4-BE49-F238E27FC236}">
                  <a16:creationId xmlns:a16="http://schemas.microsoft.com/office/drawing/2014/main" id="{E95EFE21-2714-0F4C-8A74-BA470030C704}"/>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E917923C-8726-4F41-BD77-377A1627896E}"/>
                </a:ext>
              </a:extLst>
            </p:cNvPr>
            <p:cNvGrpSpPr/>
            <p:nvPr/>
          </p:nvGrpSpPr>
          <p:grpSpPr>
            <a:xfrm>
              <a:off x="8962692" y="7407364"/>
              <a:ext cx="1231008" cy="1149792"/>
              <a:chOff x="8657130" y="2323034"/>
              <a:chExt cx="1078109" cy="1006982"/>
            </a:xfrm>
            <a:solidFill>
              <a:schemeClr val="bg1"/>
            </a:solidFill>
          </p:grpSpPr>
          <p:sp>
            <p:nvSpPr>
              <p:cNvPr id="53" name="Freeform 52">
                <a:extLst>
                  <a:ext uri="{FF2B5EF4-FFF2-40B4-BE49-F238E27FC236}">
                    <a16:creationId xmlns:a16="http://schemas.microsoft.com/office/drawing/2014/main" id="{B0005753-E73E-FE43-82DB-5EB831B534F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53">
                <a:extLst>
                  <a:ext uri="{FF2B5EF4-FFF2-40B4-BE49-F238E27FC236}">
                    <a16:creationId xmlns:a16="http://schemas.microsoft.com/office/drawing/2014/main" id="{320D255A-0494-8245-8614-8CEB6280788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5" name="Group 54">
            <a:extLst>
              <a:ext uri="{FF2B5EF4-FFF2-40B4-BE49-F238E27FC236}">
                <a16:creationId xmlns:a16="http://schemas.microsoft.com/office/drawing/2014/main" id="{975D7E81-2DD4-B640-9C73-22C35F9DB39C}"/>
              </a:ext>
            </a:extLst>
          </p:cNvPr>
          <p:cNvGrpSpPr/>
          <p:nvPr/>
        </p:nvGrpSpPr>
        <p:grpSpPr>
          <a:xfrm>
            <a:off x="1448522" y="7508001"/>
            <a:ext cx="1612004" cy="1612003"/>
            <a:chOff x="3097067" y="6711236"/>
            <a:chExt cx="2519748" cy="2519746"/>
          </a:xfrm>
        </p:grpSpPr>
        <p:sp>
          <p:nvSpPr>
            <p:cNvPr id="56" name="Oval 55">
              <a:extLst>
                <a:ext uri="{FF2B5EF4-FFF2-40B4-BE49-F238E27FC236}">
                  <a16:creationId xmlns:a16="http://schemas.microsoft.com/office/drawing/2014/main" id="{CCABEE7B-FCE8-E14D-B172-3908CCCA95D0}"/>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E850F49E-7AC1-1344-A557-FB365E976978}"/>
                </a:ext>
              </a:extLst>
            </p:cNvPr>
            <p:cNvGrpSpPr/>
            <p:nvPr/>
          </p:nvGrpSpPr>
          <p:grpSpPr>
            <a:xfrm>
              <a:off x="3741436" y="7355605"/>
              <a:ext cx="1231008" cy="1231006"/>
              <a:chOff x="5123329" y="2255652"/>
              <a:chExt cx="1078109" cy="1078108"/>
            </a:xfrm>
            <a:solidFill>
              <a:schemeClr val="bg1"/>
            </a:solidFill>
          </p:grpSpPr>
          <p:sp>
            <p:nvSpPr>
              <p:cNvPr id="58" name="Freeform 57">
                <a:extLst>
                  <a:ext uri="{FF2B5EF4-FFF2-40B4-BE49-F238E27FC236}">
                    <a16:creationId xmlns:a16="http://schemas.microsoft.com/office/drawing/2014/main" id="{95DAD1A7-6E61-7242-AAED-145B8F5B2CB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58">
                <a:extLst>
                  <a:ext uri="{FF2B5EF4-FFF2-40B4-BE49-F238E27FC236}">
                    <a16:creationId xmlns:a16="http://schemas.microsoft.com/office/drawing/2014/main" id="{77213BE3-5F1B-664C-AF88-58241DC5E6E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59">
                <a:extLst>
                  <a:ext uri="{FF2B5EF4-FFF2-40B4-BE49-F238E27FC236}">
                    <a16:creationId xmlns:a16="http://schemas.microsoft.com/office/drawing/2014/main" id="{8DD8C2EF-CC0E-BD49-8895-C627EF5FFF7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1" name="TextBox 60">
            <a:extLst>
              <a:ext uri="{FF2B5EF4-FFF2-40B4-BE49-F238E27FC236}">
                <a16:creationId xmlns:a16="http://schemas.microsoft.com/office/drawing/2014/main" id="{E7374886-2D35-694A-9DF5-C9195EFBB13E}"/>
              </a:ext>
            </a:extLst>
          </p:cNvPr>
          <p:cNvSpPr txBox="1"/>
          <p:nvPr/>
        </p:nvSpPr>
        <p:spPr>
          <a:xfrm>
            <a:off x="3312333" y="7739538"/>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62" name="TextBox 61">
            <a:extLst>
              <a:ext uri="{FF2B5EF4-FFF2-40B4-BE49-F238E27FC236}">
                <a16:creationId xmlns:a16="http://schemas.microsoft.com/office/drawing/2014/main" id="{CEFCD89D-3B61-9E49-8A7C-E9262E88B9E0}"/>
              </a:ext>
            </a:extLst>
          </p:cNvPr>
          <p:cNvSpPr txBox="1"/>
          <p:nvPr/>
        </p:nvSpPr>
        <p:spPr>
          <a:xfrm>
            <a:off x="10022583" y="7739538"/>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63" name="TextBox 62">
            <a:extLst>
              <a:ext uri="{FF2B5EF4-FFF2-40B4-BE49-F238E27FC236}">
                <a16:creationId xmlns:a16="http://schemas.microsoft.com/office/drawing/2014/main" id="{3CE4214F-3242-934E-BFEC-C3F00A0F2499}"/>
              </a:ext>
            </a:extLst>
          </p:cNvPr>
          <p:cNvSpPr txBox="1"/>
          <p:nvPr/>
        </p:nvSpPr>
        <p:spPr>
          <a:xfrm>
            <a:off x="3312333" y="10754708"/>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64" name="TextBox 63">
            <a:extLst>
              <a:ext uri="{FF2B5EF4-FFF2-40B4-BE49-F238E27FC236}">
                <a16:creationId xmlns:a16="http://schemas.microsoft.com/office/drawing/2014/main" id="{21DBB296-75E4-554D-B075-01EBAB7A2D16}"/>
              </a:ext>
            </a:extLst>
          </p:cNvPr>
          <p:cNvSpPr txBox="1"/>
          <p:nvPr/>
        </p:nvSpPr>
        <p:spPr>
          <a:xfrm>
            <a:off x="10022583" y="10754708"/>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68" name="TextBox 67">
            <a:extLst>
              <a:ext uri="{FF2B5EF4-FFF2-40B4-BE49-F238E27FC236}">
                <a16:creationId xmlns:a16="http://schemas.microsoft.com/office/drawing/2014/main" id="{CB721375-DD18-2C47-8D58-60FDBFAAA922}"/>
              </a:ext>
            </a:extLst>
          </p:cNvPr>
          <p:cNvSpPr txBox="1"/>
          <p:nvPr/>
        </p:nvSpPr>
        <p:spPr>
          <a:xfrm>
            <a:off x="1376973" y="3675075"/>
            <a:ext cx="21623704"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5" name="Picture Placeholder 4">
            <a:extLst>
              <a:ext uri="{FF2B5EF4-FFF2-40B4-BE49-F238E27FC236}">
                <a16:creationId xmlns:a16="http://schemas.microsoft.com/office/drawing/2014/main" id="{37BF95D7-3424-3944-8098-CDFF4C138A3F}"/>
              </a:ext>
            </a:extLst>
          </p:cNvPr>
          <p:cNvSpPr>
            <a:spLocks noGrp="1"/>
          </p:cNvSpPr>
          <p:nvPr>
            <p:ph type="pic" sz="quarter" idx="14"/>
          </p:nvPr>
        </p:nvSpPr>
        <p:spPr/>
      </p:sp>
    </p:spTree>
    <p:extLst>
      <p:ext uri="{BB962C8B-B14F-4D97-AF65-F5344CB8AC3E}">
        <p14:creationId xmlns:p14="http://schemas.microsoft.com/office/powerpoint/2010/main" val="268441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Company Around The World</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6" name="Group 5">
            <a:extLst>
              <a:ext uri="{FF2B5EF4-FFF2-40B4-BE49-F238E27FC236}">
                <a16:creationId xmlns:a16="http://schemas.microsoft.com/office/drawing/2014/main" id="{04C0842D-714D-AC4F-83F9-5FBB4659776C}"/>
              </a:ext>
            </a:extLst>
          </p:cNvPr>
          <p:cNvGrpSpPr/>
          <p:nvPr/>
        </p:nvGrpSpPr>
        <p:grpSpPr>
          <a:xfrm>
            <a:off x="8124015" y="4908456"/>
            <a:ext cx="8129620" cy="6573806"/>
            <a:chOff x="8140143" y="4708431"/>
            <a:chExt cx="8129620" cy="6573806"/>
          </a:xfrm>
        </p:grpSpPr>
        <p:grpSp>
          <p:nvGrpSpPr>
            <p:cNvPr id="88" name="Group 87">
              <a:extLst>
                <a:ext uri="{FF2B5EF4-FFF2-40B4-BE49-F238E27FC236}">
                  <a16:creationId xmlns:a16="http://schemas.microsoft.com/office/drawing/2014/main" id="{1DAD1279-F5A4-1944-8D41-F72CF13088DF}"/>
                </a:ext>
              </a:extLst>
            </p:cNvPr>
            <p:cNvGrpSpPr/>
            <p:nvPr/>
          </p:nvGrpSpPr>
          <p:grpSpPr>
            <a:xfrm>
              <a:off x="9608015" y="5414525"/>
              <a:ext cx="5161620" cy="5161618"/>
              <a:chOff x="10070275" y="6265440"/>
              <a:chExt cx="4321031" cy="4321031"/>
            </a:xfrm>
          </p:grpSpPr>
          <p:sp>
            <p:nvSpPr>
              <p:cNvPr id="89" name="Oval 88">
                <a:extLst>
                  <a:ext uri="{FF2B5EF4-FFF2-40B4-BE49-F238E27FC236}">
                    <a16:creationId xmlns:a16="http://schemas.microsoft.com/office/drawing/2014/main" id="{9509E38F-92CF-1046-A949-366F1F8D2870}"/>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446F9E97-AAF9-2D4F-B6EA-A736A7CEB55A}"/>
                  </a:ext>
                </a:extLst>
              </p:cNvPr>
              <p:cNvGrpSpPr/>
              <p:nvPr/>
            </p:nvGrpSpPr>
            <p:grpSpPr>
              <a:xfrm>
                <a:off x="10280257" y="6279398"/>
                <a:ext cx="4067104" cy="3879610"/>
                <a:chOff x="10280257" y="6279398"/>
                <a:chExt cx="4067104" cy="3879610"/>
              </a:xfrm>
              <a:solidFill>
                <a:schemeClr val="bg1">
                  <a:lumMod val="85000"/>
                </a:schemeClr>
              </a:solidFill>
            </p:grpSpPr>
            <p:sp>
              <p:nvSpPr>
                <p:cNvPr id="91" name="Freeform 90">
                  <a:extLst>
                    <a:ext uri="{FF2B5EF4-FFF2-40B4-BE49-F238E27FC236}">
                      <a16:creationId xmlns:a16="http://schemas.microsoft.com/office/drawing/2014/main" id="{348535B0-3BDE-544C-9257-5560EF1C2828}"/>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91">
                  <a:extLst>
                    <a:ext uri="{FF2B5EF4-FFF2-40B4-BE49-F238E27FC236}">
                      <a16:creationId xmlns:a16="http://schemas.microsoft.com/office/drawing/2014/main" id="{2DFE9ADB-CDAA-A540-B00E-5484D0953846}"/>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Freeform 92">
                  <a:extLst>
                    <a:ext uri="{FF2B5EF4-FFF2-40B4-BE49-F238E27FC236}">
                      <a16:creationId xmlns:a16="http://schemas.microsoft.com/office/drawing/2014/main" id="{F5A5F760-D641-CF4C-B643-6EC22149C107}"/>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4" name="Freeform 93">
                  <a:extLst>
                    <a:ext uri="{FF2B5EF4-FFF2-40B4-BE49-F238E27FC236}">
                      <a16:creationId xmlns:a16="http://schemas.microsoft.com/office/drawing/2014/main" id="{F44CC05A-2A81-8947-BEED-AAF5AFD73AF4}"/>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5" name="Freeform 94">
                  <a:extLst>
                    <a:ext uri="{FF2B5EF4-FFF2-40B4-BE49-F238E27FC236}">
                      <a16:creationId xmlns:a16="http://schemas.microsoft.com/office/drawing/2014/main" id="{D43B656A-E130-4E4B-93F0-D36BDFA8746B}"/>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6" name="Freeform 95">
                  <a:extLst>
                    <a:ext uri="{FF2B5EF4-FFF2-40B4-BE49-F238E27FC236}">
                      <a16:creationId xmlns:a16="http://schemas.microsoft.com/office/drawing/2014/main" id="{B5066580-17CE-6544-B6B7-6793B2C1334A}"/>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Freeform 96">
                  <a:extLst>
                    <a:ext uri="{FF2B5EF4-FFF2-40B4-BE49-F238E27FC236}">
                      <a16:creationId xmlns:a16="http://schemas.microsoft.com/office/drawing/2014/main" id="{821D700A-B972-FB40-96AA-7884477695C5}"/>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73" name="Freeform 72">
              <a:extLst>
                <a:ext uri="{FF2B5EF4-FFF2-40B4-BE49-F238E27FC236}">
                  <a16:creationId xmlns:a16="http://schemas.microsoft.com/office/drawing/2014/main" id="{C25525F5-93D4-E64B-A481-E6A7CFF53FA8}"/>
                </a:ext>
              </a:extLst>
            </p:cNvPr>
            <p:cNvSpPr/>
            <p:nvPr/>
          </p:nvSpPr>
          <p:spPr>
            <a:xfrm>
              <a:off x="8140143" y="4708431"/>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1">
                <a:alpha val="8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74" name="Freeform 73">
              <a:extLst>
                <a:ext uri="{FF2B5EF4-FFF2-40B4-BE49-F238E27FC236}">
                  <a16:creationId xmlns:a16="http://schemas.microsoft.com/office/drawing/2014/main" id="{E0E20076-8936-6640-B82A-2A26B2430706}"/>
                </a:ext>
              </a:extLst>
            </p:cNvPr>
            <p:cNvSpPr/>
            <p:nvPr/>
          </p:nvSpPr>
          <p:spPr>
            <a:xfrm>
              <a:off x="13478151" y="4708431"/>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alpha val="8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75" name="Freeform 74">
              <a:extLst>
                <a:ext uri="{FF2B5EF4-FFF2-40B4-BE49-F238E27FC236}">
                  <a16:creationId xmlns:a16="http://schemas.microsoft.com/office/drawing/2014/main" id="{E22854C2-5EA4-D643-9312-06FEDB6E39CE}"/>
                </a:ext>
              </a:extLst>
            </p:cNvPr>
            <p:cNvSpPr/>
            <p:nvPr/>
          </p:nvSpPr>
          <p:spPr>
            <a:xfrm>
              <a:off x="8140143" y="8490625"/>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3">
                <a:alpha val="8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76" name="Freeform 75">
              <a:extLst>
                <a:ext uri="{FF2B5EF4-FFF2-40B4-BE49-F238E27FC236}">
                  <a16:creationId xmlns:a16="http://schemas.microsoft.com/office/drawing/2014/main" id="{0F5F105C-6A27-DD48-9AAC-6EFA583B6CE4}"/>
                </a:ext>
              </a:extLst>
            </p:cNvPr>
            <p:cNvSpPr/>
            <p:nvPr/>
          </p:nvSpPr>
          <p:spPr>
            <a:xfrm>
              <a:off x="13478151" y="8490625"/>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4">
                <a:alpha val="8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sp>
        <p:nvSpPr>
          <p:cNvPr id="98" name="Freeform 3">
            <a:extLst>
              <a:ext uri="{FF2B5EF4-FFF2-40B4-BE49-F238E27FC236}">
                <a16:creationId xmlns:a16="http://schemas.microsoft.com/office/drawing/2014/main" id="{E7D1E16F-74CC-6447-B56D-A292B74A3155}"/>
              </a:ext>
            </a:extLst>
          </p:cNvPr>
          <p:cNvSpPr>
            <a:spLocks noChangeArrowheads="1"/>
          </p:cNvSpPr>
          <p:nvPr/>
        </p:nvSpPr>
        <p:spPr bwMode="auto">
          <a:xfrm>
            <a:off x="8809544" y="9454522"/>
            <a:ext cx="1359728" cy="1355006"/>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chemeClr val="bg1"/>
          </a:solidFill>
          <a:ln>
            <a:noFill/>
          </a:ln>
          <a:effectLst/>
          <a:extLst/>
        </p:spPr>
        <p:txBody>
          <a:bodyPr wrap="none" anchor="ctr"/>
          <a:lstStyle/>
          <a:p>
            <a:endParaRPr lang="en-US"/>
          </a:p>
        </p:txBody>
      </p:sp>
      <p:grpSp>
        <p:nvGrpSpPr>
          <p:cNvPr id="99" name="Group 98">
            <a:extLst>
              <a:ext uri="{FF2B5EF4-FFF2-40B4-BE49-F238E27FC236}">
                <a16:creationId xmlns:a16="http://schemas.microsoft.com/office/drawing/2014/main" id="{2AF02561-54F7-104A-AB56-C8E01451882A}"/>
              </a:ext>
            </a:extLst>
          </p:cNvPr>
          <p:cNvGrpSpPr/>
          <p:nvPr/>
        </p:nvGrpSpPr>
        <p:grpSpPr>
          <a:xfrm>
            <a:off x="8801732" y="5614550"/>
            <a:ext cx="1227533" cy="1203926"/>
            <a:chOff x="5220658" y="6646697"/>
            <a:chExt cx="973293" cy="954577"/>
          </a:xfrm>
          <a:solidFill>
            <a:schemeClr val="bg1"/>
          </a:solidFill>
        </p:grpSpPr>
        <p:sp>
          <p:nvSpPr>
            <p:cNvPr id="100" name="Freeform 99">
              <a:extLst>
                <a:ext uri="{FF2B5EF4-FFF2-40B4-BE49-F238E27FC236}">
                  <a16:creationId xmlns:a16="http://schemas.microsoft.com/office/drawing/2014/main" id="{63439A6E-AF17-AF48-A939-17480DAD2E47}"/>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100">
              <a:extLst>
                <a:ext uri="{FF2B5EF4-FFF2-40B4-BE49-F238E27FC236}">
                  <a16:creationId xmlns:a16="http://schemas.microsoft.com/office/drawing/2014/main" id="{BFA26EC2-3849-9C4B-AB6B-3F0F67B4581E}"/>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101">
              <a:extLst>
                <a:ext uri="{FF2B5EF4-FFF2-40B4-BE49-F238E27FC236}">
                  <a16:creationId xmlns:a16="http://schemas.microsoft.com/office/drawing/2014/main" id="{FD48EB40-99AA-DB45-B25B-13138E4DC1B4}"/>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 name="Freeform 102">
              <a:extLst>
                <a:ext uri="{FF2B5EF4-FFF2-40B4-BE49-F238E27FC236}">
                  <a16:creationId xmlns:a16="http://schemas.microsoft.com/office/drawing/2014/main" id="{645C07DA-5CDD-7C46-9982-83E0A98184CC}"/>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4" name="Group 103">
            <a:extLst>
              <a:ext uri="{FF2B5EF4-FFF2-40B4-BE49-F238E27FC236}">
                <a16:creationId xmlns:a16="http://schemas.microsoft.com/office/drawing/2014/main" id="{74646EDE-A10D-7D4F-8520-5D358EB42A7B}"/>
              </a:ext>
            </a:extLst>
          </p:cNvPr>
          <p:cNvGrpSpPr/>
          <p:nvPr/>
        </p:nvGrpSpPr>
        <p:grpSpPr>
          <a:xfrm>
            <a:off x="14193374" y="9631051"/>
            <a:ext cx="1236973" cy="1085893"/>
            <a:chOff x="10405314" y="8829120"/>
            <a:chExt cx="980779" cy="860990"/>
          </a:xfrm>
          <a:solidFill>
            <a:schemeClr val="bg1"/>
          </a:solidFill>
        </p:grpSpPr>
        <p:sp>
          <p:nvSpPr>
            <p:cNvPr id="105" name="Freeform 104">
              <a:extLst>
                <a:ext uri="{FF2B5EF4-FFF2-40B4-BE49-F238E27FC236}">
                  <a16:creationId xmlns:a16="http://schemas.microsoft.com/office/drawing/2014/main" id="{D163E777-5D85-754B-97D9-60DEC983B8CD}"/>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 name="Freeform 105">
              <a:extLst>
                <a:ext uri="{FF2B5EF4-FFF2-40B4-BE49-F238E27FC236}">
                  <a16:creationId xmlns:a16="http://schemas.microsoft.com/office/drawing/2014/main" id="{93971AC7-3D6F-5C49-9DDB-1820EFD4203A}"/>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 name="Freeform 106">
              <a:extLst>
                <a:ext uri="{FF2B5EF4-FFF2-40B4-BE49-F238E27FC236}">
                  <a16:creationId xmlns:a16="http://schemas.microsoft.com/office/drawing/2014/main" id="{6F1A9C81-6AD9-904A-87FF-AE4495654EEC}"/>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8" name="Freeform 107">
            <a:extLst>
              <a:ext uri="{FF2B5EF4-FFF2-40B4-BE49-F238E27FC236}">
                <a16:creationId xmlns:a16="http://schemas.microsoft.com/office/drawing/2014/main" id="{E3D01E51-A947-BB44-AC92-7081AB1C15D3}"/>
              </a:ext>
            </a:extLst>
          </p:cNvPr>
          <p:cNvSpPr>
            <a:spLocks noChangeArrowheads="1"/>
          </p:cNvSpPr>
          <p:nvPr/>
        </p:nvSpPr>
        <p:spPr bwMode="auto">
          <a:xfrm>
            <a:off x="14347153" y="5609831"/>
            <a:ext cx="1203927" cy="1203922"/>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cxnSp>
        <p:nvCxnSpPr>
          <p:cNvPr id="10" name="Straight Connector 9">
            <a:extLst>
              <a:ext uri="{FF2B5EF4-FFF2-40B4-BE49-F238E27FC236}">
                <a16:creationId xmlns:a16="http://schemas.microsoft.com/office/drawing/2014/main" id="{0B86FB94-2A97-E74E-8466-A947375FBE8C}"/>
              </a:ext>
            </a:extLst>
          </p:cNvPr>
          <p:cNvCxnSpPr>
            <a:stCxn id="74" idx="2"/>
          </p:cNvCxnSpPr>
          <p:nvPr/>
        </p:nvCxnSpPr>
        <p:spPr>
          <a:xfrm flipV="1">
            <a:off x="16253637" y="6304262"/>
            <a:ext cx="1405713"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CF9C420-1A37-BA44-8546-97F479206ABD}"/>
              </a:ext>
            </a:extLst>
          </p:cNvPr>
          <p:cNvCxnSpPr/>
          <p:nvPr/>
        </p:nvCxnSpPr>
        <p:spPr>
          <a:xfrm flipV="1">
            <a:off x="16253637" y="10161887"/>
            <a:ext cx="1405713"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6A6621F-A493-CE4B-9E30-BD22CDD2C26F}"/>
              </a:ext>
            </a:extLst>
          </p:cNvPr>
          <p:cNvCxnSpPr/>
          <p:nvPr/>
        </p:nvCxnSpPr>
        <p:spPr>
          <a:xfrm flipV="1">
            <a:off x="6709587" y="6304262"/>
            <a:ext cx="1405713"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AE25FE2-E549-294F-A1B0-910F514B94D7}"/>
              </a:ext>
            </a:extLst>
          </p:cNvPr>
          <p:cNvCxnSpPr/>
          <p:nvPr/>
        </p:nvCxnSpPr>
        <p:spPr>
          <a:xfrm flipV="1">
            <a:off x="6709587" y="10161887"/>
            <a:ext cx="1405713"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748ECB8-A581-CB40-94C5-203FC334B16B}"/>
              </a:ext>
            </a:extLst>
          </p:cNvPr>
          <p:cNvGrpSpPr/>
          <p:nvPr/>
        </p:nvGrpSpPr>
        <p:grpSpPr>
          <a:xfrm>
            <a:off x="18064178" y="5164430"/>
            <a:ext cx="4132324" cy="2279663"/>
            <a:chOff x="2290778" y="8851401"/>
            <a:chExt cx="4132324" cy="2279663"/>
          </a:xfrm>
        </p:grpSpPr>
        <p:sp>
          <p:nvSpPr>
            <p:cNvPr id="112" name="TextBox 111">
              <a:extLst>
                <a:ext uri="{FF2B5EF4-FFF2-40B4-BE49-F238E27FC236}">
                  <a16:creationId xmlns:a16="http://schemas.microsoft.com/office/drawing/2014/main" id="{0239AE3E-6925-FF41-87AD-3B1D3595DED4}"/>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TextBox 112">
              <a:extLst>
                <a:ext uri="{FF2B5EF4-FFF2-40B4-BE49-F238E27FC236}">
                  <a16:creationId xmlns:a16="http://schemas.microsoft.com/office/drawing/2014/main" id="{BD3D3FF9-B7B8-2546-B39F-545E1A60432E}"/>
                </a:ext>
              </a:extLst>
            </p:cNvPr>
            <p:cNvSpPr txBox="1"/>
            <p:nvPr/>
          </p:nvSpPr>
          <p:spPr>
            <a:xfrm>
              <a:off x="2319351" y="8851401"/>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114" name="Group 113">
            <a:extLst>
              <a:ext uri="{FF2B5EF4-FFF2-40B4-BE49-F238E27FC236}">
                <a16:creationId xmlns:a16="http://schemas.microsoft.com/office/drawing/2014/main" id="{AF085570-AA97-C347-87EA-E9345132FE46}"/>
              </a:ext>
            </a:extLst>
          </p:cNvPr>
          <p:cNvGrpSpPr/>
          <p:nvPr/>
        </p:nvGrpSpPr>
        <p:grpSpPr>
          <a:xfrm>
            <a:off x="18064178" y="9022055"/>
            <a:ext cx="4132324" cy="2279663"/>
            <a:chOff x="2290778" y="8851401"/>
            <a:chExt cx="4132324" cy="2279663"/>
          </a:xfrm>
        </p:grpSpPr>
        <p:sp>
          <p:nvSpPr>
            <p:cNvPr id="115" name="TextBox 114">
              <a:extLst>
                <a:ext uri="{FF2B5EF4-FFF2-40B4-BE49-F238E27FC236}">
                  <a16:creationId xmlns:a16="http://schemas.microsoft.com/office/drawing/2014/main" id="{ECAD8266-5B18-BC46-AF2F-D2D56E3D8F82}"/>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6" name="TextBox 115">
              <a:extLst>
                <a:ext uri="{FF2B5EF4-FFF2-40B4-BE49-F238E27FC236}">
                  <a16:creationId xmlns:a16="http://schemas.microsoft.com/office/drawing/2014/main" id="{98F53B00-BEAF-BB49-8037-21461B9F86C2}"/>
                </a:ext>
              </a:extLst>
            </p:cNvPr>
            <p:cNvSpPr txBox="1"/>
            <p:nvPr/>
          </p:nvSpPr>
          <p:spPr>
            <a:xfrm>
              <a:off x="2319351" y="8851401"/>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grpSp>
      <p:grpSp>
        <p:nvGrpSpPr>
          <p:cNvPr id="13" name="Group 12">
            <a:extLst>
              <a:ext uri="{FF2B5EF4-FFF2-40B4-BE49-F238E27FC236}">
                <a16:creationId xmlns:a16="http://schemas.microsoft.com/office/drawing/2014/main" id="{DA2AC746-5C1D-1C40-871C-F135B6A391D6}"/>
              </a:ext>
            </a:extLst>
          </p:cNvPr>
          <p:cNvGrpSpPr/>
          <p:nvPr/>
        </p:nvGrpSpPr>
        <p:grpSpPr>
          <a:xfrm>
            <a:off x="2147600" y="5164430"/>
            <a:ext cx="4155887" cy="2279663"/>
            <a:chOff x="1004903" y="5164430"/>
            <a:chExt cx="4155887" cy="2279663"/>
          </a:xfrm>
        </p:grpSpPr>
        <p:sp>
          <p:nvSpPr>
            <p:cNvPr id="118" name="TextBox 117">
              <a:extLst>
                <a:ext uri="{FF2B5EF4-FFF2-40B4-BE49-F238E27FC236}">
                  <a16:creationId xmlns:a16="http://schemas.microsoft.com/office/drawing/2014/main" id="{B4FFBAEF-8156-B545-BE9C-7FCA339F507F}"/>
                </a:ext>
              </a:extLst>
            </p:cNvPr>
            <p:cNvSpPr txBox="1"/>
            <p:nvPr/>
          </p:nvSpPr>
          <p:spPr>
            <a:xfrm>
              <a:off x="1004903" y="5749205"/>
              <a:ext cx="4132324"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TextBox 118">
              <a:extLst>
                <a:ext uri="{FF2B5EF4-FFF2-40B4-BE49-F238E27FC236}">
                  <a16:creationId xmlns:a16="http://schemas.microsoft.com/office/drawing/2014/main" id="{98EB1D20-68B2-0D49-9D99-89CAAFD4D49F}"/>
                </a:ext>
              </a:extLst>
            </p:cNvPr>
            <p:cNvSpPr txBox="1"/>
            <p:nvPr/>
          </p:nvSpPr>
          <p:spPr>
            <a:xfrm>
              <a:off x="2948325" y="5164430"/>
              <a:ext cx="221246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14" name="Group 13">
            <a:extLst>
              <a:ext uri="{FF2B5EF4-FFF2-40B4-BE49-F238E27FC236}">
                <a16:creationId xmlns:a16="http://schemas.microsoft.com/office/drawing/2014/main" id="{F66EE372-A290-9040-A453-C429505C9E5A}"/>
              </a:ext>
            </a:extLst>
          </p:cNvPr>
          <p:cNvGrpSpPr/>
          <p:nvPr/>
        </p:nvGrpSpPr>
        <p:grpSpPr>
          <a:xfrm>
            <a:off x="2147600" y="9022055"/>
            <a:ext cx="4155887" cy="2279663"/>
            <a:chOff x="1004903" y="9022055"/>
            <a:chExt cx="4155887" cy="2279663"/>
          </a:xfrm>
        </p:grpSpPr>
        <p:sp>
          <p:nvSpPr>
            <p:cNvPr id="121" name="TextBox 120">
              <a:extLst>
                <a:ext uri="{FF2B5EF4-FFF2-40B4-BE49-F238E27FC236}">
                  <a16:creationId xmlns:a16="http://schemas.microsoft.com/office/drawing/2014/main" id="{6CD161B1-3958-1541-8BB1-67C5DA283D77}"/>
                </a:ext>
              </a:extLst>
            </p:cNvPr>
            <p:cNvSpPr txBox="1"/>
            <p:nvPr/>
          </p:nvSpPr>
          <p:spPr>
            <a:xfrm>
              <a:off x="1004903" y="9606830"/>
              <a:ext cx="4132324"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2" name="TextBox 121">
              <a:extLst>
                <a:ext uri="{FF2B5EF4-FFF2-40B4-BE49-F238E27FC236}">
                  <a16:creationId xmlns:a16="http://schemas.microsoft.com/office/drawing/2014/main" id="{1C6DFE42-26CD-5C45-9F60-62B2D52AC3EB}"/>
                </a:ext>
              </a:extLst>
            </p:cNvPr>
            <p:cNvSpPr txBox="1"/>
            <p:nvPr/>
          </p:nvSpPr>
          <p:spPr>
            <a:xfrm>
              <a:off x="2587649" y="9022055"/>
              <a:ext cx="257314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spTree>
    <p:extLst>
      <p:ext uri="{BB962C8B-B14F-4D97-AF65-F5344CB8AC3E}">
        <p14:creationId xmlns:p14="http://schemas.microsoft.com/office/powerpoint/2010/main" val="379443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90808FA-44F8-D645-A7B6-A3933F0AE2E2}"/>
              </a:ext>
            </a:extLst>
          </p:cNvPr>
          <p:cNvSpPr>
            <a:spLocks noGrp="1"/>
          </p:cNvSpPr>
          <p:nvPr>
            <p:ph type="pic" sz="quarter" idx="14"/>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a:extLst>
              <a:ext uri="{FF2B5EF4-FFF2-40B4-BE49-F238E27FC236}">
                <a16:creationId xmlns:a16="http://schemas.microsoft.com/office/drawing/2014/main" id="{3A715357-3932-E14C-85EB-5FED880CB7BB}"/>
              </a:ext>
            </a:extLst>
          </p:cNvPr>
          <p:cNvSpPr/>
          <p:nvPr/>
        </p:nvSpPr>
        <p:spPr>
          <a:xfrm rot="5400000">
            <a:off x="795" y="7582830"/>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Pie 10">
            <a:extLst>
              <a:ext uri="{FF2B5EF4-FFF2-40B4-BE49-F238E27FC236}">
                <a16:creationId xmlns:a16="http://schemas.microsoft.com/office/drawing/2014/main" id="{955BBE8D-A2CA-1740-BC43-EC0017460430}"/>
              </a:ext>
            </a:extLst>
          </p:cNvPr>
          <p:cNvSpPr/>
          <p:nvPr/>
        </p:nvSpPr>
        <p:spPr>
          <a:xfrm rot="16200000">
            <a:off x="18259005" y="-15321"/>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C5D58374-ADBA-904A-8068-A3A3E226D6A4}"/>
              </a:ext>
            </a:extLst>
          </p:cNvPr>
          <p:cNvGrpSpPr/>
          <p:nvPr/>
        </p:nvGrpSpPr>
        <p:grpSpPr>
          <a:xfrm>
            <a:off x="5610672" y="5620927"/>
            <a:ext cx="13156300" cy="2445093"/>
            <a:chOff x="-273922" y="3690609"/>
            <a:chExt cx="13156300" cy="2445093"/>
          </a:xfrm>
        </p:grpSpPr>
        <p:sp>
          <p:nvSpPr>
            <p:cNvPr id="12" name="TextBox 11">
              <a:extLst>
                <a:ext uri="{FF2B5EF4-FFF2-40B4-BE49-F238E27FC236}">
                  <a16:creationId xmlns:a16="http://schemas.microsoft.com/office/drawing/2014/main" id="{80AB16D4-E991-3A46-BA0D-FEE1306FD056}"/>
                </a:ext>
              </a:extLst>
            </p:cNvPr>
            <p:cNvSpPr txBox="1"/>
            <p:nvPr/>
          </p:nvSpPr>
          <p:spPr>
            <a:xfrm>
              <a:off x="1148025" y="3690609"/>
              <a:ext cx="10312406"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Meet Our Team</a:t>
              </a:r>
            </a:p>
          </p:txBody>
        </p:sp>
        <p:sp>
          <p:nvSpPr>
            <p:cNvPr id="13" name="TextBox 12">
              <a:extLst>
                <a:ext uri="{FF2B5EF4-FFF2-40B4-BE49-F238E27FC236}">
                  <a16:creationId xmlns:a16="http://schemas.microsoft.com/office/drawing/2014/main" id="{1438F549-F92F-4D47-8719-EA9EB16CFD88}"/>
                </a:ext>
              </a:extLst>
            </p:cNvPr>
            <p:cNvSpPr txBox="1"/>
            <p:nvPr/>
          </p:nvSpPr>
          <p:spPr>
            <a:xfrm>
              <a:off x="-273922" y="5321825"/>
              <a:ext cx="131563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86858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DBD9A1C-CD02-F245-A4B9-16982971772E}"/>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9753A057-1134-864C-930F-ABF2184F3AE9}"/>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C91190EF-D802-ED49-B1F4-6B6599E3D1AB}"/>
              </a:ext>
            </a:extLst>
          </p:cNvPr>
          <p:cNvSpPr>
            <a:spLocks noGrp="1"/>
          </p:cNvSpPr>
          <p:nvPr>
            <p:ph type="pic" sz="quarter" idx="16"/>
          </p:nvPr>
        </p:nvSpPr>
        <p:spPr/>
      </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16" name="Group 15">
            <a:extLst>
              <a:ext uri="{FF2B5EF4-FFF2-40B4-BE49-F238E27FC236}">
                <a16:creationId xmlns:a16="http://schemas.microsoft.com/office/drawing/2014/main" id="{B711EC95-60E3-D940-8BF8-AA9C03B2B9E2}"/>
              </a:ext>
            </a:extLst>
          </p:cNvPr>
          <p:cNvGrpSpPr/>
          <p:nvPr/>
        </p:nvGrpSpPr>
        <p:grpSpPr>
          <a:xfrm>
            <a:off x="1524587" y="9148800"/>
            <a:ext cx="4751674" cy="1336138"/>
            <a:chOff x="1406769" y="8323531"/>
            <a:chExt cx="4751674" cy="1336138"/>
          </a:xfrm>
        </p:grpSpPr>
        <p:sp>
          <p:nvSpPr>
            <p:cNvPr id="15" name="Rounded Rectangle 14">
              <a:extLst>
                <a:ext uri="{FF2B5EF4-FFF2-40B4-BE49-F238E27FC236}">
                  <a16:creationId xmlns:a16="http://schemas.microsoft.com/office/drawing/2014/main" id="{58DE0207-2B85-D447-887F-C60DDB8A713B}"/>
                </a:ext>
              </a:extLst>
            </p:cNvPr>
            <p:cNvSpPr/>
            <p:nvPr/>
          </p:nvSpPr>
          <p:spPr>
            <a:xfrm>
              <a:off x="1406769" y="8323531"/>
              <a:ext cx="4751674" cy="13361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A9449FE8-193D-434C-8D6E-89DED9EDF8BD}"/>
                </a:ext>
              </a:extLst>
            </p:cNvPr>
            <p:cNvSpPr txBox="1"/>
            <p:nvPr/>
          </p:nvSpPr>
          <p:spPr>
            <a:xfrm>
              <a:off x="2405203" y="8668434"/>
              <a:ext cx="2831224"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Hanna Rice</a:t>
              </a:r>
            </a:p>
          </p:txBody>
        </p:sp>
      </p:grpSp>
      <p:grpSp>
        <p:nvGrpSpPr>
          <p:cNvPr id="61" name="Group 60">
            <a:extLst>
              <a:ext uri="{FF2B5EF4-FFF2-40B4-BE49-F238E27FC236}">
                <a16:creationId xmlns:a16="http://schemas.microsoft.com/office/drawing/2014/main" id="{9A7C457D-FEA6-624C-9F33-D3B8FF0017E2}"/>
              </a:ext>
            </a:extLst>
          </p:cNvPr>
          <p:cNvGrpSpPr/>
          <p:nvPr/>
        </p:nvGrpSpPr>
        <p:grpSpPr>
          <a:xfrm>
            <a:off x="9812988" y="9148800"/>
            <a:ext cx="4751674" cy="1336138"/>
            <a:chOff x="1406769" y="8323531"/>
            <a:chExt cx="4751674" cy="1336138"/>
          </a:xfrm>
        </p:grpSpPr>
        <p:sp>
          <p:nvSpPr>
            <p:cNvPr id="62" name="Rounded Rectangle 61">
              <a:extLst>
                <a:ext uri="{FF2B5EF4-FFF2-40B4-BE49-F238E27FC236}">
                  <a16:creationId xmlns:a16="http://schemas.microsoft.com/office/drawing/2014/main" id="{2F359270-9415-304F-8296-7197F6D792CF}"/>
                </a:ext>
              </a:extLst>
            </p:cNvPr>
            <p:cNvSpPr/>
            <p:nvPr/>
          </p:nvSpPr>
          <p:spPr>
            <a:xfrm>
              <a:off x="1406769" y="8323531"/>
              <a:ext cx="4751674" cy="13361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5577688-07FB-454E-ABD4-ACFA180DE04A}"/>
                </a:ext>
              </a:extLst>
            </p:cNvPr>
            <p:cNvSpPr txBox="1"/>
            <p:nvPr/>
          </p:nvSpPr>
          <p:spPr>
            <a:xfrm>
              <a:off x="2038118" y="8668434"/>
              <a:ext cx="3565399"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Andy McCleod</a:t>
              </a:r>
            </a:p>
          </p:txBody>
        </p:sp>
      </p:grpSp>
      <p:grpSp>
        <p:nvGrpSpPr>
          <p:cNvPr id="64" name="Group 63">
            <a:extLst>
              <a:ext uri="{FF2B5EF4-FFF2-40B4-BE49-F238E27FC236}">
                <a16:creationId xmlns:a16="http://schemas.microsoft.com/office/drawing/2014/main" id="{40C99E65-EAB0-B747-8E31-1157FE5C6967}"/>
              </a:ext>
            </a:extLst>
          </p:cNvPr>
          <p:cNvGrpSpPr/>
          <p:nvPr/>
        </p:nvGrpSpPr>
        <p:grpSpPr>
          <a:xfrm>
            <a:off x="18101389" y="9148800"/>
            <a:ext cx="4751674" cy="1336138"/>
            <a:chOff x="1406769" y="8323531"/>
            <a:chExt cx="4751674" cy="1336138"/>
          </a:xfrm>
        </p:grpSpPr>
        <p:sp>
          <p:nvSpPr>
            <p:cNvPr id="65" name="Rounded Rectangle 64">
              <a:extLst>
                <a:ext uri="{FF2B5EF4-FFF2-40B4-BE49-F238E27FC236}">
                  <a16:creationId xmlns:a16="http://schemas.microsoft.com/office/drawing/2014/main" id="{7698E5DE-DF7A-2441-BFB6-1A0BD6EFBC6B}"/>
                </a:ext>
              </a:extLst>
            </p:cNvPr>
            <p:cNvSpPr/>
            <p:nvPr/>
          </p:nvSpPr>
          <p:spPr>
            <a:xfrm>
              <a:off x="1406769" y="8323531"/>
              <a:ext cx="4751674" cy="13361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ABE1B55-B47B-2944-92D2-35309AF221BE}"/>
                </a:ext>
              </a:extLst>
            </p:cNvPr>
            <p:cNvSpPr txBox="1"/>
            <p:nvPr/>
          </p:nvSpPr>
          <p:spPr>
            <a:xfrm>
              <a:off x="2221662" y="8668434"/>
              <a:ext cx="3198311"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Maddie Mills</a:t>
              </a:r>
            </a:p>
          </p:txBody>
        </p:sp>
      </p:grpSp>
      <p:sp>
        <p:nvSpPr>
          <p:cNvPr id="67" name="TextBox 66">
            <a:extLst>
              <a:ext uri="{FF2B5EF4-FFF2-40B4-BE49-F238E27FC236}">
                <a16:creationId xmlns:a16="http://schemas.microsoft.com/office/drawing/2014/main" id="{A7BA4A5A-5676-1C4D-988E-B0756821390C}"/>
              </a:ext>
            </a:extLst>
          </p:cNvPr>
          <p:cNvSpPr txBox="1"/>
          <p:nvPr/>
        </p:nvSpPr>
        <p:spPr>
          <a:xfrm>
            <a:off x="1007543" y="11040856"/>
            <a:ext cx="58621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8" name="TextBox 67">
            <a:extLst>
              <a:ext uri="{FF2B5EF4-FFF2-40B4-BE49-F238E27FC236}">
                <a16:creationId xmlns:a16="http://schemas.microsoft.com/office/drawing/2014/main" id="{E8D7508D-D75F-594C-954C-DD1A3DBEFA74}"/>
              </a:ext>
            </a:extLst>
          </p:cNvPr>
          <p:cNvSpPr txBox="1"/>
          <p:nvPr/>
        </p:nvSpPr>
        <p:spPr>
          <a:xfrm>
            <a:off x="9257735" y="11040856"/>
            <a:ext cx="58621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9" name="TextBox 68">
            <a:extLst>
              <a:ext uri="{FF2B5EF4-FFF2-40B4-BE49-F238E27FC236}">
                <a16:creationId xmlns:a16="http://schemas.microsoft.com/office/drawing/2014/main" id="{842C475A-B621-3E43-81EC-FE0D9EF56B91}"/>
              </a:ext>
            </a:extLst>
          </p:cNvPr>
          <p:cNvSpPr txBox="1"/>
          <p:nvPr/>
        </p:nvSpPr>
        <p:spPr>
          <a:xfrm>
            <a:off x="17546136" y="11040856"/>
            <a:ext cx="58621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42940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4C0DEF3-A211-BA49-9E3C-98B31811E701}"/>
              </a:ext>
            </a:extLst>
          </p:cNvPr>
          <p:cNvSpPr>
            <a:spLocks noGrp="1"/>
          </p:cNvSpPr>
          <p:nvPr>
            <p:ph type="pic" sz="quarter" idx="14"/>
          </p:nvPr>
        </p:nvSpPr>
        <p:spPr/>
      </p:sp>
      <p:sp>
        <p:nvSpPr>
          <p:cNvPr id="12" name="Picture Placeholder 11">
            <a:extLst>
              <a:ext uri="{FF2B5EF4-FFF2-40B4-BE49-F238E27FC236}">
                <a16:creationId xmlns:a16="http://schemas.microsoft.com/office/drawing/2014/main" id="{9077C5F1-814B-CB4E-9777-61D25C5DAC41}"/>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C605D236-CCFB-584E-850F-8219328209D8}"/>
              </a:ext>
            </a:extLst>
          </p:cNvPr>
          <p:cNvSpPr>
            <a:spLocks noGrp="1"/>
          </p:cNvSpPr>
          <p:nvPr>
            <p:ph type="pic" sz="quarter" idx="16"/>
          </p:nvPr>
        </p:nvSpPr>
        <p:spPr/>
      </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7" name="Group 6">
            <a:extLst>
              <a:ext uri="{FF2B5EF4-FFF2-40B4-BE49-F238E27FC236}">
                <a16:creationId xmlns:a16="http://schemas.microsoft.com/office/drawing/2014/main" id="{E97C38C3-8134-0642-9769-CCC325D78442}"/>
              </a:ext>
            </a:extLst>
          </p:cNvPr>
          <p:cNvGrpSpPr/>
          <p:nvPr/>
        </p:nvGrpSpPr>
        <p:grpSpPr>
          <a:xfrm>
            <a:off x="6801391" y="4876887"/>
            <a:ext cx="879680" cy="2819797"/>
            <a:chOff x="6734778" y="4777134"/>
            <a:chExt cx="1012906" cy="3246850"/>
          </a:xfrm>
        </p:grpSpPr>
        <p:sp>
          <p:nvSpPr>
            <p:cNvPr id="6" name="Oval 5">
              <a:extLst>
                <a:ext uri="{FF2B5EF4-FFF2-40B4-BE49-F238E27FC236}">
                  <a16:creationId xmlns:a16="http://schemas.microsoft.com/office/drawing/2014/main" id="{0D449DC9-369E-2141-A6C4-CD934FA0A5D1}"/>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7E8AC5B-6B85-F847-B702-36A3B38F0ACF}"/>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306B3D0-0CF1-1D40-97BA-A5E7E33F4FAA}"/>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9A36D96-427B-524C-BE1E-F45A0778BDF8}"/>
              </a:ext>
            </a:extLst>
          </p:cNvPr>
          <p:cNvGrpSpPr/>
          <p:nvPr/>
        </p:nvGrpSpPr>
        <p:grpSpPr>
          <a:xfrm>
            <a:off x="13502825" y="4876887"/>
            <a:ext cx="879680" cy="2819797"/>
            <a:chOff x="6734778" y="4777134"/>
            <a:chExt cx="1012906" cy="3246850"/>
          </a:xfrm>
        </p:grpSpPr>
        <p:sp>
          <p:nvSpPr>
            <p:cNvPr id="36" name="Oval 35">
              <a:extLst>
                <a:ext uri="{FF2B5EF4-FFF2-40B4-BE49-F238E27FC236}">
                  <a16:creationId xmlns:a16="http://schemas.microsoft.com/office/drawing/2014/main" id="{7B3393CB-DAF6-684A-BE21-697E19602E1B}"/>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5BC25D0-E55E-B947-A7AD-3AEF5E3DA2C2}"/>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798B345-6242-5947-9D38-A153E136A6E5}"/>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924C48E1-517F-1E4F-A357-4A94DDFCAB99}"/>
              </a:ext>
            </a:extLst>
          </p:cNvPr>
          <p:cNvGrpSpPr/>
          <p:nvPr/>
        </p:nvGrpSpPr>
        <p:grpSpPr>
          <a:xfrm>
            <a:off x="20204260" y="4876887"/>
            <a:ext cx="879680" cy="2819797"/>
            <a:chOff x="6734778" y="4777134"/>
            <a:chExt cx="1012906" cy="3246850"/>
          </a:xfrm>
        </p:grpSpPr>
        <p:sp>
          <p:nvSpPr>
            <p:cNvPr id="42" name="Oval 41">
              <a:extLst>
                <a:ext uri="{FF2B5EF4-FFF2-40B4-BE49-F238E27FC236}">
                  <a16:creationId xmlns:a16="http://schemas.microsoft.com/office/drawing/2014/main" id="{0DECE365-A32A-2540-AE11-D69EB1C6CEF3}"/>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7381EB5-3F3F-B94E-A11E-5809B3D22AA8}"/>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96ACB65-7A83-D14E-9238-95B79F2281EA}"/>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4E0FF02-A700-E647-B8EB-C9FB719C7BC1}"/>
              </a:ext>
            </a:extLst>
          </p:cNvPr>
          <p:cNvGrpSpPr/>
          <p:nvPr/>
        </p:nvGrpSpPr>
        <p:grpSpPr>
          <a:xfrm>
            <a:off x="2853871" y="8985767"/>
            <a:ext cx="4827200" cy="2471627"/>
            <a:chOff x="2955094" y="7995773"/>
            <a:chExt cx="4827200" cy="2471627"/>
          </a:xfrm>
        </p:grpSpPr>
        <p:sp>
          <p:nvSpPr>
            <p:cNvPr id="47" name="TextBox 46">
              <a:extLst>
                <a:ext uri="{FF2B5EF4-FFF2-40B4-BE49-F238E27FC236}">
                  <a16:creationId xmlns:a16="http://schemas.microsoft.com/office/drawing/2014/main" id="{AC715590-5987-284F-B347-315948511F5A}"/>
                </a:ext>
              </a:extLst>
            </p:cNvPr>
            <p:cNvSpPr txBox="1"/>
            <p:nvPr/>
          </p:nvSpPr>
          <p:spPr>
            <a:xfrm>
              <a:off x="3953082" y="7995773"/>
              <a:ext cx="283122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Hanna Rice</a:t>
              </a:r>
            </a:p>
          </p:txBody>
        </p:sp>
        <p:sp>
          <p:nvSpPr>
            <p:cNvPr id="48" name="Subtitle 2">
              <a:extLst>
                <a:ext uri="{FF2B5EF4-FFF2-40B4-BE49-F238E27FC236}">
                  <a16:creationId xmlns:a16="http://schemas.microsoft.com/office/drawing/2014/main" id="{9A884E92-AABB-534F-9483-E453DE44AA9B}"/>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49" name="Group 48">
            <a:extLst>
              <a:ext uri="{FF2B5EF4-FFF2-40B4-BE49-F238E27FC236}">
                <a16:creationId xmlns:a16="http://schemas.microsoft.com/office/drawing/2014/main" id="{78316E81-8D39-A847-801A-7A52FE113675}"/>
              </a:ext>
            </a:extLst>
          </p:cNvPr>
          <p:cNvGrpSpPr/>
          <p:nvPr/>
        </p:nvGrpSpPr>
        <p:grpSpPr>
          <a:xfrm>
            <a:off x="9681994" y="8985767"/>
            <a:ext cx="4827200" cy="2471627"/>
            <a:chOff x="2955094" y="7995773"/>
            <a:chExt cx="4827200" cy="2471627"/>
          </a:xfrm>
        </p:grpSpPr>
        <p:sp>
          <p:nvSpPr>
            <p:cNvPr id="52" name="TextBox 51">
              <a:extLst>
                <a:ext uri="{FF2B5EF4-FFF2-40B4-BE49-F238E27FC236}">
                  <a16:creationId xmlns:a16="http://schemas.microsoft.com/office/drawing/2014/main" id="{04C1B107-4852-EE47-9D17-20B74B3EAD05}"/>
                </a:ext>
              </a:extLst>
            </p:cNvPr>
            <p:cNvSpPr txBox="1"/>
            <p:nvPr/>
          </p:nvSpPr>
          <p:spPr>
            <a:xfrm>
              <a:off x="3585994" y="7995773"/>
              <a:ext cx="356540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Andy McCleod</a:t>
              </a:r>
            </a:p>
          </p:txBody>
        </p:sp>
        <p:sp>
          <p:nvSpPr>
            <p:cNvPr id="53" name="Subtitle 2">
              <a:extLst>
                <a:ext uri="{FF2B5EF4-FFF2-40B4-BE49-F238E27FC236}">
                  <a16:creationId xmlns:a16="http://schemas.microsoft.com/office/drawing/2014/main" id="{A1F23242-621B-8F4A-9786-0ADC7FDBC828}"/>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4" name="Group 53">
            <a:extLst>
              <a:ext uri="{FF2B5EF4-FFF2-40B4-BE49-F238E27FC236}">
                <a16:creationId xmlns:a16="http://schemas.microsoft.com/office/drawing/2014/main" id="{FF95CB08-F7F7-0A47-A02E-F611AE149535}"/>
              </a:ext>
            </a:extLst>
          </p:cNvPr>
          <p:cNvGrpSpPr/>
          <p:nvPr/>
        </p:nvGrpSpPr>
        <p:grpSpPr>
          <a:xfrm>
            <a:off x="16256740" y="8985767"/>
            <a:ext cx="4827200" cy="2471627"/>
            <a:chOff x="2955094" y="7995773"/>
            <a:chExt cx="4827200" cy="2471627"/>
          </a:xfrm>
        </p:grpSpPr>
        <p:sp>
          <p:nvSpPr>
            <p:cNvPr id="55" name="TextBox 54">
              <a:extLst>
                <a:ext uri="{FF2B5EF4-FFF2-40B4-BE49-F238E27FC236}">
                  <a16:creationId xmlns:a16="http://schemas.microsoft.com/office/drawing/2014/main" id="{916A5148-15A6-DF48-849E-F7DE73B4C331}"/>
                </a:ext>
              </a:extLst>
            </p:cNvPr>
            <p:cNvSpPr txBox="1"/>
            <p:nvPr/>
          </p:nvSpPr>
          <p:spPr>
            <a:xfrm>
              <a:off x="3830453" y="7995773"/>
              <a:ext cx="3076483"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Maddie Mills</a:t>
              </a:r>
            </a:p>
          </p:txBody>
        </p:sp>
        <p:sp>
          <p:nvSpPr>
            <p:cNvPr id="56" name="Subtitle 2">
              <a:extLst>
                <a:ext uri="{FF2B5EF4-FFF2-40B4-BE49-F238E27FC236}">
                  <a16:creationId xmlns:a16="http://schemas.microsoft.com/office/drawing/2014/main" id="{E837A85A-CAAC-984E-B151-2CB247CB7C94}"/>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60" name="Shape 1649">
            <a:extLst>
              <a:ext uri="{FF2B5EF4-FFF2-40B4-BE49-F238E27FC236}">
                <a16:creationId xmlns:a16="http://schemas.microsoft.com/office/drawing/2014/main" id="{28CFCD3A-8DDA-1F46-AB28-25C20CE46AAD}"/>
              </a:ext>
            </a:extLst>
          </p:cNvPr>
          <p:cNvSpPr/>
          <p:nvPr/>
        </p:nvSpPr>
        <p:spPr>
          <a:xfrm>
            <a:off x="7072416" y="6134461"/>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70" name="Shape 1658">
            <a:extLst>
              <a:ext uri="{FF2B5EF4-FFF2-40B4-BE49-F238E27FC236}">
                <a16:creationId xmlns:a16="http://schemas.microsoft.com/office/drawing/2014/main" id="{65D8FF14-4064-E04D-B3D0-3B4C88ADC8FB}"/>
              </a:ext>
            </a:extLst>
          </p:cNvPr>
          <p:cNvSpPr/>
          <p:nvPr/>
        </p:nvSpPr>
        <p:spPr>
          <a:xfrm>
            <a:off x="7086354" y="7081747"/>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71" name="Freeform 70">
            <a:extLst>
              <a:ext uri="{FF2B5EF4-FFF2-40B4-BE49-F238E27FC236}">
                <a16:creationId xmlns:a16="http://schemas.microsoft.com/office/drawing/2014/main" id="{6D8D9526-4E50-0045-95AA-C7C2EC05170B}"/>
              </a:ext>
            </a:extLst>
          </p:cNvPr>
          <p:cNvSpPr>
            <a:spLocks noChangeArrowheads="1"/>
          </p:cNvSpPr>
          <p:nvPr/>
        </p:nvSpPr>
        <p:spPr bwMode="auto">
          <a:xfrm>
            <a:off x="7164014" y="5126491"/>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sp>
        <p:nvSpPr>
          <p:cNvPr id="91" name="Shape 1649">
            <a:extLst>
              <a:ext uri="{FF2B5EF4-FFF2-40B4-BE49-F238E27FC236}">
                <a16:creationId xmlns:a16="http://schemas.microsoft.com/office/drawing/2014/main" id="{51BDB97B-9986-6440-BD0C-9828558FD177}"/>
              </a:ext>
            </a:extLst>
          </p:cNvPr>
          <p:cNvSpPr/>
          <p:nvPr/>
        </p:nvSpPr>
        <p:spPr>
          <a:xfrm>
            <a:off x="13767856" y="6134461"/>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92" name="Shape 1658">
            <a:extLst>
              <a:ext uri="{FF2B5EF4-FFF2-40B4-BE49-F238E27FC236}">
                <a16:creationId xmlns:a16="http://schemas.microsoft.com/office/drawing/2014/main" id="{AAC96F1D-804C-584C-BCE3-E78CF3A28A4E}"/>
              </a:ext>
            </a:extLst>
          </p:cNvPr>
          <p:cNvSpPr/>
          <p:nvPr/>
        </p:nvSpPr>
        <p:spPr>
          <a:xfrm>
            <a:off x="13781794" y="7081747"/>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93" name="Freeform 92">
            <a:extLst>
              <a:ext uri="{FF2B5EF4-FFF2-40B4-BE49-F238E27FC236}">
                <a16:creationId xmlns:a16="http://schemas.microsoft.com/office/drawing/2014/main" id="{B5DA71B7-05F2-7245-9C86-C7698B0A952D}"/>
              </a:ext>
            </a:extLst>
          </p:cNvPr>
          <p:cNvSpPr>
            <a:spLocks noChangeArrowheads="1"/>
          </p:cNvSpPr>
          <p:nvPr/>
        </p:nvSpPr>
        <p:spPr bwMode="auto">
          <a:xfrm>
            <a:off x="13859454" y="5126491"/>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sp>
        <p:nvSpPr>
          <p:cNvPr id="94" name="Shape 1649">
            <a:extLst>
              <a:ext uri="{FF2B5EF4-FFF2-40B4-BE49-F238E27FC236}">
                <a16:creationId xmlns:a16="http://schemas.microsoft.com/office/drawing/2014/main" id="{6CA2AA53-3EA4-C445-94FE-379217B6C155}"/>
              </a:ext>
            </a:extLst>
          </p:cNvPr>
          <p:cNvSpPr/>
          <p:nvPr/>
        </p:nvSpPr>
        <p:spPr>
          <a:xfrm>
            <a:off x="20463296" y="6134461"/>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95" name="Shape 1658">
            <a:extLst>
              <a:ext uri="{FF2B5EF4-FFF2-40B4-BE49-F238E27FC236}">
                <a16:creationId xmlns:a16="http://schemas.microsoft.com/office/drawing/2014/main" id="{71F8389C-C251-BA4B-95E3-C4DC25302DE1}"/>
              </a:ext>
            </a:extLst>
          </p:cNvPr>
          <p:cNvSpPr/>
          <p:nvPr/>
        </p:nvSpPr>
        <p:spPr>
          <a:xfrm>
            <a:off x="20477234" y="7081747"/>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96" name="Freeform 95">
            <a:extLst>
              <a:ext uri="{FF2B5EF4-FFF2-40B4-BE49-F238E27FC236}">
                <a16:creationId xmlns:a16="http://schemas.microsoft.com/office/drawing/2014/main" id="{3F02A46E-A365-764A-9216-1CD27B85F589}"/>
              </a:ext>
            </a:extLst>
          </p:cNvPr>
          <p:cNvSpPr>
            <a:spLocks noChangeArrowheads="1"/>
          </p:cNvSpPr>
          <p:nvPr/>
        </p:nvSpPr>
        <p:spPr bwMode="auto">
          <a:xfrm>
            <a:off x="20554894" y="5126491"/>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spTree>
    <p:extLst>
      <p:ext uri="{BB962C8B-B14F-4D97-AF65-F5344CB8AC3E}">
        <p14:creationId xmlns:p14="http://schemas.microsoft.com/office/powerpoint/2010/main" val="252823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2301B1E-7E78-CB44-9A6C-B4BE633D8F29}"/>
              </a:ext>
            </a:extLst>
          </p:cNvPr>
          <p:cNvSpPr>
            <a:spLocks noGrp="1"/>
          </p:cNvSpPr>
          <p:nvPr>
            <p:ph type="pic" sz="quarter" idx="14"/>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a:extLst>
              <a:ext uri="{FF2B5EF4-FFF2-40B4-BE49-F238E27FC236}">
                <a16:creationId xmlns:a16="http://schemas.microsoft.com/office/drawing/2014/main" id="{3A715357-3932-E14C-85EB-5FED880CB7BB}"/>
              </a:ext>
            </a:extLst>
          </p:cNvPr>
          <p:cNvSpPr/>
          <p:nvPr/>
        </p:nvSpPr>
        <p:spPr>
          <a:xfrm rot="5400000">
            <a:off x="795" y="7582830"/>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8" name="Group 17">
            <a:extLst>
              <a:ext uri="{FF2B5EF4-FFF2-40B4-BE49-F238E27FC236}">
                <a16:creationId xmlns:a16="http://schemas.microsoft.com/office/drawing/2014/main" id="{0CAA1793-91F4-E14B-B2E6-3066898D8088}"/>
              </a:ext>
            </a:extLst>
          </p:cNvPr>
          <p:cNvGrpSpPr/>
          <p:nvPr/>
        </p:nvGrpSpPr>
        <p:grpSpPr>
          <a:xfrm>
            <a:off x="7032619" y="5205429"/>
            <a:ext cx="10312406" cy="3276090"/>
            <a:chOff x="1148025" y="3690609"/>
            <a:chExt cx="10312406" cy="3276090"/>
          </a:xfrm>
        </p:grpSpPr>
        <p:sp>
          <p:nvSpPr>
            <p:cNvPr id="9" name="TextBox 8">
              <a:extLst>
                <a:ext uri="{FF2B5EF4-FFF2-40B4-BE49-F238E27FC236}">
                  <a16:creationId xmlns:a16="http://schemas.microsoft.com/office/drawing/2014/main" id="{10BAB834-84FA-3A4B-9D99-444FCB5FA429}"/>
                </a:ext>
              </a:extLst>
            </p:cNvPr>
            <p:cNvSpPr txBox="1"/>
            <p:nvPr/>
          </p:nvSpPr>
          <p:spPr>
            <a:xfrm>
              <a:off x="1148025" y="3690609"/>
              <a:ext cx="10312406"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Our Services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013255" y="5321825"/>
              <a:ext cx="8581945" cy="1644874"/>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11" name="Pie 10">
            <a:extLst>
              <a:ext uri="{FF2B5EF4-FFF2-40B4-BE49-F238E27FC236}">
                <a16:creationId xmlns:a16="http://schemas.microsoft.com/office/drawing/2014/main" id="{955BBE8D-A2CA-1740-BC43-EC0017460430}"/>
              </a:ext>
            </a:extLst>
          </p:cNvPr>
          <p:cNvSpPr/>
          <p:nvPr/>
        </p:nvSpPr>
        <p:spPr>
          <a:xfrm rot="16200000">
            <a:off x="18259005" y="-15321"/>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44314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3DECD18-8B2F-C745-A7AE-44255A46A597}"/>
              </a:ext>
            </a:extLst>
          </p:cNvPr>
          <p:cNvSpPr>
            <a:spLocks noGrp="1"/>
          </p:cNvSpPr>
          <p:nvPr>
            <p:ph type="pic" sz="quarter" idx="14"/>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a:extLst>
              <a:ext uri="{FF2B5EF4-FFF2-40B4-BE49-F238E27FC236}">
                <a16:creationId xmlns:a16="http://schemas.microsoft.com/office/drawing/2014/main" id="{3A715357-3932-E14C-85EB-5FED880CB7BB}"/>
              </a:ext>
            </a:extLst>
          </p:cNvPr>
          <p:cNvSpPr/>
          <p:nvPr/>
        </p:nvSpPr>
        <p:spPr>
          <a:xfrm rot="5400000">
            <a:off x="795" y="7582830"/>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8" name="Group 17">
            <a:extLst>
              <a:ext uri="{FF2B5EF4-FFF2-40B4-BE49-F238E27FC236}">
                <a16:creationId xmlns:a16="http://schemas.microsoft.com/office/drawing/2014/main" id="{0CAA1793-91F4-E14B-B2E6-3066898D8088}"/>
              </a:ext>
            </a:extLst>
          </p:cNvPr>
          <p:cNvGrpSpPr/>
          <p:nvPr/>
        </p:nvGrpSpPr>
        <p:grpSpPr>
          <a:xfrm>
            <a:off x="5610672" y="5620927"/>
            <a:ext cx="13156300" cy="2445093"/>
            <a:chOff x="-273922" y="3690609"/>
            <a:chExt cx="13156300" cy="2445093"/>
          </a:xfrm>
        </p:grpSpPr>
        <p:sp>
          <p:nvSpPr>
            <p:cNvPr id="9" name="TextBox 8">
              <a:extLst>
                <a:ext uri="{FF2B5EF4-FFF2-40B4-BE49-F238E27FC236}">
                  <a16:creationId xmlns:a16="http://schemas.microsoft.com/office/drawing/2014/main" id="{10BAB834-84FA-3A4B-9D99-444FCB5FA429}"/>
                </a:ext>
              </a:extLst>
            </p:cNvPr>
            <p:cNvSpPr txBox="1"/>
            <p:nvPr/>
          </p:nvSpPr>
          <p:spPr>
            <a:xfrm>
              <a:off x="1148025" y="3690609"/>
              <a:ext cx="10312406"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About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73922" y="5321825"/>
              <a:ext cx="131563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
        <p:nvSpPr>
          <p:cNvPr id="11" name="Pie 10">
            <a:extLst>
              <a:ext uri="{FF2B5EF4-FFF2-40B4-BE49-F238E27FC236}">
                <a16:creationId xmlns:a16="http://schemas.microsoft.com/office/drawing/2014/main" id="{955BBE8D-A2CA-1740-BC43-EC0017460430}"/>
              </a:ext>
            </a:extLst>
          </p:cNvPr>
          <p:cNvSpPr/>
          <p:nvPr/>
        </p:nvSpPr>
        <p:spPr>
          <a:xfrm rot="16200000">
            <a:off x="18259005" y="-15321"/>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616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57C29A7-ABFC-C044-9E1C-4D4259EE219F}"/>
              </a:ext>
            </a:extLst>
          </p:cNvPr>
          <p:cNvGrpSpPr/>
          <p:nvPr/>
        </p:nvGrpSpPr>
        <p:grpSpPr>
          <a:xfrm>
            <a:off x="1606708" y="1881051"/>
            <a:ext cx="5495905" cy="2758687"/>
            <a:chOff x="4846062" y="1032440"/>
            <a:chExt cx="5495905" cy="2758687"/>
          </a:xfrm>
        </p:grpSpPr>
        <p:grpSp>
          <p:nvGrpSpPr>
            <p:cNvPr id="58" name="Group 57">
              <a:extLst>
                <a:ext uri="{FF2B5EF4-FFF2-40B4-BE49-F238E27FC236}">
                  <a16:creationId xmlns:a16="http://schemas.microsoft.com/office/drawing/2014/main" id="{E836C68B-F0D6-BE4F-8EFB-C4FE8D30D241}"/>
                </a:ext>
              </a:extLst>
            </p:cNvPr>
            <p:cNvGrpSpPr/>
            <p:nvPr/>
          </p:nvGrpSpPr>
          <p:grpSpPr>
            <a:xfrm>
              <a:off x="4846062" y="1032440"/>
              <a:ext cx="5495905" cy="2438241"/>
              <a:chOff x="4846062" y="633855"/>
              <a:chExt cx="5495905" cy="2438241"/>
            </a:xfrm>
          </p:grpSpPr>
          <p:sp>
            <p:nvSpPr>
              <p:cNvPr id="61" name="TextBox 60">
                <a:extLst>
                  <a:ext uri="{FF2B5EF4-FFF2-40B4-BE49-F238E27FC236}">
                    <a16:creationId xmlns:a16="http://schemas.microsoft.com/office/drawing/2014/main" id="{E7528A2B-BB98-034B-99FC-F83F5FDFB0D4}"/>
                  </a:ext>
                </a:extLst>
              </p:cNvPr>
              <p:cNvSpPr txBox="1"/>
              <p:nvPr/>
            </p:nvSpPr>
            <p:spPr>
              <a:xfrm>
                <a:off x="4846062" y="1133104"/>
                <a:ext cx="5495905"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62" name="TextBox 61">
                <a:extLst>
                  <a:ext uri="{FF2B5EF4-FFF2-40B4-BE49-F238E27FC236}">
                    <a16:creationId xmlns:a16="http://schemas.microsoft.com/office/drawing/2014/main" id="{D2843BF8-B80F-BD4E-831A-1F56351170FF}"/>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59" name="Oval 58">
              <a:extLst>
                <a:ext uri="{FF2B5EF4-FFF2-40B4-BE49-F238E27FC236}">
                  <a16:creationId xmlns:a16="http://schemas.microsoft.com/office/drawing/2014/main" id="{00C3C206-DB33-0D45-89D8-47AC7E523AA3}"/>
                </a:ext>
              </a:extLst>
            </p:cNvPr>
            <p:cNvSpPr/>
            <p:nvPr/>
          </p:nvSpPr>
          <p:spPr>
            <a:xfrm>
              <a:off x="4974329" y="3604667"/>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grpSp>
      <p:sp>
        <p:nvSpPr>
          <p:cNvPr id="57" name="TextBox 56">
            <a:extLst>
              <a:ext uri="{FF2B5EF4-FFF2-40B4-BE49-F238E27FC236}">
                <a16:creationId xmlns:a16="http://schemas.microsoft.com/office/drawing/2014/main" id="{8416BA77-A3AE-9B47-93B1-440D37B26F3E}"/>
              </a:ext>
            </a:extLst>
          </p:cNvPr>
          <p:cNvSpPr txBox="1"/>
          <p:nvPr/>
        </p:nvSpPr>
        <p:spPr>
          <a:xfrm>
            <a:off x="1682723" y="7065566"/>
            <a:ext cx="5684728" cy="476938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nvGrpSpPr>
          <p:cNvPr id="63" name="Group 62">
            <a:extLst>
              <a:ext uri="{FF2B5EF4-FFF2-40B4-BE49-F238E27FC236}">
                <a16:creationId xmlns:a16="http://schemas.microsoft.com/office/drawing/2014/main" id="{F74A32AD-410A-5C4A-8A47-F58C92083251}"/>
              </a:ext>
            </a:extLst>
          </p:cNvPr>
          <p:cNvGrpSpPr/>
          <p:nvPr/>
        </p:nvGrpSpPr>
        <p:grpSpPr>
          <a:xfrm>
            <a:off x="16560665" y="10222946"/>
            <a:ext cx="1612004" cy="1612003"/>
            <a:chOff x="18760835" y="6711236"/>
            <a:chExt cx="2519748" cy="2519746"/>
          </a:xfrm>
        </p:grpSpPr>
        <p:sp>
          <p:nvSpPr>
            <p:cNvPr id="64" name="Oval 63">
              <a:extLst>
                <a:ext uri="{FF2B5EF4-FFF2-40B4-BE49-F238E27FC236}">
                  <a16:creationId xmlns:a16="http://schemas.microsoft.com/office/drawing/2014/main" id="{048B1707-ECC7-624F-A513-76ADF9298E7A}"/>
                </a:ext>
              </a:extLst>
            </p:cNvPr>
            <p:cNvSpPr/>
            <p:nvPr/>
          </p:nvSpPr>
          <p:spPr>
            <a:xfrm>
              <a:off x="18760835" y="6711236"/>
              <a:ext cx="2519748" cy="2519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29A52D2A-9173-CB4D-90D2-9191DE8ABCE4}"/>
                </a:ext>
              </a:extLst>
            </p:cNvPr>
            <p:cNvGrpSpPr/>
            <p:nvPr/>
          </p:nvGrpSpPr>
          <p:grpSpPr>
            <a:xfrm>
              <a:off x="19403068" y="7424351"/>
              <a:ext cx="1235280" cy="940350"/>
              <a:chOff x="17083598" y="2386671"/>
              <a:chExt cx="1081851" cy="823555"/>
            </a:xfrm>
            <a:solidFill>
              <a:schemeClr val="bg1"/>
            </a:solidFill>
          </p:grpSpPr>
          <p:sp>
            <p:nvSpPr>
              <p:cNvPr id="66" name="Freeform 16">
                <a:extLst>
                  <a:ext uri="{FF2B5EF4-FFF2-40B4-BE49-F238E27FC236}">
                    <a16:creationId xmlns:a16="http://schemas.microsoft.com/office/drawing/2014/main" id="{1203CD91-DDD6-2F4E-9842-956954E4D01C}"/>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17">
                <a:extLst>
                  <a:ext uri="{FF2B5EF4-FFF2-40B4-BE49-F238E27FC236}">
                    <a16:creationId xmlns:a16="http://schemas.microsoft.com/office/drawing/2014/main" id="{863152FB-861F-4B4D-8A16-C70E9C751DDF}"/>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18">
                <a:extLst>
                  <a:ext uri="{FF2B5EF4-FFF2-40B4-BE49-F238E27FC236}">
                    <a16:creationId xmlns:a16="http://schemas.microsoft.com/office/drawing/2014/main" id="{F265F051-6963-7047-9AF1-E4CD065FBD2B}"/>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19">
                <a:extLst>
                  <a:ext uri="{FF2B5EF4-FFF2-40B4-BE49-F238E27FC236}">
                    <a16:creationId xmlns:a16="http://schemas.microsoft.com/office/drawing/2014/main" id="{400F02F2-A617-1749-8997-AE2138B591B9}"/>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20">
                <a:extLst>
                  <a:ext uri="{FF2B5EF4-FFF2-40B4-BE49-F238E27FC236}">
                    <a16:creationId xmlns:a16="http://schemas.microsoft.com/office/drawing/2014/main" id="{D6EB471C-548A-9849-9EED-D6FE1782EEC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21">
                <a:extLst>
                  <a:ext uri="{FF2B5EF4-FFF2-40B4-BE49-F238E27FC236}">
                    <a16:creationId xmlns:a16="http://schemas.microsoft.com/office/drawing/2014/main" id="{13117510-7D53-F242-A6DA-95801977416F}"/>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2">
                <a:extLst>
                  <a:ext uri="{FF2B5EF4-FFF2-40B4-BE49-F238E27FC236}">
                    <a16:creationId xmlns:a16="http://schemas.microsoft.com/office/drawing/2014/main" id="{BBC945C5-DC16-B54A-9E05-610F861C79D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75" name="Group 74">
            <a:extLst>
              <a:ext uri="{FF2B5EF4-FFF2-40B4-BE49-F238E27FC236}">
                <a16:creationId xmlns:a16="http://schemas.microsoft.com/office/drawing/2014/main" id="{8AD5481B-8A29-EF46-A314-B67817C8C790}"/>
              </a:ext>
            </a:extLst>
          </p:cNvPr>
          <p:cNvGrpSpPr/>
          <p:nvPr/>
        </p:nvGrpSpPr>
        <p:grpSpPr>
          <a:xfrm>
            <a:off x="16560665" y="4639738"/>
            <a:ext cx="1612004" cy="1612003"/>
            <a:chOff x="8318323" y="6711236"/>
            <a:chExt cx="2519748" cy="2519746"/>
          </a:xfrm>
        </p:grpSpPr>
        <p:sp>
          <p:nvSpPr>
            <p:cNvPr id="76" name="Oval 75">
              <a:extLst>
                <a:ext uri="{FF2B5EF4-FFF2-40B4-BE49-F238E27FC236}">
                  <a16:creationId xmlns:a16="http://schemas.microsoft.com/office/drawing/2014/main" id="{8B51C645-7638-BF4E-A11C-C900E268FF82}"/>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2374098A-B4FA-E646-91B9-BC158380549C}"/>
                </a:ext>
              </a:extLst>
            </p:cNvPr>
            <p:cNvGrpSpPr/>
            <p:nvPr/>
          </p:nvGrpSpPr>
          <p:grpSpPr>
            <a:xfrm>
              <a:off x="8962692" y="7407364"/>
              <a:ext cx="1231008" cy="1149792"/>
              <a:chOff x="8657130" y="2323034"/>
              <a:chExt cx="1078109" cy="1006982"/>
            </a:xfrm>
            <a:solidFill>
              <a:schemeClr val="bg1"/>
            </a:solidFill>
          </p:grpSpPr>
          <p:sp>
            <p:nvSpPr>
              <p:cNvPr id="78" name="Freeform 77">
                <a:extLst>
                  <a:ext uri="{FF2B5EF4-FFF2-40B4-BE49-F238E27FC236}">
                    <a16:creationId xmlns:a16="http://schemas.microsoft.com/office/drawing/2014/main" id="{C5D4681F-5971-134F-B612-A8D6BD3FB1C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78">
                <a:extLst>
                  <a:ext uri="{FF2B5EF4-FFF2-40B4-BE49-F238E27FC236}">
                    <a16:creationId xmlns:a16="http://schemas.microsoft.com/office/drawing/2014/main" id="{C428D9AA-4210-D54A-8B32-5931E29C320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0" name="Group 79">
            <a:extLst>
              <a:ext uri="{FF2B5EF4-FFF2-40B4-BE49-F238E27FC236}">
                <a16:creationId xmlns:a16="http://schemas.microsoft.com/office/drawing/2014/main" id="{9CEA7A6A-CAC8-3749-BD5B-0DD2712B5366}"/>
              </a:ext>
            </a:extLst>
          </p:cNvPr>
          <p:cNvGrpSpPr/>
          <p:nvPr/>
        </p:nvGrpSpPr>
        <p:grpSpPr>
          <a:xfrm>
            <a:off x="16560665" y="1881051"/>
            <a:ext cx="1612004" cy="1612003"/>
            <a:chOff x="3097067" y="6711236"/>
            <a:chExt cx="2519748" cy="2519746"/>
          </a:xfrm>
        </p:grpSpPr>
        <p:sp>
          <p:nvSpPr>
            <p:cNvPr id="81" name="Oval 80">
              <a:extLst>
                <a:ext uri="{FF2B5EF4-FFF2-40B4-BE49-F238E27FC236}">
                  <a16:creationId xmlns:a16="http://schemas.microsoft.com/office/drawing/2014/main" id="{A02E81B6-C466-B841-9C2A-B782BD7493AE}"/>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880CA8D4-441E-144D-98E0-CE4262FF6A63}"/>
                </a:ext>
              </a:extLst>
            </p:cNvPr>
            <p:cNvGrpSpPr/>
            <p:nvPr/>
          </p:nvGrpSpPr>
          <p:grpSpPr>
            <a:xfrm>
              <a:off x="3741436" y="7355605"/>
              <a:ext cx="1231008" cy="1231006"/>
              <a:chOff x="5123329" y="2255652"/>
              <a:chExt cx="1078109" cy="1078108"/>
            </a:xfrm>
            <a:solidFill>
              <a:schemeClr val="bg1"/>
            </a:solidFill>
          </p:grpSpPr>
          <p:sp>
            <p:nvSpPr>
              <p:cNvPr id="83" name="Freeform 82">
                <a:extLst>
                  <a:ext uri="{FF2B5EF4-FFF2-40B4-BE49-F238E27FC236}">
                    <a16:creationId xmlns:a16="http://schemas.microsoft.com/office/drawing/2014/main" id="{70610BF5-C536-EA40-B732-AAA522C683C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62E24BC2-2B01-9848-BFEA-3256DA9E1B4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E2B942BD-2FF2-3041-AE17-7459525CA6F7}"/>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86" name="TextBox 85">
            <a:extLst>
              <a:ext uri="{FF2B5EF4-FFF2-40B4-BE49-F238E27FC236}">
                <a16:creationId xmlns:a16="http://schemas.microsoft.com/office/drawing/2014/main" id="{37942429-FC0C-E441-8143-E242A5BFD5AB}"/>
              </a:ext>
            </a:extLst>
          </p:cNvPr>
          <p:cNvSpPr txBox="1"/>
          <p:nvPr/>
        </p:nvSpPr>
        <p:spPr>
          <a:xfrm>
            <a:off x="18424476" y="2112588"/>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7" name="TextBox 86">
            <a:extLst>
              <a:ext uri="{FF2B5EF4-FFF2-40B4-BE49-F238E27FC236}">
                <a16:creationId xmlns:a16="http://schemas.microsoft.com/office/drawing/2014/main" id="{62339401-F564-BE4A-A408-1353C1457C45}"/>
              </a:ext>
            </a:extLst>
          </p:cNvPr>
          <p:cNvSpPr txBox="1"/>
          <p:nvPr/>
        </p:nvSpPr>
        <p:spPr>
          <a:xfrm>
            <a:off x="18430070" y="4871275"/>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8" name="TextBox 87">
            <a:extLst>
              <a:ext uri="{FF2B5EF4-FFF2-40B4-BE49-F238E27FC236}">
                <a16:creationId xmlns:a16="http://schemas.microsoft.com/office/drawing/2014/main" id="{B4F7EDA7-2A12-4B48-9EF7-D460690CD2DF}"/>
              </a:ext>
            </a:extLst>
          </p:cNvPr>
          <p:cNvSpPr txBox="1"/>
          <p:nvPr/>
        </p:nvSpPr>
        <p:spPr>
          <a:xfrm>
            <a:off x="18430071" y="1041138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89" name="Group 88">
            <a:extLst>
              <a:ext uri="{FF2B5EF4-FFF2-40B4-BE49-F238E27FC236}">
                <a16:creationId xmlns:a16="http://schemas.microsoft.com/office/drawing/2014/main" id="{5D3CFEAF-A288-104D-9819-9654FA3612F3}"/>
              </a:ext>
            </a:extLst>
          </p:cNvPr>
          <p:cNvGrpSpPr/>
          <p:nvPr/>
        </p:nvGrpSpPr>
        <p:grpSpPr>
          <a:xfrm>
            <a:off x="16560665" y="7464259"/>
            <a:ext cx="1612004" cy="1612003"/>
            <a:chOff x="13539579" y="6711236"/>
            <a:chExt cx="2519748" cy="2519746"/>
          </a:xfrm>
        </p:grpSpPr>
        <p:sp>
          <p:nvSpPr>
            <p:cNvPr id="90" name="Oval 89">
              <a:extLst>
                <a:ext uri="{FF2B5EF4-FFF2-40B4-BE49-F238E27FC236}">
                  <a16:creationId xmlns:a16="http://schemas.microsoft.com/office/drawing/2014/main" id="{9C8857AC-B6BE-594F-BB50-4D0CB044F5AA}"/>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B0693DEA-0F3C-C143-9B80-DC6119DD1482}"/>
                </a:ext>
              </a:extLst>
            </p:cNvPr>
            <p:cNvGrpSpPr/>
            <p:nvPr/>
          </p:nvGrpSpPr>
          <p:grpSpPr>
            <a:xfrm>
              <a:off x="14255035" y="7490215"/>
              <a:ext cx="1088834" cy="1096396"/>
              <a:chOff x="5231890" y="4370690"/>
              <a:chExt cx="1078109" cy="1085596"/>
            </a:xfrm>
            <a:solidFill>
              <a:schemeClr val="bg1"/>
            </a:solidFill>
          </p:grpSpPr>
          <p:sp>
            <p:nvSpPr>
              <p:cNvPr id="98" name="Freeform 23">
                <a:extLst>
                  <a:ext uri="{FF2B5EF4-FFF2-40B4-BE49-F238E27FC236}">
                    <a16:creationId xmlns:a16="http://schemas.microsoft.com/office/drawing/2014/main" id="{2403B6EF-CB95-A844-B47A-793029CB8E3E}"/>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 name="Freeform 24">
                <a:extLst>
                  <a:ext uri="{FF2B5EF4-FFF2-40B4-BE49-F238E27FC236}">
                    <a16:creationId xmlns:a16="http://schemas.microsoft.com/office/drawing/2014/main" id="{B0F75C55-EA69-A149-ACA8-3E1DA84D589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25">
                <a:extLst>
                  <a:ext uri="{FF2B5EF4-FFF2-40B4-BE49-F238E27FC236}">
                    <a16:creationId xmlns:a16="http://schemas.microsoft.com/office/drawing/2014/main" id="{FCFC3CE2-A358-1E42-82C0-C88DA98773B6}"/>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26">
                <a:extLst>
                  <a:ext uri="{FF2B5EF4-FFF2-40B4-BE49-F238E27FC236}">
                    <a16:creationId xmlns:a16="http://schemas.microsoft.com/office/drawing/2014/main" id="{CFBFDACB-9735-CF43-985F-A939D9080EA4}"/>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27">
                <a:extLst>
                  <a:ext uri="{FF2B5EF4-FFF2-40B4-BE49-F238E27FC236}">
                    <a16:creationId xmlns:a16="http://schemas.microsoft.com/office/drawing/2014/main" id="{43304A8D-AC89-F748-9C62-83B0D1D7774D}"/>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 name="Freeform 28">
                <a:extLst>
                  <a:ext uri="{FF2B5EF4-FFF2-40B4-BE49-F238E27FC236}">
                    <a16:creationId xmlns:a16="http://schemas.microsoft.com/office/drawing/2014/main" id="{D25787BC-0F61-CE4F-9FD9-580297A07FB2}"/>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 name="Freeform 29">
                <a:extLst>
                  <a:ext uri="{FF2B5EF4-FFF2-40B4-BE49-F238E27FC236}">
                    <a16:creationId xmlns:a16="http://schemas.microsoft.com/office/drawing/2014/main" id="{99145A07-0770-0B41-A296-DF984C6483DE}"/>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 name="Freeform 30">
                <a:extLst>
                  <a:ext uri="{FF2B5EF4-FFF2-40B4-BE49-F238E27FC236}">
                    <a16:creationId xmlns:a16="http://schemas.microsoft.com/office/drawing/2014/main" id="{783B8897-913B-F84D-9624-7DDD1FD510C6}"/>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 name="Freeform 31">
                <a:extLst>
                  <a:ext uri="{FF2B5EF4-FFF2-40B4-BE49-F238E27FC236}">
                    <a16:creationId xmlns:a16="http://schemas.microsoft.com/office/drawing/2014/main" id="{584B3256-2AC2-9944-84D3-73B4FBA0E9AF}"/>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 name="Freeform 32">
                <a:extLst>
                  <a:ext uri="{FF2B5EF4-FFF2-40B4-BE49-F238E27FC236}">
                    <a16:creationId xmlns:a16="http://schemas.microsoft.com/office/drawing/2014/main" id="{5654240C-17E0-6844-860A-6F68BCFBA85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8" name="TextBox 107">
            <a:extLst>
              <a:ext uri="{FF2B5EF4-FFF2-40B4-BE49-F238E27FC236}">
                <a16:creationId xmlns:a16="http://schemas.microsoft.com/office/drawing/2014/main" id="{0F365BE7-9D22-CE4F-8513-610B7C9D42E6}"/>
              </a:ext>
            </a:extLst>
          </p:cNvPr>
          <p:cNvSpPr txBox="1"/>
          <p:nvPr/>
        </p:nvSpPr>
        <p:spPr>
          <a:xfrm>
            <a:off x="18424476" y="7646659"/>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 name="Picture Placeholder 1">
            <a:extLst>
              <a:ext uri="{FF2B5EF4-FFF2-40B4-BE49-F238E27FC236}">
                <a16:creationId xmlns:a16="http://schemas.microsoft.com/office/drawing/2014/main" id="{4E2179CA-8D05-F04F-BA15-809C3103EF97}"/>
              </a:ext>
            </a:extLst>
          </p:cNvPr>
          <p:cNvSpPr>
            <a:spLocks noGrp="1"/>
          </p:cNvSpPr>
          <p:nvPr>
            <p:ph type="pic" sz="quarter" idx="14"/>
          </p:nvPr>
        </p:nvSpPr>
        <p:spPr/>
      </p:sp>
    </p:spTree>
    <p:extLst>
      <p:ext uri="{BB962C8B-B14F-4D97-AF65-F5344CB8AC3E}">
        <p14:creationId xmlns:p14="http://schemas.microsoft.com/office/powerpoint/2010/main" val="52455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FE692AC-336C-7942-9410-4F918D810527}"/>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7B588872-1042-A643-A28D-9C6594E59C87}"/>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11C7DF4F-1AA3-C543-8C2B-6558A7462539}"/>
              </a:ext>
            </a:extLst>
          </p:cNvPr>
          <p:cNvSpPr>
            <a:spLocks noGrp="1"/>
          </p:cNvSpPr>
          <p:nvPr>
            <p:ph type="pic" sz="quarter" idx="16"/>
          </p:nvPr>
        </p:nvSpPr>
        <p:spPr/>
      </p:sp>
      <p:sp>
        <p:nvSpPr>
          <p:cNvPr id="45" name="Rectangle 44">
            <a:extLst>
              <a:ext uri="{FF2B5EF4-FFF2-40B4-BE49-F238E27FC236}">
                <a16:creationId xmlns:a16="http://schemas.microsoft.com/office/drawing/2014/main" id="{6C99C107-998D-4345-B76E-57F2B06BA3C5}"/>
              </a:ext>
            </a:extLst>
          </p:cNvPr>
          <p:cNvSpPr/>
          <p:nvPr/>
        </p:nvSpPr>
        <p:spPr>
          <a:xfrm>
            <a:off x="0" y="0"/>
            <a:ext cx="8125883"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4CAB5E-3EE7-8D40-B96D-4A84F9EBE29C}"/>
              </a:ext>
            </a:extLst>
          </p:cNvPr>
          <p:cNvSpPr/>
          <p:nvPr/>
        </p:nvSpPr>
        <p:spPr>
          <a:xfrm>
            <a:off x="8125883" y="0"/>
            <a:ext cx="8125883"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94B255B-E5A5-6E4D-9C32-3D0E9F3371B0}"/>
              </a:ext>
            </a:extLst>
          </p:cNvPr>
          <p:cNvSpPr/>
          <p:nvPr/>
        </p:nvSpPr>
        <p:spPr>
          <a:xfrm>
            <a:off x="16251767" y="0"/>
            <a:ext cx="8125883" cy="1371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581C55B-2DFE-6841-939C-78AF24DE6BA3}"/>
              </a:ext>
            </a:extLst>
          </p:cNvPr>
          <p:cNvGrpSpPr/>
          <p:nvPr/>
        </p:nvGrpSpPr>
        <p:grpSpPr>
          <a:xfrm>
            <a:off x="1446685" y="5191152"/>
            <a:ext cx="20938462" cy="3333695"/>
            <a:chOff x="1446685" y="3215569"/>
            <a:chExt cx="20938462" cy="3333695"/>
          </a:xfrm>
        </p:grpSpPr>
        <p:sp>
          <p:nvSpPr>
            <p:cNvPr id="57" name="Freeform 3">
              <a:extLst>
                <a:ext uri="{FF2B5EF4-FFF2-40B4-BE49-F238E27FC236}">
                  <a16:creationId xmlns:a16="http://schemas.microsoft.com/office/drawing/2014/main" id="{62620450-5EB4-CC45-AC4B-09FDF4EB83B6}"/>
                </a:ext>
              </a:extLst>
            </p:cNvPr>
            <p:cNvSpPr>
              <a:spLocks noChangeArrowheads="1"/>
            </p:cNvSpPr>
            <p:nvPr/>
          </p:nvSpPr>
          <p:spPr bwMode="auto">
            <a:xfrm>
              <a:off x="11071538" y="3215569"/>
              <a:ext cx="2234572" cy="2226812"/>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chemeClr val="bg1"/>
            </a:solidFill>
            <a:ln>
              <a:noFill/>
            </a:ln>
            <a:effectLst/>
            <a:extLst/>
          </p:spPr>
          <p:txBody>
            <a:bodyPr wrap="none" anchor="ctr"/>
            <a:lstStyle/>
            <a:p>
              <a:endParaRPr lang="en-US"/>
            </a:p>
          </p:txBody>
        </p:sp>
        <p:grpSp>
          <p:nvGrpSpPr>
            <p:cNvPr id="58" name="Group 57">
              <a:extLst>
                <a:ext uri="{FF2B5EF4-FFF2-40B4-BE49-F238E27FC236}">
                  <a16:creationId xmlns:a16="http://schemas.microsoft.com/office/drawing/2014/main" id="{259B8BD5-7A5E-D447-B88E-73A7BB23CCE8}"/>
                </a:ext>
              </a:extLst>
            </p:cNvPr>
            <p:cNvGrpSpPr/>
            <p:nvPr/>
          </p:nvGrpSpPr>
          <p:grpSpPr>
            <a:xfrm>
              <a:off x="3054280" y="3293947"/>
              <a:ext cx="2017324" cy="1978526"/>
              <a:chOff x="5220658" y="6646697"/>
              <a:chExt cx="973293" cy="954577"/>
            </a:xfrm>
            <a:solidFill>
              <a:schemeClr val="bg1"/>
            </a:solidFill>
          </p:grpSpPr>
          <p:sp>
            <p:nvSpPr>
              <p:cNvPr id="59" name="Freeform 58">
                <a:extLst>
                  <a:ext uri="{FF2B5EF4-FFF2-40B4-BE49-F238E27FC236}">
                    <a16:creationId xmlns:a16="http://schemas.microsoft.com/office/drawing/2014/main" id="{FD98C2B1-3FCD-ED48-8739-99AC8ACCB7F6}"/>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F0E2EE74-DB09-9249-96B1-FAD64B1A574A}"/>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61">
                <a:extLst>
                  <a:ext uri="{FF2B5EF4-FFF2-40B4-BE49-F238E27FC236}">
                    <a16:creationId xmlns:a16="http://schemas.microsoft.com/office/drawing/2014/main" id="{65B79511-99F7-3247-ADAF-719477002684}"/>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62">
                <a:extLst>
                  <a:ext uri="{FF2B5EF4-FFF2-40B4-BE49-F238E27FC236}">
                    <a16:creationId xmlns:a16="http://schemas.microsoft.com/office/drawing/2014/main" id="{BC3D99A2-67EC-A348-9149-884BCF2929DF}"/>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4" name="Group 63">
              <a:extLst>
                <a:ext uri="{FF2B5EF4-FFF2-40B4-BE49-F238E27FC236}">
                  <a16:creationId xmlns:a16="http://schemas.microsoft.com/office/drawing/2014/main" id="{345974CB-B6D7-824B-BBEB-323AE0A34322}"/>
                </a:ext>
              </a:extLst>
            </p:cNvPr>
            <p:cNvGrpSpPr/>
            <p:nvPr/>
          </p:nvGrpSpPr>
          <p:grpSpPr>
            <a:xfrm>
              <a:off x="19306045" y="3436700"/>
              <a:ext cx="2032838" cy="1784550"/>
              <a:chOff x="10405314" y="8829120"/>
              <a:chExt cx="980779" cy="860990"/>
            </a:xfrm>
            <a:solidFill>
              <a:schemeClr val="bg1"/>
            </a:solidFill>
          </p:grpSpPr>
          <p:sp>
            <p:nvSpPr>
              <p:cNvPr id="65" name="Freeform 64">
                <a:extLst>
                  <a:ext uri="{FF2B5EF4-FFF2-40B4-BE49-F238E27FC236}">
                    <a16:creationId xmlns:a16="http://schemas.microsoft.com/office/drawing/2014/main" id="{F4AB28E4-5FBE-FE40-B8D0-1E5A744A6756}"/>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0C8DF1EC-58A6-C541-907E-8F17A7227523}"/>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1A109D2A-F00A-7F41-A22D-59FFBE77D9F6}"/>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8" name="TextBox 67">
              <a:extLst>
                <a:ext uri="{FF2B5EF4-FFF2-40B4-BE49-F238E27FC236}">
                  <a16:creationId xmlns:a16="http://schemas.microsoft.com/office/drawing/2014/main" id="{A520A84B-3FC0-D241-A573-17046791EA8D}"/>
                </a:ext>
              </a:extLst>
            </p:cNvPr>
            <p:cNvSpPr txBox="1"/>
            <p:nvPr/>
          </p:nvSpPr>
          <p:spPr>
            <a:xfrm>
              <a:off x="1446685" y="5902933"/>
              <a:ext cx="5232523" cy="646331"/>
            </a:xfrm>
            <a:prstGeom prst="rect">
              <a:avLst/>
            </a:prstGeom>
            <a:noFill/>
          </p:spPr>
          <p:txBody>
            <a:bodyPr wrap="none" rtlCol="0">
              <a:spAutoFit/>
            </a:bodyPr>
            <a:lstStyle/>
            <a:p>
              <a:pPr algn="ctr"/>
              <a:r>
                <a:rPr lang="en-US" dirty="0">
                  <a:solidFill>
                    <a:schemeClr val="bg1"/>
                  </a:solidFill>
                  <a:latin typeface="Poppins Medium" pitchFamily="2" charset="77"/>
                  <a:ea typeface="Roboto Medium" panose="02000000000000000000" pitchFamily="2" charset="0"/>
                  <a:cs typeface="Poppins Medium" pitchFamily="2" charset="77"/>
                </a:rPr>
                <a:t>Optimization Services</a:t>
              </a:r>
            </a:p>
          </p:txBody>
        </p:sp>
        <p:sp>
          <p:nvSpPr>
            <p:cNvPr id="69" name="TextBox 68">
              <a:extLst>
                <a:ext uri="{FF2B5EF4-FFF2-40B4-BE49-F238E27FC236}">
                  <a16:creationId xmlns:a16="http://schemas.microsoft.com/office/drawing/2014/main" id="{82C55618-421D-D847-8862-49B1F77A1400}"/>
                </a:ext>
              </a:extLst>
            </p:cNvPr>
            <p:cNvSpPr txBox="1"/>
            <p:nvPr/>
          </p:nvSpPr>
          <p:spPr>
            <a:xfrm>
              <a:off x="10063084" y="5902933"/>
              <a:ext cx="4251485" cy="646331"/>
            </a:xfrm>
            <a:prstGeom prst="rect">
              <a:avLst/>
            </a:prstGeom>
            <a:noFill/>
          </p:spPr>
          <p:txBody>
            <a:bodyPr wrap="none" rtlCol="0">
              <a:spAutoFit/>
            </a:bodyPr>
            <a:lstStyle/>
            <a:p>
              <a:pPr algn="ctr"/>
              <a:r>
                <a:rPr lang="en-US" dirty="0">
                  <a:solidFill>
                    <a:schemeClr val="bg1"/>
                  </a:solidFill>
                  <a:latin typeface="Poppins Medium" pitchFamily="2" charset="77"/>
                  <a:ea typeface="Roboto Medium" panose="02000000000000000000" pitchFamily="2" charset="0"/>
                  <a:cs typeface="Poppins Medium" pitchFamily="2" charset="77"/>
                </a:rPr>
                <a:t>Workflow Process</a:t>
              </a:r>
            </a:p>
          </p:txBody>
        </p:sp>
        <p:sp>
          <p:nvSpPr>
            <p:cNvPr id="72" name="TextBox 71">
              <a:extLst>
                <a:ext uri="{FF2B5EF4-FFF2-40B4-BE49-F238E27FC236}">
                  <a16:creationId xmlns:a16="http://schemas.microsoft.com/office/drawing/2014/main" id="{269D7FCC-9E05-DE48-95BF-654E13054E2D}"/>
                </a:ext>
              </a:extLst>
            </p:cNvPr>
            <p:cNvSpPr txBox="1"/>
            <p:nvPr/>
          </p:nvSpPr>
          <p:spPr>
            <a:xfrm>
              <a:off x="18244270" y="5902933"/>
              <a:ext cx="4140877" cy="646331"/>
            </a:xfrm>
            <a:prstGeom prst="rect">
              <a:avLst/>
            </a:prstGeom>
            <a:noFill/>
          </p:spPr>
          <p:txBody>
            <a:bodyPr wrap="none" rtlCol="0">
              <a:spAutoFit/>
            </a:bodyPr>
            <a:lstStyle/>
            <a:p>
              <a:pPr algn="ctr"/>
              <a:r>
                <a:rPr lang="en-US" dirty="0">
                  <a:solidFill>
                    <a:schemeClr val="bg1"/>
                  </a:solidFill>
                  <a:latin typeface="Poppins Medium" pitchFamily="2" charset="77"/>
                  <a:ea typeface="Roboto Medium" panose="02000000000000000000" pitchFamily="2" charset="0"/>
                  <a:cs typeface="Poppins Medium" pitchFamily="2" charset="77"/>
                </a:rPr>
                <a:t>Online Marketing</a:t>
              </a:r>
            </a:p>
          </p:txBody>
        </p:sp>
      </p:grpSp>
    </p:spTree>
    <p:extLst>
      <p:ext uri="{BB962C8B-B14F-4D97-AF65-F5344CB8AC3E}">
        <p14:creationId xmlns:p14="http://schemas.microsoft.com/office/powerpoint/2010/main" val="279714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5" name="Picture Placeholder 4">
            <a:extLst>
              <a:ext uri="{FF2B5EF4-FFF2-40B4-BE49-F238E27FC236}">
                <a16:creationId xmlns:a16="http://schemas.microsoft.com/office/drawing/2014/main" id="{D3DC0405-F989-F940-B6B2-8A97764B9249}"/>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576D2C8B-B1A0-9443-9667-4294164C4F22}"/>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231E596C-3D17-8D4F-8EDA-67E8B7F15F9B}"/>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4344E8DA-69F5-704D-8A70-C7FD4FF718AD}"/>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D12268C2-1AE8-3B40-AD87-0BD327F25BB7}"/>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BE6D886A-D132-784B-82F4-C89D34586ED3}"/>
              </a:ext>
            </a:extLst>
          </p:cNvPr>
          <p:cNvSpPr>
            <a:spLocks noGrp="1"/>
          </p:cNvSpPr>
          <p:nvPr>
            <p:ph type="pic" sz="quarter" idx="19"/>
          </p:nvPr>
        </p:nvSpPr>
        <p:spPr/>
      </p:sp>
      <p:sp>
        <p:nvSpPr>
          <p:cNvPr id="14" name="Picture Placeholder 13">
            <a:extLst>
              <a:ext uri="{FF2B5EF4-FFF2-40B4-BE49-F238E27FC236}">
                <a16:creationId xmlns:a16="http://schemas.microsoft.com/office/drawing/2014/main" id="{7158ABDE-D6DF-3149-9441-C053FDAFF746}"/>
              </a:ext>
            </a:extLst>
          </p:cNvPr>
          <p:cNvSpPr>
            <a:spLocks noGrp="1"/>
          </p:cNvSpPr>
          <p:nvPr>
            <p:ph type="pic" sz="quarter" idx="20"/>
          </p:nvPr>
        </p:nvSpPr>
        <p:spPr/>
      </p:sp>
      <p:sp>
        <p:nvSpPr>
          <p:cNvPr id="15" name="Picture Placeholder 14">
            <a:extLst>
              <a:ext uri="{FF2B5EF4-FFF2-40B4-BE49-F238E27FC236}">
                <a16:creationId xmlns:a16="http://schemas.microsoft.com/office/drawing/2014/main" id="{720ACC43-F8AD-1D42-A19B-BF04E21CABA8}"/>
              </a:ext>
            </a:extLst>
          </p:cNvPr>
          <p:cNvSpPr>
            <a:spLocks noGrp="1"/>
          </p:cNvSpPr>
          <p:nvPr>
            <p:ph type="pic" sz="quarter" idx="21"/>
          </p:nvPr>
        </p:nvSpPr>
        <p:spPr/>
      </p:sp>
      <p:sp>
        <p:nvSpPr>
          <p:cNvPr id="17" name="Picture Placeholder 16">
            <a:extLst>
              <a:ext uri="{FF2B5EF4-FFF2-40B4-BE49-F238E27FC236}">
                <a16:creationId xmlns:a16="http://schemas.microsoft.com/office/drawing/2014/main" id="{67BE9673-3F1F-DB4D-9042-8AE5C78AF203}"/>
              </a:ext>
            </a:extLst>
          </p:cNvPr>
          <p:cNvSpPr>
            <a:spLocks noGrp="1"/>
          </p:cNvSpPr>
          <p:nvPr>
            <p:ph type="pic" sz="quarter" idx="22"/>
          </p:nvPr>
        </p:nvSpPr>
        <p:spPr/>
      </p:sp>
      <p:sp>
        <p:nvSpPr>
          <p:cNvPr id="18" name="Picture Placeholder 17">
            <a:extLst>
              <a:ext uri="{FF2B5EF4-FFF2-40B4-BE49-F238E27FC236}">
                <a16:creationId xmlns:a16="http://schemas.microsoft.com/office/drawing/2014/main" id="{6A883BFB-1AC0-A841-B41F-3CDC3C887153}"/>
              </a:ext>
            </a:extLst>
          </p:cNvPr>
          <p:cNvSpPr>
            <a:spLocks noGrp="1"/>
          </p:cNvSpPr>
          <p:nvPr>
            <p:ph type="pic" sz="quarter" idx="23"/>
          </p:nvPr>
        </p:nvSpPr>
        <p:spPr/>
      </p:sp>
      <p:sp>
        <p:nvSpPr>
          <p:cNvPr id="19" name="Picture Placeholder 18">
            <a:extLst>
              <a:ext uri="{FF2B5EF4-FFF2-40B4-BE49-F238E27FC236}">
                <a16:creationId xmlns:a16="http://schemas.microsoft.com/office/drawing/2014/main" id="{D4602BF3-9509-7342-AB61-0450FFC4BC9E}"/>
              </a:ext>
            </a:extLst>
          </p:cNvPr>
          <p:cNvSpPr>
            <a:spLocks noGrp="1"/>
          </p:cNvSpPr>
          <p:nvPr>
            <p:ph type="pic" sz="quarter" idx="24"/>
          </p:nvPr>
        </p:nvSpPr>
        <p:spPr/>
      </p:sp>
      <p:sp>
        <p:nvSpPr>
          <p:cNvPr id="20" name="Picture Placeholder 19">
            <a:extLst>
              <a:ext uri="{FF2B5EF4-FFF2-40B4-BE49-F238E27FC236}">
                <a16:creationId xmlns:a16="http://schemas.microsoft.com/office/drawing/2014/main" id="{5AF274F0-EE33-F845-87C8-C8D2DA741E00}"/>
              </a:ext>
            </a:extLst>
          </p:cNvPr>
          <p:cNvSpPr>
            <a:spLocks noGrp="1"/>
          </p:cNvSpPr>
          <p:nvPr>
            <p:ph type="pic" sz="quarter" idx="25"/>
          </p:nvPr>
        </p:nvSpPr>
        <p:spPr/>
      </p:sp>
    </p:spTree>
    <p:extLst>
      <p:ext uri="{BB962C8B-B14F-4D97-AF65-F5344CB8AC3E}">
        <p14:creationId xmlns:p14="http://schemas.microsoft.com/office/powerpoint/2010/main" val="182510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0C8E47D-F33E-514B-A290-D83C7C24678C}"/>
              </a:ext>
            </a:extLst>
          </p:cNvPr>
          <p:cNvSpPr>
            <a:spLocks noGrp="1"/>
          </p:cNvSpPr>
          <p:nvPr>
            <p:ph type="pic" sz="quarter" idx="14"/>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a:extLst>
              <a:ext uri="{FF2B5EF4-FFF2-40B4-BE49-F238E27FC236}">
                <a16:creationId xmlns:a16="http://schemas.microsoft.com/office/drawing/2014/main" id="{3A715357-3932-E14C-85EB-5FED880CB7BB}"/>
              </a:ext>
            </a:extLst>
          </p:cNvPr>
          <p:cNvSpPr/>
          <p:nvPr/>
        </p:nvSpPr>
        <p:spPr>
          <a:xfrm rot="5400000">
            <a:off x="795" y="7582830"/>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Pie 10">
            <a:extLst>
              <a:ext uri="{FF2B5EF4-FFF2-40B4-BE49-F238E27FC236}">
                <a16:creationId xmlns:a16="http://schemas.microsoft.com/office/drawing/2014/main" id="{955BBE8D-A2CA-1740-BC43-EC0017460430}"/>
              </a:ext>
            </a:extLst>
          </p:cNvPr>
          <p:cNvSpPr/>
          <p:nvPr/>
        </p:nvSpPr>
        <p:spPr>
          <a:xfrm rot="16200000">
            <a:off x="18259005" y="-15321"/>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8D819D70-F471-A444-8E28-EC6EBA5040F8}"/>
              </a:ext>
            </a:extLst>
          </p:cNvPr>
          <p:cNvGrpSpPr/>
          <p:nvPr/>
        </p:nvGrpSpPr>
        <p:grpSpPr>
          <a:xfrm>
            <a:off x="5088158" y="5620927"/>
            <a:ext cx="14201328" cy="2445093"/>
            <a:chOff x="-796436" y="3690609"/>
            <a:chExt cx="14201328" cy="2445093"/>
          </a:xfrm>
        </p:grpSpPr>
        <p:sp>
          <p:nvSpPr>
            <p:cNvPr id="12" name="TextBox 11">
              <a:extLst>
                <a:ext uri="{FF2B5EF4-FFF2-40B4-BE49-F238E27FC236}">
                  <a16:creationId xmlns:a16="http://schemas.microsoft.com/office/drawing/2014/main" id="{F1CC2DF4-7EED-734A-855C-8A39CBC231FD}"/>
                </a:ext>
              </a:extLst>
            </p:cNvPr>
            <p:cNvSpPr txBox="1"/>
            <p:nvPr/>
          </p:nvSpPr>
          <p:spPr>
            <a:xfrm>
              <a:off x="-796436" y="3690609"/>
              <a:ext cx="14201328"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Our Recent Portfolio</a:t>
              </a:r>
            </a:p>
          </p:txBody>
        </p:sp>
        <p:sp>
          <p:nvSpPr>
            <p:cNvPr id="13" name="TextBox 12">
              <a:extLst>
                <a:ext uri="{FF2B5EF4-FFF2-40B4-BE49-F238E27FC236}">
                  <a16:creationId xmlns:a16="http://schemas.microsoft.com/office/drawing/2014/main" id="{C954B0E7-E68A-9044-8FA1-B2C55D4B1AFC}"/>
                </a:ext>
              </a:extLst>
            </p:cNvPr>
            <p:cNvSpPr txBox="1"/>
            <p:nvPr/>
          </p:nvSpPr>
          <p:spPr>
            <a:xfrm>
              <a:off x="-273922" y="5321825"/>
              <a:ext cx="131563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157059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F6FDC2-2ADC-3740-BBB8-E421217FE071}"/>
              </a:ext>
            </a:extLst>
          </p:cNvPr>
          <p:cNvGrpSpPr/>
          <p:nvPr/>
        </p:nvGrpSpPr>
        <p:grpSpPr>
          <a:xfrm>
            <a:off x="1387020" y="1374069"/>
            <a:ext cx="6920957" cy="10967861"/>
            <a:chOff x="1387020" y="1494105"/>
            <a:chExt cx="6920957" cy="10967861"/>
          </a:xfrm>
        </p:grpSpPr>
        <p:sp>
          <p:nvSpPr>
            <p:cNvPr id="24" name="Rectangle 23">
              <a:extLst>
                <a:ext uri="{FF2B5EF4-FFF2-40B4-BE49-F238E27FC236}">
                  <a16:creationId xmlns:a16="http://schemas.microsoft.com/office/drawing/2014/main" id="{BF43611A-84E7-E44D-AE51-0DB49E213296}"/>
                </a:ext>
              </a:extLst>
            </p:cNvPr>
            <p:cNvSpPr/>
            <p:nvPr/>
          </p:nvSpPr>
          <p:spPr>
            <a:xfrm>
              <a:off x="1387020" y="1494105"/>
              <a:ext cx="6920957" cy="109678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 name="Group 5">
              <a:extLst>
                <a:ext uri="{FF2B5EF4-FFF2-40B4-BE49-F238E27FC236}">
                  <a16:creationId xmlns:a16="http://schemas.microsoft.com/office/drawing/2014/main" id="{1E2BC97A-1882-D740-AD41-54E1ABE0D7FF}"/>
                </a:ext>
              </a:extLst>
            </p:cNvPr>
            <p:cNvGrpSpPr/>
            <p:nvPr/>
          </p:nvGrpSpPr>
          <p:grpSpPr>
            <a:xfrm>
              <a:off x="2060102" y="2253365"/>
              <a:ext cx="5571920" cy="9209269"/>
              <a:chOff x="1965691" y="2625680"/>
              <a:chExt cx="5571920" cy="9209269"/>
            </a:xfrm>
          </p:grpSpPr>
          <p:grpSp>
            <p:nvGrpSpPr>
              <p:cNvPr id="26" name="Group 25">
                <a:extLst>
                  <a:ext uri="{FF2B5EF4-FFF2-40B4-BE49-F238E27FC236}">
                    <a16:creationId xmlns:a16="http://schemas.microsoft.com/office/drawing/2014/main" id="{9E0EC891-912D-2840-9ECC-E4D9988950BD}"/>
                  </a:ext>
                </a:extLst>
              </p:cNvPr>
              <p:cNvGrpSpPr/>
              <p:nvPr/>
            </p:nvGrpSpPr>
            <p:grpSpPr>
              <a:xfrm>
                <a:off x="1965691" y="2625680"/>
                <a:ext cx="5495905" cy="2758687"/>
                <a:chOff x="4846062" y="1032440"/>
                <a:chExt cx="5495905" cy="2758687"/>
              </a:xfrm>
            </p:grpSpPr>
            <p:grpSp>
              <p:nvGrpSpPr>
                <p:cNvPr id="28" name="Group 27">
                  <a:extLst>
                    <a:ext uri="{FF2B5EF4-FFF2-40B4-BE49-F238E27FC236}">
                      <a16:creationId xmlns:a16="http://schemas.microsoft.com/office/drawing/2014/main" id="{829974E9-9622-6F4D-8726-EA4FDC11FC8D}"/>
                    </a:ext>
                  </a:extLst>
                </p:cNvPr>
                <p:cNvGrpSpPr/>
                <p:nvPr/>
              </p:nvGrpSpPr>
              <p:grpSpPr>
                <a:xfrm>
                  <a:off x="4846062" y="1032440"/>
                  <a:ext cx="5495905" cy="2438241"/>
                  <a:chOff x="4846062" y="633855"/>
                  <a:chExt cx="5495905" cy="2438241"/>
                </a:xfrm>
              </p:grpSpPr>
              <p:sp>
                <p:nvSpPr>
                  <p:cNvPr id="30" name="TextBox 29">
                    <a:extLst>
                      <a:ext uri="{FF2B5EF4-FFF2-40B4-BE49-F238E27FC236}">
                        <a16:creationId xmlns:a16="http://schemas.microsoft.com/office/drawing/2014/main" id="{84920734-0880-A442-88A7-648A13F71DD8}"/>
                      </a:ext>
                    </a:extLst>
                  </p:cNvPr>
                  <p:cNvSpPr txBox="1"/>
                  <p:nvPr/>
                </p:nvSpPr>
                <p:spPr>
                  <a:xfrm>
                    <a:off x="4846062" y="1133104"/>
                    <a:ext cx="5495905" cy="1938992"/>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Portfolio Showcase</a:t>
                    </a:r>
                  </a:p>
                </p:txBody>
              </p:sp>
              <p:sp>
                <p:nvSpPr>
                  <p:cNvPr id="31" name="TextBox 30">
                    <a:extLst>
                      <a:ext uri="{FF2B5EF4-FFF2-40B4-BE49-F238E27FC236}">
                        <a16:creationId xmlns:a16="http://schemas.microsoft.com/office/drawing/2014/main" id="{1264D6D2-1B0A-AD4D-8D0F-B9551DDBAA31}"/>
                      </a:ext>
                    </a:extLst>
                  </p:cNvPr>
                  <p:cNvSpPr txBox="1"/>
                  <p:nvPr/>
                </p:nvSpPr>
                <p:spPr>
                  <a:xfrm>
                    <a:off x="4846062" y="633855"/>
                    <a:ext cx="4701928" cy="461665"/>
                  </a:xfrm>
                  <a:prstGeom prst="rect">
                    <a:avLst/>
                  </a:prstGeom>
                  <a:noFill/>
                </p:spPr>
                <p:txBody>
                  <a:bodyPr wrap="none" rtlCol="0">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29" name="Oval 28">
                  <a:extLst>
                    <a:ext uri="{FF2B5EF4-FFF2-40B4-BE49-F238E27FC236}">
                      <a16:creationId xmlns:a16="http://schemas.microsoft.com/office/drawing/2014/main" id="{33409B0B-BAAE-A548-AEFD-F711B030035D}"/>
                    </a:ext>
                  </a:extLst>
                </p:cNvPr>
                <p:cNvSpPr/>
                <p:nvPr/>
              </p:nvSpPr>
              <p:spPr>
                <a:xfrm>
                  <a:off x="4974329" y="3604667"/>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27" name="TextBox 26">
                <a:extLst>
                  <a:ext uri="{FF2B5EF4-FFF2-40B4-BE49-F238E27FC236}">
                    <a16:creationId xmlns:a16="http://schemas.microsoft.com/office/drawing/2014/main" id="{4BD5E02A-1231-E341-BE68-EEF6052CD88F}"/>
                  </a:ext>
                </a:extLst>
              </p:cNvPr>
              <p:cNvSpPr txBox="1"/>
              <p:nvPr/>
            </p:nvSpPr>
            <p:spPr>
              <a:xfrm>
                <a:off x="2041706" y="7065566"/>
                <a:ext cx="5495905" cy="476938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grpSp>
      <p:grpSp>
        <p:nvGrpSpPr>
          <p:cNvPr id="10" name="Group 9">
            <a:extLst>
              <a:ext uri="{FF2B5EF4-FFF2-40B4-BE49-F238E27FC236}">
                <a16:creationId xmlns:a16="http://schemas.microsoft.com/office/drawing/2014/main" id="{60BAC6E3-2B96-124B-A5DC-94B1D66E4DE2}"/>
              </a:ext>
            </a:extLst>
          </p:cNvPr>
          <p:cNvGrpSpPr/>
          <p:nvPr/>
        </p:nvGrpSpPr>
        <p:grpSpPr>
          <a:xfrm>
            <a:off x="9578612" y="10110651"/>
            <a:ext cx="6070691" cy="1612003"/>
            <a:chOff x="9057074" y="10110651"/>
            <a:chExt cx="6070691" cy="1612003"/>
          </a:xfrm>
        </p:grpSpPr>
        <p:grpSp>
          <p:nvGrpSpPr>
            <p:cNvPr id="39" name="Group 38">
              <a:extLst>
                <a:ext uri="{FF2B5EF4-FFF2-40B4-BE49-F238E27FC236}">
                  <a16:creationId xmlns:a16="http://schemas.microsoft.com/office/drawing/2014/main" id="{60C3EC83-039B-B842-A8F0-A57746587BFA}"/>
                </a:ext>
              </a:extLst>
            </p:cNvPr>
            <p:cNvGrpSpPr/>
            <p:nvPr/>
          </p:nvGrpSpPr>
          <p:grpSpPr>
            <a:xfrm>
              <a:off x="9057074" y="10110651"/>
              <a:ext cx="1612004" cy="1612003"/>
              <a:chOff x="3097067" y="6711236"/>
              <a:chExt cx="2519748" cy="2519746"/>
            </a:xfrm>
          </p:grpSpPr>
          <p:sp>
            <p:nvSpPr>
              <p:cNvPr id="40" name="Oval 39">
                <a:extLst>
                  <a:ext uri="{FF2B5EF4-FFF2-40B4-BE49-F238E27FC236}">
                    <a16:creationId xmlns:a16="http://schemas.microsoft.com/office/drawing/2014/main" id="{849F93BD-C072-9C42-840F-2D94884DF772}"/>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F44C5FA-39EB-2142-BC43-EBBABD13DAB0}"/>
                  </a:ext>
                </a:extLst>
              </p:cNvPr>
              <p:cNvGrpSpPr/>
              <p:nvPr/>
            </p:nvGrpSpPr>
            <p:grpSpPr>
              <a:xfrm>
                <a:off x="3741436" y="7355605"/>
                <a:ext cx="1231008" cy="1231006"/>
                <a:chOff x="5123329" y="2255652"/>
                <a:chExt cx="1078109" cy="1078108"/>
              </a:xfrm>
              <a:solidFill>
                <a:schemeClr val="bg1"/>
              </a:solidFill>
            </p:grpSpPr>
            <p:sp>
              <p:nvSpPr>
                <p:cNvPr id="42" name="Freeform 41">
                  <a:extLst>
                    <a:ext uri="{FF2B5EF4-FFF2-40B4-BE49-F238E27FC236}">
                      <a16:creationId xmlns:a16="http://schemas.microsoft.com/office/drawing/2014/main" id="{9F62251F-93AC-544D-945E-FF6C2994EEFC}"/>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95A96D90-ACBD-4746-91ED-AAC7E9DD9C1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0AF17D20-D727-D148-ACF0-8F12E0324CB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6" name="TextBox 45">
              <a:extLst>
                <a:ext uri="{FF2B5EF4-FFF2-40B4-BE49-F238E27FC236}">
                  <a16:creationId xmlns:a16="http://schemas.microsoft.com/office/drawing/2014/main" id="{4960B7C1-CC0E-5346-BB6F-81409A9AA4C4}"/>
                </a:ext>
              </a:extLst>
            </p:cNvPr>
            <p:cNvSpPr txBox="1"/>
            <p:nvPr/>
          </p:nvSpPr>
          <p:spPr>
            <a:xfrm>
              <a:off x="10920885" y="10342188"/>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305200C3-B5A6-1045-A4D5-A0671C258FB5}"/>
              </a:ext>
            </a:extLst>
          </p:cNvPr>
          <p:cNvGrpSpPr/>
          <p:nvPr/>
        </p:nvGrpSpPr>
        <p:grpSpPr>
          <a:xfrm>
            <a:off x="16914345" y="10107913"/>
            <a:ext cx="6076285" cy="1612003"/>
            <a:chOff x="9057074" y="12869338"/>
            <a:chExt cx="6076285" cy="1612003"/>
          </a:xfrm>
        </p:grpSpPr>
        <p:grpSp>
          <p:nvGrpSpPr>
            <p:cNvPr id="34" name="Group 33">
              <a:extLst>
                <a:ext uri="{FF2B5EF4-FFF2-40B4-BE49-F238E27FC236}">
                  <a16:creationId xmlns:a16="http://schemas.microsoft.com/office/drawing/2014/main" id="{B7622CF9-8B7A-8845-8C4F-674370414605}"/>
                </a:ext>
              </a:extLst>
            </p:cNvPr>
            <p:cNvGrpSpPr/>
            <p:nvPr/>
          </p:nvGrpSpPr>
          <p:grpSpPr>
            <a:xfrm>
              <a:off x="9057074" y="12869338"/>
              <a:ext cx="1612004" cy="1612003"/>
              <a:chOff x="8318323" y="6711236"/>
              <a:chExt cx="2519748" cy="2519746"/>
            </a:xfrm>
          </p:grpSpPr>
          <p:sp>
            <p:nvSpPr>
              <p:cNvPr id="35" name="Oval 34">
                <a:extLst>
                  <a:ext uri="{FF2B5EF4-FFF2-40B4-BE49-F238E27FC236}">
                    <a16:creationId xmlns:a16="http://schemas.microsoft.com/office/drawing/2014/main" id="{769BA430-06E5-E44C-939A-A0362A16BE4A}"/>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699E4A7-8893-7E40-9EEA-D9DCEB339C24}"/>
                  </a:ext>
                </a:extLst>
              </p:cNvPr>
              <p:cNvGrpSpPr/>
              <p:nvPr/>
            </p:nvGrpSpPr>
            <p:grpSpPr>
              <a:xfrm>
                <a:off x="8962692" y="7407364"/>
                <a:ext cx="1231008" cy="1149792"/>
                <a:chOff x="8657130" y="2323034"/>
                <a:chExt cx="1078109" cy="1006982"/>
              </a:xfrm>
              <a:solidFill>
                <a:schemeClr val="bg1"/>
              </a:solidFill>
            </p:grpSpPr>
            <p:sp>
              <p:nvSpPr>
                <p:cNvPr id="37" name="Freeform 36">
                  <a:extLst>
                    <a:ext uri="{FF2B5EF4-FFF2-40B4-BE49-F238E27FC236}">
                      <a16:creationId xmlns:a16="http://schemas.microsoft.com/office/drawing/2014/main" id="{61112A64-761C-C245-ACBA-5BCAADFF7E4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63930A87-DAD3-1D46-8E67-73505064BAA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7" name="TextBox 46">
              <a:extLst>
                <a:ext uri="{FF2B5EF4-FFF2-40B4-BE49-F238E27FC236}">
                  <a16:creationId xmlns:a16="http://schemas.microsoft.com/office/drawing/2014/main" id="{9F5AAAC7-AE31-B94E-99DF-B6C55508C294}"/>
                </a:ext>
              </a:extLst>
            </p:cNvPr>
            <p:cNvSpPr txBox="1"/>
            <p:nvPr/>
          </p:nvSpPr>
          <p:spPr>
            <a:xfrm>
              <a:off x="10926479" y="13100875"/>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2" name="Picture Placeholder 1">
            <a:extLst>
              <a:ext uri="{FF2B5EF4-FFF2-40B4-BE49-F238E27FC236}">
                <a16:creationId xmlns:a16="http://schemas.microsoft.com/office/drawing/2014/main" id="{391BA8D6-CB9A-5047-BE0D-86F20F6E2E4D}"/>
              </a:ext>
            </a:extLst>
          </p:cNvPr>
          <p:cNvSpPr>
            <a:spLocks noGrp="1"/>
          </p:cNvSpPr>
          <p:nvPr>
            <p:ph type="pic" sz="quarter" idx="14"/>
          </p:nvPr>
        </p:nvSpPr>
        <p:spPr/>
      </p:sp>
    </p:spTree>
    <p:extLst>
      <p:ext uri="{BB962C8B-B14F-4D97-AF65-F5344CB8AC3E}">
        <p14:creationId xmlns:p14="http://schemas.microsoft.com/office/powerpoint/2010/main" val="3810754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1248351" y="1709132"/>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5" name="TextBox 24">
            <a:extLst>
              <a:ext uri="{FF2B5EF4-FFF2-40B4-BE49-F238E27FC236}">
                <a16:creationId xmlns:a16="http://schemas.microsoft.com/office/drawing/2014/main" id="{1B30A874-F8DB-934E-8305-BC743AFEFC31}"/>
              </a:ext>
            </a:extLst>
          </p:cNvPr>
          <p:cNvSpPr txBox="1"/>
          <p:nvPr/>
        </p:nvSpPr>
        <p:spPr>
          <a:xfrm>
            <a:off x="13575847" y="9811399"/>
            <a:ext cx="9414782" cy="266624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5" name="Picture Placeholder 4">
            <a:extLst>
              <a:ext uri="{FF2B5EF4-FFF2-40B4-BE49-F238E27FC236}">
                <a16:creationId xmlns:a16="http://schemas.microsoft.com/office/drawing/2014/main" id="{7EAB39D2-880F-7E4A-82EC-B501B9F5BBE3}"/>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F24A09C9-4F33-C04D-B06B-512B14C84FFC}"/>
              </a:ext>
            </a:extLst>
          </p:cNvPr>
          <p:cNvSpPr>
            <a:spLocks noGrp="1"/>
          </p:cNvSpPr>
          <p:nvPr>
            <p:ph type="pic" sz="quarter" idx="15"/>
          </p:nvPr>
        </p:nvSpPr>
        <p:spPr/>
      </p:sp>
    </p:spTree>
    <p:extLst>
      <p:ext uri="{BB962C8B-B14F-4D97-AF65-F5344CB8AC3E}">
        <p14:creationId xmlns:p14="http://schemas.microsoft.com/office/powerpoint/2010/main" val="209183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1734976" y="1032440"/>
            <a:ext cx="4780306" cy="2662285"/>
            <a:chOff x="4846063" y="1032440"/>
            <a:chExt cx="4780306" cy="2662285"/>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3" y="1032440"/>
              <a:ext cx="4780306" cy="2438241"/>
              <a:chOff x="4846063" y="633855"/>
              <a:chExt cx="4780306"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3" y="1133104"/>
                <a:ext cx="4780306"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924440"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4950566" y="3508265"/>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grpSp>
      <p:sp>
        <p:nvSpPr>
          <p:cNvPr id="33" name="TextBox 32">
            <a:extLst>
              <a:ext uri="{FF2B5EF4-FFF2-40B4-BE49-F238E27FC236}">
                <a16:creationId xmlns:a16="http://schemas.microsoft.com/office/drawing/2014/main" id="{9B3F7E91-14D9-AC47-A317-055519805B46}"/>
              </a:ext>
            </a:extLst>
          </p:cNvPr>
          <p:cNvSpPr txBox="1"/>
          <p:nvPr/>
        </p:nvSpPr>
        <p:spPr>
          <a:xfrm>
            <a:off x="9270999" y="2887388"/>
            <a:ext cx="6223001"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a:t>
            </a:r>
          </a:p>
        </p:txBody>
      </p:sp>
      <p:grpSp>
        <p:nvGrpSpPr>
          <p:cNvPr id="35" name="Group 34">
            <a:extLst>
              <a:ext uri="{FF2B5EF4-FFF2-40B4-BE49-F238E27FC236}">
                <a16:creationId xmlns:a16="http://schemas.microsoft.com/office/drawing/2014/main" id="{2227F296-11BF-1449-8A24-B4D6139AAD30}"/>
              </a:ext>
            </a:extLst>
          </p:cNvPr>
          <p:cNvGrpSpPr/>
          <p:nvPr/>
        </p:nvGrpSpPr>
        <p:grpSpPr>
          <a:xfrm>
            <a:off x="1839479" y="7307601"/>
            <a:ext cx="6070691" cy="1612003"/>
            <a:chOff x="9057074" y="10110651"/>
            <a:chExt cx="6070691" cy="1612003"/>
          </a:xfrm>
        </p:grpSpPr>
        <p:grpSp>
          <p:nvGrpSpPr>
            <p:cNvPr id="36" name="Group 35">
              <a:extLst>
                <a:ext uri="{FF2B5EF4-FFF2-40B4-BE49-F238E27FC236}">
                  <a16:creationId xmlns:a16="http://schemas.microsoft.com/office/drawing/2014/main" id="{D85AF8B1-3E73-6247-8E09-23677E55C39D}"/>
                </a:ext>
              </a:extLst>
            </p:cNvPr>
            <p:cNvGrpSpPr/>
            <p:nvPr/>
          </p:nvGrpSpPr>
          <p:grpSpPr>
            <a:xfrm>
              <a:off x="9057074" y="10110651"/>
              <a:ext cx="1612004" cy="1612003"/>
              <a:chOff x="3097067" y="6711236"/>
              <a:chExt cx="2519748" cy="2519746"/>
            </a:xfrm>
          </p:grpSpPr>
          <p:sp>
            <p:nvSpPr>
              <p:cNvPr id="38" name="Oval 37">
                <a:extLst>
                  <a:ext uri="{FF2B5EF4-FFF2-40B4-BE49-F238E27FC236}">
                    <a16:creationId xmlns:a16="http://schemas.microsoft.com/office/drawing/2014/main" id="{BD1D6956-DE54-EE4A-81A8-8404376A86DB}"/>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5F0D214-5ADB-2D44-B63F-C874A7BE686F}"/>
                  </a:ext>
                </a:extLst>
              </p:cNvPr>
              <p:cNvGrpSpPr/>
              <p:nvPr/>
            </p:nvGrpSpPr>
            <p:grpSpPr>
              <a:xfrm>
                <a:off x="3741436" y="7355605"/>
                <a:ext cx="1231008" cy="1231006"/>
                <a:chOff x="5123329" y="2255652"/>
                <a:chExt cx="1078109" cy="1078108"/>
              </a:xfrm>
              <a:solidFill>
                <a:schemeClr val="bg1"/>
              </a:solidFill>
            </p:grpSpPr>
            <p:sp>
              <p:nvSpPr>
                <p:cNvPr id="40" name="Freeform 39">
                  <a:extLst>
                    <a:ext uri="{FF2B5EF4-FFF2-40B4-BE49-F238E27FC236}">
                      <a16:creationId xmlns:a16="http://schemas.microsoft.com/office/drawing/2014/main" id="{F1D303AC-1C9C-6B4D-89FE-583B4EBB7AE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190370C8-6A84-8F46-A247-ABE5A95AF501}"/>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B676B22D-0597-D947-A165-5B58C92556D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7" name="TextBox 36">
              <a:extLst>
                <a:ext uri="{FF2B5EF4-FFF2-40B4-BE49-F238E27FC236}">
                  <a16:creationId xmlns:a16="http://schemas.microsoft.com/office/drawing/2014/main" id="{3577E2BD-334A-A248-991F-42C782AC6A04}"/>
                </a:ext>
              </a:extLst>
            </p:cNvPr>
            <p:cNvSpPr txBox="1"/>
            <p:nvPr/>
          </p:nvSpPr>
          <p:spPr>
            <a:xfrm>
              <a:off x="10920885" y="10342188"/>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43" name="Group 42">
            <a:extLst>
              <a:ext uri="{FF2B5EF4-FFF2-40B4-BE49-F238E27FC236}">
                <a16:creationId xmlns:a16="http://schemas.microsoft.com/office/drawing/2014/main" id="{8C6D7C6D-D1F0-914C-84E2-A9185B4FFF22}"/>
              </a:ext>
            </a:extLst>
          </p:cNvPr>
          <p:cNvGrpSpPr/>
          <p:nvPr/>
        </p:nvGrpSpPr>
        <p:grpSpPr>
          <a:xfrm>
            <a:off x="1839479" y="10572308"/>
            <a:ext cx="6076285" cy="1612003"/>
            <a:chOff x="9057074" y="12869338"/>
            <a:chExt cx="6076285" cy="1612003"/>
          </a:xfrm>
        </p:grpSpPr>
        <p:grpSp>
          <p:nvGrpSpPr>
            <p:cNvPr id="44" name="Group 43">
              <a:extLst>
                <a:ext uri="{FF2B5EF4-FFF2-40B4-BE49-F238E27FC236}">
                  <a16:creationId xmlns:a16="http://schemas.microsoft.com/office/drawing/2014/main" id="{4F707372-D184-FF4A-ACDD-5869F6ACB683}"/>
                </a:ext>
              </a:extLst>
            </p:cNvPr>
            <p:cNvGrpSpPr/>
            <p:nvPr/>
          </p:nvGrpSpPr>
          <p:grpSpPr>
            <a:xfrm>
              <a:off x="9057074" y="12869338"/>
              <a:ext cx="1612004" cy="1612003"/>
              <a:chOff x="8318323" y="6711236"/>
              <a:chExt cx="2519748" cy="2519746"/>
            </a:xfrm>
          </p:grpSpPr>
          <p:sp>
            <p:nvSpPr>
              <p:cNvPr id="47" name="Oval 46">
                <a:extLst>
                  <a:ext uri="{FF2B5EF4-FFF2-40B4-BE49-F238E27FC236}">
                    <a16:creationId xmlns:a16="http://schemas.microsoft.com/office/drawing/2014/main" id="{F73C38A8-A3F0-D840-B8C1-07909C8981DF}"/>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FD62AAA-F7E0-784B-99D8-C8F114AA9AC9}"/>
                  </a:ext>
                </a:extLst>
              </p:cNvPr>
              <p:cNvGrpSpPr/>
              <p:nvPr/>
            </p:nvGrpSpPr>
            <p:grpSpPr>
              <a:xfrm>
                <a:off x="8962692" y="7407364"/>
                <a:ext cx="1231008" cy="1149792"/>
                <a:chOff x="8657130" y="2323034"/>
                <a:chExt cx="1078109" cy="1006982"/>
              </a:xfrm>
              <a:solidFill>
                <a:schemeClr val="bg1"/>
              </a:solidFill>
            </p:grpSpPr>
            <p:sp>
              <p:nvSpPr>
                <p:cNvPr id="49" name="Freeform 48">
                  <a:extLst>
                    <a:ext uri="{FF2B5EF4-FFF2-40B4-BE49-F238E27FC236}">
                      <a16:creationId xmlns:a16="http://schemas.microsoft.com/office/drawing/2014/main" id="{2FC8C809-E35C-1944-A8FB-A0CA095BA54E}"/>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662DF788-C6D4-9449-84E6-16D9F8B4521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6" name="TextBox 45">
              <a:extLst>
                <a:ext uri="{FF2B5EF4-FFF2-40B4-BE49-F238E27FC236}">
                  <a16:creationId xmlns:a16="http://schemas.microsoft.com/office/drawing/2014/main" id="{C68EE45D-3EE3-8440-9FF9-D3F8DA3F3E92}"/>
                </a:ext>
              </a:extLst>
            </p:cNvPr>
            <p:cNvSpPr txBox="1"/>
            <p:nvPr/>
          </p:nvSpPr>
          <p:spPr>
            <a:xfrm>
              <a:off x="10926479" y="13100875"/>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53" name="TextBox 52">
            <a:extLst>
              <a:ext uri="{FF2B5EF4-FFF2-40B4-BE49-F238E27FC236}">
                <a16:creationId xmlns:a16="http://schemas.microsoft.com/office/drawing/2014/main" id="{585AD6B1-5E21-9549-AC0F-E215A03E540B}"/>
              </a:ext>
            </a:extLst>
          </p:cNvPr>
          <p:cNvSpPr txBox="1"/>
          <p:nvPr/>
        </p:nvSpPr>
        <p:spPr>
          <a:xfrm>
            <a:off x="16795732" y="2887388"/>
            <a:ext cx="6223001"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a:t>
            </a:r>
          </a:p>
        </p:txBody>
      </p:sp>
      <p:sp>
        <p:nvSpPr>
          <p:cNvPr id="5" name="Picture Placeholder 4">
            <a:extLst>
              <a:ext uri="{FF2B5EF4-FFF2-40B4-BE49-F238E27FC236}">
                <a16:creationId xmlns:a16="http://schemas.microsoft.com/office/drawing/2014/main" id="{93FA1B52-9187-8C42-8043-90A59CC2AD4A}"/>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260A8ECF-3816-6641-B115-0B2B4A22B2D7}"/>
              </a:ext>
            </a:extLst>
          </p:cNvPr>
          <p:cNvSpPr>
            <a:spLocks noGrp="1"/>
          </p:cNvSpPr>
          <p:nvPr>
            <p:ph type="pic" sz="quarter" idx="16"/>
          </p:nvPr>
        </p:nvSpPr>
        <p:spPr/>
      </p:sp>
    </p:spTree>
    <p:extLst>
      <p:ext uri="{BB962C8B-B14F-4D97-AF65-F5344CB8AC3E}">
        <p14:creationId xmlns:p14="http://schemas.microsoft.com/office/powerpoint/2010/main" val="329554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7643EAB-8BE5-9D4B-9A78-6B2A90E7FCD1}"/>
              </a:ext>
            </a:extLst>
          </p:cNvPr>
          <p:cNvSpPr>
            <a:spLocks noGrp="1"/>
          </p:cNvSpPr>
          <p:nvPr>
            <p:ph type="pic" sz="quarter" idx="14"/>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a:extLst>
              <a:ext uri="{FF2B5EF4-FFF2-40B4-BE49-F238E27FC236}">
                <a16:creationId xmlns:a16="http://schemas.microsoft.com/office/drawing/2014/main" id="{3A715357-3932-E14C-85EB-5FED880CB7BB}"/>
              </a:ext>
            </a:extLst>
          </p:cNvPr>
          <p:cNvSpPr/>
          <p:nvPr/>
        </p:nvSpPr>
        <p:spPr>
          <a:xfrm rot="5400000">
            <a:off x="795" y="7582830"/>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Pie 10">
            <a:extLst>
              <a:ext uri="{FF2B5EF4-FFF2-40B4-BE49-F238E27FC236}">
                <a16:creationId xmlns:a16="http://schemas.microsoft.com/office/drawing/2014/main" id="{955BBE8D-A2CA-1740-BC43-EC0017460430}"/>
              </a:ext>
            </a:extLst>
          </p:cNvPr>
          <p:cNvSpPr/>
          <p:nvPr/>
        </p:nvSpPr>
        <p:spPr>
          <a:xfrm rot="16200000">
            <a:off x="18259005" y="-15321"/>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F4E32912-536F-A146-8B92-1D124FAEB4C8}"/>
              </a:ext>
            </a:extLst>
          </p:cNvPr>
          <p:cNvGrpSpPr/>
          <p:nvPr/>
        </p:nvGrpSpPr>
        <p:grpSpPr>
          <a:xfrm>
            <a:off x="5218787" y="5620927"/>
            <a:ext cx="13940070" cy="2445093"/>
            <a:chOff x="-665807" y="3690609"/>
            <a:chExt cx="13940070" cy="2445093"/>
          </a:xfrm>
        </p:grpSpPr>
        <p:sp>
          <p:nvSpPr>
            <p:cNvPr id="12" name="TextBox 11">
              <a:extLst>
                <a:ext uri="{FF2B5EF4-FFF2-40B4-BE49-F238E27FC236}">
                  <a16:creationId xmlns:a16="http://schemas.microsoft.com/office/drawing/2014/main" id="{C5908923-8DEE-4B40-98D9-7664BA53ECA2}"/>
                </a:ext>
              </a:extLst>
            </p:cNvPr>
            <p:cNvSpPr txBox="1"/>
            <p:nvPr/>
          </p:nvSpPr>
          <p:spPr>
            <a:xfrm>
              <a:off x="-665807" y="3690609"/>
              <a:ext cx="13940070"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Devices Samples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31563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384853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24" name="Picture 23" descr="iPhone6_mockup_front_white.png">
            <a:extLst>
              <a:ext uri="{FF2B5EF4-FFF2-40B4-BE49-F238E27FC236}">
                <a16:creationId xmlns:a16="http://schemas.microsoft.com/office/drawing/2014/main" id="{8F80B26C-DF27-A84D-93FF-6DB113D75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819" y="3276452"/>
            <a:ext cx="10530012" cy="16544034"/>
          </a:xfrm>
          <a:prstGeom prst="rect">
            <a:avLst/>
          </a:prstGeom>
        </p:spPr>
      </p:pic>
      <p:grpSp>
        <p:nvGrpSpPr>
          <p:cNvPr id="6" name="Group 5">
            <a:extLst>
              <a:ext uri="{FF2B5EF4-FFF2-40B4-BE49-F238E27FC236}">
                <a16:creationId xmlns:a16="http://schemas.microsoft.com/office/drawing/2014/main" id="{644AF238-A98E-9C47-9D7C-E9D47D9CD869}"/>
              </a:ext>
            </a:extLst>
          </p:cNvPr>
          <p:cNvGrpSpPr/>
          <p:nvPr/>
        </p:nvGrpSpPr>
        <p:grpSpPr>
          <a:xfrm>
            <a:off x="1375642" y="4986362"/>
            <a:ext cx="6070691" cy="1612003"/>
            <a:chOff x="1284015" y="4986362"/>
            <a:chExt cx="6070691" cy="1612003"/>
          </a:xfrm>
        </p:grpSpPr>
        <p:grpSp>
          <p:nvGrpSpPr>
            <p:cNvPr id="27" name="Group 26">
              <a:extLst>
                <a:ext uri="{FF2B5EF4-FFF2-40B4-BE49-F238E27FC236}">
                  <a16:creationId xmlns:a16="http://schemas.microsoft.com/office/drawing/2014/main" id="{527AB308-6BFB-5F4A-9698-B2A3E241D6A1}"/>
                </a:ext>
              </a:extLst>
            </p:cNvPr>
            <p:cNvGrpSpPr/>
            <p:nvPr/>
          </p:nvGrpSpPr>
          <p:grpSpPr>
            <a:xfrm>
              <a:off x="5742702" y="4986362"/>
              <a:ext cx="1612004" cy="1612003"/>
              <a:chOff x="18760835" y="6711236"/>
              <a:chExt cx="2519748" cy="2519746"/>
            </a:xfrm>
          </p:grpSpPr>
          <p:sp>
            <p:nvSpPr>
              <p:cNvPr id="28" name="Oval 27">
                <a:extLst>
                  <a:ext uri="{FF2B5EF4-FFF2-40B4-BE49-F238E27FC236}">
                    <a16:creationId xmlns:a16="http://schemas.microsoft.com/office/drawing/2014/main" id="{835A7982-BB19-5548-9855-F335833846B0}"/>
                  </a:ext>
                </a:extLst>
              </p:cNvPr>
              <p:cNvSpPr/>
              <p:nvPr/>
            </p:nvSpPr>
            <p:spPr>
              <a:xfrm>
                <a:off x="18760835"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9" name="Group 28">
                <a:extLst>
                  <a:ext uri="{FF2B5EF4-FFF2-40B4-BE49-F238E27FC236}">
                    <a16:creationId xmlns:a16="http://schemas.microsoft.com/office/drawing/2014/main" id="{43523604-A3DC-0046-922C-11987B8F9646}"/>
                  </a:ext>
                </a:extLst>
              </p:cNvPr>
              <p:cNvGrpSpPr/>
              <p:nvPr/>
            </p:nvGrpSpPr>
            <p:grpSpPr>
              <a:xfrm>
                <a:off x="19403068" y="7424351"/>
                <a:ext cx="1235280" cy="940350"/>
                <a:chOff x="17083598" y="2386671"/>
                <a:chExt cx="1081851" cy="823555"/>
              </a:xfrm>
              <a:solidFill>
                <a:schemeClr val="bg1"/>
              </a:solidFill>
            </p:grpSpPr>
            <p:sp>
              <p:nvSpPr>
                <p:cNvPr id="30" name="Freeform 16">
                  <a:extLst>
                    <a:ext uri="{FF2B5EF4-FFF2-40B4-BE49-F238E27FC236}">
                      <a16:creationId xmlns:a16="http://schemas.microsoft.com/office/drawing/2014/main" id="{5A3EFB95-BDBA-1948-946C-2F6F2959442D}"/>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31" name="Freeform 17">
                  <a:extLst>
                    <a:ext uri="{FF2B5EF4-FFF2-40B4-BE49-F238E27FC236}">
                      <a16:creationId xmlns:a16="http://schemas.microsoft.com/office/drawing/2014/main" id="{142FAFBC-2158-D740-8945-210CA204AD0D}"/>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32" name="Freeform 18">
                  <a:extLst>
                    <a:ext uri="{FF2B5EF4-FFF2-40B4-BE49-F238E27FC236}">
                      <a16:creationId xmlns:a16="http://schemas.microsoft.com/office/drawing/2014/main" id="{D25006C8-0EFE-784C-9850-96A11797EA59}"/>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33" name="Freeform 19">
                  <a:extLst>
                    <a:ext uri="{FF2B5EF4-FFF2-40B4-BE49-F238E27FC236}">
                      <a16:creationId xmlns:a16="http://schemas.microsoft.com/office/drawing/2014/main" id="{9952BAE9-0499-154A-A18C-8CF1FBCEF9AE}"/>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34" name="Freeform 20">
                  <a:extLst>
                    <a:ext uri="{FF2B5EF4-FFF2-40B4-BE49-F238E27FC236}">
                      <a16:creationId xmlns:a16="http://schemas.microsoft.com/office/drawing/2014/main" id="{FC6252C1-7517-6A4C-BD5B-F05933D971F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35" name="Freeform 21">
                  <a:extLst>
                    <a:ext uri="{FF2B5EF4-FFF2-40B4-BE49-F238E27FC236}">
                      <a16:creationId xmlns:a16="http://schemas.microsoft.com/office/drawing/2014/main" id="{CC358D6E-42DE-2D45-A35A-CCFDEAD0E84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36" name="Freeform 22">
                  <a:extLst>
                    <a:ext uri="{FF2B5EF4-FFF2-40B4-BE49-F238E27FC236}">
                      <a16:creationId xmlns:a16="http://schemas.microsoft.com/office/drawing/2014/main" id="{59FCFBB6-FB72-1442-8AA9-109909EE5ED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grpSp>
        </p:grpSp>
        <p:sp>
          <p:nvSpPr>
            <p:cNvPr id="53" name="TextBox 52">
              <a:extLst>
                <a:ext uri="{FF2B5EF4-FFF2-40B4-BE49-F238E27FC236}">
                  <a16:creationId xmlns:a16="http://schemas.microsoft.com/office/drawing/2014/main" id="{E3EF781E-1942-CD42-AE5A-7CE8822A873A}"/>
                </a:ext>
              </a:extLst>
            </p:cNvPr>
            <p:cNvSpPr txBox="1"/>
            <p:nvPr/>
          </p:nvSpPr>
          <p:spPr>
            <a:xfrm>
              <a:off x="1284015" y="5224989"/>
              <a:ext cx="4206880"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 name="Group 4">
            <a:extLst>
              <a:ext uri="{FF2B5EF4-FFF2-40B4-BE49-F238E27FC236}">
                <a16:creationId xmlns:a16="http://schemas.microsoft.com/office/drawing/2014/main" id="{21863E5C-66BF-A14C-BB0E-A4AAE0CD5CC8}"/>
              </a:ext>
            </a:extLst>
          </p:cNvPr>
          <p:cNvGrpSpPr/>
          <p:nvPr/>
        </p:nvGrpSpPr>
        <p:grpSpPr>
          <a:xfrm>
            <a:off x="16819478" y="4989100"/>
            <a:ext cx="6076285" cy="7195211"/>
            <a:chOff x="17341992" y="4218823"/>
            <a:chExt cx="6076285" cy="7195211"/>
          </a:xfrm>
        </p:grpSpPr>
        <p:grpSp>
          <p:nvGrpSpPr>
            <p:cNvPr id="37" name="Group 36">
              <a:extLst>
                <a:ext uri="{FF2B5EF4-FFF2-40B4-BE49-F238E27FC236}">
                  <a16:creationId xmlns:a16="http://schemas.microsoft.com/office/drawing/2014/main" id="{7BE3D1A2-9370-2F48-9C9B-0CA583BD7FBA}"/>
                </a:ext>
              </a:extLst>
            </p:cNvPr>
            <p:cNvGrpSpPr/>
            <p:nvPr/>
          </p:nvGrpSpPr>
          <p:grpSpPr>
            <a:xfrm>
              <a:off x="17341992" y="6977510"/>
              <a:ext cx="1612004" cy="1612003"/>
              <a:chOff x="8318323" y="6711236"/>
              <a:chExt cx="2519748" cy="2519746"/>
            </a:xfrm>
          </p:grpSpPr>
          <p:sp>
            <p:nvSpPr>
              <p:cNvPr id="38" name="Oval 37">
                <a:extLst>
                  <a:ext uri="{FF2B5EF4-FFF2-40B4-BE49-F238E27FC236}">
                    <a16:creationId xmlns:a16="http://schemas.microsoft.com/office/drawing/2014/main" id="{55B96123-76B4-F34F-8721-087024DCD44D}"/>
                  </a:ext>
                </a:extLst>
              </p:cNvPr>
              <p:cNvSpPr/>
              <p:nvPr/>
            </p:nvSpPr>
            <p:spPr>
              <a:xfrm>
                <a:off x="8318323" y="6711236"/>
                <a:ext cx="2519748" cy="25197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2841E59-BB03-BA44-B87E-D4E609F94A81}"/>
                  </a:ext>
                </a:extLst>
              </p:cNvPr>
              <p:cNvGrpSpPr/>
              <p:nvPr/>
            </p:nvGrpSpPr>
            <p:grpSpPr>
              <a:xfrm>
                <a:off x="8962692" y="7407364"/>
                <a:ext cx="1231008" cy="1149792"/>
                <a:chOff x="8657130" y="2323034"/>
                <a:chExt cx="1078109" cy="1006982"/>
              </a:xfrm>
              <a:solidFill>
                <a:schemeClr val="bg1"/>
              </a:solidFill>
            </p:grpSpPr>
            <p:sp>
              <p:nvSpPr>
                <p:cNvPr id="40" name="Freeform 39">
                  <a:extLst>
                    <a:ext uri="{FF2B5EF4-FFF2-40B4-BE49-F238E27FC236}">
                      <a16:creationId xmlns:a16="http://schemas.microsoft.com/office/drawing/2014/main" id="{F8E52645-F359-2F48-A2C8-092143F43EF8}"/>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53DCF73B-5CCA-F64E-A9E5-4FAC7AC753A3}"/>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2" name="Group 41">
              <a:extLst>
                <a:ext uri="{FF2B5EF4-FFF2-40B4-BE49-F238E27FC236}">
                  <a16:creationId xmlns:a16="http://schemas.microsoft.com/office/drawing/2014/main" id="{6635ED4D-AA11-FE4A-86A6-10B8CCE5FC72}"/>
                </a:ext>
              </a:extLst>
            </p:cNvPr>
            <p:cNvGrpSpPr/>
            <p:nvPr/>
          </p:nvGrpSpPr>
          <p:grpSpPr>
            <a:xfrm>
              <a:off x="17341992" y="4218823"/>
              <a:ext cx="1612004" cy="1612003"/>
              <a:chOff x="3097067" y="6711236"/>
              <a:chExt cx="2519748" cy="2519746"/>
            </a:xfrm>
          </p:grpSpPr>
          <p:sp>
            <p:nvSpPr>
              <p:cNvPr id="43" name="Oval 42">
                <a:extLst>
                  <a:ext uri="{FF2B5EF4-FFF2-40B4-BE49-F238E27FC236}">
                    <a16:creationId xmlns:a16="http://schemas.microsoft.com/office/drawing/2014/main" id="{50D8AC1D-07E3-F84A-8BA9-A0BD5789E33A}"/>
                  </a:ext>
                </a:extLst>
              </p:cNvPr>
              <p:cNvSpPr/>
              <p:nvPr/>
            </p:nvSpPr>
            <p:spPr>
              <a:xfrm>
                <a:off x="3097067" y="6711236"/>
                <a:ext cx="2519748" cy="2519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BE3525B-6195-F842-87D9-E94601725384}"/>
                  </a:ext>
                </a:extLst>
              </p:cNvPr>
              <p:cNvGrpSpPr/>
              <p:nvPr/>
            </p:nvGrpSpPr>
            <p:grpSpPr>
              <a:xfrm>
                <a:off x="3741436" y="7355605"/>
                <a:ext cx="1231008" cy="1231006"/>
                <a:chOff x="5123329" y="2255652"/>
                <a:chExt cx="1078109" cy="1078108"/>
              </a:xfrm>
              <a:solidFill>
                <a:schemeClr val="bg1"/>
              </a:solidFill>
            </p:grpSpPr>
            <p:sp>
              <p:nvSpPr>
                <p:cNvPr id="46" name="Freeform 45">
                  <a:extLst>
                    <a:ext uri="{FF2B5EF4-FFF2-40B4-BE49-F238E27FC236}">
                      <a16:creationId xmlns:a16="http://schemas.microsoft.com/office/drawing/2014/main" id="{35BF6B6F-786A-684B-ACDF-F073E1B418D6}"/>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46">
                  <a:extLst>
                    <a:ext uri="{FF2B5EF4-FFF2-40B4-BE49-F238E27FC236}">
                      <a16:creationId xmlns:a16="http://schemas.microsoft.com/office/drawing/2014/main" id="{41AB368B-5E8B-AE42-8506-1EF1197E6C4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47">
                  <a:extLst>
                    <a:ext uri="{FF2B5EF4-FFF2-40B4-BE49-F238E27FC236}">
                      <a16:creationId xmlns:a16="http://schemas.microsoft.com/office/drawing/2014/main" id="{FF0A827C-B0D4-014C-8237-C2EDC23B38E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9" name="TextBox 48">
              <a:extLst>
                <a:ext uri="{FF2B5EF4-FFF2-40B4-BE49-F238E27FC236}">
                  <a16:creationId xmlns:a16="http://schemas.microsoft.com/office/drawing/2014/main" id="{DEFF53B8-7BA0-BE4D-9008-032408CA2A8C}"/>
                </a:ext>
              </a:extLst>
            </p:cNvPr>
            <p:cNvSpPr txBox="1"/>
            <p:nvPr/>
          </p:nvSpPr>
          <p:spPr>
            <a:xfrm>
              <a:off x="19205803" y="445036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2" name="TextBox 51">
              <a:extLst>
                <a:ext uri="{FF2B5EF4-FFF2-40B4-BE49-F238E27FC236}">
                  <a16:creationId xmlns:a16="http://schemas.microsoft.com/office/drawing/2014/main" id="{911E0327-5B3A-C043-B05D-A7F7E24A6536}"/>
                </a:ext>
              </a:extLst>
            </p:cNvPr>
            <p:cNvSpPr txBox="1"/>
            <p:nvPr/>
          </p:nvSpPr>
          <p:spPr>
            <a:xfrm>
              <a:off x="19211397" y="720904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4" name="Group 53">
              <a:extLst>
                <a:ext uri="{FF2B5EF4-FFF2-40B4-BE49-F238E27FC236}">
                  <a16:creationId xmlns:a16="http://schemas.microsoft.com/office/drawing/2014/main" id="{8673A59F-5FE5-AC48-BE4D-755012FFF8E6}"/>
                </a:ext>
              </a:extLst>
            </p:cNvPr>
            <p:cNvGrpSpPr/>
            <p:nvPr/>
          </p:nvGrpSpPr>
          <p:grpSpPr>
            <a:xfrm>
              <a:off x="17341992" y="9802031"/>
              <a:ext cx="1612004" cy="1612003"/>
              <a:chOff x="13539579" y="6711236"/>
              <a:chExt cx="2519748" cy="2519746"/>
            </a:xfrm>
          </p:grpSpPr>
          <p:sp>
            <p:nvSpPr>
              <p:cNvPr id="55" name="Oval 54">
                <a:extLst>
                  <a:ext uri="{FF2B5EF4-FFF2-40B4-BE49-F238E27FC236}">
                    <a16:creationId xmlns:a16="http://schemas.microsoft.com/office/drawing/2014/main" id="{61AF2518-5692-974E-A86C-93A238CC3967}"/>
                  </a:ext>
                </a:extLst>
              </p:cNvPr>
              <p:cNvSpPr/>
              <p:nvPr/>
            </p:nvSpPr>
            <p:spPr>
              <a:xfrm>
                <a:off x="13539579" y="6711236"/>
                <a:ext cx="2519748" cy="2519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1B39E71B-0BB5-B349-8922-C11D0E052AC1}"/>
                  </a:ext>
                </a:extLst>
              </p:cNvPr>
              <p:cNvGrpSpPr/>
              <p:nvPr/>
            </p:nvGrpSpPr>
            <p:grpSpPr>
              <a:xfrm>
                <a:off x="14255035" y="7490215"/>
                <a:ext cx="1088834" cy="1096396"/>
                <a:chOff x="5231890" y="4370690"/>
                <a:chExt cx="1078109" cy="1085596"/>
              </a:xfrm>
              <a:solidFill>
                <a:schemeClr val="bg1"/>
              </a:solidFill>
            </p:grpSpPr>
            <p:sp>
              <p:nvSpPr>
                <p:cNvPr id="60" name="Freeform 23">
                  <a:extLst>
                    <a:ext uri="{FF2B5EF4-FFF2-40B4-BE49-F238E27FC236}">
                      <a16:creationId xmlns:a16="http://schemas.microsoft.com/office/drawing/2014/main" id="{A11447B6-0DAB-4D44-90BB-6A907D21EC69}"/>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24">
                  <a:extLst>
                    <a:ext uri="{FF2B5EF4-FFF2-40B4-BE49-F238E27FC236}">
                      <a16:creationId xmlns:a16="http://schemas.microsoft.com/office/drawing/2014/main" id="{1165E617-709F-3242-8D4C-E47DBF4C8BE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25">
                  <a:extLst>
                    <a:ext uri="{FF2B5EF4-FFF2-40B4-BE49-F238E27FC236}">
                      <a16:creationId xmlns:a16="http://schemas.microsoft.com/office/drawing/2014/main" id="{3CD725DB-1518-CA42-98E1-2542BC26901B}"/>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6">
                  <a:extLst>
                    <a:ext uri="{FF2B5EF4-FFF2-40B4-BE49-F238E27FC236}">
                      <a16:creationId xmlns:a16="http://schemas.microsoft.com/office/drawing/2014/main" id="{37270A18-6250-B64D-B2BF-247C43CD144D}"/>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27">
                  <a:extLst>
                    <a:ext uri="{FF2B5EF4-FFF2-40B4-BE49-F238E27FC236}">
                      <a16:creationId xmlns:a16="http://schemas.microsoft.com/office/drawing/2014/main" id="{E379C612-8F4F-5A41-8523-4841B8C688BD}"/>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28">
                  <a:extLst>
                    <a:ext uri="{FF2B5EF4-FFF2-40B4-BE49-F238E27FC236}">
                      <a16:creationId xmlns:a16="http://schemas.microsoft.com/office/drawing/2014/main" id="{D4333BBE-2279-1D45-99AE-C9C8DD609802}"/>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9">
                  <a:extLst>
                    <a:ext uri="{FF2B5EF4-FFF2-40B4-BE49-F238E27FC236}">
                      <a16:creationId xmlns:a16="http://schemas.microsoft.com/office/drawing/2014/main" id="{B64D3167-B641-7544-B571-1571915624C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30">
                  <a:extLst>
                    <a:ext uri="{FF2B5EF4-FFF2-40B4-BE49-F238E27FC236}">
                      <a16:creationId xmlns:a16="http://schemas.microsoft.com/office/drawing/2014/main" id="{4CB0691C-BBE2-3F40-ABAF-B58790A4F6E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31">
                  <a:extLst>
                    <a:ext uri="{FF2B5EF4-FFF2-40B4-BE49-F238E27FC236}">
                      <a16:creationId xmlns:a16="http://schemas.microsoft.com/office/drawing/2014/main" id="{1DD51860-9DC0-4E46-8892-0E3577A8880D}"/>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2">
                  <a:extLst>
                    <a:ext uri="{FF2B5EF4-FFF2-40B4-BE49-F238E27FC236}">
                      <a16:creationId xmlns:a16="http://schemas.microsoft.com/office/drawing/2014/main" id="{2C1013CC-4013-D249-B043-CAD3B989B40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78" name="TextBox 77">
              <a:extLst>
                <a:ext uri="{FF2B5EF4-FFF2-40B4-BE49-F238E27FC236}">
                  <a16:creationId xmlns:a16="http://schemas.microsoft.com/office/drawing/2014/main" id="{B5D0931D-AE7E-BA48-B7EF-A1C5E737516A}"/>
                </a:ext>
              </a:extLst>
            </p:cNvPr>
            <p:cNvSpPr txBox="1"/>
            <p:nvPr/>
          </p:nvSpPr>
          <p:spPr>
            <a:xfrm>
              <a:off x="19205803" y="9984431"/>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79" name="Group 78">
            <a:extLst>
              <a:ext uri="{FF2B5EF4-FFF2-40B4-BE49-F238E27FC236}">
                <a16:creationId xmlns:a16="http://schemas.microsoft.com/office/drawing/2014/main" id="{27CD0D55-53F7-F349-AFD7-DC8F0802AB02}"/>
              </a:ext>
            </a:extLst>
          </p:cNvPr>
          <p:cNvGrpSpPr/>
          <p:nvPr/>
        </p:nvGrpSpPr>
        <p:grpSpPr>
          <a:xfrm>
            <a:off x="1375642" y="7747787"/>
            <a:ext cx="6070691" cy="1612003"/>
            <a:chOff x="1284015" y="4986362"/>
            <a:chExt cx="6070691" cy="1612003"/>
          </a:xfrm>
        </p:grpSpPr>
        <p:grpSp>
          <p:nvGrpSpPr>
            <p:cNvPr id="80" name="Group 79">
              <a:extLst>
                <a:ext uri="{FF2B5EF4-FFF2-40B4-BE49-F238E27FC236}">
                  <a16:creationId xmlns:a16="http://schemas.microsoft.com/office/drawing/2014/main" id="{49360290-F1B7-544B-AA4F-3983C4CCDEED}"/>
                </a:ext>
              </a:extLst>
            </p:cNvPr>
            <p:cNvGrpSpPr/>
            <p:nvPr/>
          </p:nvGrpSpPr>
          <p:grpSpPr>
            <a:xfrm>
              <a:off x="5742702" y="4986362"/>
              <a:ext cx="1612004" cy="1612003"/>
              <a:chOff x="18760835" y="6711236"/>
              <a:chExt cx="2519748" cy="2519746"/>
            </a:xfrm>
          </p:grpSpPr>
          <p:sp>
            <p:nvSpPr>
              <p:cNvPr id="82" name="Oval 81">
                <a:extLst>
                  <a:ext uri="{FF2B5EF4-FFF2-40B4-BE49-F238E27FC236}">
                    <a16:creationId xmlns:a16="http://schemas.microsoft.com/office/drawing/2014/main" id="{762F63FF-5CAD-3A43-8C4D-B381FEDD12E3}"/>
                  </a:ext>
                </a:extLst>
              </p:cNvPr>
              <p:cNvSpPr/>
              <p:nvPr/>
            </p:nvSpPr>
            <p:spPr>
              <a:xfrm>
                <a:off x="18760835"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83" name="Group 82">
                <a:extLst>
                  <a:ext uri="{FF2B5EF4-FFF2-40B4-BE49-F238E27FC236}">
                    <a16:creationId xmlns:a16="http://schemas.microsoft.com/office/drawing/2014/main" id="{4066F019-C570-C945-A1DA-F473C93C6C3C}"/>
                  </a:ext>
                </a:extLst>
              </p:cNvPr>
              <p:cNvGrpSpPr/>
              <p:nvPr/>
            </p:nvGrpSpPr>
            <p:grpSpPr>
              <a:xfrm>
                <a:off x="19403068" y="7424351"/>
                <a:ext cx="1235280" cy="940350"/>
                <a:chOff x="17083598" y="2386671"/>
                <a:chExt cx="1081851" cy="823555"/>
              </a:xfrm>
              <a:solidFill>
                <a:schemeClr val="bg1"/>
              </a:solidFill>
            </p:grpSpPr>
            <p:sp>
              <p:nvSpPr>
                <p:cNvPr id="84" name="Freeform 16">
                  <a:extLst>
                    <a:ext uri="{FF2B5EF4-FFF2-40B4-BE49-F238E27FC236}">
                      <a16:creationId xmlns:a16="http://schemas.microsoft.com/office/drawing/2014/main" id="{A5A2A4FD-AFD8-A84B-AC65-68DFA81E7925}"/>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85" name="Freeform 17">
                  <a:extLst>
                    <a:ext uri="{FF2B5EF4-FFF2-40B4-BE49-F238E27FC236}">
                      <a16:creationId xmlns:a16="http://schemas.microsoft.com/office/drawing/2014/main" id="{064628FC-B26A-4F4B-9517-0F1E56AB0F8B}"/>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86" name="Freeform 18">
                  <a:extLst>
                    <a:ext uri="{FF2B5EF4-FFF2-40B4-BE49-F238E27FC236}">
                      <a16:creationId xmlns:a16="http://schemas.microsoft.com/office/drawing/2014/main" id="{0F2B0F35-CD77-714A-8135-6F6E5195E959}"/>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87" name="Freeform 19">
                  <a:extLst>
                    <a:ext uri="{FF2B5EF4-FFF2-40B4-BE49-F238E27FC236}">
                      <a16:creationId xmlns:a16="http://schemas.microsoft.com/office/drawing/2014/main" id="{E12ABF62-04CD-9D41-B3EE-568D11874F6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88" name="Freeform 20">
                  <a:extLst>
                    <a:ext uri="{FF2B5EF4-FFF2-40B4-BE49-F238E27FC236}">
                      <a16:creationId xmlns:a16="http://schemas.microsoft.com/office/drawing/2014/main" id="{C7100BC6-9ACC-DC4D-9548-B68C79B725EC}"/>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89" name="Freeform 21">
                  <a:extLst>
                    <a:ext uri="{FF2B5EF4-FFF2-40B4-BE49-F238E27FC236}">
                      <a16:creationId xmlns:a16="http://schemas.microsoft.com/office/drawing/2014/main" id="{1487972F-6866-3545-866A-F9490093D544}"/>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90" name="Freeform 22">
                  <a:extLst>
                    <a:ext uri="{FF2B5EF4-FFF2-40B4-BE49-F238E27FC236}">
                      <a16:creationId xmlns:a16="http://schemas.microsoft.com/office/drawing/2014/main" id="{BCB2EA90-808C-9A4A-B721-F6565DB2EEBF}"/>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grpSp>
        </p:grpSp>
        <p:sp>
          <p:nvSpPr>
            <p:cNvPr id="81" name="TextBox 80">
              <a:extLst>
                <a:ext uri="{FF2B5EF4-FFF2-40B4-BE49-F238E27FC236}">
                  <a16:creationId xmlns:a16="http://schemas.microsoft.com/office/drawing/2014/main" id="{51533BE3-992F-D44E-A1B5-64CC8C0C2446}"/>
                </a:ext>
              </a:extLst>
            </p:cNvPr>
            <p:cNvSpPr txBox="1"/>
            <p:nvPr/>
          </p:nvSpPr>
          <p:spPr>
            <a:xfrm>
              <a:off x="1284015" y="5224989"/>
              <a:ext cx="4206880"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91" name="Group 90">
            <a:extLst>
              <a:ext uri="{FF2B5EF4-FFF2-40B4-BE49-F238E27FC236}">
                <a16:creationId xmlns:a16="http://schemas.microsoft.com/office/drawing/2014/main" id="{52C3449B-5872-FD4A-BCB8-ED68C631EBE5}"/>
              </a:ext>
            </a:extLst>
          </p:cNvPr>
          <p:cNvGrpSpPr/>
          <p:nvPr/>
        </p:nvGrpSpPr>
        <p:grpSpPr>
          <a:xfrm>
            <a:off x="1375642" y="10569072"/>
            <a:ext cx="6070691" cy="1612003"/>
            <a:chOff x="1284015" y="4986362"/>
            <a:chExt cx="6070691" cy="1612003"/>
          </a:xfrm>
        </p:grpSpPr>
        <p:grpSp>
          <p:nvGrpSpPr>
            <p:cNvPr id="92" name="Group 91">
              <a:extLst>
                <a:ext uri="{FF2B5EF4-FFF2-40B4-BE49-F238E27FC236}">
                  <a16:creationId xmlns:a16="http://schemas.microsoft.com/office/drawing/2014/main" id="{4F416EC5-5A63-E74F-B41A-54C4AEFCD9D3}"/>
                </a:ext>
              </a:extLst>
            </p:cNvPr>
            <p:cNvGrpSpPr/>
            <p:nvPr/>
          </p:nvGrpSpPr>
          <p:grpSpPr>
            <a:xfrm>
              <a:off x="5742702" y="4986362"/>
              <a:ext cx="1612004" cy="1612003"/>
              <a:chOff x="18760835" y="6711236"/>
              <a:chExt cx="2519748" cy="2519746"/>
            </a:xfrm>
          </p:grpSpPr>
          <p:sp>
            <p:nvSpPr>
              <p:cNvPr id="94" name="Oval 93">
                <a:extLst>
                  <a:ext uri="{FF2B5EF4-FFF2-40B4-BE49-F238E27FC236}">
                    <a16:creationId xmlns:a16="http://schemas.microsoft.com/office/drawing/2014/main" id="{4778ECDB-F598-644D-9D3E-1784FE7A604E}"/>
                  </a:ext>
                </a:extLst>
              </p:cNvPr>
              <p:cNvSpPr/>
              <p:nvPr/>
            </p:nvSpPr>
            <p:spPr>
              <a:xfrm>
                <a:off x="18760835"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5" name="Group 94">
                <a:extLst>
                  <a:ext uri="{FF2B5EF4-FFF2-40B4-BE49-F238E27FC236}">
                    <a16:creationId xmlns:a16="http://schemas.microsoft.com/office/drawing/2014/main" id="{FAB7E029-A743-9D4A-BA64-D7F4F9E9CF38}"/>
                  </a:ext>
                </a:extLst>
              </p:cNvPr>
              <p:cNvGrpSpPr/>
              <p:nvPr/>
            </p:nvGrpSpPr>
            <p:grpSpPr>
              <a:xfrm>
                <a:off x="19403068" y="7424351"/>
                <a:ext cx="1235280" cy="940350"/>
                <a:chOff x="17083598" y="2386671"/>
                <a:chExt cx="1081851" cy="823555"/>
              </a:xfrm>
              <a:solidFill>
                <a:schemeClr val="bg1"/>
              </a:solidFill>
            </p:grpSpPr>
            <p:sp>
              <p:nvSpPr>
                <p:cNvPr id="96" name="Freeform 16">
                  <a:extLst>
                    <a:ext uri="{FF2B5EF4-FFF2-40B4-BE49-F238E27FC236}">
                      <a16:creationId xmlns:a16="http://schemas.microsoft.com/office/drawing/2014/main" id="{0D9071EC-9B1A-5E4C-8171-228EE1A1FC8C}"/>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97" name="Freeform 17">
                  <a:extLst>
                    <a:ext uri="{FF2B5EF4-FFF2-40B4-BE49-F238E27FC236}">
                      <a16:creationId xmlns:a16="http://schemas.microsoft.com/office/drawing/2014/main" id="{DDC4EFF8-379B-1B49-9D50-8D0682C4888D}"/>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98" name="Freeform 18">
                  <a:extLst>
                    <a:ext uri="{FF2B5EF4-FFF2-40B4-BE49-F238E27FC236}">
                      <a16:creationId xmlns:a16="http://schemas.microsoft.com/office/drawing/2014/main" id="{B12FA1B5-2732-6540-9DD9-62895CFEC86F}"/>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99" name="Freeform 19">
                  <a:extLst>
                    <a:ext uri="{FF2B5EF4-FFF2-40B4-BE49-F238E27FC236}">
                      <a16:creationId xmlns:a16="http://schemas.microsoft.com/office/drawing/2014/main" id="{DAF1F40C-F626-FA44-9FB3-81F52538A77D}"/>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100" name="Freeform 20">
                  <a:extLst>
                    <a:ext uri="{FF2B5EF4-FFF2-40B4-BE49-F238E27FC236}">
                      <a16:creationId xmlns:a16="http://schemas.microsoft.com/office/drawing/2014/main" id="{C9D57F48-0953-CA48-A157-AD231EF4C65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101" name="Freeform 21">
                  <a:extLst>
                    <a:ext uri="{FF2B5EF4-FFF2-40B4-BE49-F238E27FC236}">
                      <a16:creationId xmlns:a16="http://schemas.microsoft.com/office/drawing/2014/main" id="{4C001219-C5E0-6648-A4D9-DE4A87FE467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sp>
              <p:nvSpPr>
                <p:cNvPr id="102" name="Freeform 22">
                  <a:extLst>
                    <a:ext uri="{FF2B5EF4-FFF2-40B4-BE49-F238E27FC236}">
                      <a16:creationId xmlns:a16="http://schemas.microsoft.com/office/drawing/2014/main" id="{08746E63-CF27-6442-A9F7-158CFB7A388E}"/>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p>
              </p:txBody>
            </p:sp>
          </p:grpSp>
        </p:grpSp>
        <p:sp>
          <p:nvSpPr>
            <p:cNvPr id="93" name="TextBox 92">
              <a:extLst>
                <a:ext uri="{FF2B5EF4-FFF2-40B4-BE49-F238E27FC236}">
                  <a16:creationId xmlns:a16="http://schemas.microsoft.com/office/drawing/2014/main" id="{9960C8F0-229B-AA40-8D5B-2F4E7CD28E48}"/>
                </a:ext>
              </a:extLst>
            </p:cNvPr>
            <p:cNvSpPr txBox="1"/>
            <p:nvPr/>
          </p:nvSpPr>
          <p:spPr>
            <a:xfrm>
              <a:off x="1284015" y="5224989"/>
              <a:ext cx="4206880"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8" name="Picture Placeholder 7">
            <a:extLst>
              <a:ext uri="{FF2B5EF4-FFF2-40B4-BE49-F238E27FC236}">
                <a16:creationId xmlns:a16="http://schemas.microsoft.com/office/drawing/2014/main" id="{FE320C69-96C5-9946-97B2-D262E6681362}"/>
              </a:ext>
            </a:extLst>
          </p:cNvPr>
          <p:cNvSpPr>
            <a:spLocks noGrp="1"/>
          </p:cNvSpPr>
          <p:nvPr>
            <p:ph type="pic" sz="quarter" idx="15"/>
          </p:nvPr>
        </p:nvSpPr>
        <p:spPr/>
      </p:sp>
    </p:spTree>
    <p:extLst>
      <p:ext uri="{BB962C8B-B14F-4D97-AF65-F5344CB8AC3E}">
        <p14:creationId xmlns:p14="http://schemas.microsoft.com/office/powerpoint/2010/main" val="135873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1699210" y="1032440"/>
            <a:ext cx="9327138" cy="1738956"/>
            <a:chOff x="4846062" y="1032440"/>
            <a:chExt cx="9327138"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9327138" cy="1514912"/>
              <a:chOff x="4846062" y="633855"/>
              <a:chExt cx="9327138"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932713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Tablet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4967982"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grpSp>
      <p:grpSp>
        <p:nvGrpSpPr>
          <p:cNvPr id="104" name="Group 1104">
            <a:extLst>
              <a:ext uri="{FF2B5EF4-FFF2-40B4-BE49-F238E27FC236}">
                <a16:creationId xmlns:a16="http://schemas.microsoft.com/office/drawing/2014/main" id="{8CA11289-DAD1-7143-A286-DB62E76FEE23}"/>
              </a:ext>
            </a:extLst>
          </p:cNvPr>
          <p:cNvGrpSpPr>
            <a:grpSpLocks noChangeAspect="1"/>
          </p:cNvGrpSpPr>
          <p:nvPr/>
        </p:nvGrpSpPr>
        <p:grpSpPr>
          <a:xfrm>
            <a:off x="14813580" y="1032440"/>
            <a:ext cx="7864860" cy="11651120"/>
            <a:chOff x="0" y="0"/>
            <a:chExt cx="6591305" cy="9765731"/>
          </a:xfrm>
        </p:grpSpPr>
        <p:grpSp>
          <p:nvGrpSpPr>
            <p:cNvPr id="106" name="Group 1102">
              <a:extLst>
                <a:ext uri="{FF2B5EF4-FFF2-40B4-BE49-F238E27FC236}">
                  <a16:creationId xmlns:a16="http://schemas.microsoft.com/office/drawing/2014/main" id="{09016D41-F3CC-C845-BCE3-1368F855EE98}"/>
                </a:ext>
              </a:extLst>
            </p:cNvPr>
            <p:cNvGrpSpPr/>
            <p:nvPr/>
          </p:nvGrpSpPr>
          <p:grpSpPr>
            <a:xfrm>
              <a:off x="0" y="0"/>
              <a:ext cx="6591305" cy="9765731"/>
              <a:chOff x="0" y="0"/>
              <a:chExt cx="6591304" cy="9765730"/>
            </a:xfrm>
          </p:grpSpPr>
          <p:pic>
            <p:nvPicPr>
              <p:cNvPr id="108" name="Mini-iPad-B&amp;W-Mockup.png">
                <a:extLst>
                  <a:ext uri="{FF2B5EF4-FFF2-40B4-BE49-F238E27FC236}">
                    <a16:creationId xmlns:a16="http://schemas.microsoft.com/office/drawing/2014/main" id="{49B397FB-A262-AE4B-804E-74FED4AA8E54}"/>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109" name="Shape 1101">
                <a:extLst>
                  <a:ext uri="{FF2B5EF4-FFF2-40B4-BE49-F238E27FC236}">
                    <a16:creationId xmlns:a16="http://schemas.microsoft.com/office/drawing/2014/main" id="{851C4B33-AD58-FA46-A24C-0AA639D66167}"/>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07" name="placeholder.png">
              <a:extLst>
                <a:ext uri="{FF2B5EF4-FFF2-40B4-BE49-F238E27FC236}">
                  <a16:creationId xmlns:a16="http://schemas.microsoft.com/office/drawing/2014/main" id="{A14F38BD-BC6C-014A-A6E6-5FF2310B3B70}"/>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120" name="Group 119">
            <a:extLst>
              <a:ext uri="{FF2B5EF4-FFF2-40B4-BE49-F238E27FC236}">
                <a16:creationId xmlns:a16="http://schemas.microsoft.com/office/drawing/2014/main" id="{1110FF0E-E284-1642-9605-568140A6799D}"/>
              </a:ext>
            </a:extLst>
          </p:cNvPr>
          <p:cNvGrpSpPr/>
          <p:nvPr/>
        </p:nvGrpSpPr>
        <p:grpSpPr>
          <a:xfrm>
            <a:off x="1821130" y="11071557"/>
            <a:ext cx="1612004" cy="1612003"/>
            <a:chOff x="8318323" y="6711236"/>
            <a:chExt cx="2519748" cy="2519746"/>
          </a:xfrm>
        </p:grpSpPr>
        <p:sp>
          <p:nvSpPr>
            <p:cNvPr id="121" name="Oval 120">
              <a:extLst>
                <a:ext uri="{FF2B5EF4-FFF2-40B4-BE49-F238E27FC236}">
                  <a16:creationId xmlns:a16="http://schemas.microsoft.com/office/drawing/2014/main" id="{E5896835-EC1C-B243-A65D-86D5DBD060B8}"/>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4D2FAF91-AE34-A44C-89F3-D455E10E8840}"/>
                </a:ext>
              </a:extLst>
            </p:cNvPr>
            <p:cNvGrpSpPr/>
            <p:nvPr/>
          </p:nvGrpSpPr>
          <p:grpSpPr>
            <a:xfrm>
              <a:off x="8962692" y="7407364"/>
              <a:ext cx="1231008" cy="1149792"/>
              <a:chOff x="8657130" y="2323034"/>
              <a:chExt cx="1078109" cy="1006982"/>
            </a:xfrm>
            <a:solidFill>
              <a:schemeClr val="bg1"/>
            </a:solidFill>
          </p:grpSpPr>
          <p:sp>
            <p:nvSpPr>
              <p:cNvPr id="123" name="Freeform 122">
                <a:extLst>
                  <a:ext uri="{FF2B5EF4-FFF2-40B4-BE49-F238E27FC236}">
                    <a16:creationId xmlns:a16="http://schemas.microsoft.com/office/drawing/2014/main" id="{60245A11-7C98-7842-933E-FF1A60460FD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123">
                <a:extLst>
                  <a:ext uri="{FF2B5EF4-FFF2-40B4-BE49-F238E27FC236}">
                    <a16:creationId xmlns:a16="http://schemas.microsoft.com/office/drawing/2014/main" id="{4F40649C-6E72-4349-B13D-258A3F94FF24}"/>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5" name="Group 124">
            <a:extLst>
              <a:ext uri="{FF2B5EF4-FFF2-40B4-BE49-F238E27FC236}">
                <a16:creationId xmlns:a16="http://schemas.microsoft.com/office/drawing/2014/main" id="{7225D59C-BD25-F945-99EE-9D02303FE8DF}"/>
              </a:ext>
            </a:extLst>
          </p:cNvPr>
          <p:cNvGrpSpPr/>
          <p:nvPr/>
        </p:nvGrpSpPr>
        <p:grpSpPr>
          <a:xfrm>
            <a:off x="1821130" y="8312870"/>
            <a:ext cx="1612004" cy="1612003"/>
            <a:chOff x="3097067" y="6711236"/>
            <a:chExt cx="2519748" cy="2519746"/>
          </a:xfrm>
        </p:grpSpPr>
        <p:sp>
          <p:nvSpPr>
            <p:cNvPr id="126" name="Oval 125">
              <a:extLst>
                <a:ext uri="{FF2B5EF4-FFF2-40B4-BE49-F238E27FC236}">
                  <a16:creationId xmlns:a16="http://schemas.microsoft.com/office/drawing/2014/main" id="{8404F8C0-A8C0-D24B-8617-73A9D96D4FA8}"/>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E2A27944-DF1F-D94E-8A62-8AFD68B7BEA1}"/>
                </a:ext>
              </a:extLst>
            </p:cNvPr>
            <p:cNvGrpSpPr/>
            <p:nvPr/>
          </p:nvGrpSpPr>
          <p:grpSpPr>
            <a:xfrm>
              <a:off x="3741436" y="7355605"/>
              <a:ext cx="1231008" cy="1231006"/>
              <a:chOff x="5123329" y="2255652"/>
              <a:chExt cx="1078109" cy="1078108"/>
            </a:xfrm>
            <a:solidFill>
              <a:schemeClr val="bg1"/>
            </a:solidFill>
          </p:grpSpPr>
          <p:sp>
            <p:nvSpPr>
              <p:cNvPr id="128" name="Freeform 127">
                <a:extLst>
                  <a:ext uri="{FF2B5EF4-FFF2-40B4-BE49-F238E27FC236}">
                    <a16:creationId xmlns:a16="http://schemas.microsoft.com/office/drawing/2014/main" id="{70FE27F7-DCC1-F144-B541-BF4DE542423C}"/>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9" name="Freeform 128">
                <a:extLst>
                  <a:ext uri="{FF2B5EF4-FFF2-40B4-BE49-F238E27FC236}">
                    <a16:creationId xmlns:a16="http://schemas.microsoft.com/office/drawing/2014/main" id="{80DB5B8A-06BE-6A48-A70A-4864477D727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 name="Freeform 129">
                <a:extLst>
                  <a:ext uri="{FF2B5EF4-FFF2-40B4-BE49-F238E27FC236}">
                    <a16:creationId xmlns:a16="http://schemas.microsoft.com/office/drawing/2014/main" id="{ADA5400B-3B43-0340-9658-C39FCAF6A617}"/>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31" name="TextBox 130">
            <a:extLst>
              <a:ext uri="{FF2B5EF4-FFF2-40B4-BE49-F238E27FC236}">
                <a16:creationId xmlns:a16="http://schemas.microsoft.com/office/drawing/2014/main" id="{07E09634-76DD-1442-A0C5-AD787FAEF53A}"/>
              </a:ext>
            </a:extLst>
          </p:cNvPr>
          <p:cNvSpPr txBox="1"/>
          <p:nvPr/>
        </p:nvSpPr>
        <p:spPr>
          <a:xfrm>
            <a:off x="3684941" y="8544407"/>
            <a:ext cx="3585218"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2" name="TextBox 131">
            <a:extLst>
              <a:ext uri="{FF2B5EF4-FFF2-40B4-BE49-F238E27FC236}">
                <a16:creationId xmlns:a16="http://schemas.microsoft.com/office/drawing/2014/main" id="{9C4F1762-E69C-1F49-AA3F-5C5F4D83FCDD}"/>
              </a:ext>
            </a:extLst>
          </p:cNvPr>
          <p:cNvSpPr txBox="1"/>
          <p:nvPr/>
        </p:nvSpPr>
        <p:spPr>
          <a:xfrm>
            <a:off x="3690535" y="11303094"/>
            <a:ext cx="351460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10" name="Group 109">
            <a:extLst>
              <a:ext uri="{FF2B5EF4-FFF2-40B4-BE49-F238E27FC236}">
                <a16:creationId xmlns:a16="http://schemas.microsoft.com/office/drawing/2014/main" id="{5DD336F8-F769-AC4D-89E7-637B7EF7A0DB}"/>
              </a:ext>
            </a:extLst>
          </p:cNvPr>
          <p:cNvGrpSpPr/>
          <p:nvPr/>
        </p:nvGrpSpPr>
        <p:grpSpPr>
          <a:xfrm>
            <a:off x="7820216" y="11071557"/>
            <a:ext cx="1612004" cy="1612003"/>
            <a:chOff x="18760835" y="6711236"/>
            <a:chExt cx="2519748" cy="2519746"/>
          </a:xfrm>
        </p:grpSpPr>
        <p:sp>
          <p:nvSpPr>
            <p:cNvPr id="111" name="Oval 110">
              <a:extLst>
                <a:ext uri="{FF2B5EF4-FFF2-40B4-BE49-F238E27FC236}">
                  <a16:creationId xmlns:a16="http://schemas.microsoft.com/office/drawing/2014/main" id="{5474349D-F341-7343-86AE-0CF62E21827F}"/>
                </a:ext>
              </a:extLst>
            </p:cNvPr>
            <p:cNvSpPr/>
            <p:nvPr/>
          </p:nvSpPr>
          <p:spPr>
            <a:xfrm>
              <a:off x="18760835" y="6711236"/>
              <a:ext cx="2519748" cy="2519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F8224F45-0B3E-BC49-9550-63149C856EE4}"/>
                </a:ext>
              </a:extLst>
            </p:cNvPr>
            <p:cNvGrpSpPr/>
            <p:nvPr/>
          </p:nvGrpSpPr>
          <p:grpSpPr>
            <a:xfrm>
              <a:off x="19403068" y="7424351"/>
              <a:ext cx="1235280" cy="940350"/>
              <a:chOff x="17083598" y="2386671"/>
              <a:chExt cx="1081851" cy="823555"/>
            </a:xfrm>
            <a:solidFill>
              <a:schemeClr val="bg1"/>
            </a:solidFill>
          </p:grpSpPr>
          <p:sp>
            <p:nvSpPr>
              <p:cNvPr id="113" name="Freeform 16">
                <a:extLst>
                  <a:ext uri="{FF2B5EF4-FFF2-40B4-BE49-F238E27FC236}">
                    <a16:creationId xmlns:a16="http://schemas.microsoft.com/office/drawing/2014/main" id="{35848CEC-2E47-6B44-BFF9-392BF86A246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17">
                <a:extLst>
                  <a:ext uri="{FF2B5EF4-FFF2-40B4-BE49-F238E27FC236}">
                    <a16:creationId xmlns:a16="http://schemas.microsoft.com/office/drawing/2014/main" id="{006859B6-0FEC-F44C-9B77-E594C718A361}"/>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18">
                <a:extLst>
                  <a:ext uri="{FF2B5EF4-FFF2-40B4-BE49-F238E27FC236}">
                    <a16:creationId xmlns:a16="http://schemas.microsoft.com/office/drawing/2014/main" id="{3ECB1155-F4C7-B247-98AB-5D116FB0C9EA}"/>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19">
                <a:extLst>
                  <a:ext uri="{FF2B5EF4-FFF2-40B4-BE49-F238E27FC236}">
                    <a16:creationId xmlns:a16="http://schemas.microsoft.com/office/drawing/2014/main" id="{2D840776-DAAA-CD43-B72F-93EE03A458E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7" name="Freeform 20">
                <a:extLst>
                  <a:ext uri="{FF2B5EF4-FFF2-40B4-BE49-F238E27FC236}">
                    <a16:creationId xmlns:a16="http://schemas.microsoft.com/office/drawing/2014/main" id="{2CDB63D8-D940-9D4D-AB2A-943A45D4414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 name="Freeform 21">
                <a:extLst>
                  <a:ext uri="{FF2B5EF4-FFF2-40B4-BE49-F238E27FC236}">
                    <a16:creationId xmlns:a16="http://schemas.microsoft.com/office/drawing/2014/main" id="{61E03A1A-8558-CD45-9FDF-0F4E77992864}"/>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 name="Freeform 22">
                <a:extLst>
                  <a:ext uri="{FF2B5EF4-FFF2-40B4-BE49-F238E27FC236}">
                    <a16:creationId xmlns:a16="http://schemas.microsoft.com/office/drawing/2014/main" id="{8442DB85-A54A-7146-A83E-AD23584F167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33" name="TextBox 132">
            <a:extLst>
              <a:ext uri="{FF2B5EF4-FFF2-40B4-BE49-F238E27FC236}">
                <a16:creationId xmlns:a16="http://schemas.microsoft.com/office/drawing/2014/main" id="{518D7B0A-CDE9-9A41-9FDD-E134298C757C}"/>
              </a:ext>
            </a:extLst>
          </p:cNvPr>
          <p:cNvSpPr txBox="1"/>
          <p:nvPr/>
        </p:nvSpPr>
        <p:spPr>
          <a:xfrm>
            <a:off x="9689622" y="11259991"/>
            <a:ext cx="351460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34" name="Group 133">
            <a:extLst>
              <a:ext uri="{FF2B5EF4-FFF2-40B4-BE49-F238E27FC236}">
                <a16:creationId xmlns:a16="http://schemas.microsoft.com/office/drawing/2014/main" id="{E88BD936-4D6F-D346-B23F-95862CDE7D9D}"/>
              </a:ext>
            </a:extLst>
          </p:cNvPr>
          <p:cNvGrpSpPr/>
          <p:nvPr/>
        </p:nvGrpSpPr>
        <p:grpSpPr>
          <a:xfrm>
            <a:off x="7820216" y="8312870"/>
            <a:ext cx="1612004" cy="1612003"/>
            <a:chOff x="13539579" y="6711236"/>
            <a:chExt cx="2519748" cy="2519746"/>
          </a:xfrm>
        </p:grpSpPr>
        <p:sp>
          <p:nvSpPr>
            <p:cNvPr id="135" name="Oval 134">
              <a:extLst>
                <a:ext uri="{FF2B5EF4-FFF2-40B4-BE49-F238E27FC236}">
                  <a16:creationId xmlns:a16="http://schemas.microsoft.com/office/drawing/2014/main" id="{B1B597C9-2E18-124E-AA86-08955A6A5CA1}"/>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4511CAD0-DEB6-F142-94EC-5B8E2A3810AF}"/>
                </a:ext>
              </a:extLst>
            </p:cNvPr>
            <p:cNvGrpSpPr/>
            <p:nvPr/>
          </p:nvGrpSpPr>
          <p:grpSpPr>
            <a:xfrm>
              <a:off x="14255035" y="7490215"/>
              <a:ext cx="1088834" cy="1096396"/>
              <a:chOff x="5231890" y="4370690"/>
              <a:chExt cx="1078109" cy="1085596"/>
            </a:xfrm>
            <a:solidFill>
              <a:schemeClr val="bg1"/>
            </a:solidFill>
          </p:grpSpPr>
          <p:sp>
            <p:nvSpPr>
              <p:cNvPr id="137" name="Freeform 23">
                <a:extLst>
                  <a:ext uri="{FF2B5EF4-FFF2-40B4-BE49-F238E27FC236}">
                    <a16:creationId xmlns:a16="http://schemas.microsoft.com/office/drawing/2014/main" id="{414ABB21-67BD-7C46-A319-E24399893D53}"/>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8" name="Freeform 24">
                <a:extLst>
                  <a:ext uri="{FF2B5EF4-FFF2-40B4-BE49-F238E27FC236}">
                    <a16:creationId xmlns:a16="http://schemas.microsoft.com/office/drawing/2014/main" id="{F21B2D34-B066-2F4B-97FB-6CC6EF73CB34}"/>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25">
                <a:extLst>
                  <a:ext uri="{FF2B5EF4-FFF2-40B4-BE49-F238E27FC236}">
                    <a16:creationId xmlns:a16="http://schemas.microsoft.com/office/drawing/2014/main" id="{1E6D4DA6-5302-4241-88D1-12B06A48DFB1}"/>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0" name="Freeform 26">
                <a:extLst>
                  <a:ext uri="{FF2B5EF4-FFF2-40B4-BE49-F238E27FC236}">
                    <a16:creationId xmlns:a16="http://schemas.microsoft.com/office/drawing/2014/main" id="{884F2E25-C068-DA4A-902D-FE6FAE7A45A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27">
                <a:extLst>
                  <a:ext uri="{FF2B5EF4-FFF2-40B4-BE49-F238E27FC236}">
                    <a16:creationId xmlns:a16="http://schemas.microsoft.com/office/drawing/2014/main" id="{B62A076C-21D3-8B45-961A-20CDCD2D45DE}"/>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2" name="Freeform 28">
                <a:extLst>
                  <a:ext uri="{FF2B5EF4-FFF2-40B4-BE49-F238E27FC236}">
                    <a16:creationId xmlns:a16="http://schemas.microsoft.com/office/drawing/2014/main" id="{CFC957A2-67A9-BD4E-92AB-6E4EFDC6823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29">
                <a:extLst>
                  <a:ext uri="{FF2B5EF4-FFF2-40B4-BE49-F238E27FC236}">
                    <a16:creationId xmlns:a16="http://schemas.microsoft.com/office/drawing/2014/main" id="{E082E1D5-CFB7-FD47-9676-1296174178F6}"/>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30">
                <a:extLst>
                  <a:ext uri="{FF2B5EF4-FFF2-40B4-BE49-F238E27FC236}">
                    <a16:creationId xmlns:a16="http://schemas.microsoft.com/office/drawing/2014/main" id="{EB0D1109-38E4-BF42-80DE-9D5765A970EB}"/>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5" name="Freeform 31">
                <a:extLst>
                  <a:ext uri="{FF2B5EF4-FFF2-40B4-BE49-F238E27FC236}">
                    <a16:creationId xmlns:a16="http://schemas.microsoft.com/office/drawing/2014/main" id="{483E000E-37EA-864F-BC0A-05747C64206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32">
                <a:extLst>
                  <a:ext uri="{FF2B5EF4-FFF2-40B4-BE49-F238E27FC236}">
                    <a16:creationId xmlns:a16="http://schemas.microsoft.com/office/drawing/2014/main" id="{8670FE46-81D4-0945-B7E5-CC8CFEEE91F4}"/>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47" name="TextBox 146">
            <a:extLst>
              <a:ext uri="{FF2B5EF4-FFF2-40B4-BE49-F238E27FC236}">
                <a16:creationId xmlns:a16="http://schemas.microsoft.com/office/drawing/2014/main" id="{06104822-BB28-8144-99D6-24C854C3188D}"/>
              </a:ext>
            </a:extLst>
          </p:cNvPr>
          <p:cNvSpPr txBox="1"/>
          <p:nvPr/>
        </p:nvSpPr>
        <p:spPr>
          <a:xfrm>
            <a:off x="9684027" y="8495270"/>
            <a:ext cx="351460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48" name="TextBox 147">
            <a:extLst>
              <a:ext uri="{FF2B5EF4-FFF2-40B4-BE49-F238E27FC236}">
                <a16:creationId xmlns:a16="http://schemas.microsoft.com/office/drawing/2014/main" id="{13A8D442-00DE-754E-A983-A7C20FB28EAC}"/>
              </a:ext>
            </a:extLst>
          </p:cNvPr>
          <p:cNvSpPr txBox="1"/>
          <p:nvPr/>
        </p:nvSpPr>
        <p:spPr>
          <a:xfrm>
            <a:off x="1821129" y="4359882"/>
            <a:ext cx="11377497"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5" name="Picture Placeholder 4">
            <a:extLst>
              <a:ext uri="{FF2B5EF4-FFF2-40B4-BE49-F238E27FC236}">
                <a16:creationId xmlns:a16="http://schemas.microsoft.com/office/drawing/2014/main" id="{C9384C1F-5FF2-504C-8FF1-4B63FA9D8E64}"/>
              </a:ext>
            </a:extLst>
          </p:cNvPr>
          <p:cNvSpPr>
            <a:spLocks noGrp="1"/>
          </p:cNvSpPr>
          <p:nvPr>
            <p:ph type="pic" sz="quarter" idx="15"/>
          </p:nvPr>
        </p:nvSpPr>
        <p:spPr/>
      </p:sp>
    </p:spTree>
    <p:extLst>
      <p:ext uri="{BB962C8B-B14F-4D97-AF65-F5344CB8AC3E}">
        <p14:creationId xmlns:p14="http://schemas.microsoft.com/office/powerpoint/2010/main" val="124993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028D269-806E-254C-B539-C8C142591B73}"/>
              </a:ext>
            </a:extLst>
          </p:cNvPr>
          <p:cNvGrpSpPr/>
          <p:nvPr/>
        </p:nvGrpSpPr>
        <p:grpSpPr>
          <a:xfrm>
            <a:off x="1978025" y="3953069"/>
            <a:ext cx="20421600" cy="4622800"/>
            <a:chOff x="2413000" y="4902200"/>
            <a:chExt cx="20421600" cy="4267200"/>
          </a:xfrm>
        </p:grpSpPr>
        <p:sp>
          <p:nvSpPr>
            <p:cNvPr id="8" name="Rectangle 7">
              <a:extLst>
                <a:ext uri="{FF2B5EF4-FFF2-40B4-BE49-F238E27FC236}">
                  <a16:creationId xmlns:a16="http://schemas.microsoft.com/office/drawing/2014/main" id="{2C25E4D7-A33F-434D-A58B-5C337E705C44}"/>
                </a:ext>
              </a:extLst>
            </p:cNvPr>
            <p:cNvSpPr/>
            <p:nvPr/>
          </p:nvSpPr>
          <p:spPr>
            <a:xfrm>
              <a:off x="2413000" y="4902200"/>
              <a:ext cx="5105400" cy="426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E2E79A-15B0-5049-B119-AACD8042E18E}"/>
                </a:ext>
              </a:extLst>
            </p:cNvPr>
            <p:cNvSpPr/>
            <p:nvPr/>
          </p:nvSpPr>
          <p:spPr>
            <a:xfrm>
              <a:off x="7518400" y="4902200"/>
              <a:ext cx="5105400" cy="426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CE2372-44C0-C344-A84B-46792416ED51}"/>
                </a:ext>
              </a:extLst>
            </p:cNvPr>
            <p:cNvSpPr/>
            <p:nvPr/>
          </p:nvSpPr>
          <p:spPr>
            <a:xfrm>
              <a:off x="12623800" y="4902200"/>
              <a:ext cx="5105400" cy="426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A6C52B-F051-274E-9CEA-14AF844AB2E8}"/>
                </a:ext>
              </a:extLst>
            </p:cNvPr>
            <p:cNvSpPr/>
            <p:nvPr/>
          </p:nvSpPr>
          <p:spPr>
            <a:xfrm>
              <a:off x="17729200" y="4902200"/>
              <a:ext cx="5105400" cy="426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28AD8D7-E5A4-5C47-B26B-88F8BFAADA5C}"/>
              </a:ext>
            </a:extLst>
          </p:cNvPr>
          <p:cNvGrpSpPr/>
          <p:nvPr/>
        </p:nvGrpSpPr>
        <p:grpSpPr>
          <a:xfrm flipH="1">
            <a:off x="3346450" y="7343094"/>
            <a:ext cx="2368550" cy="2368548"/>
            <a:chOff x="14893761" y="4490198"/>
            <a:chExt cx="1935331" cy="1935331"/>
          </a:xfrm>
        </p:grpSpPr>
        <p:sp>
          <p:nvSpPr>
            <p:cNvPr id="15" name="Oval 14">
              <a:extLst>
                <a:ext uri="{FF2B5EF4-FFF2-40B4-BE49-F238E27FC236}">
                  <a16:creationId xmlns:a16="http://schemas.microsoft.com/office/drawing/2014/main" id="{DBB4AE27-8071-6743-9209-F38BEF96A171}"/>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D7ED7AD-2FDA-E845-BFCB-021D72E7C828}"/>
                </a:ext>
              </a:extLst>
            </p:cNvPr>
            <p:cNvSpPr/>
            <p:nvPr/>
          </p:nvSpPr>
          <p:spPr>
            <a:xfrm>
              <a:off x="15066428" y="4662867"/>
              <a:ext cx="1589996" cy="1589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0DDDC10-AB9C-474B-9D2C-C3D78CC33052}"/>
              </a:ext>
            </a:extLst>
          </p:cNvPr>
          <p:cNvSpPr txBox="1"/>
          <p:nvPr/>
        </p:nvSpPr>
        <p:spPr>
          <a:xfrm flipH="1">
            <a:off x="3347667" y="5033081"/>
            <a:ext cx="2368550" cy="923330"/>
          </a:xfrm>
          <a:prstGeom prst="rect">
            <a:avLst/>
          </a:prstGeom>
          <a:noFill/>
          <a:ln>
            <a:noFill/>
          </a:ln>
        </p:spPr>
        <p:txBody>
          <a:bodyPr wrap="square" rtlCol="0">
            <a:spAutoFit/>
          </a:bodyPr>
          <a:lstStyle/>
          <a:p>
            <a:pPr algn="ctr"/>
            <a:r>
              <a:rPr lang="en-US" sz="5400" spc="300" dirty="0">
                <a:solidFill>
                  <a:schemeClr val="bg1"/>
                </a:solidFill>
                <a:latin typeface="Poppins Medium" pitchFamily="2" charset="77"/>
                <a:ea typeface="Lato" panose="020F0502020204030203" pitchFamily="34" charset="0"/>
                <a:cs typeface="Poppins Medium" pitchFamily="2" charset="77"/>
              </a:rPr>
              <a:t>2016</a:t>
            </a:r>
          </a:p>
        </p:txBody>
      </p:sp>
      <p:grpSp>
        <p:nvGrpSpPr>
          <p:cNvPr id="18" name="Group 17">
            <a:extLst>
              <a:ext uri="{FF2B5EF4-FFF2-40B4-BE49-F238E27FC236}">
                <a16:creationId xmlns:a16="http://schemas.microsoft.com/office/drawing/2014/main" id="{D198549B-AD2F-9F4F-ADB0-6B2A09385EEC}"/>
              </a:ext>
            </a:extLst>
          </p:cNvPr>
          <p:cNvGrpSpPr/>
          <p:nvPr/>
        </p:nvGrpSpPr>
        <p:grpSpPr>
          <a:xfrm flipH="1">
            <a:off x="8451850" y="7343092"/>
            <a:ext cx="2368550" cy="2368548"/>
            <a:chOff x="14893761" y="4490198"/>
            <a:chExt cx="1935331" cy="1935331"/>
          </a:xfrm>
        </p:grpSpPr>
        <p:sp>
          <p:nvSpPr>
            <p:cNvPr id="19" name="Oval 18">
              <a:extLst>
                <a:ext uri="{FF2B5EF4-FFF2-40B4-BE49-F238E27FC236}">
                  <a16:creationId xmlns:a16="http://schemas.microsoft.com/office/drawing/2014/main" id="{3F5DAC9B-583F-7244-8C55-9D9A33CA0008}"/>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935F97F-AAB7-2941-9DB9-A639213699D2}"/>
                </a:ext>
              </a:extLst>
            </p:cNvPr>
            <p:cNvSpPr/>
            <p:nvPr/>
          </p:nvSpPr>
          <p:spPr>
            <a:xfrm>
              <a:off x="15066428" y="4662867"/>
              <a:ext cx="1589996" cy="15899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7BA02DA-A791-3E4A-B6A7-2060CBBB4065}"/>
              </a:ext>
            </a:extLst>
          </p:cNvPr>
          <p:cNvSpPr txBox="1"/>
          <p:nvPr/>
        </p:nvSpPr>
        <p:spPr>
          <a:xfrm flipH="1">
            <a:off x="8451850" y="5052447"/>
            <a:ext cx="2368550" cy="923330"/>
          </a:xfrm>
          <a:prstGeom prst="rect">
            <a:avLst/>
          </a:prstGeom>
          <a:noFill/>
          <a:ln>
            <a:noFill/>
          </a:ln>
        </p:spPr>
        <p:txBody>
          <a:bodyPr wrap="square" rtlCol="0">
            <a:spAutoFit/>
          </a:bodyPr>
          <a:lstStyle/>
          <a:p>
            <a:pPr algn="ctr"/>
            <a:r>
              <a:rPr lang="en-US" sz="5400" spc="300" dirty="0">
                <a:solidFill>
                  <a:schemeClr val="bg1"/>
                </a:solidFill>
                <a:latin typeface="Poppins Medium" pitchFamily="2" charset="77"/>
                <a:ea typeface="Lato" panose="020F0502020204030203" pitchFamily="34" charset="0"/>
                <a:cs typeface="Poppins Medium" pitchFamily="2" charset="77"/>
              </a:rPr>
              <a:t>2017</a:t>
            </a:r>
          </a:p>
        </p:txBody>
      </p:sp>
      <p:grpSp>
        <p:nvGrpSpPr>
          <p:cNvPr id="22" name="Group 21">
            <a:extLst>
              <a:ext uri="{FF2B5EF4-FFF2-40B4-BE49-F238E27FC236}">
                <a16:creationId xmlns:a16="http://schemas.microsoft.com/office/drawing/2014/main" id="{2BAF458C-2AEA-FB4F-AC77-D660D7C72A42}"/>
              </a:ext>
            </a:extLst>
          </p:cNvPr>
          <p:cNvGrpSpPr/>
          <p:nvPr/>
        </p:nvGrpSpPr>
        <p:grpSpPr>
          <a:xfrm flipH="1">
            <a:off x="13557250" y="7343094"/>
            <a:ext cx="2368550" cy="2368548"/>
            <a:chOff x="14893761" y="4490198"/>
            <a:chExt cx="1935331" cy="1935331"/>
          </a:xfrm>
        </p:grpSpPr>
        <p:sp>
          <p:nvSpPr>
            <p:cNvPr id="23" name="Oval 22">
              <a:extLst>
                <a:ext uri="{FF2B5EF4-FFF2-40B4-BE49-F238E27FC236}">
                  <a16:creationId xmlns:a16="http://schemas.microsoft.com/office/drawing/2014/main" id="{B9DF5E46-BC90-3842-8C96-021B48CA7478}"/>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BF7DCDBF-0B83-6345-83B0-92AC1E0D3032}"/>
                </a:ext>
              </a:extLst>
            </p:cNvPr>
            <p:cNvSpPr/>
            <p:nvPr/>
          </p:nvSpPr>
          <p:spPr>
            <a:xfrm>
              <a:off x="15066428" y="4662867"/>
              <a:ext cx="1589996" cy="1589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1FF4686E-7802-294E-A7F5-860AD7B20836}"/>
              </a:ext>
            </a:extLst>
          </p:cNvPr>
          <p:cNvSpPr txBox="1"/>
          <p:nvPr/>
        </p:nvSpPr>
        <p:spPr>
          <a:xfrm flipH="1">
            <a:off x="13524274" y="5031838"/>
            <a:ext cx="2368550" cy="923330"/>
          </a:xfrm>
          <a:prstGeom prst="rect">
            <a:avLst/>
          </a:prstGeom>
          <a:noFill/>
          <a:ln>
            <a:noFill/>
          </a:ln>
        </p:spPr>
        <p:txBody>
          <a:bodyPr wrap="square" rtlCol="0">
            <a:spAutoFit/>
          </a:bodyPr>
          <a:lstStyle/>
          <a:p>
            <a:pPr algn="ctr"/>
            <a:r>
              <a:rPr lang="en-US" sz="5400" spc="300" dirty="0">
                <a:solidFill>
                  <a:schemeClr val="bg1"/>
                </a:solidFill>
                <a:latin typeface="Poppins Medium" pitchFamily="2" charset="77"/>
                <a:ea typeface="Lato" panose="020F0502020204030203" pitchFamily="34" charset="0"/>
                <a:cs typeface="Poppins Medium" pitchFamily="2" charset="77"/>
              </a:rPr>
              <a:t>2018</a:t>
            </a:r>
          </a:p>
        </p:txBody>
      </p:sp>
      <p:grpSp>
        <p:nvGrpSpPr>
          <p:cNvPr id="26" name="Group 25">
            <a:extLst>
              <a:ext uri="{FF2B5EF4-FFF2-40B4-BE49-F238E27FC236}">
                <a16:creationId xmlns:a16="http://schemas.microsoft.com/office/drawing/2014/main" id="{93AF320D-8C4C-FC4D-8207-EBEF7568FCCA}"/>
              </a:ext>
            </a:extLst>
          </p:cNvPr>
          <p:cNvGrpSpPr/>
          <p:nvPr/>
        </p:nvGrpSpPr>
        <p:grpSpPr>
          <a:xfrm flipH="1">
            <a:off x="18662650" y="7343092"/>
            <a:ext cx="2368550" cy="2368548"/>
            <a:chOff x="14893761" y="4490198"/>
            <a:chExt cx="1935331" cy="1935331"/>
          </a:xfrm>
        </p:grpSpPr>
        <p:sp>
          <p:nvSpPr>
            <p:cNvPr id="27" name="Oval 26">
              <a:extLst>
                <a:ext uri="{FF2B5EF4-FFF2-40B4-BE49-F238E27FC236}">
                  <a16:creationId xmlns:a16="http://schemas.microsoft.com/office/drawing/2014/main" id="{5219BC38-F279-DC49-A313-60750E4EFAD0}"/>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A611D32B-EF5D-2042-A978-447B59D922E8}"/>
                </a:ext>
              </a:extLst>
            </p:cNvPr>
            <p:cNvSpPr/>
            <p:nvPr/>
          </p:nvSpPr>
          <p:spPr>
            <a:xfrm>
              <a:off x="15066428" y="4662867"/>
              <a:ext cx="1589996" cy="15899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609C75DF-2913-4745-B9E7-39AFEB03AD12}"/>
              </a:ext>
            </a:extLst>
          </p:cNvPr>
          <p:cNvSpPr txBox="1"/>
          <p:nvPr/>
        </p:nvSpPr>
        <p:spPr>
          <a:xfrm flipH="1">
            <a:off x="18629674" y="5031836"/>
            <a:ext cx="2368550" cy="923330"/>
          </a:xfrm>
          <a:prstGeom prst="rect">
            <a:avLst/>
          </a:prstGeom>
          <a:noFill/>
          <a:ln>
            <a:noFill/>
          </a:ln>
        </p:spPr>
        <p:txBody>
          <a:bodyPr wrap="square" rtlCol="0">
            <a:spAutoFit/>
          </a:bodyPr>
          <a:lstStyle/>
          <a:p>
            <a:pPr algn="ctr"/>
            <a:r>
              <a:rPr lang="en-US" sz="5400" spc="300" dirty="0">
                <a:solidFill>
                  <a:schemeClr val="bg1"/>
                </a:solidFill>
                <a:latin typeface="Poppins Medium" pitchFamily="2" charset="77"/>
                <a:ea typeface="Lato" panose="020F0502020204030203" pitchFamily="34" charset="0"/>
                <a:cs typeface="Poppins Medium" pitchFamily="2" charset="77"/>
              </a:rPr>
              <a:t>2019</a:t>
            </a:r>
          </a:p>
        </p:txBody>
      </p:sp>
      <p:sp>
        <p:nvSpPr>
          <p:cNvPr id="31" name="Subtitle 2">
            <a:extLst>
              <a:ext uri="{FF2B5EF4-FFF2-40B4-BE49-F238E27FC236}">
                <a16:creationId xmlns:a16="http://schemas.microsoft.com/office/drawing/2014/main" id="{E86879A5-5A47-F34E-AC10-A034C12713FC}"/>
              </a:ext>
            </a:extLst>
          </p:cNvPr>
          <p:cNvSpPr txBox="1">
            <a:spLocks/>
          </p:cNvSpPr>
          <p:nvPr/>
        </p:nvSpPr>
        <p:spPr>
          <a:xfrm>
            <a:off x="2213357" y="10500846"/>
            <a:ext cx="4634736"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a:t>
            </a:r>
          </a:p>
        </p:txBody>
      </p:sp>
      <p:sp>
        <p:nvSpPr>
          <p:cNvPr id="32" name="Rectangle 31">
            <a:extLst>
              <a:ext uri="{FF2B5EF4-FFF2-40B4-BE49-F238E27FC236}">
                <a16:creationId xmlns:a16="http://schemas.microsoft.com/office/drawing/2014/main" id="{88C10C19-3CF8-E741-A144-0C6B7B4DACED}"/>
              </a:ext>
            </a:extLst>
          </p:cNvPr>
          <p:cNvSpPr/>
          <p:nvPr/>
        </p:nvSpPr>
        <p:spPr>
          <a:xfrm>
            <a:off x="2714281" y="9854515"/>
            <a:ext cx="3632887"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34" name="Subtitle 2">
            <a:extLst>
              <a:ext uri="{FF2B5EF4-FFF2-40B4-BE49-F238E27FC236}">
                <a16:creationId xmlns:a16="http://schemas.microsoft.com/office/drawing/2014/main" id="{47DF9B49-386F-BB45-8685-F9072E3AA863}"/>
              </a:ext>
            </a:extLst>
          </p:cNvPr>
          <p:cNvSpPr txBox="1">
            <a:spLocks/>
          </p:cNvSpPr>
          <p:nvPr/>
        </p:nvSpPr>
        <p:spPr>
          <a:xfrm>
            <a:off x="7318757" y="10500846"/>
            <a:ext cx="4634736"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a:t>
            </a:r>
          </a:p>
        </p:txBody>
      </p:sp>
      <p:sp>
        <p:nvSpPr>
          <p:cNvPr id="35" name="Rectangle 34">
            <a:extLst>
              <a:ext uri="{FF2B5EF4-FFF2-40B4-BE49-F238E27FC236}">
                <a16:creationId xmlns:a16="http://schemas.microsoft.com/office/drawing/2014/main" id="{86105085-2521-AA4E-8FD1-CF757F25ED86}"/>
              </a:ext>
            </a:extLst>
          </p:cNvPr>
          <p:cNvSpPr/>
          <p:nvPr/>
        </p:nvSpPr>
        <p:spPr>
          <a:xfrm>
            <a:off x="7819681" y="9854515"/>
            <a:ext cx="3632887"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37" name="Subtitle 2">
            <a:extLst>
              <a:ext uri="{FF2B5EF4-FFF2-40B4-BE49-F238E27FC236}">
                <a16:creationId xmlns:a16="http://schemas.microsoft.com/office/drawing/2014/main" id="{C9905053-E940-FF4E-9092-CE3DAC9EA998}"/>
              </a:ext>
            </a:extLst>
          </p:cNvPr>
          <p:cNvSpPr txBox="1">
            <a:spLocks/>
          </p:cNvSpPr>
          <p:nvPr/>
        </p:nvSpPr>
        <p:spPr>
          <a:xfrm>
            <a:off x="12424156" y="10500846"/>
            <a:ext cx="4634736"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a:t>
            </a:r>
          </a:p>
        </p:txBody>
      </p:sp>
      <p:sp>
        <p:nvSpPr>
          <p:cNvPr id="38" name="Rectangle 37">
            <a:extLst>
              <a:ext uri="{FF2B5EF4-FFF2-40B4-BE49-F238E27FC236}">
                <a16:creationId xmlns:a16="http://schemas.microsoft.com/office/drawing/2014/main" id="{154554D4-E9D2-D547-9F4A-83FFD87FA1C4}"/>
              </a:ext>
            </a:extLst>
          </p:cNvPr>
          <p:cNvSpPr/>
          <p:nvPr/>
        </p:nvSpPr>
        <p:spPr>
          <a:xfrm>
            <a:off x="12925080" y="9854515"/>
            <a:ext cx="3632887"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40" name="Subtitle 2">
            <a:extLst>
              <a:ext uri="{FF2B5EF4-FFF2-40B4-BE49-F238E27FC236}">
                <a16:creationId xmlns:a16="http://schemas.microsoft.com/office/drawing/2014/main" id="{A0BF9263-4701-B347-8A00-1C8511DE71A5}"/>
              </a:ext>
            </a:extLst>
          </p:cNvPr>
          <p:cNvSpPr txBox="1">
            <a:spLocks/>
          </p:cNvSpPr>
          <p:nvPr/>
        </p:nvSpPr>
        <p:spPr>
          <a:xfrm>
            <a:off x="17559816" y="10500846"/>
            <a:ext cx="4634736"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a:t>
            </a:r>
          </a:p>
        </p:txBody>
      </p:sp>
      <p:sp>
        <p:nvSpPr>
          <p:cNvPr id="41" name="Rectangle 40">
            <a:extLst>
              <a:ext uri="{FF2B5EF4-FFF2-40B4-BE49-F238E27FC236}">
                <a16:creationId xmlns:a16="http://schemas.microsoft.com/office/drawing/2014/main" id="{CA1250E0-D55C-5E4D-8C05-5EB9B6180C09}"/>
              </a:ext>
            </a:extLst>
          </p:cNvPr>
          <p:cNvSpPr/>
          <p:nvPr/>
        </p:nvSpPr>
        <p:spPr>
          <a:xfrm>
            <a:off x="18060740" y="9854515"/>
            <a:ext cx="3632887"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42" name="TextBox 41">
            <a:extLst>
              <a:ext uri="{FF2B5EF4-FFF2-40B4-BE49-F238E27FC236}">
                <a16:creationId xmlns:a16="http://schemas.microsoft.com/office/drawing/2014/main" id="{44E9E99A-9982-8747-8395-CF10B2F9665A}"/>
              </a:ext>
            </a:extLst>
          </p:cNvPr>
          <p:cNvSpPr txBox="1"/>
          <p:nvPr/>
        </p:nvSpPr>
        <p:spPr>
          <a:xfrm>
            <a:off x="2448702" y="6018528"/>
            <a:ext cx="4164046" cy="461665"/>
          </a:xfrm>
          <a:prstGeom prst="rect">
            <a:avLst/>
          </a:prstGeom>
          <a:noFill/>
        </p:spPr>
        <p:txBody>
          <a:bodyPr wrap="squar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YOUR TITLE</a:t>
            </a:r>
          </a:p>
        </p:txBody>
      </p:sp>
      <p:sp>
        <p:nvSpPr>
          <p:cNvPr id="43" name="TextBox 42">
            <a:extLst>
              <a:ext uri="{FF2B5EF4-FFF2-40B4-BE49-F238E27FC236}">
                <a16:creationId xmlns:a16="http://schemas.microsoft.com/office/drawing/2014/main" id="{29138FDB-2172-0A42-BA91-456B869B19A8}"/>
              </a:ext>
            </a:extLst>
          </p:cNvPr>
          <p:cNvSpPr txBox="1"/>
          <p:nvPr/>
        </p:nvSpPr>
        <p:spPr>
          <a:xfrm>
            <a:off x="7554101" y="6018528"/>
            <a:ext cx="4164046" cy="461665"/>
          </a:xfrm>
          <a:prstGeom prst="rect">
            <a:avLst/>
          </a:prstGeom>
          <a:noFill/>
        </p:spPr>
        <p:txBody>
          <a:bodyPr wrap="squar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YOUR TITLE</a:t>
            </a:r>
          </a:p>
        </p:txBody>
      </p:sp>
      <p:sp>
        <p:nvSpPr>
          <p:cNvPr id="44" name="TextBox 43">
            <a:extLst>
              <a:ext uri="{FF2B5EF4-FFF2-40B4-BE49-F238E27FC236}">
                <a16:creationId xmlns:a16="http://schemas.microsoft.com/office/drawing/2014/main" id="{B5C8A84D-C30F-5047-95DF-304814050C18}"/>
              </a:ext>
            </a:extLst>
          </p:cNvPr>
          <p:cNvSpPr txBox="1"/>
          <p:nvPr/>
        </p:nvSpPr>
        <p:spPr>
          <a:xfrm>
            <a:off x="12700256" y="6018528"/>
            <a:ext cx="4164046" cy="461665"/>
          </a:xfrm>
          <a:prstGeom prst="rect">
            <a:avLst/>
          </a:prstGeom>
          <a:noFill/>
        </p:spPr>
        <p:txBody>
          <a:bodyPr wrap="squar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YOUR TITLE</a:t>
            </a:r>
          </a:p>
        </p:txBody>
      </p:sp>
      <p:sp>
        <p:nvSpPr>
          <p:cNvPr id="45" name="TextBox 44">
            <a:extLst>
              <a:ext uri="{FF2B5EF4-FFF2-40B4-BE49-F238E27FC236}">
                <a16:creationId xmlns:a16="http://schemas.microsoft.com/office/drawing/2014/main" id="{13DAA0B9-EA38-8C40-9BB3-06B3CD96935E}"/>
              </a:ext>
            </a:extLst>
          </p:cNvPr>
          <p:cNvSpPr txBox="1"/>
          <p:nvPr/>
        </p:nvSpPr>
        <p:spPr>
          <a:xfrm>
            <a:off x="17764902" y="6018528"/>
            <a:ext cx="4164046" cy="461665"/>
          </a:xfrm>
          <a:prstGeom prst="rect">
            <a:avLst/>
          </a:prstGeom>
          <a:noFill/>
        </p:spPr>
        <p:txBody>
          <a:bodyPr wrap="squar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YOUR TITLE</a:t>
            </a:r>
          </a:p>
        </p:txBody>
      </p:sp>
      <p:grpSp>
        <p:nvGrpSpPr>
          <p:cNvPr id="50" name="Group 49">
            <a:extLst>
              <a:ext uri="{FF2B5EF4-FFF2-40B4-BE49-F238E27FC236}">
                <a16:creationId xmlns:a16="http://schemas.microsoft.com/office/drawing/2014/main" id="{D2410D80-417D-324A-B990-3F98AB7791F6}"/>
              </a:ext>
            </a:extLst>
          </p:cNvPr>
          <p:cNvGrpSpPr/>
          <p:nvPr/>
        </p:nvGrpSpPr>
        <p:grpSpPr>
          <a:xfrm>
            <a:off x="19336257" y="8075479"/>
            <a:ext cx="1081851" cy="823555"/>
            <a:chOff x="17083598" y="2386671"/>
            <a:chExt cx="1081851" cy="823555"/>
          </a:xfrm>
          <a:solidFill>
            <a:schemeClr val="bg1"/>
          </a:solidFill>
        </p:grpSpPr>
        <p:sp>
          <p:nvSpPr>
            <p:cNvPr id="51" name="Freeform 16">
              <a:extLst>
                <a:ext uri="{FF2B5EF4-FFF2-40B4-BE49-F238E27FC236}">
                  <a16:creationId xmlns:a16="http://schemas.microsoft.com/office/drawing/2014/main" id="{6EE476BE-0DB6-5240-9062-FA31BD8DA0FC}"/>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17">
              <a:extLst>
                <a:ext uri="{FF2B5EF4-FFF2-40B4-BE49-F238E27FC236}">
                  <a16:creationId xmlns:a16="http://schemas.microsoft.com/office/drawing/2014/main" id="{25A1E017-40F4-9E4D-BE79-63124B86B7AB}"/>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8">
              <a:extLst>
                <a:ext uri="{FF2B5EF4-FFF2-40B4-BE49-F238E27FC236}">
                  <a16:creationId xmlns:a16="http://schemas.microsoft.com/office/drawing/2014/main" id="{B901AEF2-A28E-4844-8261-1193B0997A84}"/>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9">
              <a:extLst>
                <a:ext uri="{FF2B5EF4-FFF2-40B4-BE49-F238E27FC236}">
                  <a16:creationId xmlns:a16="http://schemas.microsoft.com/office/drawing/2014/main" id="{8FC9E96B-8A27-BA4E-BEA9-B738A17CD3AB}"/>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0">
              <a:extLst>
                <a:ext uri="{FF2B5EF4-FFF2-40B4-BE49-F238E27FC236}">
                  <a16:creationId xmlns:a16="http://schemas.microsoft.com/office/drawing/2014/main" id="{408B02AF-EE86-BF44-B7C9-FEC6B6D5EBB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1">
              <a:extLst>
                <a:ext uri="{FF2B5EF4-FFF2-40B4-BE49-F238E27FC236}">
                  <a16:creationId xmlns:a16="http://schemas.microsoft.com/office/drawing/2014/main" id="{E74070FE-3066-3140-AE15-EA99BB578EEB}"/>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2">
              <a:extLst>
                <a:ext uri="{FF2B5EF4-FFF2-40B4-BE49-F238E27FC236}">
                  <a16:creationId xmlns:a16="http://schemas.microsoft.com/office/drawing/2014/main" id="{E186D731-D50D-974C-8EFB-7895F6A08ACD}"/>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8" name="Group 57">
            <a:extLst>
              <a:ext uri="{FF2B5EF4-FFF2-40B4-BE49-F238E27FC236}">
                <a16:creationId xmlns:a16="http://schemas.microsoft.com/office/drawing/2014/main" id="{54A64198-B067-C945-8595-DA696FFF4D7E}"/>
              </a:ext>
            </a:extLst>
          </p:cNvPr>
          <p:cNvGrpSpPr/>
          <p:nvPr/>
        </p:nvGrpSpPr>
        <p:grpSpPr>
          <a:xfrm>
            <a:off x="14265236" y="8095761"/>
            <a:ext cx="953594" cy="960216"/>
            <a:chOff x="5231890" y="4370690"/>
            <a:chExt cx="1078109" cy="1085596"/>
          </a:xfrm>
          <a:solidFill>
            <a:schemeClr val="bg1"/>
          </a:solidFill>
        </p:grpSpPr>
        <p:sp>
          <p:nvSpPr>
            <p:cNvPr id="59" name="Freeform 23">
              <a:extLst>
                <a:ext uri="{FF2B5EF4-FFF2-40B4-BE49-F238E27FC236}">
                  <a16:creationId xmlns:a16="http://schemas.microsoft.com/office/drawing/2014/main" id="{12B73BE3-AFCF-3846-B7FB-35E13C94088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4">
              <a:extLst>
                <a:ext uri="{FF2B5EF4-FFF2-40B4-BE49-F238E27FC236}">
                  <a16:creationId xmlns:a16="http://schemas.microsoft.com/office/drawing/2014/main" id="{AC092A85-D151-DD45-9A5F-6F35848C7F9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5">
              <a:extLst>
                <a:ext uri="{FF2B5EF4-FFF2-40B4-BE49-F238E27FC236}">
                  <a16:creationId xmlns:a16="http://schemas.microsoft.com/office/drawing/2014/main" id="{AE8C058C-E881-DC42-95B0-C9A8B557729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6">
              <a:extLst>
                <a:ext uri="{FF2B5EF4-FFF2-40B4-BE49-F238E27FC236}">
                  <a16:creationId xmlns:a16="http://schemas.microsoft.com/office/drawing/2014/main" id="{816E44D4-A51B-3E44-9C82-177F659A654B}"/>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27">
              <a:extLst>
                <a:ext uri="{FF2B5EF4-FFF2-40B4-BE49-F238E27FC236}">
                  <a16:creationId xmlns:a16="http://schemas.microsoft.com/office/drawing/2014/main" id="{B9C5A583-B51E-334C-B145-9FDD08F3B0D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8">
              <a:extLst>
                <a:ext uri="{FF2B5EF4-FFF2-40B4-BE49-F238E27FC236}">
                  <a16:creationId xmlns:a16="http://schemas.microsoft.com/office/drawing/2014/main" id="{1A9C3512-1FCE-6147-ABC5-0D0941FBDA4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9">
              <a:extLst>
                <a:ext uri="{FF2B5EF4-FFF2-40B4-BE49-F238E27FC236}">
                  <a16:creationId xmlns:a16="http://schemas.microsoft.com/office/drawing/2014/main" id="{D6EF1F13-EE8B-8242-930C-6494B1924D1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30">
              <a:extLst>
                <a:ext uri="{FF2B5EF4-FFF2-40B4-BE49-F238E27FC236}">
                  <a16:creationId xmlns:a16="http://schemas.microsoft.com/office/drawing/2014/main" id="{031F386F-032B-7D46-92D9-7C89E833DD9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31">
              <a:extLst>
                <a:ext uri="{FF2B5EF4-FFF2-40B4-BE49-F238E27FC236}">
                  <a16:creationId xmlns:a16="http://schemas.microsoft.com/office/drawing/2014/main" id="{A47E41D7-604D-204A-87F9-2BDD64E67F0A}"/>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32">
              <a:extLst>
                <a:ext uri="{FF2B5EF4-FFF2-40B4-BE49-F238E27FC236}">
                  <a16:creationId xmlns:a16="http://schemas.microsoft.com/office/drawing/2014/main" id="{75099293-44C0-D143-9817-0537CC13F7D4}"/>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 name="Group 68">
            <a:extLst>
              <a:ext uri="{FF2B5EF4-FFF2-40B4-BE49-F238E27FC236}">
                <a16:creationId xmlns:a16="http://schemas.microsoft.com/office/drawing/2014/main" id="{6F8AB003-CB4B-4E47-9576-17FA79A0CD54}"/>
              </a:ext>
            </a:extLst>
          </p:cNvPr>
          <p:cNvGrpSpPr/>
          <p:nvPr/>
        </p:nvGrpSpPr>
        <p:grpSpPr>
          <a:xfrm>
            <a:off x="9097578" y="8019022"/>
            <a:ext cx="1078109" cy="1006982"/>
            <a:chOff x="8657130" y="2323034"/>
            <a:chExt cx="1078109" cy="1006982"/>
          </a:xfrm>
          <a:solidFill>
            <a:schemeClr val="bg1"/>
          </a:solidFill>
        </p:grpSpPr>
        <p:sp>
          <p:nvSpPr>
            <p:cNvPr id="70" name="Freeform 69">
              <a:extLst>
                <a:ext uri="{FF2B5EF4-FFF2-40B4-BE49-F238E27FC236}">
                  <a16:creationId xmlns:a16="http://schemas.microsoft.com/office/drawing/2014/main" id="{1C338A30-202B-DC45-8892-68902E5249A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6BC5968B-837C-8B4C-9651-C8E844D667F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2" name="Group 71">
            <a:extLst>
              <a:ext uri="{FF2B5EF4-FFF2-40B4-BE49-F238E27FC236}">
                <a16:creationId xmlns:a16="http://schemas.microsoft.com/office/drawing/2014/main" id="{A0604351-7077-5E4A-B7D8-8958CD625A27}"/>
              </a:ext>
            </a:extLst>
          </p:cNvPr>
          <p:cNvGrpSpPr/>
          <p:nvPr/>
        </p:nvGrpSpPr>
        <p:grpSpPr>
          <a:xfrm>
            <a:off x="3997305" y="7987203"/>
            <a:ext cx="1078109" cy="1078108"/>
            <a:chOff x="5123329" y="2255652"/>
            <a:chExt cx="1078109" cy="1078108"/>
          </a:xfrm>
          <a:solidFill>
            <a:schemeClr val="bg1"/>
          </a:solidFill>
        </p:grpSpPr>
        <p:sp>
          <p:nvSpPr>
            <p:cNvPr id="73" name="Freeform 72">
              <a:extLst>
                <a:ext uri="{FF2B5EF4-FFF2-40B4-BE49-F238E27FC236}">
                  <a16:creationId xmlns:a16="http://schemas.microsoft.com/office/drawing/2014/main" id="{7FB445BB-19DD-AC4F-B41E-615A025B56A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F8093463-1A7E-1546-9C5D-E6309DFC83F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74">
              <a:extLst>
                <a:ext uri="{FF2B5EF4-FFF2-40B4-BE49-F238E27FC236}">
                  <a16:creationId xmlns:a16="http://schemas.microsoft.com/office/drawing/2014/main" id="{2CE8D556-B2CE-3645-BADC-2057E1E2B68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104" name="Picture 103">
            <a:extLst>
              <a:ext uri="{FF2B5EF4-FFF2-40B4-BE49-F238E27FC236}">
                <a16:creationId xmlns:a16="http://schemas.microsoft.com/office/drawing/2014/main" id="{AED4E97A-2303-A34B-A021-572D1B910487}"/>
              </a:ext>
            </a:extLst>
          </p:cNvPr>
          <p:cNvPicPr>
            <a:picLocks noChangeAspect="1"/>
          </p:cNvPicPr>
          <p:nvPr/>
        </p:nvPicPr>
        <p:blipFill rotWithShape="1">
          <a:blip r:embed="rId2"/>
          <a:srcRect l="4792" t="12636" r="6089" b="14423"/>
          <a:stretch/>
        </p:blipFill>
        <p:spPr>
          <a:xfrm>
            <a:off x="689893" y="3915738"/>
            <a:ext cx="11285506" cy="7188804"/>
          </a:xfrm>
          <a:prstGeom prst="rect">
            <a:avLst/>
          </a:prstGeom>
        </p:spPr>
      </p:pic>
      <p:pic>
        <p:nvPicPr>
          <p:cNvPr id="107" name="Picture 106">
            <a:extLst>
              <a:ext uri="{FF2B5EF4-FFF2-40B4-BE49-F238E27FC236}">
                <a16:creationId xmlns:a16="http://schemas.microsoft.com/office/drawing/2014/main" id="{42D0449A-5DFA-8042-819A-B62A5C89A34E}"/>
              </a:ext>
            </a:extLst>
          </p:cNvPr>
          <p:cNvPicPr>
            <a:picLocks noChangeAspect="1"/>
          </p:cNvPicPr>
          <p:nvPr/>
        </p:nvPicPr>
        <p:blipFill rotWithShape="1">
          <a:blip r:embed="rId2"/>
          <a:srcRect l="4792" t="12636" r="6089" b="14423"/>
          <a:stretch/>
        </p:blipFill>
        <p:spPr>
          <a:xfrm>
            <a:off x="12402251" y="3915738"/>
            <a:ext cx="11285506" cy="7188804"/>
          </a:xfrm>
          <a:prstGeom prst="rect">
            <a:avLst/>
          </a:prstGeom>
        </p:spPr>
      </p:pic>
      <p:sp>
        <p:nvSpPr>
          <p:cNvPr id="5" name="Picture Placeholder 4">
            <a:extLst>
              <a:ext uri="{FF2B5EF4-FFF2-40B4-BE49-F238E27FC236}">
                <a16:creationId xmlns:a16="http://schemas.microsoft.com/office/drawing/2014/main" id="{794A7E4A-2FA1-7740-8982-62363A389E3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5997A2DC-A7EB-BB42-9004-4B39207B5012}"/>
              </a:ext>
            </a:extLst>
          </p:cNvPr>
          <p:cNvSpPr>
            <a:spLocks noGrp="1"/>
          </p:cNvSpPr>
          <p:nvPr>
            <p:ph type="pic" sz="quarter" idx="16"/>
          </p:nvPr>
        </p:nvSpPr>
        <p:spPr/>
      </p:sp>
      <p:grpSp>
        <p:nvGrpSpPr>
          <p:cNvPr id="110" name="Group 109">
            <a:extLst>
              <a:ext uri="{FF2B5EF4-FFF2-40B4-BE49-F238E27FC236}">
                <a16:creationId xmlns:a16="http://schemas.microsoft.com/office/drawing/2014/main" id="{1B0465A0-82EF-4848-92AA-15D5F105E726}"/>
              </a:ext>
            </a:extLst>
          </p:cNvPr>
          <p:cNvGrpSpPr/>
          <p:nvPr/>
        </p:nvGrpSpPr>
        <p:grpSpPr>
          <a:xfrm>
            <a:off x="3976636" y="9514410"/>
            <a:ext cx="4751674" cy="1336138"/>
            <a:chOff x="1406769" y="8323531"/>
            <a:chExt cx="4751674" cy="1336138"/>
          </a:xfrm>
        </p:grpSpPr>
        <p:sp>
          <p:nvSpPr>
            <p:cNvPr id="111" name="Rounded Rectangle 110">
              <a:extLst>
                <a:ext uri="{FF2B5EF4-FFF2-40B4-BE49-F238E27FC236}">
                  <a16:creationId xmlns:a16="http://schemas.microsoft.com/office/drawing/2014/main" id="{1972712E-2445-D746-85F3-0087FEB4F5B5}"/>
                </a:ext>
              </a:extLst>
            </p:cNvPr>
            <p:cNvSpPr/>
            <p:nvPr/>
          </p:nvSpPr>
          <p:spPr>
            <a:xfrm>
              <a:off x="1406769" y="8323531"/>
              <a:ext cx="4751674" cy="13361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4BBF0270-D89D-2E4B-A16B-4AE8B1DCECDE}"/>
                </a:ext>
              </a:extLst>
            </p:cNvPr>
            <p:cNvSpPr txBox="1"/>
            <p:nvPr/>
          </p:nvSpPr>
          <p:spPr>
            <a:xfrm>
              <a:off x="2405203" y="8668434"/>
              <a:ext cx="2831224"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Hanna Rice</a:t>
              </a:r>
            </a:p>
          </p:txBody>
        </p:sp>
      </p:grpSp>
      <p:sp>
        <p:nvSpPr>
          <p:cNvPr id="116" name="TextBox 115">
            <a:extLst>
              <a:ext uri="{FF2B5EF4-FFF2-40B4-BE49-F238E27FC236}">
                <a16:creationId xmlns:a16="http://schemas.microsoft.com/office/drawing/2014/main" id="{CA0449DD-2D3F-C347-9389-7F7F4140EC9E}"/>
              </a:ext>
            </a:extLst>
          </p:cNvPr>
          <p:cNvSpPr txBox="1"/>
          <p:nvPr/>
        </p:nvSpPr>
        <p:spPr>
          <a:xfrm>
            <a:off x="3459592" y="11071336"/>
            <a:ext cx="58621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13" name="Group 112">
            <a:extLst>
              <a:ext uri="{FF2B5EF4-FFF2-40B4-BE49-F238E27FC236}">
                <a16:creationId xmlns:a16="http://schemas.microsoft.com/office/drawing/2014/main" id="{A95EAA5D-4D1E-AC45-B5E5-8ADE933F8DAC}"/>
              </a:ext>
            </a:extLst>
          </p:cNvPr>
          <p:cNvGrpSpPr/>
          <p:nvPr/>
        </p:nvGrpSpPr>
        <p:grpSpPr>
          <a:xfrm>
            <a:off x="15746702" y="9514410"/>
            <a:ext cx="4751674" cy="1336138"/>
            <a:chOff x="1406769" y="8323531"/>
            <a:chExt cx="4751674" cy="1336138"/>
          </a:xfrm>
        </p:grpSpPr>
        <p:sp>
          <p:nvSpPr>
            <p:cNvPr id="114" name="Rounded Rectangle 113">
              <a:extLst>
                <a:ext uri="{FF2B5EF4-FFF2-40B4-BE49-F238E27FC236}">
                  <a16:creationId xmlns:a16="http://schemas.microsoft.com/office/drawing/2014/main" id="{7CD5670A-D8DD-0F40-AE17-7C2C20B8B20E}"/>
                </a:ext>
              </a:extLst>
            </p:cNvPr>
            <p:cNvSpPr/>
            <p:nvPr/>
          </p:nvSpPr>
          <p:spPr>
            <a:xfrm>
              <a:off x="1406769" y="8323531"/>
              <a:ext cx="4751674" cy="13361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4E4FB155-2C31-BD49-83F1-03D7AFA8B8F6}"/>
                </a:ext>
              </a:extLst>
            </p:cNvPr>
            <p:cNvSpPr txBox="1"/>
            <p:nvPr/>
          </p:nvSpPr>
          <p:spPr>
            <a:xfrm>
              <a:off x="2038118" y="8668434"/>
              <a:ext cx="3565399"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Andy McCleod</a:t>
              </a:r>
            </a:p>
          </p:txBody>
        </p:sp>
      </p:grpSp>
      <p:sp>
        <p:nvSpPr>
          <p:cNvPr id="117" name="TextBox 116">
            <a:extLst>
              <a:ext uri="{FF2B5EF4-FFF2-40B4-BE49-F238E27FC236}">
                <a16:creationId xmlns:a16="http://schemas.microsoft.com/office/drawing/2014/main" id="{BBF6B1F9-D4F8-324A-A8D1-58BA16B57D6F}"/>
              </a:ext>
            </a:extLst>
          </p:cNvPr>
          <p:cNvSpPr txBox="1"/>
          <p:nvPr/>
        </p:nvSpPr>
        <p:spPr>
          <a:xfrm>
            <a:off x="15191449" y="11071335"/>
            <a:ext cx="58621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62134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E736CEA-74A0-A940-A50B-8252BA760ECE}"/>
              </a:ext>
            </a:extLst>
          </p:cNvPr>
          <p:cNvSpPr>
            <a:spLocks noGrp="1"/>
          </p:cNvSpPr>
          <p:nvPr>
            <p:ph type="pic" sz="quarter" idx="14"/>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a:extLst>
              <a:ext uri="{FF2B5EF4-FFF2-40B4-BE49-F238E27FC236}">
                <a16:creationId xmlns:a16="http://schemas.microsoft.com/office/drawing/2014/main" id="{3A715357-3932-E14C-85EB-5FED880CB7BB}"/>
              </a:ext>
            </a:extLst>
          </p:cNvPr>
          <p:cNvSpPr/>
          <p:nvPr/>
        </p:nvSpPr>
        <p:spPr>
          <a:xfrm rot="5400000">
            <a:off x="795" y="7582830"/>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Pie 10">
            <a:extLst>
              <a:ext uri="{FF2B5EF4-FFF2-40B4-BE49-F238E27FC236}">
                <a16:creationId xmlns:a16="http://schemas.microsoft.com/office/drawing/2014/main" id="{955BBE8D-A2CA-1740-BC43-EC0017460430}"/>
              </a:ext>
            </a:extLst>
          </p:cNvPr>
          <p:cNvSpPr/>
          <p:nvPr/>
        </p:nvSpPr>
        <p:spPr>
          <a:xfrm rot="16200000">
            <a:off x="18259005" y="-15321"/>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F4E32912-536F-A146-8B92-1D124FAEB4C8}"/>
              </a:ext>
            </a:extLst>
          </p:cNvPr>
          <p:cNvGrpSpPr/>
          <p:nvPr/>
        </p:nvGrpSpPr>
        <p:grpSpPr>
          <a:xfrm>
            <a:off x="5218787" y="5620927"/>
            <a:ext cx="13940070" cy="2445093"/>
            <a:chOff x="-665807" y="3690609"/>
            <a:chExt cx="13940070" cy="2445093"/>
          </a:xfrm>
        </p:grpSpPr>
        <p:sp>
          <p:nvSpPr>
            <p:cNvPr id="12" name="TextBox 11">
              <a:extLst>
                <a:ext uri="{FF2B5EF4-FFF2-40B4-BE49-F238E27FC236}">
                  <a16:creationId xmlns:a16="http://schemas.microsoft.com/office/drawing/2014/main" id="{C5908923-8DEE-4B40-98D9-7664BA53ECA2}"/>
                </a:ext>
              </a:extLst>
            </p:cNvPr>
            <p:cNvSpPr txBox="1"/>
            <p:nvPr/>
          </p:nvSpPr>
          <p:spPr>
            <a:xfrm>
              <a:off x="-665807" y="3690609"/>
              <a:ext cx="13940070"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Diagram &amp; Process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31563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2656675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74E84E1-BB61-D74C-A78C-B32524801600}"/>
              </a:ext>
            </a:extLst>
          </p:cNvPr>
          <p:cNvSpPr/>
          <p:nvPr/>
        </p:nvSpPr>
        <p:spPr>
          <a:xfrm>
            <a:off x="3856744" y="6588384"/>
            <a:ext cx="3151430" cy="3151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7771003-334A-F842-91BA-3CB84FDEA24B}"/>
              </a:ext>
            </a:extLst>
          </p:cNvPr>
          <p:cNvSpPr/>
          <p:nvPr/>
        </p:nvSpPr>
        <p:spPr>
          <a:xfrm>
            <a:off x="8425663" y="6588384"/>
            <a:ext cx="3151430" cy="31514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7822E86-FC69-804D-85AA-E0AE4D62A653}"/>
              </a:ext>
            </a:extLst>
          </p:cNvPr>
          <p:cNvSpPr/>
          <p:nvPr/>
        </p:nvSpPr>
        <p:spPr>
          <a:xfrm>
            <a:off x="12964074" y="6588384"/>
            <a:ext cx="3151430" cy="31514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6C5B7FD-375E-CD44-A2B0-311B6A9357AB}"/>
              </a:ext>
            </a:extLst>
          </p:cNvPr>
          <p:cNvSpPr/>
          <p:nvPr/>
        </p:nvSpPr>
        <p:spPr>
          <a:xfrm>
            <a:off x="17470157" y="6588384"/>
            <a:ext cx="3151430" cy="31514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Four Departments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5" name="Freeform 738">
            <a:extLst>
              <a:ext uri="{FF2B5EF4-FFF2-40B4-BE49-F238E27FC236}">
                <a16:creationId xmlns:a16="http://schemas.microsoft.com/office/drawing/2014/main" id="{F35C1D30-4702-094B-ACCC-9ECED9F0304D}"/>
              </a:ext>
            </a:extLst>
          </p:cNvPr>
          <p:cNvSpPr>
            <a:spLocks noChangeArrowheads="1"/>
          </p:cNvSpPr>
          <p:nvPr/>
        </p:nvSpPr>
        <p:spPr bwMode="auto">
          <a:xfrm>
            <a:off x="14466123" y="9635963"/>
            <a:ext cx="6193466" cy="2236537"/>
          </a:xfrm>
          <a:custGeom>
            <a:avLst/>
            <a:gdLst>
              <a:gd name="T0" fmla="*/ 6121 w 1111"/>
              <a:gd name="T1" fmla="*/ 10808 h 401"/>
              <a:gd name="T2" fmla="*/ 6121 w 1111"/>
              <a:gd name="T3" fmla="*/ 39628 h 401"/>
              <a:gd name="T4" fmla="*/ 395369 w 1111"/>
              <a:gd name="T5" fmla="*/ 39628 h 401"/>
              <a:gd name="T6" fmla="*/ 395369 w 1111"/>
              <a:gd name="T7" fmla="*/ 133295 h 401"/>
              <a:gd name="T8" fmla="*/ 395369 w 1111"/>
              <a:gd name="T9" fmla="*/ 133295 h 401"/>
              <a:gd name="T10" fmla="*/ 399690 w 1111"/>
              <a:gd name="T11" fmla="*/ 138339 h 401"/>
              <a:gd name="T12" fmla="*/ 399690 w 1111"/>
              <a:gd name="T13" fmla="*/ 138339 h 401"/>
              <a:gd name="T14" fmla="*/ 394289 w 1111"/>
              <a:gd name="T15" fmla="*/ 144103 h 401"/>
              <a:gd name="T16" fmla="*/ 394289 w 1111"/>
              <a:gd name="T17" fmla="*/ 144103 h 401"/>
              <a:gd name="T18" fmla="*/ 389248 w 1111"/>
              <a:gd name="T19" fmla="*/ 138339 h 401"/>
              <a:gd name="T20" fmla="*/ 389248 w 1111"/>
              <a:gd name="T21" fmla="*/ 138339 h 401"/>
              <a:gd name="T22" fmla="*/ 393208 w 1111"/>
              <a:gd name="T23" fmla="*/ 133295 h 401"/>
              <a:gd name="T24" fmla="*/ 393208 w 1111"/>
              <a:gd name="T25" fmla="*/ 41790 h 401"/>
              <a:gd name="T26" fmla="*/ 3241 w 1111"/>
              <a:gd name="T27" fmla="*/ 41790 h 401"/>
              <a:gd name="T28" fmla="*/ 3241 w 1111"/>
              <a:gd name="T29" fmla="*/ 10808 h 401"/>
              <a:gd name="T30" fmla="*/ 3241 w 1111"/>
              <a:gd name="T31" fmla="*/ 10808 h 401"/>
              <a:gd name="T32" fmla="*/ 0 w 1111"/>
              <a:gd name="T33" fmla="*/ 5404 h 401"/>
              <a:gd name="T34" fmla="*/ 0 w 1111"/>
              <a:gd name="T35" fmla="*/ 5404 h 401"/>
              <a:gd name="T36" fmla="*/ 5041 w 1111"/>
              <a:gd name="T37" fmla="*/ 0 h 401"/>
              <a:gd name="T38" fmla="*/ 5041 w 1111"/>
              <a:gd name="T39" fmla="*/ 0 h 401"/>
              <a:gd name="T40" fmla="*/ 10442 w 1111"/>
              <a:gd name="T41" fmla="*/ 5404 h 401"/>
              <a:gd name="T42" fmla="*/ 10442 w 1111"/>
              <a:gd name="T43" fmla="*/ 5404 h 401"/>
              <a:gd name="T44" fmla="*/ 6121 w 1111"/>
              <a:gd name="T45" fmla="*/ 10808 h 4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11" h="401">
                <a:moveTo>
                  <a:pt x="17" y="30"/>
                </a:moveTo>
                <a:lnTo>
                  <a:pt x="17" y="110"/>
                </a:lnTo>
                <a:lnTo>
                  <a:pt x="1098" y="110"/>
                </a:lnTo>
                <a:lnTo>
                  <a:pt x="1098" y="370"/>
                </a:lnTo>
                <a:cubicBezTo>
                  <a:pt x="1106" y="372"/>
                  <a:pt x="1110" y="377"/>
                  <a:pt x="1110" y="384"/>
                </a:cubicBezTo>
                <a:cubicBezTo>
                  <a:pt x="1110" y="393"/>
                  <a:pt x="1104" y="400"/>
                  <a:pt x="1095" y="400"/>
                </a:cubicBezTo>
                <a:cubicBezTo>
                  <a:pt x="1087" y="400"/>
                  <a:pt x="1081" y="393"/>
                  <a:pt x="1081" y="384"/>
                </a:cubicBezTo>
                <a:cubicBezTo>
                  <a:pt x="1081" y="377"/>
                  <a:pt x="1086" y="372"/>
                  <a:pt x="1092" y="370"/>
                </a:cubicBezTo>
                <a:lnTo>
                  <a:pt x="1092" y="116"/>
                </a:lnTo>
                <a:lnTo>
                  <a:pt x="9" y="116"/>
                </a:lnTo>
                <a:lnTo>
                  <a:pt x="9" y="30"/>
                </a:lnTo>
                <a:cubicBezTo>
                  <a:pt x="4" y="28"/>
                  <a:pt x="0" y="24"/>
                  <a:pt x="0" y="15"/>
                </a:cubicBezTo>
                <a:cubicBezTo>
                  <a:pt x="0" y="7"/>
                  <a:pt x="5" y="0"/>
                  <a:pt x="14" y="0"/>
                </a:cubicBezTo>
                <a:cubicBezTo>
                  <a:pt x="21" y="0"/>
                  <a:pt x="29" y="7"/>
                  <a:pt x="29" y="15"/>
                </a:cubicBezTo>
                <a:cubicBezTo>
                  <a:pt x="29" y="24"/>
                  <a:pt x="23" y="28"/>
                  <a:pt x="17" y="30"/>
                </a:cubicBezTo>
              </a:path>
            </a:pathLst>
          </a:custGeom>
          <a:solidFill>
            <a:schemeClr val="bg1">
              <a:lumMod val="85000"/>
            </a:schemeClr>
          </a:solidFill>
          <a:ln>
            <a:noFill/>
          </a:ln>
          <a:effectLst/>
        </p:spPr>
        <p:txBody>
          <a:bodyPr wrap="none" anchor="ctr"/>
          <a:lstStyle/>
          <a:p>
            <a:endParaRPr lang="en-US">
              <a:solidFill>
                <a:schemeClr val="tx2"/>
              </a:solidFill>
            </a:endParaRPr>
          </a:p>
        </p:txBody>
      </p:sp>
      <p:sp>
        <p:nvSpPr>
          <p:cNvPr id="26" name="Freeform 860">
            <a:extLst>
              <a:ext uri="{FF2B5EF4-FFF2-40B4-BE49-F238E27FC236}">
                <a16:creationId xmlns:a16="http://schemas.microsoft.com/office/drawing/2014/main" id="{BE76F709-27FE-5D4E-90B3-CEA6B26DFE3B}"/>
              </a:ext>
            </a:extLst>
          </p:cNvPr>
          <p:cNvSpPr>
            <a:spLocks noChangeArrowheads="1"/>
          </p:cNvSpPr>
          <p:nvPr/>
        </p:nvSpPr>
        <p:spPr bwMode="auto">
          <a:xfrm>
            <a:off x="18846483" y="4622205"/>
            <a:ext cx="2433140" cy="2064488"/>
          </a:xfrm>
          <a:custGeom>
            <a:avLst/>
            <a:gdLst>
              <a:gd name="T0" fmla="*/ 6818 w 438"/>
              <a:gd name="T1" fmla="*/ 122567 h 371"/>
              <a:gd name="T2" fmla="*/ 6818 w 438"/>
              <a:gd name="T3" fmla="*/ 94531 h 371"/>
              <a:gd name="T4" fmla="*/ 152497 w 438"/>
              <a:gd name="T5" fmla="*/ 94531 h 371"/>
              <a:gd name="T6" fmla="*/ 152497 w 438"/>
              <a:gd name="T7" fmla="*/ 10783 h 371"/>
              <a:gd name="T8" fmla="*/ 152497 w 438"/>
              <a:gd name="T9" fmla="*/ 10783 h 371"/>
              <a:gd name="T10" fmla="*/ 156803 w 438"/>
              <a:gd name="T11" fmla="*/ 5392 h 371"/>
              <a:gd name="T12" fmla="*/ 156803 w 438"/>
              <a:gd name="T13" fmla="*/ 5392 h 371"/>
              <a:gd name="T14" fmla="*/ 151421 w 438"/>
              <a:gd name="T15" fmla="*/ 0 h 371"/>
              <a:gd name="T16" fmla="*/ 151421 w 438"/>
              <a:gd name="T17" fmla="*/ 0 h 371"/>
              <a:gd name="T18" fmla="*/ 146397 w 438"/>
              <a:gd name="T19" fmla="*/ 5392 h 371"/>
              <a:gd name="T20" fmla="*/ 146397 w 438"/>
              <a:gd name="T21" fmla="*/ 5392 h 371"/>
              <a:gd name="T22" fmla="*/ 150344 w 438"/>
              <a:gd name="T23" fmla="*/ 10783 h 371"/>
              <a:gd name="T24" fmla="*/ 150344 w 438"/>
              <a:gd name="T25" fmla="*/ 91656 h 371"/>
              <a:gd name="T26" fmla="*/ 4306 w 438"/>
              <a:gd name="T27" fmla="*/ 91656 h 371"/>
              <a:gd name="T28" fmla="*/ 4306 w 438"/>
              <a:gd name="T29" fmla="*/ 122567 h 371"/>
              <a:gd name="T30" fmla="*/ 4306 w 438"/>
              <a:gd name="T31" fmla="*/ 122567 h 371"/>
              <a:gd name="T32" fmla="*/ 0 w 438"/>
              <a:gd name="T33" fmla="*/ 127958 h 371"/>
              <a:gd name="T34" fmla="*/ 0 w 438"/>
              <a:gd name="T35" fmla="*/ 127958 h 371"/>
              <a:gd name="T36" fmla="*/ 5741 w 438"/>
              <a:gd name="T37" fmla="*/ 132991 h 371"/>
              <a:gd name="T38" fmla="*/ 5741 w 438"/>
              <a:gd name="T39" fmla="*/ 132991 h 371"/>
              <a:gd name="T40" fmla="*/ 11123 w 438"/>
              <a:gd name="T41" fmla="*/ 127958 h 371"/>
              <a:gd name="T42" fmla="*/ 11123 w 438"/>
              <a:gd name="T43" fmla="*/ 127958 h 371"/>
              <a:gd name="T44" fmla="*/ 6818 w 438"/>
              <a:gd name="T45" fmla="*/ 122567 h 37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8" h="371">
                <a:moveTo>
                  <a:pt x="19" y="341"/>
                </a:moveTo>
                <a:lnTo>
                  <a:pt x="19" y="263"/>
                </a:lnTo>
                <a:lnTo>
                  <a:pt x="425" y="263"/>
                </a:lnTo>
                <a:lnTo>
                  <a:pt x="425" y="30"/>
                </a:lnTo>
                <a:cubicBezTo>
                  <a:pt x="433" y="28"/>
                  <a:pt x="437" y="23"/>
                  <a:pt x="437" y="15"/>
                </a:cubicBezTo>
                <a:cubicBezTo>
                  <a:pt x="437" y="8"/>
                  <a:pt x="431" y="0"/>
                  <a:pt x="422" y="0"/>
                </a:cubicBezTo>
                <a:cubicBezTo>
                  <a:pt x="414" y="0"/>
                  <a:pt x="408" y="8"/>
                  <a:pt x="408" y="15"/>
                </a:cubicBezTo>
                <a:cubicBezTo>
                  <a:pt x="408" y="23"/>
                  <a:pt x="413" y="28"/>
                  <a:pt x="419" y="30"/>
                </a:cubicBezTo>
                <a:lnTo>
                  <a:pt x="419" y="255"/>
                </a:lnTo>
                <a:lnTo>
                  <a:pt x="12" y="255"/>
                </a:lnTo>
                <a:lnTo>
                  <a:pt x="12" y="341"/>
                </a:lnTo>
                <a:cubicBezTo>
                  <a:pt x="6" y="342"/>
                  <a:pt x="0" y="349"/>
                  <a:pt x="0" y="356"/>
                </a:cubicBezTo>
                <a:cubicBezTo>
                  <a:pt x="0" y="363"/>
                  <a:pt x="7" y="370"/>
                  <a:pt x="16" y="370"/>
                </a:cubicBezTo>
                <a:cubicBezTo>
                  <a:pt x="24" y="370"/>
                  <a:pt x="31" y="363"/>
                  <a:pt x="31" y="356"/>
                </a:cubicBezTo>
                <a:cubicBezTo>
                  <a:pt x="31" y="349"/>
                  <a:pt x="25" y="342"/>
                  <a:pt x="19" y="341"/>
                </a:cubicBezTo>
              </a:path>
            </a:pathLst>
          </a:custGeom>
          <a:solidFill>
            <a:schemeClr val="bg1">
              <a:lumMod val="85000"/>
            </a:schemeClr>
          </a:solidFill>
          <a:ln>
            <a:noFill/>
          </a:ln>
          <a:effectLst/>
        </p:spPr>
        <p:txBody>
          <a:bodyPr wrap="none" anchor="ctr"/>
          <a:lstStyle/>
          <a:p>
            <a:endParaRPr lang="en-US">
              <a:solidFill>
                <a:schemeClr val="tx2"/>
              </a:solidFill>
            </a:endParaRPr>
          </a:p>
        </p:txBody>
      </p:sp>
      <p:sp>
        <p:nvSpPr>
          <p:cNvPr id="31" name="Freeform 465">
            <a:extLst>
              <a:ext uri="{FF2B5EF4-FFF2-40B4-BE49-F238E27FC236}">
                <a16:creationId xmlns:a16="http://schemas.microsoft.com/office/drawing/2014/main" id="{ECA27329-6C51-4543-AFB9-4B96CFC540CC}"/>
              </a:ext>
            </a:extLst>
          </p:cNvPr>
          <p:cNvSpPr>
            <a:spLocks noChangeArrowheads="1"/>
          </p:cNvSpPr>
          <p:nvPr/>
        </p:nvSpPr>
        <p:spPr bwMode="auto">
          <a:xfrm>
            <a:off x="3856744" y="9635963"/>
            <a:ext cx="6218035" cy="2236537"/>
          </a:xfrm>
          <a:custGeom>
            <a:avLst/>
            <a:gdLst>
              <a:gd name="T0" fmla="*/ 394787 w 1114"/>
              <a:gd name="T1" fmla="*/ 10808 h 401"/>
              <a:gd name="T2" fmla="*/ 394787 w 1114"/>
              <a:gd name="T3" fmla="*/ 39628 h 401"/>
              <a:gd name="T4" fmla="*/ 4326 w 1114"/>
              <a:gd name="T5" fmla="*/ 39628 h 401"/>
              <a:gd name="T6" fmla="*/ 4326 w 1114"/>
              <a:gd name="T7" fmla="*/ 133295 h 401"/>
              <a:gd name="T8" fmla="*/ 4326 w 1114"/>
              <a:gd name="T9" fmla="*/ 133295 h 401"/>
              <a:gd name="T10" fmla="*/ 0 w 1114"/>
              <a:gd name="T11" fmla="*/ 138339 h 401"/>
              <a:gd name="T12" fmla="*/ 0 w 1114"/>
              <a:gd name="T13" fmla="*/ 138339 h 401"/>
              <a:gd name="T14" fmla="*/ 5769 w 1114"/>
              <a:gd name="T15" fmla="*/ 144103 h 401"/>
              <a:gd name="T16" fmla="*/ 5769 w 1114"/>
              <a:gd name="T17" fmla="*/ 144103 h 401"/>
              <a:gd name="T18" fmla="*/ 11537 w 1114"/>
              <a:gd name="T19" fmla="*/ 138339 h 401"/>
              <a:gd name="T20" fmla="*/ 11537 w 1114"/>
              <a:gd name="T21" fmla="*/ 138339 h 401"/>
              <a:gd name="T22" fmla="*/ 7211 w 1114"/>
              <a:gd name="T23" fmla="*/ 133295 h 401"/>
              <a:gd name="T24" fmla="*/ 7211 w 1114"/>
              <a:gd name="T25" fmla="*/ 41790 h 401"/>
              <a:gd name="T26" fmla="*/ 396950 w 1114"/>
              <a:gd name="T27" fmla="*/ 41790 h 401"/>
              <a:gd name="T28" fmla="*/ 396950 w 1114"/>
              <a:gd name="T29" fmla="*/ 10808 h 401"/>
              <a:gd name="T30" fmla="*/ 396950 w 1114"/>
              <a:gd name="T31" fmla="*/ 10808 h 401"/>
              <a:gd name="T32" fmla="*/ 401276 w 1114"/>
              <a:gd name="T33" fmla="*/ 5404 h 401"/>
              <a:gd name="T34" fmla="*/ 401276 w 1114"/>
              <a:gd name="T35" fmla="*/ 5404 h 401"/>
              <a:gd name="T36" fmla="*/ 395868 w 1114"/>
              <a:gd name="T37" fmla="*/ 0 h 401"/>
              <a:gd name="T38" fmla="*/ 395868 w 1114"/>
              <a:gd name="T39" fmla="*/ 0 h 401"/>
              <a:gd name="T40" fmla="*/ 390460 w 1114"/>
              <a:gd name="T41" fmla="*/ 5404 h 401"/>
              <a:gd name="T42" fmla="*/ 390460 w 1114"/>
              <a:gd name="T43" fmla="*/ 5404 h 401"/>
              <a:gd name="T44" fmla="*/ 394787 w 1114"/>
              <a:gd name="T45" fmla="*/ 10808 h 4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14" h="401">
                <a:moveTo>
                  <a:pt x="1095" y="30"/>
                </a:moveTo>
                <a:lnTo>
                  <a:pt x="1095" y="110"/>
                </a:lnTo>
                <a:lnTo>
                  <a:pt x="12" y="110"/>
                </a:lnTo>
                <a:lnTo>
                  <a:pt x="12" y="370"/>
                </a:lnTo>
                <a:cubicBezTo>
                  <a:pt x="7" y="372"/>
                  <a:pt x="0" y="377"/>
                  <a:pt x="0" y="384"/>
                </a:cubicBezTo>
                <a:cubicBezTo>
                  <a:pt x="0" y="393"/>
                  <a:pt x="8" y="400"/>
                  <a:pt x="16" y="400"/>
                </a:cubicBezTo>
                <a:cubicBezTo>
                  <a:pt x="24" y="400"/>
                  <a:pt x="32" y="393"/>
                  <a:pt x="32" y="384"/>
                </a:cubicBezTo>
                <a:cubicBezTo>
                  <a:pt x="32" y="377"/>
                  <a:pt x="25" y="372"/>
                  <a:pt x="20" y="370"/>
                </a:cubicBezTo>
                <a:lnTo>
                  <a:pt x="20" y="116"/>
                </a:lnTo>
                <a:lnTo>
                  <a:pt x="1101" y="116"/>
                </a:lnTo>
                <a:lnTo>
                  <a:pt x="1101" y="30"/>
                </a:lnTo>
                <a:cubicBezTo>
                  <a:pt x="1108" y="28"/>
                  <a:pt x="1113" y="24"/>
                  <a:pt x="1113" y="15"/>
                </a:cubicBezTo>
                <a:cubicBezTo>
                  <a:pt x="1113" y="7"/>
                  <a:pt x="1107" y="0"/>
                  <a:pt x="1098" y="0"/>
                </a:cubicBezTo>
                <a:cubicBezTo>
                  <a:pt x="1090" y="0"/>
                  <a:pt x="1083" y="7"/>
                  <a:pt x="1083" y="15"/>
                </a:cubicBezTo>
                <a:cubicBezTo>
                  <a:pt x="1083" y="24"/>
                  <a:pt x="1087" y="28"/>
                  <a:pt x="1095" y="30"/>
                </a:cubicBezTo>
              </a:path>
            </a:pathLst>
          </a:custGeom>
          <a:solidFill>
            <a:schemeClr val="bg1">
              <a:lumMod val="85000"/>
            </a:schemeClr>
          </a:solidFill>
          <a:ln>
            <a:noFill/>
          </a:ln>
          <a:effectLst/>
        </p:spPr>
        <p:txBody>
          <a:bodyPr wrap="none" anchor="ctr"/>
          <a:lstStyle/>
          <a:p>
            <a:endParaRPr lang="en-US">
              <a:solidFill>
                <a:schemeClr val="tx2"/>
              </a:solidFill>
            </a:endParaRPr>
          </a:p>
        </p:txBody>
      </p:sp>
      <p:sp>
        <p:nvSpPr>
          <p:cNvPr id="32" name="Freeform 587">
            <a:extLst>
              <a:ext uri="{FF2B5EF4-FFF2-40B4-BE49-F238E27FC236}">
                <a16:creationId xmlns:a16="http://schemas.microsoft.com/office/drawing/2014/main" id="{5E6607DF-D8F0-6D40-B65B-8767DB66CAFA}"/>
              </a:ext>
            </a:extLst>
          </p:cNvPr>
          <p:cNvSpPr>
            <a:spLocks noChangeArrowheads="1"/>
          </p:cNvSpPr>
          <p:nvPr/>
        </p:nvSpPr>
        <p:spPr bwMode="auto">
          <a:xfrm>
            <a:off x="3100399" y="4622205"/>
            <a:ext cx="2433140" cy="2064488"/>
          </a:xfrm>
          <a:custGeom>
            <a:avLst/>
            <a:gdLst>
              <a:gd name="T0" fmla="*/ 150344 w 438"/>
              <a:gd name="T1" fmla="*/ 122567 h 371"/>
              <a:gd name="T2" fmla="*/ 150344 w 438"/>
              <a:gd name="T3" fmla="*/ 94531 h 371"/>
              <a:gd name="T4" fmla="*/ 4306 w 438"/>
              <a:gd name="T5" fmla="*/ 94531 h 371"/>
              <a:gd name="T6" fmla="*/ 4306 w 438"/>
              <a:gd name="T7" fmla="*/ 10783 h 371"/>
              <a:gd name="T8" fmla="*/ 4306 w 438"/>
              <a:gd name="T9" fmla="*/ 10783 h 371"/>
              <a:gd name="T10" fmla="*/ 0 w 438"/>
              <a:gd name="T11" fmla="*/ 5392 h 371"/>
              <a:gd name="T12" fmla="*/ 0 w 438"/>
              <a:gd name="T13" fmla="*/ 5392 h 371"/>
              <a:gd name="T14" fmla="*/ 5741 w 438"/>
              <a:gd name="T15" fmla="*/ 0 h 371"/>
              <a:gd name="T16" fmla="*/ 5741 w 438"/>
              <a:gd name="T17" fmla="*/ 0 h 371"/>
              <a:gd name="T18" fmla="*/ 11482 w 438"/>
              <a:gd name="T19" fmla="*/ 5392 h 371"/>
              <a:gd name="T20" fmla="*/ 11482 w 438"/>
              <a:gd name="T21" fmla="*/ 5392 h 371"/>
              <a:gd name="T22" fmla="*/ 7176 w 438"/>
              <a:gd name="T23" fmla="*/ 10783 h 371"/>
              <a:gd name="T24" fmla="*/ 7176 w 438"/>
              <a:gd name="T25" fmla="*/ 91656 h 371"/>
              <a:gd name="T26" fmla="*/ 152856 w 438"/>
              <a:gd name="T27" fmla="*/ 91656 h 371"/>
              <a:gd name="T28" fmla="*/ 152856 w 438"/>
              <a:gd name="T29" fmla="*/ 122567 h 371"/>
              <a:gd name="T30" fmla="*/ 152856 w 438"/>
              <a:gd name="T31" fmla="*/ 122567 h 371"/>
              <a:gd name="T32" fmla="*/ 156803 w 438"/>
              <a:gd name="T33" fmla="*/ 127958 h 371"/>
              <a:gd name="T34" fmla="*/ 156803 w 438"/>
              <a:gd name="T35" fmla="*/ 127958 h 371"/>
              <a:gd name="T36" fmla="*/ 151780 w 438"/>
              <a:gd name="T37" fmla="*/ 132991 h 371"/>
              <a:gd name="T38" fmla="*/ 151780 w 438"/>
              <a:gd name="T39" fmla="*/ 132991 h 371"/>
              <a:gd name="T40" fmla="*/ 146039 w 438"/>
              <a:gd name="T41" fmla="*/ 127958 h 371"/>
              <a:gd name="T42" fmla="*/ 146039 w 438"/>
              <a:gd name="T43" fmla="*/ 127958 h 371"/>
              <a:gd name="T44" fmla="*/ 150344 w 438"/>
              <a:gd name="T45" fmla="*/ 122567 h 37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8" h="371">
                <a:moveTo>
                  <a:pt x="419" y="341"/>
                </a:moveTo>
                <a:lnTo>
                  <a:pt x="419" y="263"/>
                </a:lnTo>
                <a:lnTo>
                  <a:pt x="12" y="263"/>
                </a:lnTo>
                <a:lnTo>
                  <a:pt x="12" y="30"/>
                </a:lnTo>
                <a:cubicBezTo>
                  <a:pt x="7" y="28"/>
                  <a:pt x="0" y="23"/>
                  <a:pt x="0" y="15"/>
                </a:cubicBezTo>
                <a:cubicBezTo>
                  <a:pt x="0" y="8"/>
                  <a:pt x="8" y="0"/>
                  <a:pt x="16" y="0"/>
                </a:cubicBezTo>
                <a:cubicBezTo>
                  <a:pt x="24" y="0"/>
                  <a:pt x="32" y="8"/>
                  <a:pt x="32" y="15"/>
                </a:cubicBezTo>
                <a:cubicBezTo>
                  <a:pt x="32" y="23"/>
                  <a:pt x="25" y="28"/>
                  <a:pt x="20" y="30"/>
                </a:cubicBezTo>
                <a:lnTo>
                  <a:pt x="20" y="255"/>
                </a:lnTo>
                <a:lnTo>
                  <a:pt x="426" y="255"/>
                </a:lnTo>
                <a:lnTo>
                  <a:pt x="426" y="341"/>
                </a:lnTo>
                <a:cubicBezTo>
                  <a:pt x="433" y="342"/>
                  <a:pt x="437" y="349"/>
                  <a:pt x="437" y="356"/>
                </a:cubicBezTo>
                <a:cubicBezTo>
                  <a:pt x="437" y="363"/>
                  <a:pt x="431" y="370"/>
                  <a:pt x="423" y="370"/>
                </a:cubicBezTo>
                <a:cubicBezTo>
                  <a:pt x="415" y="370"/>
                  <a:pt x="407" y="363"/>
                  <a:pt x="407" y="356"/>
                </a:cubicBezTo>
                <a:cubicBezTo>
                  <a:pt x="407" y="349"/>
                  <a:pt x="412" y="342"/>
                  <a:pt x="419" y="341"/>
                </a:cubicBezTo>
              </a:path>
            </a:pathLst>
          </a:custGeom>
          <a:solidFill>
            <a:schemeClr val="bg1">
              <a:lumMod val="85000"/>
            </a:schemeClr>
          </a:solidFill>
          <a:ln>
            <a:noFill/>
          </a:ln>
          <a:effectLst/>
        </p:spPr>
        <p:txBody>
          <a:bodyPr wrap="none" anchor="ctr"/>
          <a:lstStyle/>
          <a:p>
            <a:endParaRPr lang="en-US">
              <a:solidFill>
                <a:schemeClr val="tx2"/>
              </a:solidFill>
            </a:endParaRPr>
          </a:p>
        </p:txBody>
      </p:sp>
      <p:sp>
        <p:nvSpPr>
          <p:cNvPr id="38" name="TextBox 37">
            <a:extLst>
              <a:ext uri="{FF2B5EF4-FFF2-40B4-BE49-F238E27FC236}">
                <a16:creationId xmlns:a16="http://schemas.microsoft.com/office/drawing/2014/main" id="{424F795D-DB95-7B4F-9378-47A1122DA1C0}"/>
              </a:ext>
            </a:extLst>
          </p:cNvPr>
          <p:cNvSpPr txBox="1"/>
          <p:nvPr/>
        </p:nvSpPr>
        <p:spPr>
          <a:xfrm>
            <a:off x="3476552" y="4360491"/>
            <a:ext cx="566519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1" name="TextBox 40">
            <a:extLst>
              <a:ext uri="{FF2B5EF4-FFF2-40B4-BE49-F238E27FC236}">
                <a16:creationId xmlns:a16="http://schemas.microsoft.com/office/drawing/2014/main" id="{1CD4A336-CEFF-4D46-B83F-FFD7E7437426}"/>
              </a:ext>
            </a:extLst>
          </p:cNvPr>
          <p:cNvSpPr txBox="1"/>
          <p:nvPr/>
        </p:nvSpPr>
        <p:spPr>
          <a:xfrm>
            <a:off x="4256549" y="10717918"/>
            <a:ext cx="581823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4" name="TextBox 43">
            <a:extLst>
              <a:ext uri="{FF2B5EF4-FFF2-40B4-BE49-F238E27FC236}">
                <a16:creationId xmlns:a16="http://schemas.microsoft.com/office/drawing/2014/main" id="{DF9E61BC-7DAA-294B-BFE3-A0350D5B772F}"/>
              </a:ext>
            </a:extLst>
          </p:cNvPr>
          <p:cNvSpPr txBox="1"/>
          <p:nvPr/>
        </p:nvSpPr>
        <p:spPr>
          <a:xfrm>
            <a:off x="14466123" y="10717918"/>
            <a:ext cx="5714920"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7" name="TextBox 46">
            <a:extLst>
              <a:ext uri="{FF2B5EF4-FFF2-40B4-BE49-F238E27FC236}">
                <a16:creationId xmlns:a16="http://schemas.microsoft.com/office/drawing/2014/main" id="{2FF480C5-636B-4448-81C0-1BD78A1C242F}"/>
              </a:ext>
            </a:extLst>
          </p:cNvPr>
          <p:cNvSpPr txBox="1"/>
          <p:nvPr/>
        </p:nvSpPr>
        <p:spPr>
          <a:xfrm>
            <a:off x="15135888" y="4366636"/>
            <a:ext cx="5665190"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4" name="Group 53">
            <a:extLst>
              <a:ext uri="{FF2B5EF4-FFF2-40B4-BE49-F238E27FC236}">
                <a16:creationId xmlns:a16="http://schemas.microsoft.com/office/drawing/2014/main" id="{ABEE05E5-16E0-CB47-83D6-D616918EA507}"/>
              </a:ext>
            </a:extLst>
          </p:cNvPr>
          <p:cNvGrpSpPr/>
          <p:nvPr/>
        </p:nvGrpSpPr>
        <p:grpSpPr>
          <a:xfrm>
            <a:off x="18387541" y="7598444"/>
            <a:ext cx="1316662" cy="1002302"/>
            <a:chOff x="17083598" y="2386671"/>
            <a:chExt cx="1081851" cy="823555"/>
          </a:xfrm>
          <a:solidFill>
            <a:schemeClr val="bg1"/>
          </a:solidFill>
        </p:grpSpPr>
        <p:sp>
          <p:nvSpPr>
            <p:cNvPr id="55" name="Freeform 16">
              <a:extLst>
                <a:ext uri="{FF2B5EF4-FFF2-40B4-BE49-F238E27FC236}">
                  <a16:creationId xmlns:a16="http://schemas.microsoft.com/office/drawing/2014/main" id="{A7FF2FC6-0DC5-9D45-A96E-CA12870130F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7">
              <a:extLst>
                <a:ext uri="{FF2B5EF4-FFF2-40B4-BE49-F238E27FC236}">
                  <a16:creationId xmlns:a16="http://schemas.microsoft.com/office/drawing/2014/main" id="{4AF766EB-35C6-444C-8624-13B5AA3C15D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8">
              <a:extLst>
                <a:ext uri="{FF2B5EF4-FFF2-40B4-BE49-F238E27FC236}">
                  <a16:creationId xmlns:a16="http://schemas.microsoft.com/office/drawing/2014/main" id="{6D09B265-D249-9B4C-8999-A983EC86CD4E}"/>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9">
              <a:extLst>
                <a:ext uri="{FF2B5EF4-FFF2-40B4-BE49-F238E27FC236}">
                  <a16:creationId xmlns:a16="http://schemas.microsoft.com/office/drawing/2014/main" id="{BAD8E051-3677-9542-9D25-AA1E8942CD8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0">
              <a:extLst>
                <a:ext uri="{FF2B5EF4-FFF2-40B4-BE49-F238E27FC236}">
                  <a16:creationId xmlns:a16="http://schemas.microsoft.com/office/drawing/2014/main" id="{21563B35-1419-6B4E-A52F-79E6B658CD6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1">
              <a:extLst>
                <a:ext uri="{FF2B5EF4-FFF2-40B4-BE49-F238E27FC236}">
                  <a16:creationId xmlns:a16="http://schemas.microsoft.com/office/drawing/2014/main" id="{B8ADD124-94B1-424A-8852-727B08F3206E}"/>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2">
              <a:extLst>
                <a:ext uri="{FF2B5EF4-FFF2-40B4-BE49-F238E27FC236}">
                  <a16:creationId xmlns:a16="http://schemas.microsoft.com/office/drawing/2014/main" id="{DB05C83A-AFB7-E34D-B8FC-2824DDF6810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2" name="Group 61">
            <a:extLst>
              <a:ext uri="{FF2B5EF4-FFF2-40B4-BE49-F238E27FC236}">
                <a16:creationId xmlns:a16="http://schemas.microsoft.com/office/drawing/2014/main" id="{92BA7529-7A1C-4B46-AD08-93A00B24C74E}"/>
              </a:ext>
            </a:extLst>
          </p:cNvPr>
          <p:cNvGrpSpPr/>
          <p:nvPr/>
        </p:nvGrpSpPr>
        <p:grpSpPr>
          <a:xfrm>
            <a:off x="9398164" y="7510289"/>
            <a:ext cx="1107092" cy="1307548"/>
            <a:chOff x="10356648" y="2255652"/>
            <a:chExt cx="909656" cy="1074364"/>
          </a:xfrm>
          <a:solidFill>
            <a:schemeClr val="bg1"/>
          </a:solidFill>
        </p:grpSpPr>
        <p:sp>
          <p:nvSpPr>
            <p:cNvPr id="63" name="Freeform 45">
              <a:extLst>
                <a:ext uri="{FF2B5EF4-FFF2-40B4-BE49-F238E27FC236}">
                  <a16:creationId xmlns:a16="http://schemas.microsoft.com/office/drawing/2014/main" id="{25E9897F-1334-514F-837A-1ABD9D523F43}"/>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0614E324-4EB0-5D43-A5BE-247FE0CA56A3}"/>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5" name="Group 64">
            <a:extLst>
              <a:ext uri="{FF2B5EF4-FFF2-40B4-BE49-F238E27FC236}">
                <a16:creationId xmlns:a16="http://schemas.microsoft.com/office/drawing/2014/main" id="{CB2F19CB-817C-934C-B7B5-8897675CA33A}"/>
              </a:ext>
            </a:extLst>
          </p:cNvPr>
          <p:cNvGrpSpPr/>
          <p:nvPr/>
        </p:nvGrpSpPr>
        <p:grpSpPr>
          <a:xfrm>
            <a:off x="4729064" y="7503277"/>
            <a:ext cx="1312106" cy="1312104"/>
            <a:chOff x="5123329" y="2255652"/>
            <a:chExt cx="1078109" cy="1078108"/>
          </a:xfrm>
          <a:solidFill>
            <a:schemeClr val="bg1"/>
          </a:solidFill>
        </p:grpSpPr>
        <p:sp>
          <p:nvSpPr>
            <p:cNvPr id="66" name="Freeform 65">
              <a:extLst>
                <a:ext uri="{FF2B5EF4-FFF2-40B4-BE49-F238E27FC236}">
                  <a16:creationId xmlns:a16="http://schemas.microsoft.com/office/drawing/2014/main" id="{89D1BA23-31CE-404D-95B7-9FF5F1C4425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B5A9EEDF-0BB3-3A49-9588-4A9ABF339AC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E539A338-7D78-3C48-B9E3-529FB5675E8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 name="Group 68">
            <a:extLst>
              <a:ext uri="{FF2B5EF4-FFF2-40B4-BE49-F238E27FC236}">
                <a16:creationId xmlns:a16="http://schemas.microsoft.com/office/drawing/2014/main" id="{6E77A8E3-AA10-624C-934D-F72FE2EC2064}"/>
              </a:ext>
            </a:extLst>
          </p:cNvPr>
          <p:cNvGrpSpPr/>
          <p:nvPr/>
        </p:nvGrpSpPr>
        <p:grpSpPr>
          <a:xfrm>
            <a:off x="13838299" y="7671700"/>
            <a:ext cx="1471562" cy="956742"/>
            <a:chOff x="15384080" y="4524172"/>
            <a:chExt cx="1209128" cy="786121"/>
          </a:xfrm>
          <a:solidFill>
            <a:schemeClr val="bg1"/>
          </a:solidFill>
        </p:grpSpPr>
        <p:sp>
          <p:nvSpPr>
            <p:cNvPr id="70" name="Freeform 69">
              <a:extLst>
                <a:ext uri="{FF2B5EF4-FFF2-40B4-BE49-F238E27FC236}">
                  <a16:creationId xmlns:a16="http://schemas.microsoft.com/office/drawing/2014/main" id="{BDC382F6-72D2-CB49-AD18-5F0557710EF8}"/>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A740B32F-1F32-294B-9D50-9897AAB81EF9}"/>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0ED96184-896C-2F4E-AFC5-B6AE7692B2C6}"/>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52614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Four Departments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15" name="Group 14">
            <a:extLst>
              <a:ext uri="{FF2B5EF4-FFF2-40B4-BE49-F238E27FC236}">
                <a16:creationId xmlns:a16="http://schemas.microsoft.com/office/drawing/2014/main" id="{00878D05-6E28-5843-8919-7DA6E77606D2}"/>
              </a:ext>
            </a:extLst>
          </p:cNvPr>
          <p:cNvGrpSpPr/>
          <p:nvPr/>
        </p:nvGrpSpPr>
        <p:grpSpPr>
          <a:xfrm>
            <a:off x="7863707" y="4000557"/>
            <a:ext cx="8510434" cy="8501492"/>
            <a:chOff x="8969641" y="5033139"/>
            <a:chExt cx="6298565" cy="6291949"/>
          </a:xfrm>
        </p:grpSpPr>
        <p:sp>
          <p:nvSpPr>
            <p:cNvPr id="90" name="Freeform: Shape 5309">
              <a:extLst>
                <a:ext uri="{FF2B5EF4-FFF2-40B4-BE49-F238E27FC236}">
                  <a16:creationId xmlns:a16="http://schemas.microsoft.com/office/drawing/2014/main" id="{5392DB79-C943-664C-99B7-14E7AB6D4496}"/>
                </a:ext>
              </a:extLst>
            </p:cNvPr>
            <p:cNvSpPr/>
            <p:nvPr/>
          </p:nvSpPr>
          <p:spPr>
            <a:xfrm>
              <a:off x="8969641" y="5033139"/>
              <a:ext cx="6298565" cy="6291949"/>
            </a:xfrm>
            <a:custGeom>
              <a:avLst/>
              <a:gdLst/>
              <a:ahLst/>
              <a:cxnLst>
                <a:cxn ang="3cd4">
                  <a:pos x="hc" y="t"/>
                </a:cxn>
                <a:cxn ang="cd2">
                  <a:pos x="l" y="vc"/>
                </a:cxn>
                <a:cxn ang="cd4">
                  <a:pos x="hc" y="b"/>
                </a:cxn>
                <a:cxn ang="0">
                  <a:pos x="r" y="vc"/>
                </a:cxn>
              </a:cxnLst>
              <a:rect l="l" t="t" r="r" b="b"/>
              <a:pathLst>
                <a:path w="1905" h="1903">
                  <a:moveTo>
                    <a:pt x="141" y="711"/>
                  </a:moveTo>
                  <a:cubicBezTo>
                    <a:pt x="7" y="844"/>
                    <a:pt x="7" y="1060"/>
                    <a:pt x="141" y="1193"/>
                  </a:cubicBezTo>
                  <a:lnTo>
                    <a:pt x="710" y="1762"/>
                  </a:lnTo>
                  <a:cubicBezTo>
                    <a:pt x="843" y="1896"/>
                    <a:pt x="1060" y="1896"/>
                    <a:pt x="1194" y="1762"/>
                  </a:cubicBezTo>
                  <a:lnTo>
                    <a:pt x="1763" y="1193"/>
                  </a:lnTo>
                  <a:cubicBezTo>
                    <a:pt x="1896" y="1060"/>
                    <a:pt x="1896" y="844"/>
                    <a:pt x="1763" y="711"/>
                  </a:cubicBezTo>
                  <a:lnTo>
                    <a:pt x="1194" y="142"/>
                  </a:lnTo>
                  <a:cubicBezTo>
                    <a:pt x="1060" y="9"/>
                    <a:pt x="843" y="9"/>
                    <a:pt x="710" y="142"/>
                  </a:cubicBezTo>
                  <a:close/>
                  <a:moveTo>
                    <a:pt x="1792" y="1223"/>
                  </a:moveTo>
                  <a:lnTo>
                    <a:pt x="1223" y="1792"/>
                  </a:lnTo>
                  <a:cubicBezTo>
                    <a:pt x="1074" y="1941"/>
                    <a:pt x="830" y="1941"/>
                    <a:pt x="680" y="1792"/>
                  </a:cubicBezTo>
                  <a:lnTo>
                    <a:pt x="112" y="1223"/>
                  </a:lnTo>
                  <a:cubicBezTo>
                    <a:pt x="-37" y="1074"/>
                    <a:pt x="-37" y="831"/>
                    <a:pt x="112" y="681"/>
                  </a:cubicBezTo>
                  <a:lnTo>
                    <a:pt x="680" y="112"/>
                  </a:lnTo>
                  <a:cubicBezTo>
                    <a:pt x="830" y="-37"/>
                    <a:pt x="1074" y="-37"/>
                    <a:pt x="1223" y="112"/>
                  </a:cubicBezTo>
                  <a:lnTo>
                    <a:pt x="1792" y="681"/>
                  </a:lnTo>
                  <a:cubicBezTo>
                    <a:pt x="1942" y="831"/>
                    <a:pt x="1942" y="1074"/>
                    <a:pt x="1792" y="1223"/>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3" name="Oval 122">
              <a:extLst>
                <a:ext uri="{FF2B5EF4-FFF2-40B4-BE49-F238E27FC236}">
                  <a16:creationId xmlns:a16="http://schemas.microsoft.com/office/drawing/2014/main" id="{62501EA4-31F5-AD40-9B03-B13D962FFF8E}"/>
                </a:ext>
              </a:extLst>
            </p:cNvPr>
            <p:cNvSpPr/>
            <p:nvPr/>
          </p:nvSpPr>
          <p:spPr>
            <a:xfrm>
              <a:off x="9309697" y="5436274"/>
              <a:ext cx="1871721" cy="18717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4C74BC9D-6729-AF47-8D49-1299243B4F40}"/>
                </a:ext>
              </a:extLst>
            </p:cNvPr>
            <p:cNvSpPr/>
            <p:nvPr/>
          </p:nvSpPr>
          <p:spPr>
            <a:xfrm>
              <a:off x="13067577" y="5436273"/>
              <a:ext cx="1871721" cy="187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A0AFA08D-2173-DD4C-A511-BBE1C37CBCC6}"/>
                </a:ext>
              </a:extLst>
            </p:cNvPr>
            <p:cNvSpPr/>
            <p:nvPr/>
          </p:nvSpPr>
          <p:spPr>
            <a:xfrm>
              <a:off x="9309696" y="8888503"/>
              <a:ext cx="1871721" cy="187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F50A62F-686D-894F-964F-201C4194776B}"/>
                </a:ext>
              </a:extLst>
            </p:cNvPr>
            <p:cNvSpPr/>
            <p:nvPr/>
          </p:nvSpPr>
          <p:spPr>
            <a:xfrm>
              <a:off x="13067930" y="8888697"/>
              <a:ext cx="1871721" cy="187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99287658-92D7-7B4B-B9E1-09784709590C}"/>
              </a:ext>
            </a:extLst>
          </p:cNvPr>
          <p:cNvGrpSpPr/>
          <p:nvPr/>
        </p:nvGrpSpPr>
        <p:grpSpPr>
          <a:xfrm>
            <a:off x="14120587" y="10066460"/>
            <a:ext cx="1089272" cy="829202"/>
            <a:chOff x="17083598" y="2386671"/>
            <a:chExt cx="1081851" cy="823555"/>
          </a:xfrm>
          <a:solidFill>
            <a:schemeClr val="bg1"/>
          </a:solidFill>
        </p:grpSpPr>
        <p:sp>
          <p:nvSpPr>
            <p:cNvPr id="128" name="Freeform 16">
              <a:extLst>
                <a:ext uri="{FF2B5EF4-FFF2-40B4-BE49-F238E27FC236}">
                  <a16:creationId xmlns:a16="http://schemas.microsoft.com/office/drawing/2014/main" id="{18987D47-3404-5D4B-B589-AAE25CDCECBB}"/>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9" name="Freeform 17">
              <a:extLst>
                <a:ext uri="{FF2B5EF4-FFF2-40B4-BE49-F238E27FC236}">
                  <a16:creationId xmlns:a16="http://schemas.microsoft.com/office/drawing/2014/main" id="{06BA6E9F-58E3-594D-8E0F-75B5DCA4876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 name="Freeform 18">
              <a:extLst>
                <a:ext uri="{FF2B5EF4-FFF2-40B4-BE49-F238E27FC236}">
                  <a16:creationId xmlns:a16="http://schemas.microsoft.com/office/drawing/2014/main" id="{F3C8FEED-340E-244D-9AD9-00432A9CB36A}"/>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 name="Freeform 19">
              <a:extLst>
                <a:ext uri="{FF2B5EF4-FFF2-40B4-BE49-F238E27FC236}">
                  <a16:creationId xmlns:a16="http://schemas.microsoft.com/office/drawing/2014/main" id="{75787213-0402-5549-8160-ED5E6115C658}"/>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20">
              <a:extLst>
                <a:ext uri="{FF2B5EF4-FFF2-40B4-BE49-F238E27FC236}">
                  <a16:creationId xmlns:a16="http://schemas.microsoft.com/office/drawing/2014/main" id="{16E38386-DE4D-334A-BC50-CDFF09D708B3}"/>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21">
              <a:extLst>
                <a:ext uri="{FF2B5EF4-FFF2-40B4-BE49-F238E27FC236}">
                  <a16:creationId xmlns:a16="http://schemas.microsoft.com/office/drawing/2014/main" id="{874F76C9-5513-8C4D-8AE0-5480F0A99EAC}"/>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22">
              <a:extLst>
                <a:ext uri="{FF2B5EF4-FFF2-40B4-BE49-F238E27FC236}">
                  <a16:creationId xmlns:a16="http://schemas.microsoft.com/office/drawing/2014/main" id="{D1538C05-C9F9-954B-8F27-91DCF6DA3C4B}"/>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5" name="Group 134">
            <a:extLst>
              <a:ext uri="{FF2B5EF4-FFF2-40B4-BE49-F238E27FC236}">
                <a16:creationId xmlns:a16="http://schemas.microsoft.com/office/drawing/2014/main" id="{7EABB4AB-9FEC-C247-9978-DFF7DFB9D61F}"/>
              </a:ext>
            </a:extLst>
          </p:cNvPr>
          <p:cNvGrpSpPr/>
          <p:nvPr/>
        </p:nvGrpSpPr>
        <p:grpSpPr>
          <a:xfrm>
            <a:off x="9129739" y="9933450"/>
            <a:ext cx="915894" cy="1081730"/>
            <a:chOff x="10356648" y="2255652"/>
            <a:chExt cx="909656" cy="1074364"/>
          </a:xfrm>
          <a:solidFill>
            <a:schemeClr val="bg1"/>
          </a:solidFill>
        </p:grpSpPr>
        <p:sp>
          <p:nvSpPr>
            <p:cNvPr id="136" name="Freeform 45">
              <a:extLst>
                <a:ext uri="{FF2B5EF4-FFF2-40B4-BE49-F238E27FC236}">
                  <a16:creationId xmlns:a16="http://schemas.microsoft.com/office/drawing/2014/main" id="{4DAA1D57-D75B-3D44-9C8D-D17F60C4749B}"/>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7" name="Freeform 136">
              <a:extLst>
                <a:ext uri="{FF2B5EF4-FFF2-40B4-BE49-F238E27FC236}">
                  <a16:creationId xmlns:a16="http://schemas.microsoft.com/office/drawing/2014/main" id="{F8BBA684-8AA9-DD4A-9DEB-E346F80A4D8B}"/>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8" name="Group 137">
            <a:extLst>
              <a:ext uri="{FF2B5EF4-FFF2-40B4-BE49-F238E27FC236}">
                <a16:creationId xmlns:a16="http://schemas.microsoft.com/office/drawing/2014/main" id="{6B34B176-1AB7-E64A-9655-65C13424C04E}"/>
              </a:ext>
            </a:extLst>
          </p:cNvPr>
          <p:cNvGrpSpPr/>
          <p:nvPr/>
        </p:nvGrpSpPr>
        <p:grpSpPr>
          <a:xfrm>
            <a:off x="9025823" y="5243279"/>
            <a:ext cx="1085502" cy="1085500"/>
            <a:chOff x="5123329" y="2255652"/>
            <a:chExt cx="1078109" cy="1078108"/>
          </a:xfrm>
          <a:solidFill>
            <a:schemeClr val="bg1"/>
          </a:solidFill>
        </p:grpSpPr>
        <p:sp>
          <p:nvSpPr>
            <p:cNvPr id="139" name="Freeform 138">
              <a:extLst>
                <a:ext uri="{FF2B5EF4-FFF2-40B4-BE49-F238E27FC236}">
                  <a16:creationId xmlns:a16="http://schemas.microsoft.com/office/drawing/2014/main" id="{1CDBC408-1333-1D4A-BC25-65A518DD7CDC}"/>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0" name="Freeform 139">
              <a:extLst>
                <a:ext uri="{FF2B5EF4-FFF2-40B4-BE49-F238E27FC236}">
                  <a16:creationId xmlns:a16="http://schemas.microsoft.com/office/drawing/2014/main" id="{B85D26DF-4BA4-2B48-BF50-C49368E9939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140">
              <a:extLst>
                <a:ext uri="{FF2B5EF4-FFF2-40B4-BE49-F238E27FC236}">
                  <a16:creationId xmlns:a16="http://schemas.microsoft.com/office/drawing/2014/main" id="{966A4C20-30D5-8345-9BC0-2BEFFBA89CD2}"/>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2" name="Group 141">
            <a:extLst>
              <a:ext uri="{FF2B5EF4-FFF2-40B4-BE49-F238E27FC236}">
                <a16:creationId xmlns:a16="http://schemas.microsoft.com/office/drawing/2014/main" id="{7EE47746-1B4D-DB49-9A67-4BBE7E78D300}"/>
              </a:ext>
            </a:extLst>
          </p:cNvPr>
          <p:cNvGrpSpPr/>
          <p:nvPr/>
        </p:nvGrpSpPr>
        <p:grpSpPr>
          <a:xfrm>
            <a:off x="14077244" y="5444925"/>
            <a:ext cx="1217420" cy="791510"/>
            <a:chOff x="15384080" y="4524172"/>
            <a:chExt cx="1209128" cy="786121"/>
          </a:xfrm>
          <a:solidFill>
            <a:schemeClr val="bg1"/>
          </a:solidFill>
        </p:grpSpPr>
        <p:sp>
          <p:nvSpPr>
            <p:cNvPr id="143" name="Freeform 142">
              <a:extLst>
                <a:ext uri="{FF2B5EF4-FFF2-40B4-BE49-F238E27FC236}">
                  <a16:creationId xmlns:a16="http://schemas.microsoft.com/office/drawing/2014/main" id="{8728B850-E895-1447-9D42-EF8ED3709E5E}"/>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3DAACCF4-5E6C-2940-A963-0700A658F2D4}"/>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5" name="Freeform 144">
              <a:extLst>
                <a:ext uri="{FF2B5EF4-FFF2-40B4-BE49-F238E27FC236}">
                  <a16:creationId xmlns:a16="http://schemas.microsoft.com/office/drawing/2014/main" id="{350C4A49-23D3-5C49-A957-EEC1D57BA4E1}"/>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6" name="Group 145">
            <a:extLst>
              <a:ext uri="{FF2B5EF4-FFF2-40B4-BE49-F238E27FC236}">
                <a16:creationId xmlns:a16="http://schemas.microsoft.com/office/drawing/2014/main" id="{961FE65F-D0E9-C946-AF86-9FB23861B75A}"/>
              </a:ext>
            </a:extLst>
          </p:cNvPr>
          <p:cNvGrpSpPr/>
          <p:nvPr/>
        </p:nvGrpSpPr>
        <p:grpSpPr>
          <a:xfrm>
            <a:off x="16570135" y="4849669"/>
            <a:ext cx="6679160" cy="1920194"/>
            <a:chOff x="2955094" y="7995773"/>
            <a:chExt cx="6679160" cy="1920194"/>
          </a:xfrm>
        </p:grpSpPr>
        <p:sp>
          <p:nvSpPr>
            <p:cNvPr id="147" name="TextBox 146">
              <a:extLst>
                <a:ext uri="{FF2B5EF4-FFF2-40B4-BE49-F238E27FC236}">
                  <a16:creationId xmlns:a16="http://schemas.microsoft.com/office/drawing/2014/main" id="{874CDC31-85D3-EA41-9074-17CAA0C4B158}"/>
                </a:ext>
              </a:extLst>
            </p:cNvPr>
            <p:cNvSpPr txBox="1"/>
            <p:nvPr/>
          </p:nvSpPr>
          <p:spPr>
            <a:xfrm>
              <a:off x="3092304" y="7995773"/>
              <a:ext cx="2201244"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148" name="Subtitle 2">
              <a:extLst>
                <a:ext uri="{FF2B5EF4-FFF2-40B4-BE49-F238E27FC236}">
                  <a16:creationId xmlns:a16="http://schemas.microsoft.com/office/drawing/2014/main" id="{5D3AC3CE-A268-2D4D-ACC0-A4FA5E256062}"/>
                </a:ext>
              </a:extLst>
            </p:cNvPr>
            <p:cNvSpPr txBox="1">
              <a:spLocks/>
            </p:cNvSpPr>
            <p:nvPr/>
          </p:nvSpPr>
          <p:spPr>
            <a:xfrm>
              <a:off x="2955094"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49" name="Group 148">
            <a:extLst>
              <a:ext uri="{FF2B5EF4-FFF2-40B4-BE49-F238E27FC236}">
                <a16:creationId xmlns:a16="http://schemas.microsoft.com/office/drawing/2014/main" id="{AA25A56B-B38C-4B44-B42C-0DC2364E9FE9}"/>
              </a:ext>
            </a:extLst>
          </p:cNvPr>
          <p:cNvGrpSpPr/>
          <p:nvPr/>
        </p:nvGrpSpPr>
        <p:grpSpPr>
          <a:xfrm>
            <a:off x="16570135" y="9514218"/>
            <a:ext cx="6679160" cy="1920194"/>
            <a:chOff x="2955094" y="7995773"/>
            <a:chExt cx="6679160" cy="1920194"/>
          </a:xfrm>
        </p:grpSpPr>
        <p:sp>
          <p:nvSpPr>
            <p:cNvPr id="150" name="TextBox 149">
              <a:extLst>
                <a:ext uri="{FF2B5EF4-FFF2-40B4-BE49-F238E27FC236}">
                  <a16:creationId xmlns:a16="http://schemas.microsoft.com/office/drawing/2014/main" id="{7307C3AA-9F2C-A744-ACC9-72918C2FC904}"/>
                </a:ext>
              </a:extLst>
            </p:cNvPr>
            <p:cNvSpPr txBox="1"/>
            <p:nvPr/>
          </p:nvSpPr>
          <p:spPr>
            <a:xfrm>
              <a:off x="3092304" y="7995773"/>
              <a:ext cx="2274982"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Four</a:t>
              </a:r>
            </a:p>
          </p:txBody>
        </p:sp>
        <p:sp>
          <p:nvSpPr>
            <p:cNvPr id="151" name="Subtitle 2">
              <a:extLst>
                <a:ext uri="{FF2B5EF4-FFF2-40B4-BE49-F238E27FC236}">
                  <a16:creationId xmlns:a16="http://schemas.microsoft.com/office/drawing/2014/main" id="{90E227B7-64C6-2B48-AD07-9D3C981FD87E}"/>
                </a:ext>
              </a:extLst>
            </p:cNvPr>
            <p:cNvSpPr txBox="1">
              <a:spLocks/>
            </p:cNvSpPr>
            <p:nvPr/>
          </p:nvSpPr>
          <p:spPr>
            <a:xfrm>
              <a:off x="2955094"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52" name="Group 151">
            <a:extLst>
              <a:ext uri="{FF2B5EF4-FFF2-40B4-BE49-F238E27FC236}">
                <a16:creationId xmlns:a16="http://schemas.microsoft.com/office/drawing/2014/main" id="{2246CF24-96E0-444F-BDF6-5537D5817321}"/>
              </a:ext>
            </a:extLst>
          </p:cNvPr>
          <p:cNvGrpSpPr/>
          <p:nvPr/>
        </p:nvGrpSpPr>
        <p:grpSpPr>
          <a:xfrm>
            <a:off x="1050178" y="4849669"/>
            <a:ext cx="6679160" cy="1920194"/>
            <a:chOff x="2955094" y="7995773"/>
            <a:chExt cx="6679160" cy="1920194"/>
          </a:xfrm>
        </p:grpSpPr>
        <p:sp>
          <p:nvSpPr>
            <p:cNvPr id="153" name="TextBox 152">
              <a:extLst>
                <a:ext uri="{FF2B5EF4-FFF2-40B4-BE49-F238E27FC236}">
                  <a16:creationId xmlns:a16="http://schemas.microsoft.com/office/drawing/2014/main" id="{DAD61A5E-64BF-0E49-A42B-B5317F3E2B02}"/>
                </a:ext>
              </a:extLst>
            </p:cNvPr>
            <p:cNvSpPr txBox="1"/>
            <p:nvPr/>
          </p:nvSpPr>
          <p:spPr>
            <a:xfrm>
              <a:off x="7247701" y="7995773"/>
              <a:ext cx="2212465" cy="646331"/>
            </a:xfrm>
            <a:prstGeom prst="rect">
              <a:avLst/>
            </a:prstGeom>
            <a:noFill/>
          </p:spPr>
          <p:txBody>
            <a:bodyPr wrap="none" rtlCol="0">
              <a:spAutoFit/>
            </a:bodyPr>
            <a:lstStyle/>
            <a:p>
              <a:pPr algn="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154" name="Subtitle 2">
              <a:extLst>
                <a:ext uri="{FF2B5EF4-FFF2-40B4-BE49-F238E27FC236}">
                  <a16:creationId xmlns:a16="http://schemas.microsoft.com/office/drawing/2014/main" id="{C44C1BA6-6B3F-3143-A04F-8C83FC7349E3}"/>
                </a:ext>
              </a:extLst>
            </p:cNvPr>
            <p:cNvSpPr txBox="1">
              <a:spLocks/>
            </p:cNvSpPr>
            <p:nvPr/>
          </p:nvSpPr>
          <p:spPr>
            <a:xfrm>
              <a:off x="2955094"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55" name="Group 154">
            <a:extLst>
              <a:ext uri="{FF2B5EF4-FFF2-40B4-BE49-F238E27FC236}">
                <a16:creationId xmlns:a16="http://schemas.microsoft.com/office/drawing/2014/main" id="{A344F62D-0074-484D-B88A-CE7E5A67197B}"/>
              </a:ext>
            </a:extLst>
          </p:cNvPr>
          <p:cNvGrpSpPr/>
          <p:nvPr/>
        </p:nvGrpSpPr>
        <p:grpSpPr>
          <a:xfrm>
            <a:off x="1050178" y="9514218"/>
            <a:ext cx="6679160" cy="1920194"/>
            <a:chOff x="2955094" y="7995773"/>
            <a:chExt cx="6679160" cy="1920194"/>
          </a:xfrm>
        </p:grpSpPr>
        <p:sp>
          <p:nvSpPr>
            <p:cNvPr id="156" name="TextBox 155">
              <a:extLst>
                <a:ext uri="{FF2B5EF4-FFF2-40B4-BE49-F238E27FC236}">
                  <a16:creationId xmlns:a16="http://schemas.microsoft.com/office/drawing/2014/main" id="{BE6CFA65-F1B2-6347-BE54-B69661349126}"/>
                </a:ext>
              </a:extLst>
            </p:cNvPr>
            <p:cNvSpPr txBox="1"/>
            <p:nvPr/>
          </p:nvSpPr>
          <p:spPr>
            <a:xfrm>
              <a:off x="6894553" y="7995773"/>
              <a:ext cx="2573141" cy="646331"/>
            </a:xfrm>
            <a:prstGeom prst="rect">
              <a:avLst/>
            </a:prstGeom>
            <a:noFill/>
          </p:spPr>
          <p:txBody>
            <a:bodyPr wrap="none" rtlCol="0">
              <a:spAutoFit/>
            </a:bodyPr>
            <a:lstStyle/>
            <a:p>
              <a:pPr algn="r"/>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157" name="Subtitle 2">
              <a:extLst>
                <a:ext uri="{FF2B5EF4-FFF2-40B4-BE49-F238E27FC236}">
                  <a16:creationId xmlns:a16="http://schemas.microsoft.com/office/drawing/2014/main" id="{1C5C2E65-1D64-224E-99AB-A87F54D355C6}"/>
                </a:ext>
              </a:extLst>
            </p:cNvPr>
            <p:cNvSpPr txBox="1">
              <a:spLocks/>
            </p:cNvSpPr>
            <p:nvPr/>
          </p:nvSpPr>
          <p:spPr>
            <a:xfrm>
              <a:off x="2955094"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1933834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3F334DD-DA3B-734D-8A1A-C5D62FFD44E8}"/>
              </a:ext>
            </a:extLst>
          </p:cNvPr>
          <p:cNvSpPr>
            <a:spLocks noGrp="1"/>
          </p:cNvSpPr>
          <p:nvPr>
            <p:ph type="pic" sz="quarter" idx="14"/>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a:extLst>
              <a:ext uri="{FF2B5EF4-FFF2-40B4-BE49-F238E27FC236}">
                <a16:creationId xmlns:a16="http://schemas.microsoft.com/office/drawing/2014/main" id="{3A715357-3932-E14C-85EB-5FED880CB7BB}"/>
              </a:ext>
            </a:extLst>
          </p:cNvPr>
          <p:cNvSpPr/>
          <p:nvPr/>
        </p:nvSpPr>
        <p:spPr>
          <a:xfrm rot="5400000">
            <a:off x="795" y="7582830"/>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Pie 10">
            <a:extLst>
              <a:ext uri="{FF2B5EF4-FFF2-40B4-BE49-F238E27FC236}">
                <a16:creationId xmlns:a16="http://schemas.microsoft.com/office/drawing/2014/main" id="{955BBE8D-A2CA-1740-BC43-EC0017460430}"/>
              </a:ext>
            </a:extLst>
          </p:cNvPr>
          <p:cNvSpPr/>
          <p:nvPr/>
        </p:nvSpPr>
        <p:spPr>
          <a:xfrm rot="16200000">
            <a:off x="18259005" y="-15321"/>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F4E32912-536F-A146-8B92-1D124FAEB4C8}"/>
              </a:ext>
            </a:extLst>
          </p:cNvPr>
          <p:cNvGrpSpPr/>
          <p:nvPr/>
        </p:nvGrpSpPr>
        <p:grpSpPr>
          <a:xfrm>
            <a:off x="5218787" y="5620927"/>
            <a:ext cx="13940070" cy="2445093"/>
            <a:chOff x="-665807" y="3690609"/>
            <a:chExt cx="13940070" cy="2445093"/>
          </a:xfrm>
        </p:grpSpPr>
        <p:sp>
          <p:nvSpPr>
            <p:cNvPr id="12" name="TextBox 11">
              <a:extLst>
                <a:ext uri="{FF2B5EF4-FFF2-40B4-BE49-F238E27FC236}">
                  <a16:creationId xmlns:a16="http://schemas.microsoft.com/office/drawing/2014/main" id="{C5908923-8DEE-4B40-98D9-7664BA53ECA2}"/>
                </a:ext>
              </a:extLst>
            </p:cNvPr>
            <p:cNvSpPr txBox="1"/>
            <p:nvPr/>
          </p:nvSpPr>
          <p:spPr>
            <a:xfrm>
              <a:off x="-665807" y="3690609"/>
              <a:ext cx="13940070"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Statics &amp; Reports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31563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3124041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Sales Reports Three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5" name="Group 4">
            <a:extLst>
              <a:ext uri="{FF2B5EF4-FFF2-40B4-BE49-F238E27FC236}">
                <a16:creationId xmlns:a16="http://schemas.microsoft.com/office/drawing/2014/main" id="{10CBF9EB-5A4A-9242-8BA6-0580DAABDAF1}"/>
              </a:ext>
            </a:extLst>
          </p:cNvPr>
          <p:cNvGrpSpPr/>
          <p:nvPr/>
        </p:nvGrpSpPr>
        <p:grpSpPr>
          <a:xfrm>
            <a:off x="9140186" y="4526135"/>
            <a:ext cx="13030133" cy="7240062"/>
            <a:chOff x="9140186" y="4333629"/>
            <a:chExt cx="13030133" cy="7240062"/>
          </a:xfrm>
        </p:grpSpPr>
        <p:grpSp>
          <p:nvGrpSpPr>
            <p:cNvPr id="45" name="Group 44">
              <a:extLst>
                <a:ext uri="{FF2B5EF4-FFF2-40B4-BE49-F238E27FC236}">
                  <a16:creationId xmlns:a16="http://schemas.microsoft.com/office/drawing/2014/main" id="{63CDB3CC-99AA-B942-BA61-6232BCF69116}"/>
                </a:ext>
              </a:extLst>
            </p:cNvPr>
            <p:cNvGrpSpPr/>
            <p:nvPr/>
          </p:nvGrpSpPr>
          <p:grpSpPr>
            <a:xfrm>
              <a:off x="9409202" y="4333629"/>
              <a:ext cx="12002112" cy="7240062"/>
              <a:chOff x="10771685" y="4333629"/>
              <a:chExt cx="12002112" cy="7240062"/>
            </a:xfrm>
            <a:solidFill>
              <a:schemeClr val="bg1">
                <a:lumMod val="95000"/>
              </a:schemeClr>
            </a:solidFill>
          </p:grpSpPr>
          <p:sp>
            <p:nvSpPr>
              <p:cNvPr id="64" name="Rectangle 63">
                <a:extLst>
                  <a:ext uri="{FF2B5EF4-FFF2-40B4-BE49-F238E27FC236}">
                    <a16:creationId xmlns:a16="http://schemas.microsoft.com/office/drawing/2014/main" id="{E132A925-8601-B84C-B5CB-A15CBBFDDE65}"/>
                  </a:ext>
                </a:extLst>
              </p:cNvPr>
              <p:cNvSpPr/>
              <p:nvPr/>
            </p:nvSpPr>
            <p:spPr>
              <a:xfrm>
                <a:off x="10771685" y="4333629"/>
                <a:ext cx="12002112" cy="2166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64B7CF3-2708-E843-9E40-B105B3289E3D}"/>
                  </a:ext>
                </a:extLst>
              </p:cNvPr>
              <p:cNvSpPr/>
              <p:nvPr/>
            </p:nvSpPr>
            <p:spPr>
              <a:xfrm>
                <a:off x="10771685" y="6870223"/>
                <a:ext cx="12002112" cy="2166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C450E2A-EB64-A142-803E-AC480891393F}"/>
                  </a:ext>
                </a:extLst>
              </p:cNvPr>
              <p:cNvSpPr/>
              <p:nvPr/>
            </p:nvSpPr>
            <p:spPr>
              <a:xfrm>
                <a:off x="10771685" y="9406818"/>
                <a:ext cx="12002112" cy="2166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3A26F44-A410-FA48-94E0-6B3B285F051F}"/>
                </a:ext>
              </a:extLst>
            </p:cNvPr>
            <p:cNvSpPr/>
            <p:nvPr/>
          </p:nvSpPr>
          <p:spPr>
            <a:xfrm>
              <a:off x="9409202" y="4333629"/>
              <a:ext cx="7607755" cy="2166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4439E62F-8D24-1140-9B9B-7B047F4B3DE1}"/>
                </a:ext>
              </a:extLst>
            </p:cNvPr>
            <p:cNvSpPr/>
            <p:nvPr/>
          </p:nvSpPr>
          <p:spPr>
            <a:xfrm rot="16200000">
              <a:off x="8975589" y="5148050"/>
              <a:ext cx="867226" cy="538032"/>
            </a:xfrm>
            <a:prstGeom prst="triangle">
              <a:avLst>
                <a:gd name="adj" fmla="val 47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25CC55F-696B-FE46-B871-C7CCC2430991}"/>
                </a:ext>
              </a:extLst>
            </p:cNvPr>
            <p:cNvSpPr/>
            <p:nvPr/>
          </p:nvSpPr>
          <p:spPr>
            <a:xfrm>
              <a:off x="9409202" y="6870223"/>
              <a:ext cx="4531226" cy="21668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riangle 48">
              <a:extLst>
                <a:ext uri="{FF2B5EF4-FFF2-40B4-BE49-F238E27FC236}">
                  <a16:creationId xmlns:a16="http://schemas.microsoft.com/office/drawing/2014/main" id="{6B93D51F-1F3A-7A47-B744-36D17BC2E8CE}"/>
                </a:ext>
              </a:extLst>
            </p:cNvPr>
            <p:cNvSpPr/>
            <p:nvPr/>
          </p:nvSpPr>
          <p:spPr>
            <a:xfrm rot="16200000">
              <a:off x="8975589" y="7684643"/>
              <a:ext cx="867226" cy="538032"/>
            </a:xfrm>
            <a:prstGeom prst="triangle">
              <a:avLst>
                <a:gd name="adj" fmla="val 4733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20FE468-1A6E-CA43-8269-19FDC4B95E8F}"/>
                </a:ext>
              </a:extLst>
            </p:cNvPr>
            <p:cNvSpPr/>
            <p:nvPr/>
          </p:nvSpPr>
          <p:spPr>
            <a:xfrm>
              <a:off x="9409202" y="9406818"/>
              <a:ext cx="9848035" cy="2166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riangle 50">
              <a:extLst>
                <a:ext uri="{FF2B5EF4-FFF2-40B4-BE49-F238E27FC236}">
                  <a16:creationId xmlns:a16="http://schemas.microsoft.com/office/drawing/2014/main" id="{7DF3680F-E208-6E46-8344-FF790F8E01DB}"/>
                </a:ext>
              </a:extLst>
            </p:cNvPr>
            <p:cNvSpPr/>
            <p:nvPr/>
          </p:nvSpPr>
          <p:spPr>
            <a:xfrm rot="16200000">
              <a:off x="8975589" y="10221238"/>
              <a:ext cx="867226" cy="538032"/>
            </a:xfrm>
            <a:prstGeom prst="triangle">
              <a:avLst>
                <a:gd name="adj" fmla="val 473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E2926D84-6DA6-AB4C-AD60-F95A313F675C}"/>
                </a:ext>
              </a:extLst>
            </p:cNvPr>
            <p:cNvSpPr/>
            <p:nvPr/>
          </p:nvSpPr>
          <p:spPr>
            <a:xfrm>
              <a:off x="20524399" y="4594105"/>
              <a:ext cx="1645920" cy="16459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83A8D05-89C3-CB4F-A5E4-E754E0DD7C62}"/>
                </a:ext>
              </a:extLst>
            </p:cNvPr>
            <p:cNvSpPr/>
            <p:nvPr/>
          </p:nvSpPr>
          <p:spPr>
            <a:xfrm>
              <a:off x="20524399" y="7130698"/>
              <a:ext cx="1645920" cy="16459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ED470AE-74E3-A543-8DFE-B11015292802}"/>
                </a:ext>
              </a:extLst>
            </p:cNvPr>
            <p:cNvSpPr/>
            <p:nvPr/>
          </p:nvSpPr>
          <p:spPr>
            <a:xfrm>
              <a:off x="20524399" y="9669747"/>
              <a:ext cx="1645920" cy="16459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9EDE5513-3EC5-C649-971D-ACF2B0D9AB08}"/>
                </a:ext>
              </a:extLst>
            </p:cNvPr>
            <p:cNvSpPr txBox="1"/>
            <p:nvPr/>
          </p:nvSpPr>
          <p:spPr>
            <a:xfrm>
              <a:off x="20774927" y="5142025"/>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
          <p:nvSpPr>
            <p:cNvPr id="62" name="TextBox 61">
              <a:extLst>
                <a:ext uri="{FF2B5EF4-FFF2-40B4-BE49-F238E27FC236}">
                  <a16:creationId xmlns:a16="http://schemas.microsoft.com/office/drawing/2014/main" id="{E7F28FCD-8582-1144-9644-ACD48927E112}"/>
                </a:ext>
              </a:extLst>
            </p:cNvPr>
            <p:cNvSpPr txBox="1"/>
            <p:nvPr/>
          </p:nvSpPr>
          <p:spPr>
            <a:xfrm>
              <a:off x="20774125" y="7678618"/>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
          <p:nvSpPr>
            <p:cNvPr id="63" name="TextBox 62">
              <a:extLst>
                <a:ext uri="{FF2B5EF4-FFF2-40B4-BE49-F238E27FC236}">
                  <a16:creationId xmlns:a16="http://schemas.microsoft.com/office/drawing/2014/main" id="{56747BA8-0018-8C4B-9EFE-A6F4CB732DA1}"/>
                </a:ext>
              </a:extLst>
            </p:cNvPr>
            <p:cNvSpPr txBox="1"/>
            <p:nvPr/>
          </p:nvSpPr>
          <p:spPr>
            <a:xfrm>
              <a:off x="20776529" y="10215213"/>
              <a:ext cx="114165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90%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68" name="Group 67">
            <a:extLst>
              <a:ext uri="{FF2B5EF4-FFF2-40B4-BE49-F238E27FC236}">
                <a16:creationId xmlns:a16="http://schemas.microsoft.com/office/drawing/2014/main" id="{2110833D-6434-4749-99A3-1EF1B77BECBB}"/>
              </a:ext>
            </a:extLst>
          </p:cNvPr>
          <p:cNvGrpSpPr/>
          <p:nvPr/>
        </p:nvGrpSpPr>
        <p:grpSpPr>
          <a:xfrm>
            <a:off x="2207331" y="4849669"/>
            <a:ext cx="6679160" cy="1920194"/>
            <a:chOff x="2955094" y="7995773"/>
            <a:chExt cx="6679160" cy="1920194"/>
          </a:xfrm>
        </p:grpSpPr>
        <p:sp>
          <p:nvSpPr>
            <p:cNvPr id="69" name="TextBox 68">
              <a:extLst>
                <a:ext uri="{FF2B5EF4-FFF2-40B4-BE49-F238E27FC236}">
                  <a16:creationId xmlns:a16="http://schemas.microsoft.com/office/drawing/2014/main" id="{E8A3609B-7371-9743-8A5E-07A0E12D8DE1}"/>
                </a:ext>
              </a:extLst>
            </p:cNvPr>
            <p:cNvSpPr txBox="1"/>
            <p:nvPr/>
          </p:nvSpPr>
          <p:spPr>
            <a:xfrm>
              <a:off x="3092304" y="7995773"/>
              <a:ext cx="2212465"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70" name="Subtitle 2">
              <a:extLst>
                <a:ext uri="{FF2B5EF4-FFF2-40B4-BE49-F238E27FC236}">
                  <a16:creationId xmlns:a16="http://schemas.microsoft.com/office/drawing/2014/main" id="{BE1CBC82-27E6-344F-BEDB-44EE762231BB}"/>
                </a:ext>
              </a:extLst>
            </p:cNvPr>
            <p:cNvSpPr txBox="1">
              <a:spLocks/>
            </p:cNvSpPr>
            <p:nvPr/>
          </p:nvSpPr>
          <p:spPr>
            <a:xfrm>
              <a:off x="2955094"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71" name="Group 70">
            <a:extLst>
              <a:ext uri="{FF2B5EF4-FFF2-40B4-BE49-F238E27FC236}">
                <a16:creationId xmlns:a16="http://schemas.microsoft.com/office/drawing/2014/main" id="{1C0D13CD-584B-5F40-9B6D-E60AEBB66B07}"/>
              </a:ext>
            </a:extLst>
          </p:cNvPr>
          <p:cNvGrpSpPr/>
          <p:nvPr/>
        </p:nvGrpSpPr>
        <p:grpSpPr>
          <a:xfrm>
            <a:off x="2207331" y="7234192"/>
            <a:ext cx="6679160" cy="1920194"/>
            <a:chOff x="2955094" y="7995773"/>
            <a:chExt cx="6679160" cy="1920194"/>
          </a:xfrm>
        </p:grpSpPr>
        <p:sp>
          <p:nvSpPr>
            <p:cNvPr id="72" name="TextBox 71">
              <a:extLst>
                <a:ext uri="{FF2B5EF4-FFF2-40B4-BE49-F238E27FC236}">
                  <a16:creationId xmlns:a16="http://schemas.microsoft.com/office/drawing/2014/main" id="{6A3A351C-0868-B648-8619-46D41C9E7E5B}"/>
                </a:ext>
              </a:extLst>
            </p:cNvPr>
            <p:cNvSpPr txBox="1"/>
            <p:nvPr/>
          </p:nvSpPr>
          <p:spPr>
            <a:xfrm>
              <a:off x="3092304" y="7995773"/>
              <a:ext cx="2201244"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73" name="Subtitle 2">
              <a:extLst>
                <a:ext uri="{FF2B5EF4-FFF2-40B4-BE49-F238E27FC236}">
                  <a16:creationId xmlns:a16="http://schemas.microsoft.com/office/drawing/2014/main" id="{7703C382-AEEC-E841-88AC-4B92BDD4FECE}"/>
                </a:ext>
              </a:extLst>
            </p:cNvPr>
            <p:cNvSpPr txBox="1">
              <a:spLocks/>
            </p:cNvSpPr>
            <p:nvPr/>
          </p:nvSpPr>
          <p:spPr>
            <a:xfrm>
              <a:off x="2955094"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74" name="Group 73">
            <a:extLst>
              <a:ext uri="{FF2B5EF4-FFF2-40B4-BE49-F238E27FC236}">
                <a16:creationId xmlns:a16="http://schemas.microsoft.com/office/drawing/2014/main" id="{2B886574-31E6-D24C-B543-388450D29287}"/>
              </a:ext>
            </a:extLst>
          </p:cNvPr>
          <p:cNvGrpSpPr/>
          <p:nvPr/>
        </p:nvGrpSpPr>
        <p:grpSpPr>
          <a:xfrm>
            <a:off x="2207331" y="9721693"/>
            <a:ext cx="6679160" cy="1920194"/>
            <a:chOff x="2955094" y="7995773"/>
            <a:chExt cx="6679160" cy="1920194"/>
          </a:xfrm>
        </p:grpSpPr>
        <p:sp>
          <p:nvSpPr>
            <p:cNvPr id="75" name="TextBox 74">
              <a:extLst>
                <a:ext uri="{FF2B5EF4-FFF2-40B4-BE49-F238E27FC236}">
                  <a16:creationId xmlns:a16="http://schemas.microsoft.com/office/drawing/2014/main" id="{87D904A8-D3D8-5841-A048-6593F88504A2}"/>
                </a:ext>
              </a:extLst>
            </p:cNvPr>
            <p:cNvSpPr txBox="1"/>
            <p:nvPr/>
          </p:nvSpPr>
          <p:spPr>
            <a:xfrm>
              <a:off x="3092304" y="7995773"/>
              <a:ext cx="257314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76" name="Subtitle 2">
              <a:extLst>
                <a:ext uri="{FF2B5EF4-FFF2-40B4-BE49-F238E27FC236}">
                  <a16:creationId xmlns:a16="http://schemas.microsoft.com/office/drawing/2014/main" id="{18526CA1-6676-CF4E-81EE-B8F1AB42291C}"/>
                </a:ext>
              </a:extLst>
            </p:cNvPr>
            <p:cNvSpPr txBox="1">
              <a:spLocks/>
            </p:cNvSpPr>
            <p:nvPr/>
          </p:nvSpPr>
          <p:spPr>
            <a:xfrm>
              <a:off x="2955094"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2724129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Sales Reports Two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7" name="Group 6">
            <a:extLst>
              <a:ext uri="{FF2B5EF4-FFF2-40B4-BE49-F238E27FC236}">
                <a16:creationId xmlns:a16="http://schemas.microsoft.com/office/drawing/2014/main" id="{24DEE54C-F3EF-6448-9404-04DFE3106A59}"/>
              </a:ext>
            </a:extLst>
          </p:cNvPr>
          <p:cNvGrpSpPr/>
          <p:nvPr/>
        </p:nvGrpSpPr>
        <p:grpSpPr>
          <a:xfrm>
            <a:off x="4172553" y="4414127"/>
            <a:ext cx="16032543" cy="7901069"/>
            <a:chOff x="5186406" y="4414127"/>
            <a:chExt cx="16032543" cy="7901069"/>
          </a:xfrm>
        </p:grpSpPr>
        <p:sp>
          <p:nvSpPr>
            <p:cNvPr id="33" name="Oval 32">
              <a:extLst>
                <a:ext uri="{FF2B5EF4-FFF2-40B4-BE49-F238E27FC236}">
                  <a16:creationId xmlns:a16="http://schemas.microsoft.com/office/drawing/2014/main" id="{F4E8C216-BCC2-634C-964F-3259E3D1915F}"/>
                </a:ext>
              </a:extLst>
            </p:cNvPr>
            <p:cNvSpPr/>
            <p:nvPr/>
          </p:nvSpPr>
          <p:spPr>
            <a:xfrm>
              <a:off x="5919635" y="4419625"/>
              <a:ext cx="5247060" cy="5247058"/>
            </a:xfrm>
            <a:prstGeom prst="ellipse">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34" name="원형 4">
              <a:extLst>
                <a:ext uri="{FF2B5EF4-FFF2-40B4-BE49-F238E27FC236}">
                  <a16:creationId xmlns:a16="http://schemas.microsoft.com/office/drawing/2014/main" id="{BCD74489-4592-554A-A1BA-1871E282336F}"/>
                </a:ext>
              </a:extLst>
            </p:cNvPr>
            <p:cNvSpPr>
              <a:spLocks/>
            </p:cNvSpPr>
            <p:nvPr/>
          </p:nvSpPr>
          <p:spPr>
            <a:xfrm>
              <a:off x="5953988" y="4414127"/>
              <a:ext cx="5212707" cy="5214051"/>
            </a:xfrm>
            <a:prstGeom prst="pie">
              <a:avLst>
                <a:gd name="adj1" fmla="val 16219411"/>
                <a:gd name="adj2" fmla="val 7241074"/>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Lato" panose="020F0502020204030203" pitchFamily="34" charset="0"/>
                <a:cs typeface="Lato" panose="020F0502020204030203" pitchFamily="34" charset="0"/>
              </a:endParaRPr>
            </a:p>
          </p:txBody>
        </p:sp>
        <p:sp>
          <p:nvSpPr>
            <p:cNvPr id="35" name="Oval 34">
              <a:extLst>
                <a:ext uri="{FF2B5EF4-FFF2-40B4-BE49-F238E27FC236}">
                  <a16:creationId xmlns:a16="http://schemas.microsoft.com/office/drawing/2014/main" id="{C4D79A2C-A590-BC49-AC59-5E2EF3E8494D}"/>
                </a:ext>
              </a:extLst>
            </p:cNvPr>
            <p:cNvSpPr/>
            <p:nvPr/>
          </p:nvSpPr>
          <p:spPr>
            <a:xfrm>
              <a:off x="6220120" y="4702935"/>
              <a:ext cx="4680442" cy="4680440"/>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443817B1-F10F-8047-980D-7F4845F88F76}"/>
                </a:ext>
              </a:extLst>
            </p:cNvPr>
            <p:cNvSpPr txBox="1"/>
            <p:nvPr/>
          </p:nvSpPr>
          <p:spPr>
            <a:xfrm>
              <a:off x="7794055" y="6675108"/>
              <a:ext cx="1463862" cy="830997"/>
            </a:xfrm>
            <a:prstGeom prst="rect">
              <a:avLst/>
            </a:prstGeom>
            <a:noFill/>
          </p:spPr>
          <p:txBody>
            <a:bodyPr wrap="none" rtlCol="0">
              <a:spAutoFit/>
            </a:bodyPr>
            <a:lstStyle/>
            <a:p>
              <a:pPr algn="ctr"/>
              <a:r>
                <a:rPr lang="en-US" sz="4800" dirty="0">
                  <a:solidFill>
                    <a:schemeClr val="tx2"/>
                  </a:solidFill>
                  <a:latin typeface="Poppins Medium" pitchFamily="2" charset="77"/>
                  <a:ea typeface="Lato" panose="020F0502020204030203" pitchFamily="34" charset="0"/>
                  <a:cs typeface="Poppins Medium" pitchFamily="2" charset="77"/>
                </a:rPr>
                <a:t>60%</a:t>
              </a:r>
              <a:endParaRPr lang="en-US" sz="7200" dirty="0">
                <a:solidFill>
                  <a:schemeClr val="tx2"/>
                </a:solidFill>
                <a:latin typeface="Poppins Medium" pitchFamily="2" charset="77"/>
                <a:ea typeface="Lato" panose="020F0502020204030203" pitchFamily="34" charset="0"/>
                <a:cs typeface="Poppins Medium" pitchFamily="2" charset="77"/>
              </a:endParaRPr>
            </a:p>
          </p:txBody>
        </p:sp>
        <p:sp>
          <p:nvSpPr>
            <p:cNvPr id="37" name="Oval 36">
              <a:extLst>
                <a:ext uri="{FF2B5EF4-FFF2-40B4-BE49-F238E27FC236}">
                  <a16:creationId xmlns:a16="http://schemas.microsoft.com/office/drawing/2014/main" id="{FED5F491-A9A9-694B-B2C5-20B1DDC74B0D}"/>
                </a:ext>
              </a:extLst>
            </p:cNvPr>
            <p:cNvSpPr/>
            <p:nvPr/>
          </p:nvSpPr>
          <p:spPr>
            <a:xfrm>
              <a:off x="15261680" y="4419618"/>
              <a:ext cx="5241558" cy="5241556"/>
            </a:xfrm>
            <a:prstGeom prst="ellipse">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38" name="원형 4">
              <a:extLst>
                <a:ext uri="{FF2B5EF4-FFF2-40B4-BE49-F238E27FC236}">
                  <a16:creationId xmlns:a16="http://schemas.microsoft.com/office/drawing/2014/main" id="{0191986B-8218-0D4E-9078-F1C168A5A835}"/>
                </a:ext>
              </a:extLst>
            </p:cNvPr>
            <p:cNvSpPr>
              <a:spLocks/>
            </p:cNvSpPr>
            <p:nvPr/>
          </p:nvSpPr>
          <p:spPr>
            <a:xfrm>
              <a:off x="15275749" y="4428194"/>
              <a:ext cx="5207241" cy="5208584"/>
            </a:xfrm>
            <a:prstGeom prst="pie">
              <a:avLst>
                <a:gd name="adj1" fmla="val 16196407"/>
                <a:gd name="adj2" fmla="val 12250581"/>
              </a:avLst>
            </a:prstGeom>
            <a:solidFill>
              <a:schemeClr val="accent2"/>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Lato" panose="020F0502020204030203" pitchFamily="34" charset="0"/>
                <a:cs typeface="Lato" panose="020F0502020204030203" pitchFamily="34" charset="0"/>
              </a:endParaRPr>
            </a:p>
          </p:txBody>
        </p:sp>
        <p:sp>
          <p:nvSpPr>
            <p:cNvPr id="39" name="Oval 38">
              <a:extLst>
                <a:ext uri="{FF2B5EF4-FFF2-40B4-BE49-F238E27FC236}">
                  <a16:creationId xmlns:a16="http://schemas.microsoft.com/office/drawing/2014/main" id="{D8495EBD-A00A-3641-8F66-3EA8363B2FFE}"/>
                </a:ext>
              </a:extLst>
            </p:cNvPr>
            <p:cNvSpPr/>
            <p:nvPr/>
          </p:nvSpPr>
          <p:spPr>
            <a:xfrm>
              <a:off x="15544691" y="4702629"/>
              <a:ext cx="4675534" cy="4675534"/>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A246E970-C492-2349-A437-560BB7ACCAC0}"/>
                </a:ext>
              </a:extLst>
            </p:cNvPr>
            <p:cNvSpPr txBox="1"/>
            <p:nvPr/>
          </p:nvSpPr>
          <p:spPr>
            <a:xfrm>
              <a:off x="17134970" y="6672978"/>
              <a:ext cx="1460657" cy="830997"/>
            </a:xfrm>
            <a:prstGeom prst="rect">
              <a:avLst/>
            </a:prstGeom>
            <a:noFill/>
          </p:spPr>
          <p:txBody>
            <a:bodyPr wrap="none" rtlCol="0">
              <a:spAutoFit/>
            </a:bodyPr>
            <a:lstStyle/>
            <a:p>
              <a:pPr algn="ctr"/>
              <a:r>
                <a:rPr lang="en-US" sz="4800" dirty="0">
                  <a:solidFill>
                    <a:schemeClr val="tx2"/>
                  </a:solidFill>
                  <a:latin typeface="Poppins Medium" pitchFamily="2" charset="77"/>
                  <a:ea typeface="Lato" panose="020F0502020204030203" pitchFamily="34" charset="0"/>
                  <a:cs typeface="Poppins Medium" pitchFamily="2" charset="77"/>
                </a:rPr>
                <a:t>80%</a:t>
              </a:r>
              <a:endParaRPr lang="en-US" sz="7200" dirty="0">
                <a:solidFill>
                  <a:schemeClr val="tx2"/>
                </a:solidFill>
                <a:latin typeface="Poppins Medium" pitchFamily="2" charset="77"/>
                <a:ea typeface="Lato" panose="020F0502020204030203" pitchFamily="34" charset="0"/>
                <a:cs typeface="Poppins Medium" pitchFamily="2" charset="77"/>
              </a:endParaRPr>
            </a:p>
          </p:txBody>
        </p:sp>
        <p:grpSp>
          <p:nvGrpSpPr>
            <p:cNvPr id="52" name="Group 51">
              <a:extLst>
                <a:ext uri="{FF2B5EF4-FFF2-40B4-BE49-F238E27FC236}">
                  <a16:creationId xmlns:a16="http://schemas.microsoft.com/office/drawing/2014/main" id="{D5235C92-E510-6944-B612-A0BAE7E7D2AE}"/>
                </a:ext>
              </a:extLst>
            </p:cNvPr>
            <p:cNvGrpSpPr/>
            <p:nvPr/>
          </p:nvGrpSpPr>
          <p:grpSpPr>
            <a:xfrm>
              <a:off x="5186406" y="10395002"/>
              <a:ext cx="6679160" cy="1920194"/>
              <a:chOff x="3653965" y="7995773"/>
              <a:chExt cx="6679160" cy="1920194"/>
            </a:xfrm>
          </p:grpSpPr>
          <p:sp>
            <p:nvSpPr>
              <p:cNvPr id="53" name="TextBox 52">
                <a:extLst>
                  <a:ext uri="{FF2B5EF4-FFF2-40B4-BE49-F238E27FC236}">
                    <a16:creationId xmlns:a16="http://schemas.microsoft.com/office/drawing/2014/main" id="{31DA3956-DAB1-8841-A704-06A1CDA7EBCF}"/>
                  </a:ext>
                </a:extLst>
              </p:cNvPr>
              <p:cNvSpPr txBox="1"/>
              <p:nvPr/>
            </p:nvSpPr>
            <p:spPr>
              <a:xfrm>
                <a:off x="5921667" y="7995773"/>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54" name="Subtitle 2">
                <a:extLst>
                  <a:ext uri="{FF2B5EF4-FFF2-40B4-BE49-F238E27FC236}">
                    <a16:creationId xmlns:a16="http://schemas.microsoft.com/office/drawing/2014/main" id="{053D2923-6E87-AA41-B7C6-46C006BC6D4F}"/>
                  </a:ext>
                </a:extLst>
              </p:cNvPr>
              <p:cNvSpPr txBox="1">
                <a:spLocks/>
              </p:cNvSpPr>
              <p:nvPr/>
            </p:nvSpPr>
            <p:spPr>
              <a:xfrm>
                <a:off x="3653965"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5" name="Group 54">
              <a:extLst>
                <a:ext uri="{FF2B5EF4-FFF2-40B4-BE49-F238E27FC236}">
                  <a16:creationId xmlns:a16="http://schemas.microsoft.com/office/drawing/2014/main" id="{85B91CEF-466B-C840-9200-0D76253CD4CB}"/>
                </a:ext>
              </a:extLst>
            </p:cNvPr>
            <p:cNvGrpSpPr/>
            <p:nvPr/>
          </p:nvGrpSpPr>
          <p:grpSpPr>
            <a:xfrm>
              <a:off x="14539789" y="10395002"/>
              <a:ext cx="6679160" cy="1920194"/>
              <a:chOff x="3653965" y="7995773"/>
              <a:chExt cx="6679160" cy="1920194"/>
            </a:xfrm>
          </p:grpSpPr>
          <p:sp>
            <p:nvSpPr>
              <p:cNvPr id="56" name="TextBox 55">
                <a:extLst>
                  <a:ext uri="{FF2B5EF4-FFF2-40B4-BE49-F238E27FC236}">
                    <a16:creationId xmlns:a16="http://schemas.microsoft.com/office/drawing/2014/main" id="{858321A1-566E-0142-B72A-FF369B82DA09}"/>
                  </a:ext>
                </a:extLst>
              </p:cNvPr>
              <p:cNvSpPr txBox="1"/>
              <p:nvPr/>
            </p:nvSpPr>
            <p:spPr>
              <a:xfrm>
                <a:off x="5921667" y="7995773"/>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57" name="Subtitle 2">
                <a:extLst>
                  <a:ext uri="{FF2B5EF4-FFF2-40B4-BE49-F238E27FC236}">
                    <a16:creationId xmlns:a16="http://schemas.microsoft.com/office/drawing/2014/main" id="{2EE07AD7-16CC-DF48-B8A1-FE130EFE8264}"/>
                  </a:ext>
                </a:extLst>
              </p:cNvPr>
              <p:cNvSpPr txBox="1">
                <a:spLocks/>
              </p:cNvSpPr>
              <p:nvPr/>
            </p:nvSpPr>
            <p:spPr>
              <a:xfrm>
                <a:off x="3653965" y="8645286"/>
                <a:ext cx="6679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spTree>
    <p:extLst>
      <p:ext uri="{BB962C8B-B14F-4D97-AF65-F5344CB8AC3E}">
        <p14:creationId xmlns:p14="http://schemas.microsoft.com/office/powerpoint/2010/main" val="136921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2A45D61-60C1-A14D-A878-2073DBD71832}"/>
              </a:ext>
            </a:extLst>
          </p:cNvPr>
          <p:cNvSpPr>
            <a:spLocks noGrp="1"/>
          </p:cNvSpPr>
          <p:nvPr>
            <p:ph type="pic" sz="quarter" idx="14"/>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a:extLst>
              <a:ext uri="{FF2B5EF4-FFF2-40B4-BE49-F238E27FC236}">
                <a16:creationId xmlns:a16="http://schemas.microsoft.com/office/drawing/2014/main" id="{3A715357-3932-E14C-85EB-5FED880CB7BB}"/>
              </a:ext>
            </a:extLst>
          </p:cNvPr>
          <p:cNvSpPr/>
          <p:nvPr/>
        </p:nvSpPr>
        <p:spPr>
          <a:xfrm rot="5400000">
            <a:off x="795" y="7582830"/>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Pie 10">
            <a:extLst>
              <a:ext uri="{FF2B5EF4-FFF2-40B4-BE49-F238E27FC236}">
                <a16:creationId xmlns:a16="http://schemas.microsoft.com/office/drawing/2014/main" id="{955BBE8D-A2CA-1740-BC43-EC0017460430}"/>
              </a:ext>
            </a:extLst>
          </p:cNvPr>
          <p:cNvSpPr/>
          <p:nvPr/>
        </p:nvSpPr>
        <p:spPr>
          <a:xfrm rot="16200000">
            <a:off x="18259005" y="-15321"/>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F4E32912-536F-A146-8B92-1D124FAEB4C8}"/>
              </a:ext>
            </a:extLst>
          </p:cNvPr>
          <p:cNvGrpSpPr/>
          <p:nvPr/>
        </p:nvGrpSpPr>
        <p:grpSpPr>
          <a:xfrm>
            <a:off x="5218787" y="5620927"/>
            <a:ext cx="13940070" cy="2445093"/>
            <a:chOff x="-665807" y="3690609"/>
            <a:chExt cx="13940070" cy="2445093"/>
          </a:xfrm>
        </p:grpSpPr>
        <p:sp>
          <p:nvSpPr>
            <p:cNvPr id="12" name="TextBox 11">
              <a:extLst>
                <a:ext uri="{FF2B5EF4-FFF2-40B4-BE49-F238E27FC236}">
                  <a16:creationId xmlns:a16="http://schemas.microsoft.com/office/drawing/2014/main" id="{C5908923-8DEE-4B40-98D9-7664BA53ECA2}"/>
                </a:ext>
              </a:extLst>
            </p:cNvPr>
            <p:cNvSpPr txBox="1"/>
            <p:nvPr/>
          </p:nvSpPr>
          <p:spPr>
            <a:xfrm>
              <a:off x="-665807" y="3690609"/>
              <a:ext cx="13940070"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Maps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31563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1747573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China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5" name="Group 4">
            <a:extLst>
              <a:ext uri="{FF2B5EF4-FFF2-40B4-BE49-F238E27FC236}">
                <a16:creationId xmlns:a16="http://schemas.microsoft.com/office/drawing/2014/main" id="{DEB0AF57-B135-ED49-A323-BEB05423619B}"/>
              </a:ext>
            </a:extLst>
          </p:cNvPr>
          <p:cNvGrpSpPr/>
          <p:nvPr/>
        </p:nvGrpSpPr>
        <p:grpSpPr>
          <a:xfrm>
            <a:off x="9837861" y="3423792"/>
            <a:ext cx="12547896" cy="8760519"/>
            <a:chOff x="9140193" y="3780652"/>
            <a:chExt cx="12547896" cy="8760519"/>
          </a:xfrm>
        </p:grpSpPr>
        <p:grpSp>
          <p:nvGrpSpPr>
            <p:cNvPr id="42" name="Group 4">
              <a:extLst>
                <a:ext uri="{FF2B5EF4-FFF2-40B4-BE49-F238E27FC236}">
                  <a16:creationId xmlns:a16="http://schemas.microsoft.com/office/drawing/2014/main" id="{C8A80D02-7636-9C41-B0E1-5E868AC884FE}"/>
                </a:ext>
              </a:extLst>
            </p:cNvPr>
            <p:cNvGrpSpPr>
              <a:grpSpLocks noChangeAspect="1"/>
            </p:cNvGrpSpPr>
            <p:nvPr/>
          </p:nvGrpSpPr>
          <p:grpSpPr bwMode="auto">
            <a:xfrm>
              <a:off x="9140193" y="3780652"/>
              <a:ext cx="12181139" cy="8760519"/>
              <a:chOff x="-9" y="5"/>
              <a:chExt cx="5769" cy="4314"/>
            </a:xfrm>
            <a:solidFill>
              <a:srgbClr val="EFF1F8"/>
            </a:solidFill>
          </p:grpSpPr>
          <p:sp>
            <p:nvSpPr>
              <p:cNvPr id="63" name="Freeform 5">
                <a:extLst>
                  <a:ext uri="{FF2B5EF4-FFF2-40B4-BE49-F238E27FC236}">
                    <a16:creationId xmlns:a16="http://schemas.microsoft.com/office/drawing/2014/main" id="{FFFF572B-74A5-5741-8F0B-376A409CB8C8}"/>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6">
                <a:extLst>
                  <a:ext uri="{FF2B5EF4-FFF2-40B4-BE49-F238E27FC236}">
                    <a16:creationId xmlns:a16="http://schemas.microsoft.com/office/drawing/2014/main" id="{57C5519F-25E8-A14B-8B84-964C524A70D3}"/>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7">
                <a:extLst>
                  <a:ext uri="{FF2B5EF4-FFF2-40B4-BE49-F238E27FC236}">
                    <a16:creationId xmlns:a16="http://schemas.microsoft.com/office/drawing/2014/main" id="{094CBAD4-8446-E34A-9B9E-CF19A32AF2D9}"/>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8">
                <a:extLst>
                  <a:ext uri="{FF2B5EF4-FFF2-40B4-BE49-F238E27FC236}">
                    <a16:creationId xmlns:a16="http://schemas.microsoft.com/office/drawing/2014/main" id="{D69615B1-5D7C-074D-A90E-D45978349727}"/>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9">
                <a:extLst>
                  <a:ext uri="{FF2B5EF4-FFF2-40B4-BE49-F238E27FC236}">
                    <a16:creationId xmlns:a16="http://schemas.microsoft.com/office/drawing/2014/main" id="{97520B3F-BEA6-584A-BD88-205974252389}"/>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0">
                <a:extLst>
                  <a:ext uri="{FF2B5EF4-FFF2-40B4-BE49-F238E27FC236}">
                    <a16:creationId xmlns:a16="http://schemas.microsoft.com/office/drawing/2014/main" id="{E1E33347-2F61-0E4D-929A-4A203CA89814}"/>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1">
                <a:extLst>
                  <a:ext uri="{FF2B5EF4-FFF2-40B4-BE49-F238E27FC236}">
                    <a16:creationId xmlns:a16="http://schemas.microsoft.com/office/drawing/2014/main" id="{5569553B-6E45-E94C-B921-D707264F5F5F}"/>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solidFill>
                <a:schemeClr val="accent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2">
                <a:extLst>
                  <a:ext uri="{FF2B5EF4-FFF2-40B4-BE49-F238E27FC236}">
                    <a16:creationId xmlns:a16="http://schemas.microsoft.com/office/drawing/2014/main" id="{FC10BCE1-ED76-7F45-9076-8D068CFF4827}"/>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13">
                <a:extLst>
                  <a:ext uri="{FF2B5EF4-FFF2-40B4-BE49-F238E27FC236}">
                    <a16:creationId xmlns:a16="http://schemas.microsoft.com/office/drawing/2014/main" id="{3C3AA2D8-DB9A-FC4A-B5AB-CA9993391BF8}"/>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14">
                <a:extLst>
                  <a:ext uri="{FF2B5EF4-FFF2-40B4-BE49-F238E27FC236}">
                    <a16:creationId xmlns:a16="http://schemas.microsoft.com/office/drawing/2014/main" id="{5C11B230-7F08-CD4D-9A23-D35E40146A36}"/>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15">
                <a:extLst>
                  <a:ext uri="{FF2B5EF4-FFF2-40B4-BE49-F238E27FC236}">
                    <a16:creationId xmlns:a16="http://schemas.microsoft.com/office/drawing/2014/main" id="{0E88F8B6-4F94-744B-9FA6-C946E48D9FA9}"/>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16">
                <a:extLst>
                  <a:ext uri="{FF2B5EF4-FFF2-40B4-BE49-F238E27FC236}">
                    <a16:creationId xmlns:a16="http://schemas.microsoft.com/office/drawing/2014/main" id="{8EDDAF40-6590-9D4B-A400-87B580C9C75B}"/>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17">
                <a:extLst>
                  <a:ext uri="{FF2B5EF4-FFF2-40B4-BE49-F238E27FC236}">
                    <a16:creationId xmlns:a16="http://schemas.microsoft.com/office/drawing/2014/main" id="{091AEB5F-13CF-2E44-8F72-1EB8182232EF}"/>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18">
                <a:extLst>
                  <a:ext uri="{FF2B5EF4-FFF2-40B4-BE49-F238E27FC236}">
                    <a16:creationId xmlns:a16="http://schemas.microsoft.com/office/drawing/2014/main" id="{9094F055-ACC0-374F-9385-6C29C628DD90}"/>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solidFill>
                <a:schemeClr val="accent3"/>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19">
                <a:extLst>
                  <a:ext uri="{FF2B5EF4-FFF2-40B4-BE49-F238E27FC236}">
                    <a16:creationId xmlns:a16="http://schemas.microsoft.com/office/drawing/2014/main" id="{1EB5EE36-00E8-E642-B4D2-6845E8717EB2}"/>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0">
                <a:extLst>
                  <a:ext uri="{FF2B5EF4-FFF2-40B4-BE49-F238E27FC236}">
                    <a16:creationId xmlns:a16="http://schemas.microsoft.com/office/drawing/2014/main" id="{2FDB5AD7-F716-F543-824B-4EC3E71ECAF4}"/>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1">
                <a:extLst>
                  <a:ext uri="{FF2B5EF4-FFF2-40B4-BE49-F238E27FC236}">
                    <a16:creationId xmlns:a16="http://schemas.microsoft.com/office/drawing/2014/main" id="{C2B075A1-E5B2-C241-A47F-25EBE9E61715}"/>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2">
                <a:extLst>
                  <a:ext uri="{FF2B5EF4-FFF2-40B4-BE49-F238E27FC236}">
                    <a16:creationId xmlns:a16="http://schemas.microsoft.com/office/drawing/2014/main" id="{1ECFAA0D-4FAE-C245-B3CF-6FA780E3A446}"/>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23">
                <a:extLst>
                  <a:ext uri="{FF2B5EF4-FFF2-40B4-BE49-F238E27FC236}">
                    <a16:creationId xmlns:a16="http://schemas.microsoft.com/office/drawing/2014/main" id="{AC4146D8-973E-A841-B3A7-E4F07318E63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24">
                <a:extLst>
                  <a:ext uri="{FF2B5EF4-FFF2-40B4-BE49-F238E27FC236}">
                    <a16:creationId xmlns:a16="http://schemas.microsoft.com/office/drawing/2014/main" id="{BEB2149F-7BCB-5444-97BC-D6007998732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25">
                <a:extLst>
                  <a:ext uri="{FF2B5EF4-FFF2-40B4-BE49-F238E27FC236}">
                    <a16:creationId xmlns:a16="http://schemas.microsoft.com/office/drawing/2014/main" id="{982C011D-5072-0640-9E5D-BD71C6665BD6}"/>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26">
                <a:extLst>
                  <a:ext uri="{FF2B5EF4-FFF2-40B4-BE49-F238E27FC236}">
                    <a16:creationId xmlns:a16="http://schemas.microsoft.com/office/drawing/2014/main" id="{8E5AC19E-DA00-C74E-8A6E-DBEBD4D76D83}"/>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27">
                <a:extLst>
                  <a:ext uri="{FF2B5EF4-FFF2-40B4-BE49-F238E27FC236}">
                    <a16:creationId xmlns:a16="http://schemas.microsoft.com/office/drawing/2014/main" id="{05669CC2-7FA3-0141-BC45-3A2BBD2C85AE}"/>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28">
                <a:extLst>
                  <a:ext uri="{FF2B5EF4-FFF2-40B4-BE49-F238E27FC236}">
                    <a16:creationId xmlns:a16="http://schemas.microsoft.com/office/drawing/2014/main" id="{5E1A4A94-247C-9C46-AD50-ED2DADB2E52F}"/>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29">
                <a:extLst>
                  <a:ext uri="{FF2B5EF4-FFF2-40B4-BE49-F238E27FC236}">
                    <a16:creationId xmlns:a16="http://schemas.microsoft.com/office/drawing/2014/main" id="{EED9A012-D142-8D4B-A0A5-E3771DE6595E}"/>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0">
                <a:extLst>
                  <a:ext uri="{FF2B5EF4-FFF2-40B4-BE49-F238E27FC236}">
                    <a16:creationId xmlns:a16="http://schemas.microsoft.com/office/drawing/2014/main" id="{89DBDE8B-D37A-2149-B5AB-AAD7814C3075}"/>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1">
                <a:extLst>
                  <a:ext uri="{FF2B5EF4-FFF2-40B4-BE49-F238E27FC236}">
                    <a16:creationId xmlns:a16="http://schemas.microsoft.com/office/drawing/2014/main" id="{3250AC0B-CBB9-634D-B943-37B8D1AEFBE9}"/>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32">
                <a:extLst>
                  <a:ext uri="{FF2B5EF4-FFF2-40B4-BE49-F238E27FC236}">
                    <a16:creationId xmlns:a16="http://schemas.microsoft.com/office/drawing/2014/main" id="{00B94A59-F6AC-3341-85C3-B25B454EC6A8}"/>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33">
                <a:extLst>
                  <a:ext uri="{FF2B5EF4-FFF2-40B4-BE49-F238E27FC236}">
                    <a16:creationId xmlns:a16="http://schemas.microsoft.com/office/drawing/2014/main" id="{50F68D70-7019-1843-B4BA-7F388A4B831E}"/>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34">
                <a:extLst>
                  <a:ext uri="{FF2B5EF4-FFF2-40B4-BE49-F238E27FC236}">
                    <a16:creationId xmlns:a16="http://schemas.microsoft.com/office/drawing/2014/main" id="{D589E222-7072-274F-A6D4-D77D1F9094AC}"/>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35">
                <a:extLst>
                  <a:ext uri="{FF2B5EF4-FFF2-40B4-BE49-F238E27FC236}">
                    <a16:creationId xmlns:a16="http://schemas.microsoft.com/office/drawing/2014/main" id="{483A10D1-7171-8045-A307-5B922D84050D}"/>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36">
                <a:extLst>
                  <a:ext uri="{FF2B5EF4-FFF2-40B4-BE49-F238E27FC236}">
                    <a16:creationId xmlns:a16="http://schemas.microsoft.com/office/drawing/2014/main" id="{6FBA8FA6-8FAA-0E47-A657-8E23DD56120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37">
                <a:extLst>
                  <a:ext uri="{FF2B5EF4-FFF2-40B4-BE49-F238E27FC236}">
                    <a16:creationId xmlns:a16="http://schemas.microsoft.com/office/drawing/2014/main" id="{C8575408-A6DC-A94D-9D49-9AAE60E75F3F}"/>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38">
                <a:extLst>
                  <a:ext uri="{FF2B5EF4-FFF2-40B4-BE49-F238E27FC236}">
                    <a16:creationId xmlns:a16="http://schemas.microsoft.com/office/drawing/2014/main" id="{DB9FB24D-B9F0-744E-A98B-B9AB3C7289A2}"/>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58" name="Oval 57">
              <a:extLst>
                <a:ext uri="{FF2B5EF4-FFF2-40B4-BE49-F238E27FC236}">
                  <a16:creationId xmlns:a16="http://schemas.microsoft.com/office/drawing/2014/main" id="{DBCDBD7C-00BD-8B4E-ADC7-1E8123129E7E}"/>
                </a:ext>
              </a:extLst>
            </p:cNvPr>
            <p:cNvSpPr/>
            <p:nvPr/>
          </p:nvSpPr>
          <p:spPr>
            <a:xfrm>
              <a:off x="19898193" y="5607681"/>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1ABAEB2-C7A9-FC41-B961-A1DA59E401D0}"/>
                </a:ext>
              </a:extLst>
            </p:cNvPr>
            <p:cNvSpPr/>
            <p:nvPr/>
          </p:nvSpPr>
          <p:spPr>
            <a:xfrm>
              <a:off x="10115283" y="9022536"/>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4EF3BFE-00E6-D946-BD02-A3E113F59C34}"/>
                </a:ext>
              </a:extLst>
            </p:cNvPr>
            <p:cNvSpPr/>
            <p:nvPr/>
          </p:nvSpPr>
          <p:spPr>
            <a:xfrm>
              <a:off x="15276344" y="10463330"/>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C5036E8A-4B49-E444-9A84-22D5DCCFE340}"/>
              </a:ext>
            </a:extLst>
          </p:cNvPr>
          <p:cNvGrpSpPr/>
          <p:nvPr/>
        </p:nvGrpSpPr>
        <p:grpSpPr>
          <a:xfrm>
            <a:off x="2217460" y="4343332"/>
            <a:ext cx="6076285" cy="7195211"/>
            <a:chOff x="17341992" y="4218823"/>
            <a:chExt cx="6076285" cy="7195211"/>
          </a:xfrm>
        </p:grpSpPr>
        <p:grpSp>
          <p:nvGrpSpPr>
            <p:cNvPr id="99" name="Group 98">
              <a:extLst>
                <a:ext uri="{FF2B5EF4-FFF2-40B4-BE49-F238E27FC236}">
                  <a16:creationId xmlns:a16="http://schemas.microsoft.com/office/drawing/2014/main" id="{020F729C-2C6B-8041-B78C-CA1B1629EA5B}"/>
                </a:ext>
              </a:extLst>
            </p:cNvPr>
            <p:cNvGrpSpPr/>
            <p:nvPr/>
          </p:nvGrpSpPr>
          <p:grpSpPr>
            <a:xfrm>
              <a:off x="17341992" y="6977510"/>
              <a:ext cx="1612004" cy="1612003"/>
              <a:chOff x="8318323" y="6711236"/>
              <a:chExt cx="2519748" cy="2519746"/>
            </a:xfrm>
          </p:grpSpPr>
          <p:sp>
            <p:nvSpPr>
              <p:cNvPr id="122" name="Oval 121">
                <a:extLst>
                  <a:ext uri="{FF2B5EF4-FFF2-40B4-BE49-F238E27FC236}">
                    <a16:creationId xmlns:a16="http://schemas.microsoft.com/office/drawing/2014/main" id="{715C6DE0-F121-894A-999E-E4E0F6260A5A}"/>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F2800F4-0F50-1746-AA02-BA39596F599F}"/>
                  </a:ext>
                </a:extLst>
              </p:cNvPr>
              <p:cNvGrpSpPr/>
              <p:nvPr/>
            </p:nvGrpSpPr>
            <p:grpSpPr>
              <a:xfrm>
                <a:off x="8962692" y="7407364"/>
                <a:ext cx="1231008" cy="1149792"/>
                <a:chOff x="8657130" y="2323034"/>
                <a:chExt cx="1078109" cy="1006982"/>
              </a:xfrm>
              <a:solidFill>
                <a:schemeClr val="bg1"/>
              </a:solidFill>
            </p:grpSpPr>
            <p:sp>
              <p:nvSpPr>
                <p:cNvPr id="124" name="Freeform 123">
                  <a:extLst>
                    <a:ext uri="{FF2B5EF4-FFF2-40B4-BE49-F238E27FC236}">
                      <a16:creationId xmlns:a16="http://schemas.microsoft.com/office/drawing/2014/main" id="{33A9182A-08D5-074B-A275-9F3F0F99F26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4">
                  <a:extLst>
                    <a:ext uri="{FF2B5EF4-FFF2-40B4-BE49-F238E27FC236}">
                      <a16:creationId xmlns:a16="http://schemas.microsoft.com/office/drawing/2014/main" id="{FD4ABE10-7584-BB4E-A00E-A8625A4D57F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0" name="Group 99">
              <a:extLst>
                <a:ext uri="{FF2B5EF4-FFF2-40B4-BE49-F238E27FC236}">
                  <a16:creationId xmlns:a16="http://schemas.microsoft.com/office/drawing/2014/main" id="{DB589714-ABFC-ED4A-835A-181334ABAB78}"/>
                </a:ext>
              </a:extLst>
            </p:cNvPr>
            <p:cNvGrpSpPr/>
            <p:nvPr/>
          </p:nvGrpSpPr>
          <p:grpSpPr>
            <a:xfrm>
              <a:off x="17341992" y="4218823"/>
              <a:ext cx="1612004" cy="1612003"/>
              <a:chOff x="3097067" y="6711236"/>
              <a:chExt cx="2519748" cy="2519746"/>
            </a:xfrm>
          </p:grpSpPr>
          <p:sp>
            <p:nvSpPr>
              <p:cNvPr id="117" name="Oval 116">
                <a:extLst>
                  <a:ext uri="{FF2B5EF4-FFF2-40B4-BE49-F238E27FC236}">
                    <a16:creationId xmlns:a16="http://schemas.microsoft.com/office/drawing/2014/main" id="{72962345-899B-7B49-92CC-10C3CF35B7E9}"/>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2373D8E8-0333-694C-88DF-BEF6DADB6A33}"/>
                  </a:ext>
                </a:extLst>
              </p:cNvPr>
              <p:cNvGrpSpPr/>
              <p:nvPr/>
            </p:nvGrpSpPr>
            <p:grpSpPr>
              <a:xfrm>
                <a:off x="3741436" y="7355605"/>
                <a:ext cx="1231008" cy="1231006"/>
                <a:chOff x="5123329" y="2255652"/>
                <a:chExt cx="1078109" cy="1078108"/>
              </a:xfrm>
              <a:solidFill>
                <a:schemeClr val="bg1"/>
              </a:solidFill>
            </p:grpSpPr>
            <p:sp>
              <p:nvSpPr>
                <p:cNvPr id="119" name="Freeform 118">
                  <a:extLst>
                    <a:ext uri="{FF2B5EF4-FFF2-40B4-BE49-F238E27FC236}">
                      <a16:creationId xmlns:a16="http://schemas.microsoft.com/office/drawing/2014/main" id="{263C686F-3727-0B4A-AC5F-60A03EE6F6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19">
                  <a:extLst>
                    <a:ext uri="{FF2B5EF4-FFF2-40B4-BE49-F238E27FC236}">
                      <a16:creationId xmlns:a16="http://schemas.microsoft.com/office/drawing/2014/main" id="{1256A6B8-716D-084F-BBAA-9D18C7F6FB1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120">
                  <a:extLst>
                    <a:ext uri="{FF2B5EF4-FFF2-40B4-BE49-F238E27FC236}">
                      <a16:creationId xmlns:a16="http://schemas.microsoft.com/office/drawing/2014/main" id="{889A62A0-1140-D045-8ADA-DD726CF243F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1" name="TextBox 100">
              <a:extLst>
                <a:ext uri="{FF2B5EF4-FFF2-40B4-BE49-F238E27FC236}">
                  <a16:creationId xmlns:a16="http://schemas.microsoft.com/office/drawing/2014/main" id="{8AD547AA-139A-F342-A5E2-4C882AC6C58A}"/>
                </a:ext>
              </a:extLst>
            </p:cNvPr>
            <p:cNvSpPr txBox="1"/>
            <p:nvPr/>
          </p:nvSpPr>
          <p:spPr>
            <a:xfrm>
              <a:off x="19205803" y="445036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2" name="TextBox 101">
              <a:extLst>
                <a:ext uri="{FF2B5EF4-FFF2-40B4-BE49-F238E27FC236}">
                  <a16:creationId xmlns:a16="http://schemas.microsoft.com/office/drawing/2014/main" id="{19B9C85F-C561-0F4B-8C06-A032B14248EC}"/>
                </a:ext>
              </a:extLst>
            </p:cNvPr>
            <p:cNvSpPr txBox="1"/>
            <p:nvPr/>
          </p:nvSpPr>
          <p:spPr>
            <a:xfrm>
              <a:off x="19211397" y="720904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3" name="Group 102">
              <a:extLst>
                <a:ext uri="{FF2B5EF4-FFF2-40B4-BE49-F238E27FC236}">
                  <a16:creationId xmlns:a16="http://schemas.microsoft.com/office/drawing/2014/main" id="{976B15EA-0463-3648-8A77-F6A0E88A471B}"/>
                </a:ext>
              </a:extLst>
            </p:cNvPr>
            <p:cNvGrpSpPr/>
            <p:nvPr/>
          </p:nvGrpSpPr>
          <p:grpSpPr>
            <a:xfrm>
              <a:off x="17341992" y="9802031"/>
              <a:ext cx="1612004" cy="1612003"/>
              <a:chOff x="13539579" y="6711236"/>
              <a:chExt cx="2519748" cy="2519746"/>
            </a:xfrm>
          </p:grpSpPr>
          <p:sp>
            <p:nvSpPr>
              <p:cNvPr id="105" name="Oval 104">
                <a:extLst>
                  <a:ext uri="{FF2B5EF4-FFF2-40B4-BE49-F238E27FC236}">
                    <a16:creationId xmlns:a16="http://schemas.microsoft.com/office/drawing/2014/main" id="{45B8FFDC-1D44-3E4C-A561-05095A85C3DE}"/>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7FC45AFF-C86D-3341-8598-F65BD722A492}"/>
                  </a:ext>
                </a:extLst>
              </p:cNvPr>
              <p:cNvGrpSpPr/>
              <p:nvPr/>
            </p:nvGrpSpPr>
            <p:grpSpPr>
              <a:xfrm>
                <a:off x="14255035" y="7490215"/>
                <a:ext cx="1088834" cy="1096396"/>
                <a:chOff x="5231890" y="4370690"/>
                <a:chExt cx="1078109" cy="1085596"/>
              </a:xfrm>
              <a:solidFill>
                <a:schemeClr val="bg1"/>
              </a:solidFill>
            </p:grpSpPr>
            <p:sp>
              <p:nvSpPr>
                <p:cNvPr id="107" name="Freeform 23">
                  <a:extLst>
                    <a:ext uri="{FF2B5EF4-FFF2-40B4-BE49-F238E27FC236}">
                      <a16:creationId xmlns:a16="http://schemas.microsoft.com/office/drawing/2014/main" id="{5DB32524-5F79-E949-8E9E-4963FE95C60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24">
                  <a:extLst>
                    <a:ext uri="{FF2B5EF4-FFF2-40B4-BE49-F238E27FC236}">
                      <a16:creationId xmlns:a16="http://schemas.microsoft.com/office/drawing/2014/main" id="{159CE0CC-CA56-A747-8FB5-F21FAB20CE0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25">
                  <a:extLst>
                    <a:ext uri="{FF2B5EF4-FFF2-40B4-BE49-F238E27FC236}">
                      <a16:creationId xmlns:a16="http://schemas.microsoft.com/office/drawing/2014/main" id="{8C8F1E25-E787-6745-953B-A44714F984F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 name="Freeform 26">
                  <a:extLst>
                    <a:ext uri="{FF2B5EF4-FFF2-40B4-BE49-F238E27FC236}">
                      <a16:creationId xmlns:a16="http://schemas.microsoft.com/office/drawing/2014/main" id="{BAD74F2C-CE35-4D44-B193-A3D62C1F34F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27">
                  <a:extLst>
                    <a:ext uri="{FF2B5EF4-FFF2-40B4-BE49-F238E27FC236}">
                      <a16:creationId xmlns:a16="http://schemas.microsoft.com/office/drawing/2014/main" id="{8106C9B2-07A0-DF4D-B070-6EEAD8BC8D0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28">
                  <a:extLst>
                    <a:ext uri="{FF2B5EF4-FFF2-40B4-BE49-F238E27FC236}">
                      <a16:creationId xmlns:a16="http://schemas.microsoft.com/office/drawing/2014/main" id="{483FE856-980E-4040-AB00-19095CADBDB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29">
                  <a:extLst>
                    <a:ext uri="{FF2B5EF4-FFF2-40B4-BE49-F238E27FC236}">
                      <a16:creationId xmlns:a16="http://schemas.microsoft.com/office/drawing/2014/main" id="{FA6F4EE5-2140-A944-818B-DF7D44EA35BE}"/>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0">
                  <a:extLst>
                    <a:ext uri="{FF2B5EF4-FFF2-40B4-BE49-F238E27FC236}">
                      <a16:creationId xmlns:a16="http://schemas.microsoft.com/office/drawing/2014/main" id="{CD426B86-F477-EF42-BD0C-677B9CA76DCF}"/>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31">
                  <a:extLst>
                    <a:ext uri="{FF2B5EF4-FFF2-40B4-BE49-F238E27FC236}">
                      <a16:creationId xmlns:a16="http://schemas.microsoft.com/office/drawing/2014/main" id="{16CB2901-C507-5A49-B53B-5A87AAF6009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32">
                  <a:extLst>
                    <a:ext uri="{FF2B5EF4-FFF2-40B4-BE49-F238E27FC236}">
                      <a16:creationId xmlns:a16="http://schemas.microsoft.com/office/drawing/2014/main" id="{E5213B89-CDAE-444A-AB82-CC9C1AD9115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4" name="TextBox 103">
              <a:extLst>
                <a:ext uri="{FF2B5EF4-FFF2-40B4-BE49-F238E27FC236}">
                  <a16:creationId xmlns:a16="http://schemas.microsoft.com/office/drawing/2014/main" id="{4C127546-FB2C-0A4E-BA9B-221F55B5BF54}"/>
                </a:ext>
              </a:extLst>
            </p:cNvPr>
            <p:cNvSpPr txBox="1"/>
            <p:nvPr/>
          </p:nvSpPr>
          <p:spPr>
            <a:xfrm>
              <a:off x="19205803" y="9984431"/>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126" name="TextBox 125">
            <a:extLst>
              <a:ext uri="{FF2B5EF4-FFF2-40B4-BE49-F238E27FC236}">
                <a16:creationId xmlns:a16="http://schemas.microsoft.com/office/drawing/2014/main" id="{56F15797-A9FA-594A-9E1A-950E7FAFEB1B}"/>
              </a:ext>
            </a:extLst>
          </p:cNvPr>
          <p:cNvSpPr txBox="1"/>
          <p:nvPr/>
        </p:nvSpPr>
        <p:spPr>
          <a:xfrm>
            <a:off x="11148429" y="9284424"/>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
        <p:nvSpPr>
          <p:cNvPr id="127" name="TextBox 126">
            <a:extLst>
              <a:ext uri="{FF2B5EF4-FFF2-40B4-BE49-F238E27FC236}">
                <a16:creationId xmlns:a16="http://schemas.microsoft.com/office/drawing/2014/main" id="{922EA243-D1B9-2A46-AD01-98C83132D71E}"/>
              </a:ext>
            </a:extLst>
          </p:cNvPr>
          <p:cNvSpPr txBox="1"/>
          <p:nvPr/>
        </p:nvSpPr>
        <p:spPr>
          <a:xfrm>
            <a:off x="16414199" y="10728213"/>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
        <p:nvSpPr>
          <p:cNvPr id="128" name="TextBox 127">
            <a:extLst>
              <a:ext uri="{FF2B5EF4-FFF2-40B4-BE49-F238E27FC236}">
                <a16:creationId xmlns:a16="http://schemas.microsoft.com/office/drawing/2014/main" id="{A4C73FD3-5314-BB45-8A1C-AE698E0DECD6}"/>
              </a:ext>
            </a:extLst>
          </p:cNvPr>
          <p:cNvSpPr txBox="1"/>
          <p:nvPr/>
        </p:nvSpPr>
        <p:spPr>
          <a:xfrm>
            <a:off x="20965397" y="5843391"/>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Tree>
    <p:extLst>
      <p:ext uri="{BB962C8B-B14F-4D97-AF65-F5344CB8AC3E}">
        <p14:creationId xmlns:p14="http://schemas.microsoft.com/office/powerpoint/2010/main" val="34962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4B4353ED-824D-1B40-8425-ED8F4ACBB32E}"/>
              </a:ext>
            </a:extLst>
          </p:cNvPr>
          <p:cNvGrpSpPr/>
          <p:nvPr/>
        </p:nvGrpSpPr>
        <p:grpSpPr>
          <a:xfrm>
            <a:off x="9837861" y="3756611"/>
            <a:ext cx="12616434" cy="8505764"/>
            <a:chOff x="1601788" y="1089025"/>
            <a:chExt cx="6932612" cy="4672013"/>
          </a:xfrm>
          <a:solidFill>
            <a:srgbClr val="EFF1F8"/>
          </a:solidFill>
        </p:grpSpPr>
        <p:sp>
          <p:nvSpPr>
            <p:cNvPr id="130" name="Freeform 1">
              <a:extLst>
                <a:ext uri="{FF2B5EF4-FFF2-40B4-BE49-F238E27FC236}">
                  <a16:creationId xmlns:a16="http://schemas.microsoft.com/office/drawing/2014/main" id="{572AC832-EE77-3743-A55A-582501A474BA}"/>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2">
              <a:extLst>
                <a:ext uri="{FF2B5EF4-FFF2-40B4-BE49-F238E27FC236}">
                  <a16:creationId xmlns:a16="http://schemas.microsoft.com/office/drawing/2014/main" id="{C025F8DF-734C-E84C-8DFA-427686D37CB3}"/>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3">
              <a:extLst>
                <a:ext uri="{FF2B5EF4-FFF2-40B4-BE49-F238E27FC236}">
                  <a16:creationId xmlns:a16="http://schemas.microsoft.com/office/drawing/2014/main" id="{5EEE696A-A246-934C-B671-C1ADC036FA79}"/>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4">
              <a:extLst>
                <a:ext uri="{FF2B5EF4-FFF2-40B4-BE49-F238E27FC236}">
                  <a16:creationId xmlns:a16="http://schemas.microsoft.com/office/drawing/2014/main" id="{D131FC6A-95D3-674B-94D0-7FECAE6C8A50}"/>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solidFill>
              <a:schemeClr val="accent2"/>
            </a:solid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5">
              <a:extLst>
                <a:ext uri="{FF2B5EF4-FFF2-40B4-BE49-F238E27FC236}">
                  <a16:creationId xmlns:a16="http://schemas.microsoft.com/office/drawing/2014/main" id="{4B8889B3-5709-7F4C-A313-D79E34D40434}"/>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solidFill>
              <a:schemeClr val="accent1"/>
            </a:solid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6">
              <a:extLst>
                <a:ext uri="{FF2B5EF4-FFF2-40B4-BE49-F238E27FC236}">
                  <a16:creationId xmlns:a16="http://schemas.microsoft.com/office/drawing/2014/main" id="{EDB91972-5162-B84D-A5EE-F57EB372FCFE}"/>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135">
              <a:extLst>
                <a:ext uri="{FF2B5EF4-FFF2-40B4-BE49-F238E27FC236}">
                  <a16:creationId xmlns:a16="http://schemas.microsoft.com/office/drawing/2014/main" id="{2BAAA04E-40D6-A149-96A0-5D058DC9230B}"/>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36">
              <a:extLst>
                <a:ext uri="{FF2B5EF4-FFF2-40B4-BE49-F238E27FC236}">
                  <a16:creationId xmlns:a16="http://schemas.microsoft.com/office/drawing/2014/main" id="{50D079EC-2E46-0145-8F09-F4E5FAAF2D0D}"/>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137">
              <a:extLst>
                <a:ext uri="{FF2B5EF4-FFF2-40B4-BE49-F238E27FC236}">
                  <a16:creationId xmlns:a16="http://schemas.microsoft.com/office/drawing/2014/main" id="{1138682B-AE8B-3D41-936C-BC38A447156B}"/>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38">
              <a:extLst>
                <a:ext uri="{FF2B5EF4-FFF2-40B4-BE49-F238E27FC236}">
                  <a16:creationId xmlns:a16="http://schemas.microsoft.com/office/drawing/2014/main" id="{0E6D0640-FF09-CD4A-BCB5-72410515C918}"/>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39">
              <a:extLst>
                <a:ext uri="{FF2B5EF4-FFF2-40B4-BE49-F238E27FC236}">
                  <a16:creationId xmlns:a16="http://schemas.microsoft.com/office/drawing/2014/main" id="{2A279F3B-58FD-C543-A94A-6EB910487EB6}"/>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40">
              <a:extLst>
                <a:ext uri="{FF2B5EF4-FFF2-40B4-BE49-F238E27FC236}">
                  <a16:creationId xmlns:a16="http://schemas.microsoft.com/office/drawing/2014/main" id="{0335D771-1875-6B48-A6C7-9BCA7E180B26}"/>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41">
              <a:extLst>
                <a:ext uri="{FF2B5EF4-FFF2-40B4-BE49-F238E27FC236}">
                  <a16:creationId xmlns:a16="http://schemas.microsoft.com/office/drawing/2014/main" id="{543EC89A-55AA-FE42-9561-32EAF6EBD7FF}"/>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42">
              <a:extLst>
                <a:ext uri="{FF2B5EF4-FFF2-40B4-BE49-F238E27FC236}">
                  <a16:creationId xmlns:a16="http://schemas.microsoft.com/office/drawing/2014/main" id="{E84D06BF-9720-384A-B4DC-A87B4EE8BA30}"/>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43">
              <a:extLst>
                <a:ext uri="{FF2B5EF4-FFF2-40B4-BE49-F238E27FC236}">
                  <a16:creationId xmlns:a16="http://schemas.microsoft.com/office/drawing/2014/main" id="{EA0305C9-6A24-414B-A850-3297ABCF44CA}"/>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solidFill>
              <a:schemeClr val="accent3"/>
            </a:solid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44">
              <a:extLst>
                <a:ext uri="{FF2B5EF4-FFF2-40B4-BE49-F238E27FC236}">
                  <a16:creationId xmlns:a16="http://schemas.microsoft.com/office/drawing/2014/main" id="{8D22B070-6561-464D-84B2-7A874D291A6D}"/>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45">
              <a:extLst>
                <a:ext uri="{FF2B5EF4-FFF2-40B4-BE49-F238E27FC236}">
                  <a16:creationId xmlns:a16="http://schemas.microsoft.com/office/drawing/2014/main" id="{8D8B7A01-B695-B54E-AE34-7763C574FB31}"/>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46">
              <a:extLst>
                <a:ext uri="{FF2B5EF4-FFF2-40B4-BE49-F238E27FC236}">
                  <a16:creationId xmlns:a16="http://schemas.microsoft.com/office/drawing/2014/main" id="{8BA45A13-19B8-0C4E-8AFA-AE858FDE9E4A}"/>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47">
              <a:extLst>
                <a:ext uri="{FF2B5EF4-FFF2-40B4-BE49-F238E27FC236}">
                  <a16:creationId xmlns:a16="http://schemas.microsoft.com/office/drawing/2014/main" id="{5B6D6346-B7EF-874E-A7E4-9C3260CBD6EA}"/>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148">
              <a:extLst>
                <a:ext uri="{FF2B5EF4-FFF2-40B4-BE49-F238E27FC236}">
                  <a16:creationId xmlns:a16="http://schemas.microsoft.com/office/drawing/2014/main" id="{E36A44A5-A2FC-744E-9C99-BEBCBCCD340B}"/>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149">
              <a:extLst>
                <a:ext uri="{FF2B5EF4-FFF2-40B4-BE49-F238E27FC236}">
                  <a16:creationId xmlns:a16="http://schemas.microsoft.com/office/drawing/2014/main" id="{8FF194FD-2471-594F-9CC3-2AC2234BF5E1}"/>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150">
              <a:extLst>
                <a:ext uri="{FF2B5EF4-FFF2-40B4-BE49-F238E27FC236}">
                  <a16:creationId xmlns:a16="http://schemas.microsoft.com/office/drawing/2014/main" id="{1186BC51-9479-3248-9600-87065DA949FC}"/>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25">
              <a:extLst>
                <a:ext uri="{FF2B5EF4-FFF2-40B4-BE49-F238E27FC236}">
                  <a16:creationId xmlns:a16="http://schemas.microsoft.com/office/drawing/2014/main" id="{0F614B79-F1ED-2F4B-9325-C2A16526213F}"/>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26">
              <a:extLst>
                <a:ext uri="{FF2B5EF4-FFF2-40B4-BE49-F238E27FC236}">
                  <a16:creationId xmlns:a16="http://schemas.microsoft.com/office/drawing/2014/main" id="{1E895D6A-3597-4F4A-A6BD-8CADCA3D4A6C}"/>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27">
              <a:extLst>
                <a:ext uri="{FF2B5EF4-FFF2-40B4-BE49-F238E27FC236}">
                  <a16:creationId xmlns:a16="http://schemas.microsoft.com/office/drawing/2014/main" id="{96A097C4-B0D7-2E4D-8265-892C5906ED36}"/>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28">
              <a:extLst>
                <a:ext uri="{FF2B5EF4-FFF2-40B4-BE49-F238E27FC236}">
                  <a16:creationId xmlns:a16="http://schemas.microsoft.com/office/drawing/2014/main" id="{5BDD5E54-CBC9-594E-90A2-6DD09C00E7B0}"/>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29">
              <a:extLst>
                <a:ext uri="{FF2B5EF4-FFF2-40B4-BE49-F238E27FC236}">
                  <a16:creationId xmlns:a16="http://schemas.microsoft.com/office/drawing/2014/main" id="{6F4B01C3-1D47-A149-B191-CC902FC84A2A}"/>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30">
              <a:extLst>
                <a:ext uri="{FF2B5EF4-FFF2-40B4-BE49-F238E27FC236}">
                  <a16:creationId xmlns:a16="http://schemas.microsoft.com/office/drawing/2014/main" id="{499054FA-973D-7F46-B20A-55D7A58E8538}"/>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31">
              <a:extLst>
                <a:ext uri="{FF2B5EF4-FFF2-40B4-BE49-F238E27FC236}">
                  <a16:creationId xmlns:a16="http://schemas.microsoft.com/office/drawing/2014/main" id="{CC7015D8-91A6-4748-BCAD-1A0A85A6221C}"/>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32">
              <a:extLst>
                <a:ext uri="{FF2B5EF4-FFF2-40B4-BE49-F238E27FC236}">
                  <a16:creationId xmlns:a16="http://schemas.microsoft.com/office/drawing/2014/main" id="{CD1694E2-4D0B-C847-911A-8F19171FBF28}"/>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33">
              <a:extLst>
                <a:ext uri="{FF2B5EF4-FFF2-40B4-BE49-F238E27FC236}">
                  <a16:creationId xmlns:a16="http://schemas.microsoft.com/office/drawing/2014/main" id="{8A77DCFF-DAE1-8D45-92A7-213680A8E43A}"/>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34">
              <a:extLst>
                <a:ext uri="{FF2B5EF4-FFF2-40B4-BE49-F238E27FC236}">
                  <a16:creationId xmlns:a16="http://schemas.microsoft.com/office/drawing/2014/main" id="{E2394E56-B5EF-664F-B2EC-4617571F382B}"/>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35">
              <a:extLst>
                <a:ext uri="{FF2B5EF4-FFF2-40B4-BE49-F238E27FC236}">
                  <a16:creationId xmlns:a16="http://schemas.microsoft.com/office/drawing/2014/main" id="{8F56D4E4-F1D9-F545-8812-F231F5AA58F0}"/>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36">
              <a:extLst>
                <a:ext uri="{FF2B5EF4-FFF2-40B4-BE49-F238E27FC236}">
                  <a16:creationId xmlns:a16="http://schemas.microsoft.com/office/drawing/2014/main" id="{6C54E3AD-A088-F84F-A575-5F902B07D8DE}"/>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37">
              <a:extLst>
                <a:ext uri="{FF2B5EF4-FFF2-40B4-BE49-F238E27FC236}">
                  <a16:creationId xmlns:a16="http://schemas.microsoft.com/office/drawing/2014/main" id="{B76C4DE6-8AC1-D143-9FFC-DB3909EEA4A2}"/>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38">
              <a:extLst>
                <a:ext uri="{FF2B5EF4-FFF2-40B4-BE49-F238E27FC236}">
                  <a16:creationId xmlns:a16="http://schemas.microsoft.com/office/drawing/2014/main" id="{95D27EC8-BE69-894B-A0F3-67C77C383829}"/>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39">
              <a:extLst>
                <a:ext uri="{FF2B5EF4-FFF2-40B4-BE49-F238E27FC236}">
                  <a16:creationId xmlns:a16="http://schemas.microsoft.com/office/drawing/2014/main" id="{17EBCD14-A1B3-4B46-9A70-D15396E1968C}"/>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40">
              <a:extLst>
                <a:ext uri="{FF2B5EF4-FFF2-40B4-BE49-F238E27FC236}">
                  <a16:creationId xmlns:a16="http://schemas.microsoft.com/office/drawing/2014/main" id="{EC88514B-F11A-1A4C-BE08-B57098784CDA}"/>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41">
              <a:extLst>
                <a:ext uri="{FF2B5EF4-FFF2-40B4-BE49-F238E27FC236}">
                  <a16:creationId xmlns:a16="http://schemas.microsoft.com/office/drawing/2014/main" id="{61A2FA05-6659-B44F-92E6-6A1775DF149F}"/>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42">
              <a:extLst>
                <a:ext uri="{FF2B5EF4-FFF2-40B4-BE49-F238E27FC236}">
                  <a16:creationId xmlns:a16="http://schemas.microsoft.com/office/drawing/2014/main" id="{EA08EC15-E502-B845-9019-03D8EE597309}"/>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43">
              <a:extLst>
                <a:ext uri="{FF2B5EF4-FFF2-40B4-BE49-F238E27FC236}">
                  <a16:creationId xmlns:a16="http://schemas.microsoft.com/office/drawing/2014/main" id="{9E0728A3-D194-9247-B68A-903BB9BD9D5B}"/>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44">
              <a:extLst>
                <a:ext uri="{FF2B5EF4-FFF2-40B4-BE49-F238E27FC236}">
                  <a16:creationId xmlns:a16="http://schemas.microsoft.com/office/drawing/2014/main" id="{B060E742-D497-3649-8620-E69FC0748198}"/>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45">
              <a:extLst>
                <a:ext uri="{FF2B5EF4-FFF2-40B4-BE49-F238E27FC236}">
                  <a16:creationId xmlns:a16="http://schemas.microsoft.com/office/drawing/2014/main" id="{3E8CB54A-5E4A-2D41-B3B2-D9B0C107E26C}"/>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46">
              <a:extLst>
                <a:ext uri="{FF2B5EF4-FFF2-40B4-BE49-F238E27FC236}">
                  <a16:creationId xmlns:a16="http://schemas.microsoft.com/office/drawing/2014/main" id="{5402595F-E8C4-BB44-BEB2-D2C2DD159BA3}"/>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47">
              <a:extLst>
                <a:ext uri="{FF2B5EF4-FFF2-40B4-BE49-F238E27FC236}">
                  <a16:creationId xmlns:a16="http://schemas.microsoft.com/office/drawing/2014/main" id="{AC84DC88-2921-504D-84F5-941C36CAADF6}"/>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48">
              <a:extLst>
                <a:ext uri="{FF2B5EF4-FFF2-40B4-BE49-F238E27FC236}">
                  <a16:creationId xmlns:a16="http://schemas.microsoft.com/office/drawing/2014/main" id="{B006E858-83AE-5148-98D0-A46DBB705CED}"/>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49">
              <a:extLst>
                <a:ext uri="{FF2B5EF4-FFF2-40B4-BE49-F238E27FC236}">
                  <a16:creationId xmlns:a16="http://schemas.microsoft.com/office/drawing/2014/main" id="{FFE783C4-7F2F-1844-965C-DD2B2B1156E9}"/>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50">
              <a:extLst>
                <a:ext uri="{FF2B5EF4-FFF2-40B4-BE49-F238E27FC236}">
                  <a16:creationId xmlns:a16="http://schemas.microsoft.com/office/drawing/2014/main" id="{30923B2B-48F0-5D40-BFA8-7A8D0BBE47D6}"/>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51">
              <a:extLst>
                <a:ext uri="{FF2B5EF4-FFF2-40B4-BE49-F238E27FC236}">
                  <a16:creationId xmlns:a16="http://schemas.microsoft.com/office/drawing/2014/main" id="{D86E9F8B-E013-DF4E-A990-86AC3ECC37B5}"/>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52">
              <a:extLst>
                <a:ext uri="{FF2B5EF4-FFF2-40B4-BE49-F238E27FC236}">
                  <a16:creationId xmlns:a16="http://schemas.microsoft.com/office/drawing/2014/main" id="{E028026C-E988-9D46-A26E-FEA04D983E3D}"/>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53">
              <a:extLst>
                <a:ext uri="{FF2B5EF4-FFF2-40B4-BE49-F238E27FC236}">
                  <a16:creationId xmlns:a16="http://schemas.microsoft.com/office/drawing/2014/main" id="{460706EA-332C-9C48-814F-4962B5A87966}"/>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54">
              <a:extLst>
                <a:ext uri="{FF2B5EF4-FFF2-40B4-BE49-F238E27FC236}">
                  <a16:creationId xmlns:a16="http://schemas.microsoft.com/office/drawing/2014/main" id="{2A0494F2-7F3E-AD48-AE7C-7BC567BF6689}"/>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55">
              <a:extLst>
                <a:ext uri="{FF2B5EF4-FFF2-40B4-BE49-F238E27FC236}">
                  <a16:creationId xmlns:a16="http://schemas.microsoft.com/office/drawing/2014/main" id="{2625C10F-0815-0349-BF8E-22046615125B}"/>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56">
              <a:extLst>
                <a:ext uri="{FF2B5EF4-FFF2-40B4-BE49-F238E27FC236}">
                  <a16:creationId xmlns:a16="http://schemas.microsoft.com/office/drawing/2014/main" id="{2B995B3D-D4CE-544D-B85C-6C725D731D46}"/>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57">
              <a:extLst>
                <a:ext uri="{FF2B5EF4-FFF2-40B4-BE49-F238E27FC236}">
                  <a16:creationId xmlns:a16="http://schemas.microsoft.com/office/drawing/2014/main" id="{0985DEB9-BA69-364C-A420-F0F879D9BAFE}"/>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58">
              <a:extLst>
                <a:ext uri="{FF2B5EF4-FFF2-40B4-BE49-F238E27FC236}">
                  <a16:creationId xmlns:a16="http://schemas.microsoft.com/office/drawing/2014/main" id="{F9A6BE0F-FC37-1645-9942-B17D6A707219}"/>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59">
              <a:extLst>
                <a:ext uri="{FF2B5EF4-FFF2-40B4-BE49-F238E27FC236}">
                  <a16:creationId xmlns:a16="http://schemas.microsoft.com/office/drawing/2014/main" id="{1C3F0AFC-DB74-4E49-B331-4A5979E80AE8}"/>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60">
              <a:extLst>
                <a:ext uri="{FF2B5EF4-FFF2-40B4-BE49-F238E27FC236}">
                  <a16:creationId xmlns:a16="http://schemas.microsoft.com/office/drawing/2014/main" id="{D2565C82-B54E-7D43-8040-6B2B8EEE1C1F}"/>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61">
              <a:extLst>
                <a:ext uri="{FF2B5EF4-FFF2-40B4-BE49-F238E27FC236}">
                  <a16:creationId xmlns:a16="http://schemas.microsoft.com/office/drawing/2014/main" id="{84D9322F-C0D8-C44D-8488-FAD4F8A8C2D0}"/>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62">
              <a:extLst>
                <a:ext uri="{FF2B5EF4-FFF2-40B4-BE49-F238E27FC236}">
                  <a16:creationId xmlns:a16="http://schemas.microsoft.com/office/drawing/2014/main" id="{812EEF73-0441-E54F-94B7-9FCD35333856}"/>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63">
              <a:extLst>
                <a:ext uri="{FF2B5EF4-FFF2-40B4-BE49-F238E27FC236}">
                  <a16:creationId xmlns:a16="http://schemas.microsoft.com/office/drawing/2014/main" id="{36AC5B88-FE76-7946-AEDC-E1E9E3D927C7}"/>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64">
              <a:extLst>
                <a:ext uri="{FF2B5EF4-FFF2-40B4-BE49-F238E27FC236}">
                  <a16:creationId xmlns:a16="http://schemas.microsoft.com/office/drawing/2014/main" id="{1DEB6B48-DE31-454F-8B95-9B5FA0A63A3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65">
              <a:extLst>
                <a:ext uri="{FF2B5EF4-FFF2-40B4-BE49-F238E27FC236}">
                  <a16:creationId xmlns:a16="http://schemas.microsoft.com/office/drawing/2014/main" id="{9B1E337E-0544-0F46-ACB4-626F6286B901}"/>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66">
              <a:extLst>
                <a:ext uri="{FF2B5EF4-FFF2-40B4-BE49-F238E27FC236}">
                  <a16:creationId xmlns:a16="http://schemas.microsoft.com/office/drawing/2014/main" id="{AC7EB433-DF0E-B54B-93D7-EA833E43C104}"/>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67">
              <a:extLst>
                <a:ext uri="{FF2B5EF4-FFF2-40B4-BE49-F238E27FC236}">
                  <a16:creationId xmlns:a16="http://schemas.microsoft.com/office/drawing/2014/main" id="{2777DA1A-E7AE-C542-B3D4-8B769011AD1D}"/>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68">
              <a:extLst>
                <a:ext uri="{FF2B5EF4-FFF2-40B4-BE49-F238E27FC236}">
                  <a16:creationId xmlns:a16="http://schemas.microsoft.com/office/drawing/2014/main" id="{5DD77D85-8B58-1B48-96CB-06463F07778C}"/>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69">
              <a:extLst>
                <a:ext uri="{FF2B5EF4-FFF2-40B4-BE49-F238E27FC236}">
                  <a16:creationId xmlns:a16="http://schemas.microsoft.com/office/drawing/2014/main" id="{93C2FE79-2523-204B-BEFC-DEA05B9CBC1B}"/>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70">
              <a:extLst>
                <a:ext uri="{FF2B5EF4-FFF2-40B4-BE49-F238E27FC236}">
                  <a16:creationId xmlns:a16="http://schemas.microsoft.com/office/drawing/2014/main" id="{09CC43DC-3ABD-ED40-A59A-F1654C08EA55}"/>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71">
              <a:extLst>
                <a:ext uri="{FF2B5EF4-FFF2-40B4-BE49-F238E27FC236}">
                  <a16:creationId xmlns:a16="http://schemas.microsoft.com/office/drawing/2014/main" id="{E012C8EF-5801-4145-BA64-74D22AB9A78A}"/>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72">
              <a:extLst>
                <a:ext uri="{FF2B5EF4-FFF2-40B4-BE49-F238E27FC236}">
                  <a16:creationId xmlns:a16="http://schemas.microsoft.com/office/drawing/2014/main" id="{C9460FC5-9771-464E-8AB0-14568F70FA8C}"/>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73">
              <a:extLst>
                <a:ext uri="{FF2B5EF4-FFF2-40B4-BE49-F238E27FC236}">
                  <a16:creationId xmlns:a16="http://schemas.microsoft.com/office/drawing/2014/main" id="{FF3C9E9B-BDC9-C841-8DC2-F284C297EDC9}"/>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74">
              <a:extLst>
                <a:ext uri="{FF2B5EF4-FFF2-40B4-BE49-F238E27FC236}">
                  <a16:creationId xmlns:a16="http://schemas.microsoft.com/office/drawing/2014/main" id="{013BE13B-3A3A-9046-975C-24EAC54E6B25}"/>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75">
              <a:extLst>
                <a:ext uri="{FF2B5EF4-FFF2-40B4-BE49-F238E27FC236}">
                  <a16:creationId xmlns:a16="http://schemas.microsoft.com/office/drawing/2014/main" id="{458FC44B-FD85-9E45-9D9A-75E8210C5840}"/>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76">
              <a:extLst>
                <a:ext uri="{FF2B5EF4-FFF2-40B4-BE49-F238E27FC236}">
                  <a16:creationId xmlns:a16="http://schemas.microsoft.com/office/drawing/2014/main" id="{021EA68B-655E-2148-B66B-243CF2929B6C}"/>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77">
              <a:extLst>
                <a:ext uri="{FF2B5EF4-FFF2-40B4-BE49-F238E27FC236}">
                  <a16:creationId xmlns:a16="http://schemas.microsoft.com/office/drawing/2014/main" id="{E079C8E9-6D21-B645-8BAE-275978311279}"/>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78">
              <a:extLst>
                <a:ext uri="{FF2B5EF4-FFF2-40B4-BE49-F238E27FC236}">
                  <a16:creationId xmlns:a16="http://schemas.microsoft.com/office/drawing/2014/main" id="{C6D5A1E8-0770-9C42-9333-CEE7DFAA3CC0}"/>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79">
              <a:extLst>
                <a:ext uri="{FF2B5EF4-FFF2-40B4-BE49-F238E27FC236}">
                  <a16:creationId xmlns:a16="http://schemas.microsoft.com/office/drawing/2014/main" id="{D9A10AE0-8B8E-804B-ACBF-F44F2A335A4E}"/>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80">
              <a:extLst>
                <a:ext uri="{FF2B5EF4-FFF2-40B4-BE49-F238E27FC236}">
                  <a16:creationId xmlns:a16="http://schemas.microsoft.com/office/drawing/2014/main" id="{76932E22-5939-CC4A-AF3B-BB1D2DB2B0E9}"/>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81">
              <a:extLst>
                <a:ext uri="{FF2B5EF4-FFF2-40B4-BE49-F238E27FC236}">
                  <a16:creationId xmlns:a16="http://schemas.microsoft.com/office/drawing/2014/main" id="{812C6969-0E17-0A4A-9556-8627C9206E91}"/>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82">
              <a:extLst>
                <a:ext uri="{FF2B5EF4-FFF2-40B4-BE49-F238E27FC236}">
                  <a16:creationId xmlns:a16="http://schemas.microsoft.com/office/drawing/2014/main" id="{FE38DDED-086C-B049-9BED-3192928A4804}"/>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83">
              <a:extLst>
                <a:ext uri="{FF2B5EF4-FFF2-40B4-BE49-F238E27FC236}">
                  <a16:creationId xmlns:a16="http://schemas.microsoft.com/office/drawing/2014/main" id="{AD94DB4F-DAF5-9743-8916-AA815A15312C}"/>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84">
              <a:extLst>
                <a:ext uri="{FF2B5EF4-FFF2-40B4-BE49-F238E27FC236}">
                  <a16:creationId xmlns:a16="http://schemas.microsoft.com/office/drawing/2014/main" id="{2BA74764-1A4C-5F42-9CA4-3B68EC4FF9D0}"/>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85">
              <a:extLst>
                <a:ext uri="{FF2B5EF4-FFF2-40B4-BE49-F238E27FC236}">
                  <a16:creationId xmlns:a16="http://schemas.microsoft.com/office/drawing/2014/main" id="{12A130B3-329D-9D46-B591-0D479963B9F2}"/>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86">
              <a:extLst>
                <a:ext uri="{FF2B5EF4-FFF2-40B4-BE49-F238E27FC236}">
                  <a16:creationId xmlns:a16="http://schemas.microsoft.com/office/drawing/2014/main" id="{05C7304D-47C2-E14F-9300-21B161486CFD}"/>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87">
              <a:extLst>
                <a:ext uri="{FF2B5EF4-FFF2-40B4-BE49-F238E27FC236}">
                  <a16:creationId xmlns:a16="http://schemas.microsoft.com/office/drawing/2014/main" id="{165F9199-CDC6-3C4B-B5F9-21CC03450608}"/>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88">
              <a:extLst>
                <a:ext uri="{FF2B5EF4-FFF2-40B4-BE49-F238E27FC236}">
                  <a16:creationId xmlns:a16="http://schemas.microsoft.com/office/drawing/2014/main" id="{52B1A48A-9B0C-744E-913C-6C9978635FF8}"/>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89">
              <a:extLst>
                <a:ext uri="{FF2B5EF4-FFF2-40B4-BE49-F238E27FC236}">
                  <a16:creationId xmlns:a16="http://schemas.microsoft.com/office/drawing/2014/main" id="{F270884B-F038-784E-A523-E6B246AD1B0A}"/>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90">
              <a:extLst>
                <a:ext uri="{FF2B5EF4-FFF2-40B4-BE49-F238E27FC236}">
                  <a16:creationId xmlns:a16="http://schemas.microsoft.com/office/drawing/2014/main" id="{2E072D6E-E6E4-6844-8202-0287DE7CA56D}"/>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91">
              <a:extLst>
                <a:ext uri="{FF2B5EF4-FFF2-40B4-BE49-F238E27FC236}">
                  <a16:creationId xmlns:a16="http://schemas.microsoft.com/office/drawing/2014/main" id="{53081060-88C3-9D47-9A39-60638E9BED01}"/>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92">
              <a:extLst>
                <a:ext uri="{FF2B5EF4-FFF2-40B4-BE49-F238E27FC236}">
                  <a16:creationId xmlns:a16="http://schemas.microsoft.com/office/drawing/2014/main" id="{839A4095-E954-604A-B85B-6E103DBE8403}"/>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93">
              <a:extLst>
                <a:ext uri="{FF2B5EF4-FFF2-40B4-BE49-F238E27FC236}">
                  <a16:creationId xmlns:a16="http://schemas.microsoft.com/office/drawing/2014/main" id="{26B1AF37-4A2C-B642-99BA-1A377497D9BA}"/>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94">
              <a:extLst>
                <a:ext uri="{FF2B5EF4-FFF2-40B4-BE49-F238E27FC236}">
                  <a16:creationId xmlns:a16="http://schemas.microsoft.com/office/drawing/2014/main" id="{A0347EB2-B387-B540-9F96-C7F239CFCF30}"/>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95">
              <a:extLst>
                <a:ext uri="{FF2B5EF4-FFF2-40B4-BE49-F238E27FC236}">
                  <a16:creationId xmlns:a16="http://schemas.microsoft.com/office/drawing/2014/main" id="{0D796843-28C2-564F-9FAC-E11CD057A4FB}"/>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96">
              <a:extLst>
                <a:ext uri="{FF2B5EF4-FFF2-40B4-BE49-F238E27FC236}">
                  <a16:creationId xmlns:a16="http://schemas.microsoft.com/office/drawing/2014/main" id="{36710A5B-B403-8349-B794-E1DB19D37D5E}"/>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97">
              <a:extLst>
                <a:ext uri="{FF2B5EF4-FFF2-40B4-BE49-F238E27FC236}">
                  <a16:creationId xmlns:a16="http://schemas.microsoft.com/office/drawing/2014/main" id="{A6EA0462-9392-8248-9F84-FC9D756FCD8E}"/>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98">
              <a:extLst>
                <a:ext uri="{FF2B5EF4-FFF2-40B4-BE49-F238E27FC236}">
                  <a16:creationId xmlns:a16="http://schemas.microsoft.com/office/drawing/2014/main" id="{AE7AA9A2-31BA-9B45-B8B1-D6FAFACC4AB1}"/>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99">
              <a:extLst>
                <a:ext uri="{FF2B5EF4-FFF2-40B4-BE49-F238E27FC236}">
                  <a16:creationId xmlns:a16="http://schemas.microsoft.com/office/drawing/2014/main" id="{4334A443-912A-0F4A-B0A2-06505DBC11CF}"/>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100">
              <a:extLst>
                <a:ext uri="{FF2B5EF4-FFF2-40B4-BE49-F238E27FC236}">
                  <a16:creationId xmlns:a16="http://schemas.microsoft.com/office/drawing/2014/main" id="{2C0CFF13-CA4F-084E-89EB-CC2304A0BE54}"/>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8" name="Freeform 101">
              <a:extLst>
                <a:ext uri="{FF2B5EF4-FFF2-40B4-BE49-F238E27FC236}">
                  <a16:creationId xmlns:a16="http://schemas.microsoft.com/office/drawing/2014/main" id="{D2BF0928-5E28-9649-8ADA-134DCBAE76EF}"/>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102">
              <a:extLst>
                <a:ext uri="{FF2B5EF4-FFF2-40B4-BE49-F238E27FC236}">
                  <a16:creationId xmlns:a16="http://schemas.microsoft.com/office/drawing/2014/main" id="{50231949-7970-C445-B5EF-CAE7B29D7FCB}"/>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103">
              <a:extLst>
                <a:ext uri="{FF2B5EF4-FFF2-40B4-BE49-F238E27FC236}">
                  <a16:creationId xmlns:a16="http://schemas.microsoft.com/office/drawing/2014/main" id="{88263036-6612-DF44-BAAB-4B42B732812C}"/>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1" name="Freeform 104">
              <a:extLst>
                <a:ext uri="{FF2B5EF4-FFF2-40B4-BE49-F238E27FC236}">
                  <a16:creationId xmlns:a16="http://schemas.microsoft.com/office/drawing/2014/main" id="{8E3D1A49-5581-2241-9236-03005D2B668A}"/>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2" name="Freeform 105">
              <a:extLst>
                <a:ext uri="{FF2B5EF4-FFF2-40B4-BE49-F238E27FC236}">
                  <a16:creationId xmlns:a16="http://schemas.microsoft.com/office/drawing/2014/main" id="{CC99C62D-C16B-F148-92BC-E1D85A5FC53D}"/>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3" name="Freeform 106">
              <a:extLst>
                <a:ext uri="{FF2B5EF4-FFF2-40B4-BE49-F238E27FC236}">
                  <a16:creationId xmlns:a16="http://schemas.microsoft.com/office/drawing/2014/main" id="{96A29C75-8F65-1442-844F-6A1808A7C595}"/>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4" name="Freeform 107">
              <a:extLst>
                <a:ext uri="{FF2B5EF4-FFF2-40B4-BE49-F238E27FC236}">
                  <a16:creationId xmlns:a16="http://schemas.microsoft.com/office/drawing/2014/main" id="{93C787EF-6632-F243-8212-A9C68AE9D799}"/>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5" name="Freeform 108">
              <a:extLst>
                <a:ext uri="{FF2B5EF4-FFF2-40B4-BE49-F238E27FC236}">
                  <a16:creationId xmlns:a16="http://schemas.microsoft.com/office/drawing/2014/main" id="{1DDD19D1-C5E2-6042-BA88-B3A04DD6ABC1}"/>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6" name="Freeform 109">
              <a:extLst>
                <a:ext uri="{FF2B5EF4-FFF2-40B4-BE49-F238E27FC236}">
                  <a16:creationId xmlns:a16="http://schemas.microsoft.com/office/drawing/2014/main" id="{15701139-99A3-EC4D-9430-A886143297B6}"/>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7" name="Freeform 110">
              <a:extLst>
                <a:ext uri="{FF2B5EF4-FFF2-40B4-BE49-F238E27FC236}">
                  <a16:creationId xmlns:a16="http://schemas.microsoft.com/office/drawing/2014/main" id="{CEAE56DB-C69E-A147-8BC8-084016486882}"/>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8" name="Freeform 111">
              <a:extLst>
                <a:ext uri="{FF2B5EF4-FFF2-40B4-BE49-F238E27FC236}">
                  <a16:creationId xmlns:a16="http://schemas.microsoft.com/office/drawing/2014/main" id="{38FE5DEB-9A91-9346-9A28-262C93EF0788}"/>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9" name="Freeform 112">
              <a:extLst>
                <a:ext uri="{FF2B5EF4-FFF2-40B4-BE49-F238E27FC236}">
                  <a16:creationId xmlns:a16="http://schemas.microsoft.com/office/drawing/2014/main" id="{A45B568A-D5F1-374B-8748-EDA2AAA2ECB0}"/>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0" name="Freeform 113">
              <a:extLst>
                <a:ext uri="{FF2B5EF4-FFF2-40B4-BE49-F238E27FC236}">
                  <a16:creationId xmlns:a16="http://schemas.microsoft.com/office/drawing/2014/main" id="{7D751DC8-AEDD-844C-80A8-62CC970678E0}"/>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1" name="Freeform 114">
              <a:extLst>
                <a:ext uri="{FF2B5EF4-FFF2-40B4-BE49-F238E27FC236}">
                  <a16:creationId xmlns:a16="http://schemas.microsoft.com/office/drawing/2014/main" id="{0B603E1D-C9B5-1C40-9A28-BB6359D4BD88}"/>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2" name="Freeform 115">
              <a:extLst>
                <a:ext uri="{FF2B5EF4-FFF2-40B4-BE49-F238E27FC236}">
                  <a16:creationId xmlns:a16="http://schemas.microsoft.com/office/drawing/2014/main" id="{33767DAD-0EA9-AF49-AC75-E06A5518D41B}"/>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3" name="Freeform 116">
              <a:extLst>
                <a:ext uri="{FF2B5EF4-FFF2-40B4-BE49-F238E27FC236}">
                  <a16:creationId xmlns:a16="http://schemas.microsoft.com/office/drawing/2014/main" id="{D26E634B-1EB7-6440-A30A-A638DEC65016}"/>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4" name="Freeform 117">
              <a:extLst>
                <a:ext uri="{FF2B5EF4-FFF2-40B4-BE49-F238E27FC236}">
                  <a16:creationId xmlns:a16="http://schemas.microsoft.com/office/drawing/2014/main" id="{0F408ACB-5FAC-524A-A88D-91CF799DC08C}"/>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5" name="Freeform 118">
              <a:extLst>
                <a:ext uri="{FF2B5EF4-FFF2-40B4-BE49-F238E27FC236}">
                  <a16:creationId xmlns:a16="http://schemas.microsoft.com/office/drawing/2014/main" id="{AF61DFE4-1BEC-714F-A679-F788B3629F31}"/>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6" name="Freeform 119">
              <a:extLst>
                <a:ext uri="{FF2B5EF4-FFF2-40B4-BE49-F238E27FC236}">
                  <a16:creationId xmlns:a16="http://schemas.microsoft.com/office/drawing/2014/main" id="{9857E1F4-23D2-4043-BB6A-601C8B46004D}"/>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7" name="Freeform 120">
              <a:extLst>
                <a:ext uri="{FF2B5EF4-FFF2-40B4-BE49-F238E27FC236}">
                  <a16:creationId xmlns:a16="http://schemas.microsoft.com/office/drawing/2014/main" id="{FE1F4450-8A72-954C-984D-2188A0B6DFBF}"/>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8" name="Freeform 121">
              <a:extLst>
                <a:ext uri="{FF2B5EF4-FFF2-40B4-BE49-F238E27FC236}">
                  <a16:creationId xmlns:a16="http://schemas.microsoft.com/office/drawing/2014/main" id="{1871387C-C2B9-3C4A-8553-EE505731204A}"/>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9" name="Freeform 122">
              <a:extLst>
                <a:ext uri="{FF2B5EF4-FFF2-40B4-BE49-F238E27FC236}">
                  <a16:creationId xmlns:a16="http://schemas.microsoft.com/office/drawing/2014/main" id="{958285F1-C5DB-7F45-861C-7E77EF5DDA96}"/>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0" name="Freeform 123">
              <a:extLst>
                <a:ext uri="{FF2B5EF4-FFF2-40B4-BE49-F238E27FC236}">
                  <a16:creationId xmlns:a16="http://schemas.microsoft.com/office/drawing/2014/main" id="{20DC4B21-B015-D044-9E23-029CDCF43729}"/>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1" name="Freeform 124">
              <a:extLst>
                <a:ext uri="{FF2B5EF4-FFF2-40B4-BE49-F238E27FC236}">
                  <a16:creationId xmlns:a16="http://schemas.microsoft.com/office/drawing/2014/main" id="{CC2E7F72-A972-1D4F-9163-1C7507076C90}"/>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2" name="Freeform 125">
              <a:extLst>
                <a:ext uri="{FF2B5EF4-FFF2-40B4-BE49-F238E27FC236}">
                  <a16:creationId xmlns:a16="http://schemas.microsoft.com/office/drawing/2014/main" id="{80E61C4C-E364-AF44-A71E-F9F5B61F2D1E}"/>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3" name="Freeform 126">
              <a:extLst>
                <a:ext uri="{FF2B5EF4-FFF2-40B4-BE49-F238E27FC236}">
                  <a16:creationId xmlns:a16="http://schemas.microsoft.com/office/drawing/2014/main" id="{18C49218-D804-3840-BE91-FE34D9995848}"/>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4" name="Freeform 127">
              <a:extLst>
                <a:ext uri="{FF2B5EF4-FFF2-40B4-BE49-F238E27FC236}">
                  <a16:creationId xmlns:a16="http://schemas.microsoft.com/office/drawing/2014/main" id="{3F52B8B6-7C73-9145-9A80-53B46285AF21}"/>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5" name="Freeform 128">
              <a:extLst>
                <a:ext uri="{FF2B5EF4-FFF2-40B4-BE49-F238E27FC236}">
                  <a16:creationId xmlns:a16="http://schemas.microsoft.com/office/drawing/2014/main" id="{9F167566-EF08-BE41-8114-0B7B399033CF}"/>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6" name="Freeform 129">
              <a:extLst>
                <a:ext uri="{FF2B5EF4-FFF2-40B4-BE49-F238E27FC236}">
                  <a16:creationId xmlns:a16="http://schemas.microsoft.com/office/drawing/2014/main" id="{2D13AA06-DF0B-A841-9462-2B6F050A3AE8}"/>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7" name="Freeform 130">
              <a:extLst>
                <a:ext uri="{FF2B5EF4-FFF2-40B4-BE49-F238E27FC236}">
                  <a16:creationId xmlns:a16="http://schemas.microsoft.com/office/drawing/2014/main" id="{EEBECE3B-BB33-B549-9A57-46F92C6AC83B}"/>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8" name="Freeform 131">
              <a:extLst>
                <a:ext uri="{FF2B5EF4-FFF2-40B4-BE49-F238E27FC236}">
                  <a16:creationId xmlns:a16="http://schemas.microsoft.com/office/drawing/2014/main" id="{70476912-24F0-5D43-A73B-2EEDE4A4FF2E}"/>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9" name="Freeform 132">
              <a:extLst>
                <a:ext uri="{FF2B5EF4-FFF2-40B4-BE49-F238E27FC236}">
                  <a16:creationId xmlns:a16="http://schemas.microsoft.com/office/drawing/2014/main" id="{0244845F-F2D6-DB4D-ABCA-9CFAC3DB2422}"/>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0" name="Freeform 133">
              <a:extLst>
                <a:ext uri="{FF2B5EF4-FFF2-40B4-BE49-F238E27FC236}">
                  <a16:creationId xmlns:a16="http://schemas.microsoft.com/office/drawing/2014/main" id="{3EF3745C-3DB1-8E48-A53E-C5D490AA18AF}"/>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1" name="Freeform 134">
              <a:extLst>
                <a:ext uri="{FF2B5EF4-FFF2-40B4-BE49-F238E27FC236}">
                  <a16:creationId xmlns:a16="http://schemas.microsoft.com/office/drawing/2014/main" id="{277D0F4A-0C03-6E42-B5A0-534D4016E36C}"/>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2" name="Freeform 135">
              <a:extLst>
                <a:ext uri="{FF2B5EF4-FFF2-40B4-BE49-F238E27FC236}">
                  <a16:creationId xmlns:a16="http://schemas.microsoft.com/office/drawing/2014/main" id="{BF440A2C-E31D-BC47-B295-D62A50B12892}"/>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3" name="Freeform 137">
              <a:extLst>
                <a:ext uri="{FF2B5EF4-FFF2-40B4-BE49-F238E27FC236}">
                  <a16:creationId xmlns:a16="http://schemas.microsoft.com/office/drawing/2014/main" id="{D22056E4-391E-C440-A78F-13791A1AD99C}"/>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4" name="Freeform 138">
              <a:extLst>
                <a:ext uri="{FF2B5EF4-FFF2-40B4-BE49-F238E27FC236}">
                  <a16:creationId xmlns:a16="http://schemas.microsoft.com/office/drawing/2014/main" id="{2098BC50-7167-3D4C-8E58-008679F06DEE}"/>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5" name="Freeform 139">
              <a:extLst>
                <a:ext uri="{FF2B5EF4-FFF2-40B4-BE49-F238E27FC236}">
                  <a16:creationId xmlns:a16="http://schemas.microsoft.com/office/drawing/2014/main" id="{E11354AF-AC13-C14B-B1FC-11CA4B3C1FAA}"/>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Mexico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98" name="Group 97">
            <a:extLst>
              <a:ext uri="{FF2B5EF4-FFF2-40B4-BE49-F238E27FC236}">
                <a16:creationId xmlns:a16="http://schemas.microsoft.com/office/drawing/2014/main" id="{C5036E8A-4B49-E444-9A84-22D5DCCFE340}"/>
              </a:ext>
            </a:extLst>
          </p:cNvPr>
          <p:cNvGrpSpPr/>
          <p:nvPr/>
        </p:nvGrpSpPr>
        <p:grpSpPr>
          <a:xfrm>
            <a:off x="2217460" y="4343332"/>
            <a:ext cx="6076285" cy="7195211"/>
            <a:chOff x="17341992" y="4218823"/>
            <a:chExt cx="6076285" cy="7195211"/>
          </a:xfrm>
        </p:grpSpPr>
        <p:grpSp>
          <p:nvGrpSpPr>
            <p:cNvPr id="99" name="Group 98">
              <a:extLst>
                <a:ext uri="{FF2B5EF4-FFF2-40B4-BE49-F238E27FC236}">
                  <a16:creationId xmlns:a16="http://schemas.microsoft.com/office/drawing/2014/main" id="{020F729C-2C6B-8041-B78C-CA1B1629EA5B}"/>
                </a:ext>
              </a:extLst>
            </p:cNvPr>
            <p:cNvGrpSpPr/>
            <p:nvPr/>
          </p:nvGrpSpPr>
          <p:grpSpPr>
            <a:xfrm>
              <a:off x="17341992" y="6977510"/>
              <a:ext cx="1612004" cy="1612003"/>
              <a:chOff x="8318323" y="6711236"/>
              <a:chExt cx="2519748" cy="2519746"/>
            </a:xfrm>
          </p:grpSpPr>
          <p:sp>
            <p:nvSpPr>
              <p:cNvPr id="122" name="Oval 121">
                <a:extLst>
                  <a:ext uri="{FF2B5EF4-FFF2-40B4-BE49-F238E27FC236}">
                    <a16:creationId xmlns:a16="http://schemas.microsoft.com/office/drawing/2014/main" id="{715C6DE0-F121-894A-999E-E4E0F6260A5A}"/>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F2800F4-0F50-1746-AA02-BA39596F599F}"/>
                  </a:ext>
                </a:extLst>
              </p:cNvPr>
              <p:cNvGrpSpPr/>
              <p:nvPr/>
            </p:nvGrpSpPr>
            <p:grpSpPr>
              <a:xfrm>
                <a:off x="8962692" y="7407364"/>
                <a:ext cx="1231008" cy="1149792"/>
                <a:chOff x="8657130" y="2323034"/>
                <a:chExt cx="1078109" cy="1006982"/>
              </a:xfrm>
              <a:solidFill>
                <a:schemeClr val="bg1"/>
              </a:solidFill>
            </p:grpSpPr>
            <p:sp>
              <p:nvSpPr>
                <p:cNvPr id="124" name="Freeform 123">
                  <a:extLst>
                    <a:ext uri="{FF2B5EF4-FFF2-40B4-BE49-F238E27FC236}">
                      <a16:creationId xmlns:a16="http://schemas.microsoft.com/office/drawing/2014/main" id="{33A9182A-08D5-074B-A275-9F3F0F99F26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4">
                  <a:extLst>
                    <a:ext uri="{FF2B5EF4-FFF2-40B4-BE49-F238E27FC236}">
                      <a16:creationId xmlns:a16="http://schemas.microsoft.com/office/drawing/2014/main" id="{FD4ABE10-7584-BB4E-A00E-A8625A4D57F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0" name="Group 99">
              <a:extLst>
                <a:ext uri="{FF2B5EF4-FFF2-40B4-BE49-F238E27FC236}">
                  <a16:creationId xmlns:a16="http://schemas.microsoft.com/office/drawing/2014/main" id="{DB589714-ABFC-ED4A-835A-181334ABAB78}"/>
                </a:ext>
              </a:extLst>
            </p:cNvPr>
            <p:cNvGrpSpPr/>
            <p:nvPr/>
          </p:nvGrpSpPr>
          <p:grpSpPr>
            <a:xfrm>
              <a:off x="17341992" y="4218823"/>
              <a:ext cx="1612004" cy="1612003"/>
              <a:chOff x="3097067" y="6711236"/>
              <a:chExt cx="2519748" cy="2519746"/>
            </a:xfrm>
          </p:grpSpPr>
          <p:sp>
            <p:nvSpPr>
              <p:cNvPr id="117" name="Oval 116">
                <a:extLst>
                  <a:ext uri="{FF2B5EF4-FFF2-40B4-BE49-F238E27FC236}">
                    <a16:creationId xmlns:a16="http://schemas.microsoft.com/office/drawing/2014/main" id="{72962345-899B-7B49-92CC-10C3CF35B7E9}"/>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2373D8E8-0333-694C-88DF-BEF6DADB6A33}"/>
                  </a:ext>
                </a:extLst>
              </p:cNvPr>
              <p:cNvGrpSpPr/>
              <p:nvPr/>
            </p:nvGrpSpPr>
            <p:grpSpPr>
              <a:xfrm>
                <a:off x="3741436" y="7355605"/>
                <a:ext cx="1231008" cy="1231006"/>
                <a:chOff x="5123329" y="2255652"/>
                <a:chExt cx="1078109" cy="1078108"/>
              </a:xfrm>
              <a:solidFill>
                <a:schemeClr val="bg1"/>
              </a:solidFill>
            </p:grpSpPr>
            <p:sp>
              <p:nvSpPr>
                <p:cNvPr id="119" name="Freeform 118">
                  <a:extLst>
                    <a:ext uri="{FF2B5EF4-FFF2-40B4-BE49-F238E27FC236}">
                      <a16:creationId xmlns:a16="http://schemas.microsoft.com/office/drawing/2014/main" id="{263C686F-3727-0B4A-AC5F-60A03EE6F6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19">
                  <a:extLst>
                    <a:ext uri="{FF2B5EF4-FFF2-40B4-BE49-F238E27FC236}">
                      <a16:creationId xmlns:a16="http://schemas.microsoft.com/office/drawing/2014/main" id="{1256A6B8-716D-084F-BBAA-9D18C7F6FB1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120">
                  <a:extLst>
                    <a:ext uri="{FF2B5EF4-FFF2-40B4-BE49-F238E27FC236}">
                      <a16:creationId xmlns:a16="http://schemas.microsoft.com/office/drawing/2014/main" id="{889A62A0-1140-D045-8ADA-DD726CF243F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1" name="TextBox 100">
              <a:extLst>
                <a:ext uri="{FF2B5EF4-FFF2-40B4-BE49-F238E27FC236}">
                  <a16:creationId xmlns:a16="http://schemas.microsoft.com/office/drawing/2014/main" id="{8AD547AA-139A-F342-A5E2-4C882AC6C58A}"/>
                </a:ext>
              </a:extLst>
            </p:cNvPr>
            <p:cNvSpPr txBox="1"/>
            <p:nvPr/>
          </p:nvSpPr>
          <p:spPr>
            <a:xfrm>
              <a:off x="19205803" y="445036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2" name="TextBox 101">
              <a:extLst>
                <a:ext uri="{FF2B5EF4-FFF2-40B4-BE49-F238E27FC236}">
                  <a16:creationId xmlns:a16="http://schemas.microsoft.com/office/drawing/2014/main" id="{19B9C85F-C561-0F4B-8C06-A032B14248EC}"/>
                </a:ext>
              </a:extLst>
            </p:cNvPr>
            <p:cNvSpPr txBox="1"/>
            <p:nvPr/>
          </p:nvSpPr>
          <p:spPr>
            <a:xfrm>
              <a:off x="19211397" y="720904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3" name="Group 102">
              <a:extLst>
                <a:ext uri="{FF2B5EF4-FFF2-40B4-BE49-F238E27FC236}">
                  <a16:creationId xmlns:a16="http://schemas.microsoft.com/office/drawing/2014/main" id="{976B15EA-0463-3648-8A77-F6A0E88A471B}"/>
                </a:ext>
              </a:extLst>
            </p:cNvPr>
            <p:cNvGrpSpPr/>
            <p:nvPr/>
          </p:nvGrpSpPr>
          <p:grpSpPr>
            <a:xfrm>
              <a:off x="17341992" y="9802031"/>
              <a:ext cx="1612004" cy="1612003"/>
              <a:chOff x="13539579" y="6711236"/>
              <a:chExt cx="2519748" cy="2519746"/>
            </a:xfrm>
          </p:grpSpPr>
          <p:sp>
            <p:nvSpPr>
              <p:cNvPr id="105" name="Oval 104">
                <a:extLst>
                  <a:ext uri="{FF2B5EF4-FFF2-40B4-BE49-F238E27FC236}">
                    <a16:creationId xmlns:a16="http://schemas.microsoft.com/office/drawing/2014/main" id="{45B8FFDC-1D44-3E4C-A561-05095A85C3DE}"/>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7FC45AFF-C86D-3341-8598-F65BD722A492}"/>
                  </a:ext>
                </a:extLst>
              </p:cNvPr>
              <p:cNvGrpSpPr/>
              <p:nvPr/>
            </p:nvGrpSpPr>
            <p:grpSpPr>
              <a:xfrm>
                <a:off x="14255035" y="7490215"/>
                <a:ext cx="1088834" cy="1096396"/>
                <a:chOff x="5231890" y="4370690"/>
                <a:chExt cx="1078109" cy="1085596"/>
              </a:xfrm>
              <a:solidFill>
                <a:schemeClr val="bg1"/>
              </a:solidFill>
            </p:grpSpPr>
            <p:sp>
              <p:nvSpPr>
                <p:cNvPr id="107" name="Freeform 23">
                  <a:extLst>
                    <a:ext uri="{FF2B5EF4-FFF2-40B4-BE49-F238E27FC236}">
                      <a16:creationId xmlns:a16="http://schemas.microsoft.com/office/drawing/2014/main" id="{5DB32524-5F79-E949-8E9E-4963FE95C60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24">
                  <a:extLst>
                    <a:ext uri="{FF2B5EF4-FFF2-40B4-BE49-F238E27FC236}">
                      <a16:creationId xmlns:a16="http://schemas.microsoft.com/office/drawing/2014/main" id="{159CE0CC-CA56-A747-8FB5-F21FAB20CE0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25">
                  <a:extLst>
                    <a:ext uri="{FF2B5EF4-FFF2-40B4-BE49-F238E27FC236}">
                      <a16:creationId xmlns:a16="http://schemas.microsoft.com/office/drawing/2014/main" id="{8C8F1E25-E787-6745-953B-A44714F984F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 name="Freeform 26">
                  <a:extLst>
                    <a:ext uri="{FF2B5EF4-FFF2-40B4-BE49-F238E27FC236}">
                      <a16:creationId xmlns:a16="http://schemas.microsoft.com/office/drawing/2014/main" id="{BAD74F2C-CE35-4D44-B193-A3D62C1F34F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27">
                  <a:extLst>
                    <a:ext uri="{FF2B5EF4-FFF2-40B4-BE49-F238E27FC236}">
                      <a16:creationId xmlns:a16="http://schemas.microsoft.com/office/drawing/2014/main" id="{8106C9B2-07A0-DF4D-B070-6EEAD8BC8D0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28">
                  <a:extLst>
                    <a:ext uri="{FF2B5EF4-FFF2-40B4-BE49-F238E27FC236}">
                      <a16:creationId xmlns:a16="http://schemas.microsoft.com/office/drawing/2014/main" id="{483FE856-980E-4040-AB00-19095CADBDB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29">
                  <a:extLst>
                    <a:ext uri="{FF2B5EF4-FFF2-40B4-BE49-F238E27FC236}">
                      <a16:creationId xmlns:a16="http://schemas.microsoft.com/office/drawing/2014/main" id="{FA6F4EE5-2140-A944-818B-DF7D44EA35BE}"/>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0">
                  <a:extLst>
                    <a:ext uri="{FF2B5EF4-FFF2-40B4-BE49-F238E27FC236}">
                      <a16:creationId xmlns:a16="http://schemas.microsoft.com/office/drawing/2014/main" id="{CD426B86-F477-EF42-BD0C-677B9CA76DCF}"/>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31">
                  <a:extLst>
                    <a:ext uri="{FF2B5EF4-FFF2-40B4-BE49-F238E27FC236}">
                      <a16:creationId xmlns:a16="http://schemas.microsoft.com/office/drawing/2014/main" id="{16CB2901-C507-5A49-B53B-5A87AAF6009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32">
                  <a:extLst>
                    <a:ext uri="{FF2B5EF4-FFF2-40B4-BE49-F238E27FC236}">
                      <a16:creationId xmlns:a16="http://schemas.microsoft.com/office/drawing/2014/main" id="{E5213B89-CDAE-444A-AB82-CC9C1AD9115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4" name="TextBox 103">
              <a:extLst>
                <a:ext uri="{FF2B5EF4-FFF2-40B4-BE49-F238E27FC236}">
                  <a16:creationId xmlns:a16="http://schemas.microsoft.com/office/drawing/2014/main" id="{4C127546-FB2C-0A4E-BA9B-221F55B5BF54}"/>
                </a:ext>
              </a:extLst>
            </p:cNvPr>
            <p:cNvSpPr txBox="1"/>
            <p:nvPr/>
          </p:nvSpPr>
          <p:spPr>
            <a:xfrm>
              <a:off x="19205803" y="9984431"/>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8147C913-D240-2D4B-88F4-4C644D819554}"/>
              </a:ext>
            </a:extLst>
          </p:cNvPr>
          <p:cNvGrpSpPr/>
          <p:nvPr/>
        </p:nvGrpSpPr>
        <p:grpSpPr>
          <a:xfrm>
            <a:off x="12188825" y="5513402"/>
            <a:ext cx="1789896" cy="1789894"/>
            <a:chOff x="10812951" y="8665676"/>
            <a:chExt cx="1789896" cy="1789894"/>
          </a:xfrm>
        </p:grpSpPr>
        <p:sp>
          <p:nvSpPr>
            <p:cNvPr id="45" name="Oval 44">
              <a:extLst>
                <a:ext uri="{FF2B5EF4-FFF2-40B4-BE49-F238E27FC236}">
                  <a16:creationId xmlns:a16="http://schemas.microsoft.com/office/drawing/2014/main" id="{41ABAEB2-C7A9-FC41-B961-A1DA59E401D0}"/>
                </a:ext>
              </a:extLst>
            </p:cNvPr>
            <p:cNvSpPr/>
            <p:nvPr/>
          </p:nvSpPr>
          <p:spPr>
            <a:xfrm>
              <a:off x="10812951" y="8665676"/>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148429" y="9284424"/>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7" name="Group 6">
            <a:extLst>
              <a:ext uri="{FF2B5EF4-FFF2-40B4-BE49-F238E27FC236}">
                <a16:creationId xmlns:a16="http://schemas.microsoft.com/office/drawing/2014/main" id="{36DE8BC4-DB11-9A4E-AF3F-3FE867D164A3}"/>
              </a:ext>
            </a:extLst>
          </p:cNvPr>
          <p:cNvGrpSpPr/>
          <p:nvPr/>
        </p:nvGrpSpPr>
        <p:grpSpPr>
          <a:xfrm>
            <a:off x="14554286" y="9673333"/>
            <a:ext cx="1789896" cy="1789894"/>
            <a:chOff x="15974012" y="10106470"/>
            <a:chExt cx="1789896" cy="1789894"/>
          </a:xfrm>
        </p:grpSpPr>
        <p:sp>
          <p:nvSpPr>
            <p:cNvPr id="97" name="Oval 96">
              <a:extLst>
                <a:ext uri="{FF2B5EF4-FFF2-40B4-BE49-F238E27FC236}">
                  <a16:creationId xmlns:a16="http://schemas.microsoft.com/office/drawing/2014/main" id="{14EF3BFE-00E6-D946-BD02-A3E113F59C34}"/>
                </a:ext>
              </a:extLst>
            </p:cNvPr>
            <p:cNvSpPr/>
            <p:nvPr/>
          </p:nvSpPr>
          <p:spPr>
            <a:xfrm>
              <a:off x="15974012" y="10106470"/>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14199" y="10728213"/>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3B64816-1B1B-9545-A742-5A42BF4F9985}"/>
              </a:ext>
            </a:extLst>
          </p:cNvPr>
          <p:cNvGrpSpPr/>
          <p:nvPr/>
        </p:nvGrpSpPr>
        <p:grpSpPr>
          <a:xfrm>
            <a:off x="16096050" y="5635831"/>
            <a:ext cx="1789896" cy="1789894"/>
            <a:chOff x="20595861" y="5250821"/>
            <a:chExt cx="1789896" cy="1789894"/>
          </a:xfrm>
        </p:grpSpPr>
        <p:sp>
          <p:nvSpPr>
            <p:cNvPr id="58" name="Oval 57">
              <a:extLst>
                <a:ext uri="{FF2B5EF4-FFF2-40B4-BE49-F238E27FC236}">
                  <a16:creationId xmlns:a16="http://schemas.microsoft.com/office/drawing/2014/main" id="{DBCDBD7C-00BD-8B4E-ADC7-1E8123129E7E}"/>
                </a:ext>
              </a:extLst>
            </p:cNvPr>
            <p:cNvSpPr/>
            <p:nvPr/>
          </p:nvSpPr>
          <p:spPr>
            <a:xfrm>
              <a:off x="20595861" y="5250821"/>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965397" y="5843391"/>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52915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E252DB6F-07D9-644D-A64D-12F8FA1A100A}"/>
              </a:ext>
            </a:extLst>
          </p:cNvPr>
          <p:cNvSpPr/>
          <p:nvPr/>
        </p:nvSpPr>
        <p:spPr>
          <a:xfrm>
            <a:off x="9387035" y="5202599"/>
            <a:ext cx="5603584" cy="5603582"/>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S.W.O.T. Diagram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2A8B29B8-DEA5-2E4E-85A5-5750DE81E1C7}"/>
              </a:ext>
            </a:extLst>
          </p:cNvPr>
          <p:cNvSpPr txBox="1"/>
          <p:nvPr/>
        </p:nvSpPr>
        <p:spPr>
          <a:xfrm>
            <a:off x="16787759" y="5663089"/>
            <a:ext cx="5274722"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7" name="TextBox 76">
            <a:extLst>
              <a:ext uri="{FF2B5EF4-FFF2-40B4-BE49-F238E27FC236}">
                <a16:creationId xmlns:a16="http://schemas.microsoft.com/office/drawing/2014/main" id="{7221EE79-5D82-B248-A155-E8022E97852C}"/>
              </a:ext>
            </a:extLst>
          </p:cNvPr>
          <p:cNvSpPr txBox="1"/>
          <p:nvPr/>
        </p:nvSpPr>
        <p:spPr>
          <a:xfrm>
            <a:off x="16787758" y="5078314"/>
            <a:ext cx="257955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Weakness</a:t>
            </a:r>
          </a:p>
        </p:txBody>
      </p:sp>
      <p:sp>
        <p:nvSpPr>
          <p:cNvPr id="78" name="TextBox 77">
            <a:extLst>
              <a:ext uri="{FF2B5EF4-FFF2-40B4-BE49-F238E27FC236}">
                <a16:creationId xmlns:a16="http://schemas.microsoft.com/office/drawing/2014/main" id="{B9E9A6B2-4FF0-0547-BDC3-5CB075DC33A5}"/>
              </a:ext>
            </a:extLst>
          </p:cNvPr>
          <p:cNvSpPr txBox="1"/>
          <p:nvPr/>
        </p:nvSpPr>
        <p:spPr>
          <a:xfrm>
            <a:off x="16911003" y="9450109"/>
            <a:ext cx="5274722"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9" name="TextBox 78">
            <a:extLst>
              <a:ext uri="{FF2B5EF4-FFF2-40B4-BE49-F238E27FC236}">
                <a16:creationId xmlns:a16="http://schemas.microsoft.com/office/drawing/2014/main" id="{D9191DA2-5E32-FE42-B8F3-33EFEB1EEE64}"/>
              </a:ext>
            </a:extLst>
          </p:cNvPr>
          <p:cNvSpPr txBox="1"/>
          <p:nvPr/>
        </p:nvSpPr>
        <p:spPr>
          <a:xfrm>
            <a:off x="16911002" y="8865334"/>
            <a:ext cx="193835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Threats</a:t>
            </a:r>
          </a:p>
        </p:txBody>
      </p:sp>
      <p:sp>
        <p:nvSpPr>
          <p:cNvPr id="80" name="TextBox 79">
            <a:extLst>
              <a:ext uri="{FF2B5EF4-FFF2-40B4-BE49-F238E27FC236}">
                <a16:creationId xmlns:a16="http://schemas.microsoft.com/office/drawing/2014/main" id="{67A7E22A-DD7B-9C45-A96F-4174190A504F}"/>
              </a:ext>
            </a:extLst>
          </p:cNvPr>
          <p:cNvSpPr txBox="1"/>
          <p:nvPr/>
        </p:nvSpPr>
        <p:spPr>
          <a:xfrm>
            <a:off x="2191925" y="5663089"/>
            <a:ext cx="5274722"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1" name="TextBox 80">
            <a:extLst>
              <a:ext uri="{FF2B5EF4-FFF2-40B4-BE49-F238E27FC236}">
                <a16:creationId xmlns:a16="http://schemas.microsoft.com/office/drawing/2014/main" id="{37A5BAA2-0149-6D4A-AC00-88B27CFEAD84}"/>
              </a:ext>
            </a:extLst>
          </p:cNvPr>
          <p:cNvSpPr txBox="1"/>
          <p:nvPr/>
        </p:nvSpPr>
        <p:spPr>
          <a:xfrm>
            <a:off x="5039468" y="5078314"/>
            <a:ext cx="242887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Strengths</a:t>
            </a:r>
          </a:p>
        </p:txBody>
      </p:sp>
      <p:sp>
        <p:nvSpPr>
          <p:cNvPr id="82" name="TextBox 81">
            <a:extLst>
              <a:ext uri="{FF2B5EF4-FFF2-40B4-BE49-F238E27FC236}">
                <a16:creationId xmlns:a16="http://schemas.microsoft.com/office/drawing/2014/main" id="{EDAD54DB-6B47-EC43-8F69-4D33A4F5C00F}"/>
              </a:ext>
            </a:extLst>
          </p:cNvPr>
          <p:cNvSpPr txBox="1"/>
          <p:nvPr/>
        </p:nvSpPr>
        <p:spPr>
          <a:xfrm>
            <a:off x="2315169" y="9450109"/>
            <a:ext cx="5274722"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3" name="TextBox 82">
            <a:extLst>
              <a:ext uri="{FF2B5EF4-FFF2-40B4-BE49-F238E27FC236}">
                <a16:creationId xmlns:a16="http://schemas.microsoft.com/office/drawing/2014/main" id="{75D6D17F-84C6-424E-A135-1D94EC09946C}"/>
              </a:ext>
            </a:extLst>
          </p:cNvPr>
          <p:cNvSpPr txBox="1"/>
          <p:nvPr/>
        </p:nvSpPr>
        <p:spPr>
          <a:xfrm>
            <a:off x="4596946" y="8865334"/>
            <a:ext cx="297870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Opportunity</a:t>
            </a:r>
          </a:p>
        </p:txBody>
      </p:sp>
      <p:grpSp>
        <p:nvGrpSpPr>
          <p:cNvPr id="46" name="Group 45">
            <a:extLst>
              <a:ext uri="{FF2B5EF4-FFF2-40B4-BE49-F238E27FC236}">
                <a16:creationId xmlns:a16="http://schemas.microsoft.com/office/drawing/2014/main" id="{F916D652-87C3-6640-A639-7F5CCB2D4E52}"/>
              </a:ext>
            </a:extLst>
          </p:cNvPr>
          <p:cNvGrpSpPr/>
          <p:nvPr/>
        </p:nvGrpSpPr>
        <p:grpSpPr>
          <a:xfrm>
            <a:off x="8365489" y="4261627"/>
            <a:ext cx="7646672" cy="7485524"/>
            <a:chOff x="8922499" y="4926645"/>
            <a:chExt cx="7646672" cy="7485524"/>
          </a:xfrm>
        </p:grpSpPr>
        <p:grpSp>
          <p:nvGrpSpPr>
            <p:cNvPr id="30" name="Group 29">
              <a:extLst>
                <a:ext uri="{FF2B5EF4-FFF2-40B4-BE49-F238E27FC236}">
                  <a16:creationId xmlns:a16="http://schemas.microsoft.com/office/drawing/2014/main" id="{9C412824-E5BC-D548-AB0C-9CA64324C79A}"/>
                </a:ext>
              </a:extLst>
            </p:cNvPr>
            <p:cNvGrpSpPr/>
            <p:nvPr/>
          </p:nvGrpSpPr>
          <p:grpSpPr>
            <a:xfrm>
              <a:off x="13301187" y="4926647"/>
              <a:ext cx="3253600" cy="3254448"/>
              <a:chOff x="12344007" y="4926647"/>
              <a:chExt cx="3253600" cy="3254448"/>
            </a:xfrm>
          </p:grpSpPr>
          <p:sp>
            <p:nvSpPr>
              <p:cNvPr id="85" name="Pie 84">
                <a:extLst>
                  <a:ext uri="{FF2B5EF4-FFF2-40B4-BE49-F238E27FC236}">
                    <a16:creationId xmlns:a16="http://schemas.microsoft.com/office/drawing/2014/main" id="{4C508BC2-9024-B44F-8259-AF03A272644A}"/>
                  </a:ext>
                </a:extLst>
              </p:cNvPr>
              <p:cNvSpPr/>
              <p:nvPr/>
            </p:nvSpPr>
            <p:spPr>
              <a:xfrm rot="5400000">
                <a:off x="12343583" y="4927071"/>
                <a:ext cx="3254448" cy="3253600"/>
              </a:xfrm>
              <a:prstGeom prst="pieWedge">
                <a:avLst/>
              </a:pr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88" name="TextBox 87">
                <a:extLst>
                  <a:ext uri="{FF2B5EF4-FFF2-40B4-BE49-F238E27FC236}">
                    <a16:creationId xmlns:a16="http://schemas.microsoft.com/office/drawing/2014/main" id="{0457A456-35A2-464E-9B39-6A2074CAAB5E}"/>
                  </a:ext>
                </a:extLst>
              </p:cNvPr>
              <p:cNvSpPr txBox="1"/>
              <p:nvPr/>
            </p:nvSpPr>
            <p:spPr>
              <a:xfrm>
                <a:off x="13078367" y="6189724"/>
                <a:ext cx="1208985"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W</a:t>
                </a:r>
              </a:p>
            </p:txBody>
          </p:sp>
        </p:grpSp>
        <p:grpSp>
          <p:nvGrpSpPr>
            <p:cNvPr id="39" name="Group 38">
              <a:extLst>
                <a:ext uri="{FF2B5EF4-FFF2-40B4-BE49-F238E27FC236}">
                  <a16:creationId xmlns:a16="http://schemas.microsoft.com/office/drawing/2014/main" id="{5310A519-55D1-354F-B6B3-27143A560709}"/>
                </a:ext>
              </a:extLst>
            </p:cNvPr>
            <p:cNvGrpSpPr/>
            <p:nvPr/>
          </p:nvGrpSpPr>
          <p:grpSpPr>
            <a:xfrm>
              <a:off x="8922499" y="4926645"/>
              <a:ext cx="3253603" cy="3254449"/>
              <a:chOff x="8922499" y="4926645"/>
              <a:chExt cx="3253603" cy="3254449"/>
            </a:xfrm>
          </p:grpSpPr>
          <p:sp>
            <p:nvSpPr>
              <p:cNvPr id="84" name="Pie 83">
                <a:extLst>
                  <a:ext uri="{FF2B5EF4-FFF2-40B4-BE49-F238E27FC236}">
                    <a16:creationId xmlns:a16="http://schemas.microsoft.com/office/drawing/2014/main" id="{2BEA84BE-294B-4F49-90C0-6BE15FDB1D40}"/>
                  </a:ext>
                </a:extLst>
              </p:cNvPr>
              <p:cNvSpPr/>
              <p:nvPr/>
            </p:nvSpPr>
            <p:spPr>
              <a:xfrm>
                <a:off x="8922499" y="4926645"/>
                <a:ext cx="3253603" cy="3254449"/>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89" name="TextBox 88">
                <a:extLst>
                  <a:ext uri="{FF2B5EF4-FFF2-40B4-BE49-F238E27FC236}">
                    <a16:creationId xmlns:a16="http://schemas.microsoft.com/office/drawing/2014/main" id="{357C7ADC-1614-3B47-9770-8B435089783D}"/>
                  </a:ext>
                </a:extLst>
              </p:cNvPr>
              <p:cNvSpPr txBox="1"/>
              <p:nvPr/>
            </p:nvSpPr>
            <p:spPr>
              <a:xfrm>
                <a:off x="10484734" y="6189724"/>
                <a:ext cx="80502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grpSp>
        <p:grpSp>
          <p:nvGrpSpPr>
            <p:cNvPr id="33" name="Group 32">
              <a:extLst>
                <a:ext uri="{FF2B5EF4-FFF2-40B4-BE49-F238E27FC236}">
                  <a16:creationId xmlns:a16="http://schemas.microsoft.com/office/drawing/2014/main" id="{77E96689-7783-6344-89CD-34654AA9457A}"/>
                </a:ext>
              </a:extLst>
            </p:cNvPr>
            <p:cNvGrpSpPr/>
            <p:nvPr/>
          </p:nvGrpSpPr>
          <p:grpSpPr>
            <a:xfrm>
              <a:off x="13315571" y="9145294"/>
              <a:ext cx="3253600" cy="3254448"/>
              <a:chOff x="12344008" y="8347349"/>
              <a:chExt cx="3253600" cy="3254448"/>
            </a:xfrm>
          </p:grpSpPr>
          <p:sp>
            <p:nvSpPr>
              <p:cNvPr id="87" name="Pie 86">
                <a:extLst>
                  <a:ext uri="{FF2B5EF4-FFF2-40B4-BE49-F238E27FC236}">
                    <a16:creationId xmlns:a16="http://schemas.microsoft.com/office/drawing/2014/main" id="{C599D88C-BC03-D845-A896-2D8A6E8294F4}"/>
                  </a:ext>
                </a:extLst>
              </p:cNvPr>
              <p:cNvSpPr/>
              <p:nvPr/>
            </p:nvSpPr>
            <p:spPr>
              <a:xfrm rot="10800000">
                <a:off x="12344008" y="8347349"/>
                <a:ext cx="3253600" cy="3254448"/>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90" name="TextBox 89">
                <a:extLst>
                  <a:ext uri="{FF2B5EF4-FFF2-40B4-BE49-F238E27FC236}">
                    <a16:creationId xmlns:a16="http://schemas.microsoft.com/office/drawing/2014/main" id="{85CE0F8D-05FA-474E-BACE-B9BE29759B09}"/>
                  </a:ext>
                </a:extLst>
              </p:cNvPr>
              <p:cNvSpPr txBox="1"/>
              <p:nvPr/>
            </p:nvSpPr>
            <p:spPr>
              <a:xfrm>
                <a:off x="13301187" y="8991831"/>
                <a:ext cx="76334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T</a:t>
                </a:r>
              </a:p>
            </p:txBody>
          </p:sp>
        </p:grpSp>
        <p:grpSp>
          <p:nvGrpSpPr>
            <p:cNvPr id="36" name="Group 35">
              <a:extLst>
                <a:ext uri="{FF2B5EF4-FFF2-40B4-BE49-F238E27FC236}">
                  <a16:creationId xmlns:a16="http://schemas.microsoft.com/office/drawing/2014/main" id="{A40446EF-FCA8-0445-8639-7D8DBF3B6395}"/>
                </a:ext>
              </a:extLst>
            </p:cNvPr>
            <p:cNvGrpSpPr/>
            <p:nvPr/>
          </p:nvGrpSpPr>
          <p:grpSpPr>
            <a:xfrm>
              <a:off x="8922500" y="9157721"/>
              <a:ext cx="3253602" cy="3254448"/>
              <a:chOff x="8922500" y="8359776"/>
              <a:chExt cx="3253602" cy="3254448"/>
            </a:xfrm>
          </p:grpSpPr>
          <p:sp>
            <p:nvSpPr>
              <p:cNvPr id="86" name="Pie 85">
                <a:extLst>
                  <a:ext uri="{FF2B5EF4-FFF2-40B4-BE49-F238E27FC236}">
                    <a16:creationId xmlns:a16="http://schemas.microsoft.com/office/drawing/2014/main" id="{6D981891-1C6D-1543-8C23-8E80E166E128}"/>
                  </a:ext>
                </a:extLst>
              </p:cNvPr>
              <p:cNvSpPr/>
              <p:nvPr/>
            </p:nvSpPr>
            <p:spPr>
              <a:xfrm rot="16200000">
                <a:off x="8922077" y="8360199"/>
                <a:ext cx="3254448" cy="3253602"/>
              </a:xfrm>
              <a:prstGeom prst="pieWedge">
                <a:avLst/>
              </a:prstGeom>
              <a:solidFill>
                <a:schemeClr val="accent3"/>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91" name="TextBox 90">
                <a:extLst>
                  <a:ext uri="{FF2B5EF4-FFF2-40B4-BE49-F238E27FC236}">
                    <a16:creationId xmlns:a16="http://schemas.microsoft.com/office/drawing/2014/main" id="{9EF57E23-E0FE-E44C-9C42-950814193A2D}"/>
                  </a:ext>
                </a:extLst>
              </p:cNvPr>
              <p:cNvSpPr txBox="1"/>
              <p:nvPr/>
            </p:nvSpPr>
            <p:spPr>
              <a:xfrm>
                <a:off x="10380537" y="8991831"/>
                <a:ext cx="101341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grpSp>
      </p:grpSp>
    </p:spTree>
    <p:extLst>
      <p:ext uri="{BB962C8B-B14F-4D97-AF65-F5344CB8AC3E}">
        <p14:creationId xmlns:p14="http://schemas.microsoft.com/office/powerpoint/2010/main" val="885063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Group 265">
            <a:extLst>
              <a:ext uri="{FF2B5EF4-FFF2-40B4-BE49-F238E27FC236}">
                <a16:creationId xmlns:a16="http://schemas.microsoft.com/office/drawing/2014/main" id="{B323E5DB-C8E6-8043-B5FE-4E3DC7A10C1B}"/>
              </a:ext>
            </a:extLst>
          </p:cNvPr>
          <p:cNvGrpSpPr/>
          <p:nvPr/>
        </p:nvGrpSpPr>
        <p:grpSpPr>
          <a:xfrm>
            <a:off x="11944021" y="2737691"/>
            <a:ext cx="8346764" cy="9474816"/>
            <a:chOff x="2239069" y="2908351"/>
            <a:chExt cx="8462739" cy="9606465"/>
          </a:xfrm>
          <a:solidFill>
            <a:srgbClr val="EFF1F8"/>
          </a:solidFill>
        </p:grpSpPr>
        <p:sp>
          <p:nvSpPr>
            <p:cNvPr id="267" name="Freeform 131">
              <a:extLst>
                <a:ext uri="{FF2B5EF4-FFF2-40B4-BE49-F238E27FC236}">
                  <a16:creationId xmlns:a16="http://schemas.microsoft.com/office/drawing/2014/main" id="{C25B8F6A-38F5-1B4C-BAE4-6471394F8CFB}"/>
                </a:ext>
              </a:extLst>
            </p:cNvPr>
            <p:cNvSpPr>
              <a:spLocks noChangeArrowheads="1"/>
            </p:cNvSpPr>
            <p:nvPr/>
          </p:nvSpPr>
          <p:spPr bwMode="auto">
            <a:xfrm>
              <a:off x="2239069" y="9900760"/>
              <a:ext cx="1670829" cy="2614056"/>
            </a:xfrm>
            <a:custGeom>
              <a:avLst/>
              <a:gdLst>
                <a:gd name="T0" fmla="*/ 2630 w 3868"/>
                <a:gd name="T1" fmla="*/ 5613 h 6049"/>
                <a:gd name="T2" fmla="*/ 2668 w 3868"/>
                <a:gd name="T3" fmla="*/ 5838 h 6049"/>
                <a:gd name="T4" fmla="*/ 2788 w 3868"/>
                <a:gd name="T5" fmla="*/ 5351 h 6049"/>
                <a:gd name="T6" fmla="*/ 2211 w 3868"/>
                <a:gd name="T7" fmla="*/ 6040 h 6049"/>
                <a:gd name="T8" fmla="*/ 2083 w 3868"/>
                <a:gd name="T9" fmla="*/ 5778 h 6049"/>
                <a:gd name="T10" fmla="*/ 1836 w 3868"/>
                <a:gd name="T11" fmla="*/ 5771 h 6049"/>
                <a:gd name="T12" fmla="*/ 1236 w 3868"/>
                <a:gd name="T13" fmla="*/ 4174 h 6049"/>
                <a:gd name="T14" fmla="*/ 1401 w 3868"/>
                <a:gd name="T15" fmla="*/ 3905 h 6049"/>
                <a:gd name="T16" fmla="*/ 1709 w 3868"/>
                <a:gd name="T17" fmla="*/ 3402 h 6049"/>
                <a:gd name="T18" fmla="*/ 2024 w 3868"/>
                <a:gd name="T19" fmla="*/ 3013 h 6049"/>
                <a:gd name="T20" fmla="*/ 1889 w 3868"/>
                <a:gd name="T21" fmla="*/ 3140 h 6049"/>
                <a:gd name="T22" fmla="*/ 1641 w 3868"/>
                <a:gd name="T23" fmla="*/ 3395 h 6049"/>
                <a:gd name="T24" fmla="*/ 1604 w 3868"/>
                <a:gd name="T25" fmla="*/ 3283 h 6049"/>
                <a:gd name="T26" fmla="*/ 1784 w 3868"/>
                <a:gd name="T27" fmla="*/ 2953 h 6049"/>
                <a:gd name="T28" fmla="*/ 1064 w 3868"/>
                <a:gd name="T29" fmla="*/ 2031 h 6049"/>
                <a:gd name="T30" fmla="*/ 1401 w 3868"/>
                <a:gd name="T31" fmla="*/ 1814 h 6049"/>
                <a:gd name="T32" fmla="*/ 1656 w 3868"/>
                <a:gd name="T33" fmla="*/ 1664 h 6049"/>
                <a:gd name="T34" fmla="*/ 2068 w 3868"/>
                <a:gd name="T35" fmla="*/ 1379 h 6049"/>
                <a:gd name="T36" fmla="*/ 2623 w 3868"/>
                <a:gd name="T37" fmla="*/ 1094 h 6049"/>
                <a:gd name="T38" fmla="*/ 3500 w 3868"/>
                <a:gd name="T39" fmla="*/ 1477 h 6049"/>
                <a:gd name="T40" fmla="*/ 3627 w 3868"/>
                <a:gd name="T41" fmla="*/ 2024 h 6049"/>
                <a:gd name="T42" fmla="*/ 3867 w 3868"/>
                <a:gd name="T43" fmla="*/ 2428 h 6049"/>
                <a:gd name="T44" fmla="*/ 3500 w 3868"/>
                <a:gd name="T45" fmla="*/ 2938 h 6049"/>
                <a:gd name="T46" fmla="*/ 3223 w 3868"/>
                <a:gd name="T47" fmla="*/ 3867 h 6049"/>
                <a:gd name="T48" fmla="*/ 2975 w 3868"/>
                <a:gd name="T49" fmla="*/ 4504 h 6049"/>
                <a:gd name="T50" fmla="*/ 2743 w 3868"/>
                <a:gd name="T51" fmla="*/ 4714 h 6049"/>
                <a:gd name="T52" fmla="*/ 2458 w 3868"/>
                <a:gd name="T53" fmla="*/ 4534 h 6049"/>
                <a:gd name="T54" fmla="*/ 2376 w 3868"/>
                <a:gd name="T55" fmla="*/ 4294 h 6049"/>
                <a:gd name="T56" fmla="*/ 2218 w 3868"/>
                <a:gd name="T57" fmla="*/ 4279 h 6049"/>
                <a:gd name="T58" fmla="*/ 2173 w 3868"/>
                <a:gd name="T59" fmla="*/ 4811 h 6049"/>
                <a:gd name="T60" fmla="*/ 1701 w 3868"/>
                <a:gd name="T61" fmla="*/ 4496 h 6049"/>
                <a:gd name="T62" fmla="*/ 1769 w 3868"/>
                <a:gd name="T63" fmla="*/ 3935 h 6049"/>
                <a:gd name="T64" fmla="*/ 1994 w 3868"/>
                <a:gd name="T65" fmla="*/ 3432 h 6049"/>
                <a:gd name="T66" fmla="*/ 2271 w 3868"/>
                <a:gd name="T67" fmla="*/ 2870 h 6049"/>
                <a:gd name="T68" fmla="*/ 2256 w 3868"/>
                <a:gd name="T69" fmla="*/ 2706 h 6049"/>
                <a:gd name="T70" fmla="*/ 1964 w 3868"/>
                <a:gd name="T71" fmla="*/ 2166 h 6049"/>
                <a:gd name="T72" fmla="*/ 1799 w 3868"/>
                <a:gd name="T73" fmla="*/ 2541 h 6049"/>
                <a:gd name="T74" fmla="*/ 1739 w 3868"/>
                <a:gd name="T75" fmla="*/ 2773 h 6049"/>
                <a:gd name="T76" fmla="*/ 1342 w 3868"/>
                <a:gd name="T77" fmla="*/ 2780 h 6049"/>
                <a:gd name="T78" fmla="*/ 1304 w 3868"/>
                <a:gd name="T79" fmla="*/ 2278 h 6049"/>
                <a:gd name="T80" fmla="*/ 1484 w 3868"/>
                <a:gd name="T81" fmla="*/ 2451 h 6049"/>
                <a:gd name="T82" fmla="*/ 1282 w 3868"/>
                <a:gd name="T83" fmla="*/ 2166 h 6049"/>
                <a:gd name="T84" fmla="*/ 1019 w 3868"/>
                <a:gd name="T85" fmla="*/ 1746 h 6049"/>
                <a:gd name="T86" fmla="*/ 884 w 3868"/>
                <a:gd name="T87" fmla="*/ 1986 h 6049"/>
                <a:gd name="T88" fmla="*/ 1027 w 3868"/>
                <a:gd name="T89" fmla="*/ 1904 h 6049"/>
                <a:gd name="T90" fmla="*/ 382 w 3868"/>
                <a:gd name="T91" fmla="*/ 2511 h 6049"/>
                <a:gd name="T92" fmla="*/ 525 w 3868"/>
                <a:gd name="T93" fmla="*/ 2353 h 6049"/>
                <a:gd name="T94" fmla="*/ 480 w 3868"/>
                <a:gd name="T95" fmla="*/ 2533 h 6049"/>
                <a:gd name="T96" fmla="*/ 247 w 3868"/>
                <a:gd name="T97" fmla="*/ 2563 h 6049"/>
                <a:gd name="T98" fmla="*/ 255 w 3868"/>
                <a:gd name="T99" fmla="*/ 2683 h 6049"/>
                <a:gd name="T100" fmla="*/ 165 w 3868"/>
                <a:gd name="T101" fmla="*/ 2870 h 6049"/>
                <a:gd name="T102" fmla="*/ 0 w 3868"/>
                <a:gd name="T103" fmla="*/ 2818 h 6049"/>
                <a:gd name="T104" fmla="*/ 1207 w 3868"/>
                <a:gd name="T105" fmla="*/ 1169 h 6049"/>
                <a:gd name="T106" fmla="*/ 1229 w 3868"/>
                <a:gd name="T107" fmla="*/ 1372 h 6049"/>
                <a:gd name="T108" fmla="*/ 832 w 3868"/>
                <a:gd name="T109" fmla="*/ 83 h 6049"/>
                <a:gd name="T110" fmla="*/ 742 w 3868"/>
                <a:gd name="T111" fmla="*/ 465 h 6049"/>
                <a:gd name="T112" fmla="*/ 712 w 3868"/>
                <a:gd name="T113" fmla="*/ 555 h 6049"/>
                <a:gd name="T114" fmla="*/ 712 w 3868"/>
                <a:gd name="T115" fmla="*/ 825 h 6049"/>
                <a:gd name="T116" fmla="*/ 862 w 3868"/>
                <a:gd name="T117" fmla="*/ 442 h 6049"/>
                <a:gd name="T118" fmla="*/ 974 w 3868"/>
                <a:gd name="T119" fmla="*/ 105 h 6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68" h="6049">
                  <a:moveTo>
                    <a:pt x="2773" y="5261"/>
                  </a:moveTo>
                  <a:lnTo>
                    <a:pt x="2773" y="5261"/>
                  </a:lnTo>
                  <a:cubicBezTo>
                    <a:pt x="2758" y="5268"/>
                    <a:pt x="2758" y="5276"/>
                    <a:pt x="2743" y="5284"/>
                  </a:cubicBezTo>
                  <a:cubicBezTo>
                    <a:pt x="2736" y="5291"/>
                    <a:pt x="2720" y="5291"/>
                    <a:pt x="2720" y="5298"/>
                  </a:cubicBezTo>
                  <a:cubicBezTo>
                    <a:pt x="2720" y="5313"/>
                    <a:pt x="2728" y="5313"/>
                    <a:pt x="2728" y="5328"/>
                  </a:cubicBezTo>
                  <a:cubicBezTo>
                    <a:pt x="2728" y="5336"/>
                    <a:pt x="2720" y="5336"/>
                    <a:pt x="2720" y="5343"/>
                  </a:cubicBezTo>
                  <a:cubicBezTo>
                    <a:pt x="2713" y="5351"/>
                    <a:pt x="2713" y="5358"/>
                    <a:pt x="2706" y="5366"/>
                  </a:cubicBezTo>
                  <a:cubicBezTo>
                    <a:pt x="2698" y="5381"/>
                    <a:pt x="2698" y="5388"/>
                    <a:pt x="2690" y="5396"/>
                  </a:cubicBezTo>
                  <a:cubicBezTo>
                    <a:pt x="2690" y="5403"/>
                    <a:pt x="2676" y="5411"/>
                    <a:pt x="2676" y="5418"/>
                  </a:cubicBezTo>
                  <a:cubicBezTo>
                    <a:pt x="2660" y="5441"/>
                    <a:pt x="2653" y="5448"/>
                    <a:pt x="2653" y="5471"/>
                  </a:cubicBezTo>
                  <a:cubicBezTo>
                    <a:pt x="2653" y="5478"/>
                    <a:pt x="2646" y="5478"/>
                    <a:pt x="2646" y="5486"/>
                  </a:cubicBezTo>
                  <a:cubicBezTo>
                    <a:pt x="2646" y="5538"/>
                    <a:pt x="2646" y="5538"/>
                    <a:pt x="2646" y="5538"/>
                  </a:cubicBezTo>
                  <a:cubicBezTo>
                    <a:pt x="2646" y="5546"/>
                    <a:pt x="2646" y="5553"/>
                    <a:pt x="2646" y="5561"/>
                  </a:cubicBezTo>
                  <a:cubicBezTo>
                    <a:pt x="2646" y="5568"/>
                    <a:pt x="2646" y="5576"/>
                    <a:pt x="2638" y="5591"/>
                  </a:cubicBezTo>
                  <a:cubicBezTo>
                    <a:pt x="2638" y="5598"/>
                    <a:pt x="2630" y="5606"/>
                    <a:pt x="2630" y="5613"/>
                  </a:cubicBezTo>
                  <a:cubicBezTo>
                    <a:pt x="2623" y="5628"/>
                    <a:pt x="2623" y="5636"/>
                    <a:pt x="2616" y="5651"/>
                  </a:cubicBezTo>
                  <a:cubicBezTo>
                    <a:pt x="2608" y="5666"/>
                    <a:pt x="2601" y="5673"/>
                    <a:pt x="2586" y="5688"/>
                  </a:cubicBezTo>
                  <a:cubicBezTo>
                    <a:pt x="2578" y="5695"/>
                    <a:pt x="2578" y="5703"/>
                    <a:pt x="2563" y="5718"/>
                  </a:cubicBezTo>
                  <a:cubicBezTo>
                    <a:pt x="2556" y="5725"/>
                    <a:pt x="2548" y="5725"/>
                    <a:pt x="2548" y="5733"/>
                  </a:cubicBezTo>
                  <a:cubicBezTo>
                    <a:pt x="2541" y="5733"/>
                    <a:pt x="2541" y="5741"/>
                    <a:pt x="2541" y="5741"/>
                  </a:cubicBezTo>
                  <a:cubicBezTo>
                    <a:pt x="2556" y="5808"/>
                    <a:pt x="2556" y="5808"/>
                    <a:pt x="2556" y="5808"/>
                  </a:cubicBezTo>
                  <a:cubicBezTo>
                    <a:pt x="2556" y="5815"/>
                    <a:pt x="2556" y="5823"/>
                    <a:pt x="2556" y="5838"/>
                  </a:cubicBezTo>
                  <a:cubicBezTo>
                    <a:pt x="2548" y="5845"/>
                    <a:pt x="2548" y="5853"/>
                    <a:pt x="2548" y="5860"/>
                  </a:cubicBezTo>
                  <a:cubicBezTo>
                    <a:pt x="2548" y="5860"/>
                    <a:pt x="2548" y="5860"/>
                    <a:pt x="2548" y="5868"/>
                  </a:cubicBezTo>
                  <a:cubicBezTo>
                    <a:pt x="2556" y="5868"/>
                    <a:pt x="2556" y="5875"/>
                    <a:pt x="2563" y="5875"/>
                  </a:cubicBezTo>
                  <a:cubicBezTo>
                    <a:pt x="2563" y="5883"/>
                    <a:pt x="2563" y="5890"/>
                    <a:pt x="2571" y="5898"/>
                  </a:cubicBezTo>
                  <a:cubicBezTo>
                    <a:pt x="2578" y="5883"/>
                    <a:pt x="2578" y="5868"/>
                    <a:pt x="2593" y="5868"/>
                  </a:cubicBezTo>
                  <a:cubicBezTo>
                    <a:pt x="2616" y="5860"/>
                    <a:pt x="2630" y="5860"/>
                    <a:pt x="2646" y="5860"/>
                  </a:cubicBezTo>
                  <a:cubicBezTo>
                    <a:pt x="2668" y="5860"/>
                    <a:pt x="2668" y="5860"/>
                    <a:pt x="2668" y="5860"/>
                  </a:cubicBezTo>
                  <a:cubicBezTo>
                    <a:pt x="2668" y="5853"/>
                    <a:pt x="2668" y="5845"/>
                    <a:pt x="2668" y="5838"/>
                  </a:cubicBezTo>
                  <a:cubicBezTo>
                    <a:pt x="2676" y="5830"/>
                    <a:pt x="2668" y="5823"/>
                    <a:pt x="2676" y="5808"/>
                  </a:cubicBezTo>
                  <a:cubicBezTo>
                    <a:pt x="2676" y="5801"/>
                    <a:pt x="2683" y="5793"/>
                    <a:pt x="2683" y="5778"/>
                  </a:cubicBezTo>
                  <a:cubicBezTo>
                    <a:pt x="2683" y="5771"/>
                    <a:pt x="2676" y="5771"/>
                    <a:pt x="2668" y="5763"/>
                  </a:cubicBezTo>
                  <a:cubicBezTo>
                    <a:pt x="2668" y="5763"/>
                    <a:pt x="2668" y="5755"/>
                    <a:pt x="2668" y="5748"/>
                  </a:cubicBezTo>
                  <a:cubicBezTo>
                    <a:pt x="2668" y="5733"/>
                    <a:pt x="2676" y="5725"/>
                    <a:pt x="2683" y="5711"/>
                  </a:cubicBezTo>
                  <a:cubicBezTo>
                    <a:pt x="2690" y="5703"/>
                    <a:pt x="2690" y="5695"/>
                    <a:pt x="2690" y="5681"/>
                  </a:cubicBezTo>
                  <a:cubicBezTo>
                    <a:pt x="2698" y="5658"/>
                    <a:pt x="2698" y="5636"/>
                    <a:pt x="2720" y="5628"/>
                  </a:cubicBezTo>
                  <a:cubicBezTo>
                    <a:pt x="2728" y="5621"/>
                    <a:pt x="2736" y="5621"/>
                    <a:pt x="2743" y="5613"/>
                  </a:cubicBezTo>
                  <a:cubicBezTo>
                    <a:pt x="2750" y="5606"/>
                    <a:pt x="2743" y="5591"/>
                    <a:pt x="2750" y="5583"/>
                  </a:cubicBezTo>
                  <a:cubicBezTo>
                    <a:pt x="2750" y="5576"/>
                    <a:pt x="2758" y="5576"/>
                    <a:pt x="2766" y="5568"/>
                  </a:cubicBezTo>
                  <a:cubicBezTo>
                    <a:pt x="2773" y="5553"/>
                    <a:pt x="2773" y="5546"/>
                    <a:pt x="2773" y="5531"/>
                  </a:cubicBezTo>
                  <a:cubicBezTo>
                    <a:pt x="2773" y="5516"/>
                    <a:pt x="2773" y="5508"/>
                    <a:pt x="2773" y="5493"/>
                  </a:cubicBezTo>
                  <a:cubicBezTo>
                    <a:pt x="2773" y="5471"/>
                    <a:pt x="2780" y="5463"/>
                    <a:pt x="2780" y="5441"/>
                  </a:cubicBezTo>
                  <a:cubicBezTo>
                    <a:pt x="2788" y="5426"/>
                    <a:pt x="2788" y="5418"/>
                    <a:pt x="2788" y="5403"/>
                  </a:cubicBezTo>
                  <a:cubicBezTo>
                    <a:pt x="2788" y="5351"/>
                    <a:pt x="2788" y="5351"/>
                    <a:pt x="2788" y="5351"/>
                  </a:cubicBezTo>
                  <a:cubicBezTo>
                    <a:pt x="2788" y="5343"/>
                    <a:pt x="2788" y="5343"/>
                    <a:pt x="2795" y="5336"/>
                  </a:cubicBezTo>
                  <a:cubicBezTo>
                    <a:pt x="2795" y="5328"/>
                    <a:pt x="2795" y="5321"/>
                    <a:pt x="2795" y="5306"/>
                  </a:cubicBezTo>
                  <a:cubicBezTo>
                    <a:pt x="2795" y="5298"/>
                    <a:pt x="2795" y="5291"/>
                    <a:pt x="2788" y="5284"/>
                  </a:cubicBezTo>
                  <a:cubicBezTo>
                    <a:pt x="2788" y="5276"/>
                    <a:pt x="2780" y="5268"/>
                    <a:pt x="2773" y="5261"/>
                  </a:cubicBezTo>
                  <a:close/>
                  <a:moveTo>
                    <a:pt x="1994" y="5845"/>
                  </a:moveTo>
                  <a:lnTo>
                    <a:pt x="1994" y="5845"/>
                  </a:lnTo>
                  <a:cubicBezTo>
                    <a:pt x="1994" y="5853"/>
                    <a:pt x="2001" y="5853"/>
                    <a:pt x="2008" y="5860"/>
                  </a:cubicBezTo>
                  <a:cubicBezTo>
                    <a:pt x="2016" y="5868"/>
                    <a:pt x="2016" y="5875"/>
                    <a:pt x="2016" y="5890"/>
                  </a:cubicBezTo>
                  <a:cubicBezTo>
                    <a:pt x="2016" y="5905"/>
                    <a:pt x="2024" y="5913"/>
                    <a:pt x="2024" y="5928"/>
                  </a:cubicBezTo>
                  <a:cubicBezTo>
                    <a:pt x="2031" y="5958"/>
                    <a:pt x="2038" y="5973"/>
                    <a:pt x="2054" y="5995"/>
                  </a:cubicBezTo>
                  <a:cubicBezTo>
                    <a:pt x="2061" y="6010"/>
                    <a:pt x="2054" y="6025"/>
                    <a:pt x="2068" y="6033"/>
                  </a:cubicBezTo>
                  <a:cubicBezTo>
                    <a:pt x="2083" y="6040"/>
                    <a:pt x="2091" y="6033"/>
                    <a:pt x="2106" y="6040"/>
                  </a:cubicBezTo>
                  <a:cubicBezTo>
                    <a:pt x="2113" y="6040"/>
                    <a:pt x="2121" y="6040"/>
                    <a:pt x="2128" y="6040"/>
                  </a:cubicBezTo>
                  <a:cubicBezTo>
                    <a:pt x="2151" y="6048"/>
                    <a:pt x="2158" y="6048"/>
                    <a:pt x="2181" y="6048"/>
                  </a:cubicBezTo>
                  <a:cubicBezTo>
                    <a:pt x="2196" y="6048"/>
                    <a:pt x="2203" y="6040"/>
                    <a:pt x="2211" y="6040"/>
                  </a:cubicBezTo>
                  <a:cubicBezTo>
                    <a:pt x="2226" y="6040"/>
                    <a:pt x="2226" y="6033"/>
                    <a:pt x="2233" y="6033"/>
                  </a:cubicBezTo>
                  <a:cubicBezTo>
                    <a:pt x="2248" y="6025"/>
                    <a:pt x="2256" y="6018"/>
                    <a:pt x="2263" y="6010"/>
                  </a:cubicBezTo>
                  <a:cubicBezTo>
                    <a:pt x="2271" y="6003"/>
                    <a:pt x="2278" y="5988"/>
                    <a:pt x="2286" y="5980"/>
                  </a:cubicBezTo>
                  <a:cubicBezTo>
                    <a:pt x="2293" y="5965"/>
                    <a:pt x="2308" y="5950"/>
                    <a:pt x="2316" y="5935"/>
                  </a:cubicBezTo>
                  <a:cubicBezTo>
                    <a:pt x="2316" y="5920"/>
                    <a:pt x="2316" y="5905"/>
                    <a:pt x="2323" y="5890"/>
                  </a:cubicBezTo>
                  <a:cubicBezTo>
                    <a:pt x="2323" y="5883"/>
                    <a:pt x="2323" y="5875"/>
                    <a:pt x="2323" y="5868"/>
                  </a:cubicBezTo>
                  <a:cubicBezTo>
                    <a:pt x="2323" y="5838"/>
                    <a:pt x="2323" y="5838"/>
                    <a:pt x="2323" y="5838"/>
                  </a:cubicBezTo>
                  <a:cubicBezTo>
                    <a:pt x="2316" y="5838"/>
                    <a:pt x="2308" y="5838"/>
                    <a:pt x="2293" y="5838"/>
                  </a:cubicBezTo>
                  <a:cubicBezTo>
                    <a:pt x="2286" y="5838"/>
                    <a:pt x="2278" y="5830"/>
                    <a:pt x="2271" y="5823"/>
                  </a:cubicBezTo>
                  <a:cubicBezTo>
                    <a:pt x="2263" y="5815"/>
                    <a:pt x="2263" y="5815"/>
                    <a:pt x="2256" y="5808"/>
                  </a:cubicBezTo>
                  <a:cubicBezTo>
                    <a:pt x="2233" y="5801"/>
                    <a:pt x="2226" y="5793"/>
                    <a:pt x="2211" y="5778"/>
                  </a:cubicBezTo>
                  <a:cubicBezTo>
                    <a:pt x="2196" y="5771"/>
                    <a:pt x="2196" y="5763"/>
                    <a:pt x="2181" y="5755"/>
                  </a:cubicBezTo>
                  <a:cubicBezTo>
                    <a:pt x="2166" y="5755"/>
                    <a:pt x="2158" y="5755"/>
                    <a:pt x="2151" y="5755"/>
                  </a:cubicBezTo>
                  <a:cubicBezTo>
                    <a:pt x="2136" y="5755"/>
                    <a:pt x="2128" y="5748"/>
                    <a:pt x="2113" y="5748"/>
                  </a:cubicBezTo>
                  <a:cubicBezTo>
                    <a:pt x="2098" y="5748"/>
                    <a:pt x="2098" y="5763"/>
                    <a:pt x="2083" y="5778"/>
                  </a:cubicBezTo>
                  <a:cubicBezTo>
                    <a:pt x="2083" y="5785"/>
                    <a:pt x="2083" y="5785"/>
                    <a:pt x="2083" y="5785"/>
                  </a:cubicBezTo>
                  <a:cubicBezTo>
                    <a:pt x="2076" y="5793"/>
                    <a:pt x="2068" y="5801"/>
                    <a:pt x="2068" y="5808"/>
                  </a:cubicBezTo>
                  <a:cubicBezTo>
                    <a:pt x="2061" y="5823"/>
                    <a:pt x="2054" y="5823"/>
                    <a:pt x="2038" y="5823"/>
                  </a:cubicBezTo>
                  <a:cubicBezTo>
                    <a:pt x="2031" y="5830"/>
                    <a:pt x="2031" y="5830"/>
                    <a:pt x="2024" y="5830"/>
                  </a:cubicBezTo>
                  <a:cubicBezTo>
                    <a:pt x="2008" y="5838"/>
                    <a:pt x="1994" y="5838"/>
                    <a:pt x="1994" y="5845"/>
                  </a:cubicBezTo>
                  <a:close/>
                  <a:moveTo>
                    <a:pt x="1746" y="5703"/>
                  </a:moveTo>
                  <a:lnTo>
                    <a:pt x="1746" y="5703"/>
                  </a:lnTo>
                  <a:cubicBezTo>
                    <a:pt x="1739" y="5711"/>
                    <a:pt x="1739" y="5711"/>
                    <a:pt x="1739" y="5718"/>
                  </a:cubicBezTo>
                  <a:cubicBezTo>
                    <a:pt x="1739" y="5725"/>
                    <a:pt x="1746" y="5733"/>
                    <a:pt x="1754" y="5733"/>
                  </a:cubicBezTo>
                  <a:cubicBezTo>
                    <a:pt x="1761" y="5741"/>
                    <a:pt x="1769" y="5748"/>
                    <a:pt x="1776" y="5755"/>
                  </a:cubicBezTo>
                  <a:cubicBezTo>
                    <a:pt x="1776" y="5763"/>
                    <a:pt x="1776" y="5763"/>
                    <a:pt x="1784" y="5763"/>
                  </a:cubicBezTo>
                  <a:cubicBezTo>
                    <a:pt x="1784" y="5771"/>
                    <a:pt x="1791" y="5771"/>
                    <a:pt x="1799" y="5778"/>
                  </a:cubicBezTo>
                  <a:cubicBezTo>
                    <a:pt x="1806" y="5785"/>
                    <a:pt x="1806" y="5793"/>
                    <a:pt x="1814" y="5793"/>
                  </a:cubicBezTo>
                  <a:cubicBezTo>
                    <a:pt x="1814" y="5793"/>
                    <a:pt x="1814" y="5793"/>
                    <a:pt x="1821" y="5785"/>
                  </a:cubicBezTo>
                  <a:cubicBezTo>
                    <a:pt x="1829" y="5785"/>
                    <a:pt x="1829" y="5771"/>
                    <a:pt x="1836" y="5771"/>
                  </a:cubicBezTo>
                  <a:cubicBezTo>
                    <a:pt x="1844" y="5771"/>
                    <a:pt x="1851" y="5771"/>
                    <a:pt x="1859" y="5763"/>
                  </a:cubicBezTo>
                  <a:cubicBezTo>
                    <a:pt x="1851" y="5755"/>
                    <a:pt x="1844" y="5755"/>
                    <a:pt x="1836" y="5748"/>
                  </a:cubicBezTo>
                  <a:cubicBezTo>
                    <a:pt x="1821" y="5741"/>
                    <a:pt x="1821" y="5718"/>
                    <a:pt x="1806" y="5718"/>
                  </a:cubicBezTo>
                  <a:cubicBezTo>
                    <a:pt x="1799" y="5718"/>
                    <a:pt x="1791" y="5725"/>
                    <a:pt x="1784" y="5718"/>
                  </a:cubicBezTo>
                  <a:cubicBezTo>
                    <a:pt x="1769" y="5718"/>
                    <a:pt x="1761" y="5711"/>
                    <a:pt x="1746" y="5703"/>
                  </a:cubicBezTo>
                  <a:close/>
                  <a:moveTo>
                    <a:pt x="1319" y="4009"/>
                  </a:moveTo>
                  <a:lnTo>
                    <a:pt x="1319" y="4009"/>
                  </a:lnTo>
                  <a:cubicBezTo>
                    <a:pt x="1304" y="4039"/>
                    <a:pt x="1282" y="4039"/>
                    <a:pt x="1252" y="4054"/>
                  </a:cubicBezTo>
                  <a:cubicBezTo>
                    <a:pt x="1244" y="4054"/>
                    <a:pt x="1236" y="4054"/>
                    <a:pt x="1229" y="4069"/>
                  </a:cubicBezTo>
                  <a:cubicBezTo>
                    <a:pt x="1222" y="4084"/>
                    <a:pt x="1214" y="4092"/>
                    <a:pt x="1207" y="4114"/>
                  </a:cubicBezTo>
                  <a:cubicBezTo>
                    <a:pt x="1199" y="4122"/>
                    <a:pt x="1207" y="4137"/>
                    <a:pt x="1192" y="4144"/>
                  </a:cubicBezTo>
                  <a:cubicBezTo>
                    <a:pt x="1192" y="4152"/>
                    <a:pt x="1184" y="4159"/>
                    <a:pt x="1177" y="4159"/>
                  </a:cubicBezTo>
                  <a:cubicBezTo>
                    <a:pt x="1184" y="4167"/>
                    <a:pt x="1184" y="4174"/>
                    <a:pt x="1192" y="4182"/>
                  </a:cubicBezTo>
                  <a:cubicBezTo>
                    <a:pt x="1199" y="4189"/>
                    <a:pt x="1207" y="4197"/>
                    <a:pt x="1214" y="4197"/>
                  </a:cubicBezTo>
                  <a:cubicBezTo>
                    <a:pt x="1222" y="4197"/>
                    <a:pt x="1229" y="4189"/>
                    <a:pt x="1236" y="4174"/>
                  </a:cubicBezTo>
                  <a:cubicBezTo>
                    <a:pt x="1244" y="4167"/>
                    <a:pt x="1252" y="4159"/>
                    <a:pt x="1259" y="4152"/>
                  </a:cubicBezTo>
                  <a:cubicBezTo>
                    <a:pt x="1259" y="4144"/>
                    <a:pt x="1259" y="4137"/>
                    <a:pt x="1267" y="4122"/>
                  </a:cubicBezTo>
                  <a:cubicBezTo>
                    <a:pt x="1267" y="4114"/>
                    <a:pt x="1267" y="4107"/>
                    <a:pt x="1274" y="4099"/>
                  </a:cubicBezTo>
                  <a:cubicBezTo>
                    <a:pt x="1274" y="4092"/>
                    <a:pt x="1274" y="4084"/>
                    <a:pt x="1274" y="4077"/>
                  </a:cubicBezTo>
                  <a:cubicBezTo>
                    <a:pt x="1282" y="4077"/>
                    <a:pt x="1282" y="4077"/>
                    <a:pt x="1289" y="4077"/>
                  </a:cubicBezTo>
                  <a:cubicBezTo>
                    <a:pt x="1297" y="4077"/>
                    <a:pt x="1297" y="4069"/>
                    <a:pt x="1304" y="4062"/>
                  </a:cubicBezTo>
                  <a:lnTo>
                    <a:pt x="1304" y="4054"/>
                  </a:lnTo>
                  <a:cubicBezTo>
                    <a:pt x="1304" y="4039"/>
                    <a:pt x="1312" y="4039"/>
                    <a:pt x="1319" y="4032"/>
                  </a:cubicBezTo>
                  <a:cubicBezTo>
                    <a:pt x="1319" y="4025"/>
                    <a:pt x="1319" y="4025"/>
                    <a:pt x="1327" y="4017"/>
                  </a:cubicBezTo>
                  <a:cubicBezTo>
                    <a:pt x="1319" y="4009"/>
                    <a:pt x="1319" y="4009"/>
                    <a:pt x="1319" y="4009"/>
                  </a:cubicBezTo>
                  <a:close/>
                  <a:moveTo>
                    <a:pt x="1409" y="3845"/>
                  </a:moveTo>
                  <a:lnTo>
                    <a:pt x="1409" y="3845"/>
                  </a:lnTo>
                  <a:cubicBezTo>
                    <a:pt x="1409" y="3860"/>
                    <a:pt x="1409" y="3860"/>
                    <a:pt x="1401" y="3875"/>
                  </a:cubicBezTo>
                  <a:cubicBezTo>
                    <a:pt x="1401" y="3882"/>
                    <a:pt x="1394" y="3882"/>
                    <a:pt x="1394" y="3890"/>
                  </a:cubicBezTo>
                  <a:cubicBezTo>
                    <a:pt x="1394" y="3897"/>
                    <a:pt x="1401" y="3897"/>
                    <a:pt x="1401" y="3905"/>
                  </a:cubicBezTo>
                  <a:cubicBezTo>
                    <a:pt x="1409" y="3919"/>
                    <a:pt x="1417" y="3927"/>
                    <a:pt x="1417" y="3949"/>
                  </a:cubicBezTo>
                  <a:cubicBezTo>
                    <a:pt x="1417" y="3949"/>
                    <a:pt x="1417" y="3949"/>
                    <a:pt x="1424" y="3949"/>
                  </a:cubicBezTo>
                  <a:cubicBezTo>
                    <a:pt x="1431" y="3949"/>
                    <a:pt x="1431" y="3942"/>
                    <a:pt x="1439" y="3942"/>
                  </a:cubicBezTo>
                  <a:cubicBezTo>
                    <a:pt x="1454" y="3935"/>
                    <a:pt x="1461" y="3935"/>
                    <a:pt x="1484" y="3935"/>
                  </a:cubicBezTo>
                  <a:cubicBezTo>
                    <a:pt x="1484" y="3927"/>
                    <a:pt x="1484" y="3927"/>
                    <a:pt x="1484" y="3919"/>
                  </a:cubicBezTo>
                  <a:cubicBezTo>
                    <a:pt x="1469" y="3912"/>
                    <a:pt x="1454" y="3912"/>
                    <a:pt x="1439" y="3897"/>
                  </a:cubicBezTo>
                  <a:cubicBezTo>
                    <a:pt x="1424" y="3890"/>
                    <a:pt x="1431" y="3875"/>
                    <a:pt x="1417" y="3860"/>
                  </a:cubicBezTo>
                  <a:cubicBezTo>
                    <a:pt x="1417" y="3852"/>
                    <a:pt x="1417" y="3852"/>
                    <a:pt x="1409" y="3845"/>
                  </a:cubicBezTo>
                  <a:close/>
                  <a:moveTo>
                    <a:pt x="1776" y="3425"/>
                  </a:moveTo>
                  <a:lnTo>
                    <a:pt x="1776" y="3425"/>
                  </a:lnTo>
                  <a:cubicBezTo>
                    <a:pt x="1776" y="3417"/>
                    <a:pt x="1784" y="3410"/>
                    <a:pt x="1784" y="3402"/>
                  </a:cubicBezTo>
                  <a:cubicBezTo>
                    <a:pt x="1776" y="3402"/>
                    <a:pt x="1776" y="3402"/>
                    <a:pt x="1769" y="3402"/>
                  </a:cubicBezTo>
                  <a:lnTo>
                    <a:pt x="1769" y="3402"/>
                  </a:lnTo>
                  <a:cubicBezTo>
                    <a:pt x="1761" y="3410"/>
                    <a:pt x="1754" y="3410"/>
                    <a:pt x="1739" y="3410"/>
                  </a:cubicBezTo>
                  <a:cubicBezTo>
                    <a:pt x="1724" y="3410"/>
                    <a:pt x="1716" y="3402"/>
                    <a:pt x="1709" y="3402"/>
                  </a:cubicBezTo>
                  <a:cubicBezTo>
                    <a:pt x="1694" y="3402"/>
                    <a:pt x="1694" y="3402"/>
                    <a:pt x="1694" y="3402"/>
                  </a:cubicBezTo>
                  <a:cubicBezTo>
                    <a:pt x="1694" y="3410"/>
                    <a:pt x="1694" y="3417"/>
                    <a:pt x="1694" y="3425"/>
                  </a:cubicBezTo>
                  <a:cubicBezTo>
                    <a:pt x="1694" y="3440"/>
                    <a:pt x="1686" y="3440"/>
                    <a:pt x="1686" y="3455"/>
                  </a:cubicBezTo>
                  <a:cubicBezTo>
                    <a:pt x="1686" y="3477"/>
                    <a:pt x="1701" y="3492"/>
                    <a:pt x="1701" y="3515"/>
                  </a:cubicBezTo>
                  <a:cubicBezTo>
                    <a:pt x="1709" y="3522"/>
                    <a:pt x="1709" y="3530"/>
                    <a:pt x="1716" y="3537"/>
                  </a:cubicBezTo>
                  <a:cubicBezTo>
                    <a:pt x="1724" y="3545"/>
                    <a:pt x="1724" y="3552"/>
                    <a:pt x="1731" y="3552"/>
                  </a:cubicBezTo>
                  <a:cubicBezTo>
                    <a:pt x="1731" y="3560"/>
                    <a:pt x="1731" y="3560"/>
                    <a:pt x="1739" y="3560"/>
                  </a:cubicBezTo>
                  <a:cubicBezTo>
                    <a:pt x="1746" y="3545"/>
                    <a:pt x="1746" y="3537"/>
                    <a:pt x="1754" y="3522"/>
                  </a:cubicBezTo>
                  <a:cubicBezTo>
                    <a:pt x="1761" y="3515"/>
                    <a:pt x="1761" y="3515"/>
                    <a:pt x="1769" y="3507"/>
                  </a:cubicBezTo>
                  <a:cubicBezTo>
                    <a:pt x="1784" y="3492"/>
                    <a:pt x="1791" y="3485"/>
                    <a:pt x="1799" y="3477"/>
                  </a:cubicBezTo>
                  <a:lnTo>
                    <a:pt x="1799" y="3470"/>
                  </a:lnTo>
                  <a:cubicBezTo>
                    <a:pt x="1791" y="3470"/>
                    <a:pt x="1791" y="3470"/>
                    <a:pt x="1784" y="3462"/>
                  </a:cubicBezTo>
                  <a:cubicBezTo>
                    <a:pt x="1776" y="3455"/>
                    <a:pt x="1776" y="3440"/>
                    <a:pt x="1776" y="3425"/>
                  </a:cubicBezTo>
                  <a:close/>
                  <a:moveTo>
                    <a:pt x="2024" y="3013"/>
                  </a:moveTo>
                  <a:lnTo>
                    <a:pt x="2024" y="3013"/>
                  </a:lnTo>
                  <a:cubicBezTo>
                    <a:pt x="2038" y="3005"/>
                    <a:pt x="2046" y="2998"/>
                    <a:pt x="2061" y="2998"/>
                  </a:cubicBezTo>
                  <a:cubicBezTo>
                    <a:pt x="2068" y="2998"/>
                    <a:pt x="2068" y="2990"/>
                    <a:pt x="2076" y="2998"/>
                  </a:cubicBezTo>
                  <a:cubicBezTo>
                    <a:pt x="2076" y="2998"/>
                    <a:pt x="2076" y="2998"/>
                    <a:pt x="2076" y="3005"/>
                  </a:cubicBezTo>
                  <a:cubicBezTo>
                    <a:pt x="2083" y="3013"/>
                    <a:pt x="2083" y="3013"/>
                    <a:pt x="2083" y="3020"/>
                  </a:cubicBezTo>
                  <a:cubicBezTo>
                    <a:pt x="2083" y="3035"/>
                    <a:pt x="2076" y="3043"/>
                    <a:pt x="2068" y="3058"/>
                  </a:cubicBezTo>
                  <a:cubicBezTo>
                    <a:pt x="2068" y="3065"/>
                    <a:pt x="2061" y="3073"/>
                    <a:pt x="2046" y="3080"/>
                  </a:cubicBezTo>
                  <a:cubicBezTo>
                    <a:pt x="2046" y="3088"/>
                    <a:pt x="2038" y="3095"/>
                    <a:pt x="2038" y="3103"/>
                  </a:cubicBezTo>
                  <a:cubicBezTo>
                    <a:pt x="2031" y="3118"/>
                    <a:pt x="2031" y="3125"/>
                    <a:pt x="2024" y="3140"/>
                  </a:cubicBezTo>
                  <a:cubicBezTo>
                    <a:pt x="2016" y="3148"/>
                    <a:pt x="2008" y="3155"/>
                    <a:pt x="1994" y="3163"/>
                  </a:cubicBezTo>
                  <a:cubicBezTo>
                    <a:pt x="1986" y="3163"/>
                    <a:pt x="1986" y="3178"/>
                    <a:pt x="1978" y="3178"/>
                  </a:cubicBezTo>
                  <a:cubicBezTo>
                    <a:pt x="1964" y="3178"/>
                    <a:pt x="1964" y="3178"/>
                    <a:pt x="1964" y="3178"/>
                  </a:cubicBezTo>
                  <a:cubicBezTo>
                    <a:pt x="1964" y="3163"/>
                    <a:pt x="1964" y="3155"/>
                    <a:pt x="1964" y="3148"/>
                  </a:cubicBezTo>
                  <a:cubicBezTo>
                    <a:pt x="1956" y="3148"/>
                    <a:pt x="1948" y="3163"/>
                    <a:pt x="1941" y="3163"/>
                  </a:cubicBezTo>
                  <a:cubicBezTo>
                    <a:pt x="1934" y="3163"/>
                    <a:pt x="1926" y="3155"/>
                    <a:pt x="1918" y="3148"/>
                  </a:cubicBezTo>
                  <a:cubicBezTo>
                    <a:pt x="1911" y="3140"/>
                    <a:pt x="1904" y="3140"/>
                    <a:pt x="1889" y="3140"/>
                  </a:cubicBezTo>
                  <a:cubicBezTo>
                    <a:pt x="1874" y="3140"/>
                    <a:pt x="1866" y="3148"/>
                    <a:pt x="1851" y="3148"/>
                  </a:cubicBezTo>
                  <a:cubicBezTo>
                    <a:pt x="1844" y="3148"/>
                    <a:pt x="1844" y="3133"/>
                    <a:pt x="1844" y="3125"/>
                  </a:cubicBezTo>
                  <a:lnTo>
                    <a:pt x="1836" y="3118"/>
                  </a:lnTo>
                  <a:cubicBezTo>
                    <a:pt x="1806" y="3133"/>
                    <a:pt x="1806" y="3163"/>
                    <a:pt x="1806" y="3193"/>
                  </a:cubicBezTo>
                  <a:cubicBezTo>
                    <a:pt x="1806" y="3208"/>
                    <a:pt x="1806" y="3215"/>
                    <a:pt x="1799" y="3230"/>
                  </a:cubicBezTo>
                  <a:cubicBezTo>
                    <a:pt x="1791" y="3245"/>
                    <a:pt x="1791" y="3253"/>
                    <a:pt x="1776" y="3267"/>
                  </a:cubicBezTo>
                  <a:cubicBezTo>
                    <a:pt x="1769" y="3275"/>
                    <a:pt x="1769" y="3283"/>
                    <a:pt x="1761" y="3283"/>
                  </a:cubicBezTo>
                  <a:cubicBezTo>
                    <a:pt x="1754" y="3283"/>
                    <a:pt x="1754" y="3275"/>
                    <a:pt x="1746" y="3275"/>
                  </a:cubicBezTo>
                  <a:cubicBezTo>
                    <a:pt x="1739" y="3275"/>
                    <a:pt x="1746" y="3283"/>
                    <a:pt x="1739" y="3283"/>
                  </a:cubicBezTo>
                  <a:cubicBezTo>
                    <a:pt x="1746" y="3290"/>
                    <a:pt x="1746" y="3290"/>
                    <a:pt x="1746" y="3297"/>
                  </a:cubicBezTo>
                  <a:cubicBezTo>
                    <a:pt x="1746" y="3305"/>
                    <a:pt x="1739" y="3305"/>
                    <a:pt x="1731" y="3305"/>
                  </a:cubicBezTo>
                  <a:cubicBezTo>
                    <a:pt x="1724" y="3313"/>
                    <a:pt x="1716" y="3313"/>
                    <a:pt x="1709" y="3320"/>
                  </a:cubicBezTo>
                  <a:cubicBezTo>
                    <a:pt x="1701" y="3327"/>
                    <a:pt x="1694" y="3335"/>
                    <a:pt x="1686" y="3343"/>
                  </a:cubicBezTo>
                  <a:cubicBezTo>
                    <a:pt x="1679" y="3350"/>
                    <a:pt x="1671" y="3350"/>
                    <a:pt x="1664" y="3357"/>
                  </a:cubicBezTo>
                  <a:cubicBezTo>
                    <a:pt x="1649" y="3373"/>
                    <a:pt x="1649" y="3380"/>
                    <a:pt x="1641" y="3395"/>
                  </a:cubicBezTo>
                  <a:cubicBezTo>
                    <a:pt x="1634" y="3402"/>
                    <a:pt x="1634" y="3410"/>
                    <a:pt x="1626" y="3417"/>
                  </a:cubicBezTo>
                  <a:cubicBezTo>
                    <a:pt x="1619" y="3425"/>
                    <a:pt x="1604" y="3425"/>
                    <a:pt x="1589" y="3425"/>
                  </a:cubicBezTo>
                  <a:cubicBezTo>
                    <a:pt x="1581" y="3425"/>
                    <a:pt x="1581" y="3425"/>
                    <a:pt x="1574" y="3425"/>
                  </a:cubicBezTo>
                  <a:cubicBezTo>
                    <a:pt x="1574" y="3402"/>
                    <a:pt x="1574" y="3402"/>
                    <a:pt x="1574" y="3402"/>
                  </a:cubicBezTo>
                  <a:cubicBezTo>
                    <a:pt x="1574" y="3395"/>
                    <a:pt x="1574" y="3395"/>
                    <a:pt x="1574" y="3395"/>
                  </a:cubicBezTo>
                  <a:cubicBezTo>
                    <a:pt x="1574" y="3387"/>
                    <a:pt x="1581" y="3380"/>
                    <a:pt x="1581" y="3373"/>
                  </a:cubicBezTo>
                  <a:cubicBezTo>
                    <a:pt x="1581" y="3365"/>
                    <a:pt x="1566" y="3350"/>
                    <a:pt x="1559" y="3350"/>
                  </a:cubicBezTo>
                  <a:cubicBezTo>
                    <a:pt x="1551" y="3350"/>
                    <a:pt x="1551" y="3350"/>
                    <a:pt x="1544" y="3357"/>
                  </a:cubicBezTo>
                  <a:cubicBezTo>
                    <a:pt x="1544" y="3343"/>
                    <a:pt x="1551" y="3335"/>
                    <a:pt x="1559" y="3327"/>
                  </a:cubicBezTo>
                  <a:cubicBezTo>
                    <a:pt x="1566" y="3320"/>
                    <a:pt x="1566" y="3313"/>
                    <a:pt x="1574" y="3305"/>
                  </a:cubicBezTo>
                  <a:lnTo>
                    <a:pt x="1574" y="3297"/>
                  </a:lnTo>
                  <a:cubicBezTo>
                    <a:pt x="1574" y="3297"/>
                    <a:pt x="1574" y="3297"/>
                    <a:pt x="1581" y="3297"/>
                  </a:cubicBezTo>
                  <a:cubicBezTo>
                    <a:pt x="1581" y="3297"/>
                    <a:pt x="1589" y="3297"/>
                    <a:pt x="1596" y="3297"/>
                  </a:cubicBezTo>
                  <a:cubicBezTo>
                    <a:pt x="1596" y="3297"/>
                    <a:pt x="1604" y="3297"/>
                    <a:pt x="1611" y="3297"/>
                  </a:cubicBezTo>
                  <a:cubicBezTo>
                    <a:pt x="1611" y="3290"/>
                    <a:pt x="1611" y="3283"/>
                    <a:pt x="1604" y="3283"/>
                  </a:cubicBezTo>
                  <a:cubicBezTo>
                    <a:pt x="1596" y="3275"/>
                    <a:pt x="1589" y="3275"/>
                    <a:pt x="1581" y="3275"/>
                  </a:cubicBezTo>
                  <a:cubicBezTo>
                    <a:pt x="1574" y="3267"/>
                    <a:pt x="1574" y="3260"/>
                    <a:pt x="1566" y="3260"/>
                  </a:cubicBezTo>
                  <a:cubicBezTo>
                    <a:pt x="1559" y="3253"/>
                    <a:pt x="1544" y="3260"/>
                    <a:pt x="1544" y="3245"/>
                  </a:cubicBezTo>
                  <a:cubicBezTo>
                    <a:pt x="1544" y="3237"/>
                    <a:pt x="1544" y="3230"/>
                    <a:pt x="1544" y="3223"/>
                  </a:cubicBezTo>
                  <a:cubicBezTo>
                    <a:pt x="1544" y="3208"/>
                    <a:pt x="1544" y="3208"/>
                    <a:pt x="1544" y="3193"/>
                  </a:cubicBezTo>
                  <a:cubicBezTo>
                    <a:pt x="1544" y="3185"/>
                    <a:pt x="1544" y="3185"/>
                    <a:pt x="1551" y="3178"/>
                  </a:cubicBezTo>
                  <a:cubicBezTo>
                    <a:pt x="1559" y="3148"/>
                    <a:pt x="1566" y="3133"/>
                    <a:pt x="1574" y="3110"/>
                  </a:cubicBezTo>
                  <a:cubicBezTo>
                    <a:pt x="1589" y="3088"/>
                    <a:pt x="1596" y="3080"/>
                    <a:pt x="1604" y="3065"/>
                  </a:cubicBezTo>
                  <a:cubicBezTo>
                    <a:pt x="1604" y="3050"/>
                    <a:pt x="1604" y="3043"/>
                    <a:pt x="1611" y="3035"/>
                  </a:cubicBezTo>
                  <a:cubicBezTo>
                    <a:pt x="1611" y="3028"/>
                    <a:pt x="1626" y="3020"/>
                    <a:pt x="1626" y="3005"/>
                  </a:cubicBezTo>
                  <a:cubicBezTo>
                    <a:pt x="1626" y="3005"/>
                    <a:pt x="1619" y="2998"/>
                    <a:pt x="1619" y="2990"/>
                  </a:cubicBezTo>
                  <a:cubicBezTo>
                    <a:pt x="1641" y="2990"/>
                    <a:pt x="1656" y="2983"/>
                    <a:pt x="1679" y="2983"/>
                  </a:cubicBezTo>
                  <a:cubicBezTo>
                    <a:pt x="1686" y="2983"/>
                    <a:pt x="1694" y="2975"/>
                    <a:pt x="1701" y="2975"/>
                  </a:cubicBezTo>
                  <a:cubicBezTo>
                    <a:pt x="1731" y="2968"/>
                    <a:pt x="1746" y="2968"/>
                    <a:pt x="1769" y="2960"/>
                  </a:cubicBezTo>
                  <a:cubicBezTo>
                    <a:pt x="1776" y="2960"/>
                    <a:pt x="1776" y="2953"/>
                    <a:pt x="1784" y="2953"/>
                  </a:cubicBezTo>
                  <a:cubicBezTo>
                    <a:pt x="1799" y="2953"/>
                    <a:pt x="1791" y="2968"/>
                    <a:pt x="1799" y="2983"/>
                  </a:cubicBezTo>
                  <a:cubicBezTo>
                    <a:pt x="1799" y="2998"/>
                    <a:pt x="1799" y="3005"/>
                    <a:pt x="1799" y="3020"/>
                  </a:cubicBezTo>
                  <a:cubicBezTo>
                    <a:pt x="1799" y="3043"/>
                    <a:pt x="1799" y="3050"/>
                    <a:pt x="1799" y="3073"/>
                  </a:cubicBezTo>
                  <a:cubicBezTo>
                    <a:pt x="1836" y="3065"/>
                    <a:pt x="1851" y="3043"/>
                    <a:pt x="1889" y="3028"/>
                  </a:cubicBezTo>
                  <a:cubicBezTo>
                    <a:pt x="1904" y="3020"/>
                    <a:pt x="1918" y="3020"/>
                    <a:pt x="1934" y="3013"/>
                  </a:cubicBezTo>
                  <a:cubicBezTo>
                    <a:pt x="1941" y="3005"/>
                    <a:pt x="1948" y="2998"/>
                    <a:pt x="1956" y="2990"/>
                  </a:cubicBezTo>
                  <a:cubicBezTo>
                    <a:pt x="1971" y="2990"/>
                    <a:pt x="1978" y="2990"/>
                    <a:pt x="1986" y="2990"/>
                  </a:cubicBezTo>
                  <a:cubicBezTo>
                    <a:pt x="1994" y="2990"/>
                    <a:pt x="1994" y="2990"/>
                    <a:pt x="1994" y="2990"/>
                  </a:cubicBezTo>
                  <a:cubicBezTo>
                    <a:pt x="2001" y="2990"/>
                    <a:pt x="2001" y="2990"/>
                    <a:pt x="2008" y="2990"/>
                  </a:cubicBezTo>
                  <a:cubicBezTo>
                    <a:pt x="2016" y="2990"/>
                    <a:pt x="2024" y="3005"/>
                    <a:pt x="2024" y="3013"/>
                  </a:cubicBezTo>
                  <a:close/>
                  <a:moveTo>
                    <a:pt x="1162" y="2181"/>
                  </a:moveTo>
                  <a:lnTo>
                    <a:pt x="1162" y="2181"/>
                  </a:lnTo>
                  <a:cubicBezTo>
                    <a:pt x="1162" y="2166"/>
                    <a:pt x="1162" y="2158"/>
                    <a:pt x="1154" y="2144"/>
                  </a:cubicBezTo>
                  <a:cubicBezTo>
                    <a:pt x="1154" y="2106"/>
                    <a:pt x="1124" y="2098"/>
                    <a:pt x="1094" y="2068"/>
                  </a:cubicBezTo>
                  <a:cubicBezTo>
                    <a:pt x="1087" y="2054"/>
                    <a:pt x="1064" y="2054"/>
                    <a:pt x="1064" y="2031"/>
                  </a:cubicBezTo>
                  <a:cubicBezTo>
                    <a:pt x="1064" y="2008"/>
                    <a:pt x="1087" y="1994"/>
                    <a:pt x="1087" y="1964"/>
                  </a:cubicBezTo>
                  <a:cubicBezTo>
                    <a:pt x="1087" y="1889"/>
                    <a:pt x="1087" y="1889"/>
                    <a:pt x="1087" y="1889"/>
                  </a:cubicBezTo>
                  <a:cubicBezTo>
                    <a:pt x="1087" y="1874"/>
                    <a:pt x="1072" y="1874"/>
                    <a:pt x="1072" y="1866"/>
                  </a:cubicBezTo>
                  <a:cubicBezTo>
                    <a:pt x="1072" y="1859"/>
                    <a:pt x="1079" y="1851"/>
                    <a:pt x="1079" y="1851"/>
                  </a:cubicBezTo>
                  <a:cubicBezTo>
                    <a:pt x="1162" y="1851"/>
                    <a:pt x="1207" y="1851"/>
                    <a:pt x="1289" y="1851"/>
                  </a:cubicBezTo>
                  <a:cubicBezTo>
                    <a:pt x="1297" y="1851"/>
                    <a:pt x="1304" y="1844"/>
                    <a:pt x="1304" y="1844"/>
                  </a:cubicBezTo>
                  <a:cubicBezTo>
                    <a:pt x="1312" y="1859"/>
                    <a:pt x="1319" y="1859"/>
                    <a:pt x="1327" y="1874"/>
                  </a:cubicBezTo>
                  <a:cubicBezTo>
                    <a:pt x="1327" y="1881"/>
                    <a:pt x="1327" y="1889"/>
                    <a:pt x="1334" y="1896"/>
                  </a:cubicBezTo>
                  <a:cubicBezTo>
                    <a:pt x="1342" y="1904"/>
                    <a:pt x="1357" y="1911"/>
                    <a:pt x="1364" y="1919"/>
                  </a:cubicBezTo>
                  <a:cubicBezTo>
                    <a:pt x="1371" y="1934"/>
                    <a:pt x="1371" y="1941"/>
                    <a:pt x="1379" y="1949"/>
                  </a:cubicBezTo>
                  <a:cubicBezTo>
                    <a:pt x="1379" y="1941"/>
                    <a:pt x="1379" y="1941"/>
                    <a:pt x="1379" y="1941"/>
                  </a:cubicBezTo>
                  <a:cubicBezTo>
                    <a:pt x="1379" y="1911"/>
                    <a:pt x="1379" y="1911"/>
                    <a:pt x="1379" y="1911"/>
                  </a:cubicBezTo>
                  <a:cubicBezTo>
                    <a:pt x="1379" y="1896"/>
                    <a:pt x="1379" y="1889"/>
                    <a:pt x="1387" y="1874"/>
                  </a:cubicBezTo>
                  <a:cubicBezTo>
                    <a:pt x="1401" y="1859"/>
                    <a:pt x="1409" y="1851"/>
                    <a:pt x="1409" y="1836"/>
                  </a:cubicBezTo>
                  <a:cubicBezTo>
                    <a:pt x="1409" y="1829"/>
                    <a:pt x="1409" y="1821"/>
                    <a:pt x="1401" y="1814"/>
                  </a:cubicBezTo>
                  <a:cubicBezTo>
                    <a:pt x="1401" y="1814"/>
                    <a:pt x="1394" y="1814"/>
                    <a:pt x="1394" y="1806"/>
                  </a:cubicBezTo>
                  <a:cubicBezTo>
                    <a:pt x="1394" y="1799"/>
                    <a:pt x="1394" y="1806"/>
                    <a:pt x="1394" y="1799"/>
                  </a:cubicBezTo>
                  <a:cubicBezTo>
                    <a:pt x="1394" y="1799"/>
                    <a:pt x="1394" y="1799"/>
                    <a:pt x="1394" y="1791"/>
                  </a:cubicBezTo>
                  <a:cubicBezTo>
                    <a:pt x="1394" y="1746"/>
                    <a:pt x="1371" y="1724"/>
                    <a:pt x="1342" y="1694"/>
                  </a:cubicBezTo>
                  <a:cubicBezTo>
                    <a:pt x="1342" y="1686"/>
                    <a:pt x="1342" y="1679"/>
                    <a:pt x="1349" y="1679"/>
                  </a:cubicBezTo>
                  <a:cubicBezTo>
                    <a:pt x="1371" y="1671"/>
                    <a:pt x="1387" y="1686"/>
                    <a:pt x="1401" y="1679"/>
                  </a:cubicBezTo>
                  <a:cubicBezTo>
                    <a:pt x="1409" y="1679"/>
                    <a:pt x="1409" y="1671"/>
                    <a:pt x="1409" y="1664"/>
                  </a:cubicBezTo>
                  <a:cubicBezTo>
                    <a:pt x="1431" y="1641"/>
                    <a:pt x="1431" y="1619"/>
                    <a:pt x="1439" y="1589"/>
                  </a:cubicBezTo>
                  <a:cubicBezTo>
                    <a:pt x="1469" y="1604"/>
                    <a:pt x="1477" y="1619"/>
                    <a:pt x="1506" y="1634"/>
                  </a:cubicBezTo>
                  <a:cubicBezTo>
                    <a:pt x="1514" y="1641"/>
                    <a:pt x="1521" y="1641"/>
                    <a:pt x="1529" y="1649"/>
                  </a:cubicBezTo>
                  <a:cubicBezTo>
                    <a:pt x="1536" y="1656"/>
                    <a:pt x="1529" y="1671"/>
                    <a:pt x="1536" y="1686"/>
                  </a:cubicBezTo>
                  <a:cubicBezTo>
                    <a:pt x="1536" y="1694"/>
                    <a:pt x="1544" y="1701"/>
                    <a:pt x="1551" y="1709"/>
                  </a:cubicBezTo>
                  <a:cubicBezTo>
                    <a:pt x="1551" y="1716"/>
                    <a:pt x="1559" y="1731"/>
                    <a:pt x="1574" y="1731"/>
                  </a:cubicBezTo>
                  <a:cubicBezTo>
                    <a:pt x="1581" y="1731"/>
                    <a:pt x="1581" y="1716"/>
                    <a:pt x="1596" y="1709"/>
                  </a:cubicBezTo>
                  <a:cubicBezTo>
                    <a:pt x="1619" y="1694"/>
                    <a:pt x="1634" y="1679"/>
                    <a:pt x="1656" y="1664"/>
                  </a:cubicBezTo>
                  <a:cubicBezTo>
                    <a:pt x="1679" y="1656"/>
                    <a:pt x="1686" y="1641"/>
                    <a:pt x="1709" y="1634"/>
                  </a:cubicBezTo>
                  <a:cubicBezTo>
                    <a:pt x="1724" y="1626"/>
                    <a:pt x="1754" y="1626"/>
                    <a:pt x="1754" y="1604"/>
                  </a:cubicBezTo>
                  <a:cubicBezTo>
                    <a:pt x="1754" y="1581"/>
                    <a:pt x="1724" y="1574"/>
                    <a:pt x="1701" y="1559"/>
                  </a:cubicBezTo>
                  <a:cubicBezTo>
                    <a:pt x="1709" y="1537"/>
                    <a:pt x="1724" y="1529"/>
                    <a:pt x="1739" y="1514"/>
                  </a:cubicBezTo>
                  <a:cubicBezTo>
                    <a:pt x="1746" y="1507"/>
                    <a:pt x="1754" y="1499"/>
                    <a:pt x="1761" y="1499"/>
                  </a:cubicBezTo>
                  <a:cubicBezTo>
                    <a:pt x="1776" y="1491"/>
                    <a:pt x="1791" y="1491"/>
                    <a:pt x="1799" y="1484"/>
                  </a:cubicBezTo>
                  <a:cubicBezTo>
                    <a:pt x="1814" y="1477"/>
                    <a:pt x="1814" y="1469"/>
                    <a:pt x="1821" y="1461"/>
                  </a:cubicBezTo>
                  <a:cubicBezTo>
                    <a:pt x="1821" y="1461"/>
                    <a:pt x="1829" y="1461"/>
                    <a:pt x="1836" y="1461"/>
                  </a:cubicBezTo>
                  <a:cubicBezTo>
                    <a:pt x="1844" y="1484"/>
                    <a:pt x="1844" y="1499"/>
                    <a:pt x="1844" y="1521"/>
                  </a:cubicBezTo>
                  <a:cubicBezTo>
                    <a:pt x="1851" y="1544"/>
                    <a:pt x="1851" y="1551"/>
                    <a:pt x="1866" y="1559"/>
                  </a:cubicBezTo>
                  <a:cubicBezTo>
                    <a:pt x="1866" y="1567"/>
                    <a:pt x="1874" y="1559"/>
                    <a:pt x="1881" y="1559"/>
                  </a:cubicBezTo>
                  <a:cubicBezTo>
                    <a:pt x="1934" y="1559"/>
                    <a:pt x="1964" y="1559"/>
                    <a:pt x="2001" y="1521"/>
                  </a:cubicBezTo>
                  <a:cubicBezTo>
                    <a:pt x="2024" y="1499"/>
                    <a:pt x="2054" y="1491"/>
                    <a:pt x="2054" y="1454"/>
                  </a:cubicBezTo>
                  <a:cubicBezTo>
                    <a:pt x="2054" y="1447"/>
                    <a:pt x="2046" y="1439"/>
                    <a:pt x="2046" y="1424"/>
                  </a:cubicBezTo>
                  <a:cubicBezTo>
                    <a:pt x="2046" y="1409"/>
                    <a:pt x="2061" y="1394"/>
                    <a:pt x="2068" y="1379"/>
                  </a:cubicBezTo>
                  <a:cubicBezTo>
                    <a:pt x="2076" y="1364"/>
                    <a:pt x="2076" y="1357"/>
                    <a:pt x="2083" y="1342"/>
                  </a:cubicBezTo>
                  <a:cubicBezTo>
                    <a:pt x="2091" y="1334"/>
                    <a:pt x="2106" y="1334"/>
                    <a:pt x="2106" y="1319"/>
                  </a:cubicBezTo>
                  <a:cubicBezTo>
                    <a:pt x="2106" y="1289"/>
                    <a:pt x="2091" y="1282"/>
                    <a:pt x="2076" y="1259"/>
                  </a:cubicBezTo>
                  <a:cubicBezTo>
                    <a:pt x="2076" y="1252"/>
                    <a:pt x="2068" y="1252"/>
                    <a:pt x="2068" y="1244"/>
                  </a:cubicBezTo>
                  <a:cubicBezTo>
                    <a:pt x="2068" y="1207"/>
                    <a:pt x="2106" y="1192"/>
                    <a:pt x="2136" y="1169"/>
                  </a:cubicBezTo>
                  <a:cubicBezTo>
                    <a:pt x="2166" y="1147"/>
                    <a:pt x="2188" y="1139"/>
                    <a:pt x="2226" y="1139"/>
                  </a:cubicBezTo>
                  <a:cubicBezTo>
                    <a:pt x="2263" y="1132"/>
                    <a:pt x="2286" y="1132"/>
                    <a:pt x="2316" y="1117"/>
                  </a:cubicBezTo>
                  <a:cubicBezTo>
                    <a:pt x="2331" y="1102"/>
                    <a:pt x="2323" y="1079"/>
                    <a:pt x="2338" y="1064"/>
                  </a:cubicBezTo>
                  <a:cubicBezTo>
                    <a:pt x="2346" y="1057"/>
                    <a:pt x="2361" y="1064"/>
                    <a:pt x="2376" y="1064"/>
                  </a:cubicBezTo>
                  <a:cubicBezTo>
                    <a:pt x="2398" y="1064"/>
                    <a:pt x="2413" y="1064"/>
                    <a:pt x="2428" y="1064"/>
                  </a:cubicBezTo>
                  <a:cubicBezTo>
                    <a:pt x="2443" y="1072"/>
                    <a:pt x="2443" y="1079"/>
                    <a:pt x="2458" y="1079"/>
                  </a:cubicBezTo>
                  <a:cubicBezTo>
                    <a:pt x="2481" y="1079"/>
                    <a:pt x="2488" y="1049"/>
                    <a:pt x="2511" y="1049"/>
                  </a:cubicBezTo>
                  <a:cubicBezTo>
                    <a:pt x="2526" y="1049"/>
                    <a:pt x="2526" y="1064"/>
                    <a:pt x="2533" y="1072"/>
                  </a:cubicBezTo>
                  <a:cubicBezTo>
                    <a:pt x="2541" y="1102"/>
                    <a:pt x="2548" y="1132"/>
                    <a:pt x="2578" y="1132"/>
                  </a:cubicBezTo>
                  <a:cubicBezTo>
                    <a:pt x="2601" y="1132"/>
                    <a:pt x="2608" y="1117"/>
                    <a:pt x="2623" y="1094"/>
                  </a:cubicBezTo>
                  <a:cubicBezTo>
                    <a:pt x="2646" y="1102"/>
                    <a:pt x="2660" y="1102"/>
                    <a:pt x="2683" y="1102"/>
                  </a:cubicBezTo>
                  <a:cubicBezTo>
                    <a:pt x="2683" y="1109"/>
                    <a:pt x="2690" y="1117"/>
                    <a:pt x="2690" y="1124"/>
                  </a:cubicBezTo>
                  <a:cubicBezTo>
                    <a:pt x="2690" y="1162"/>
                    <a:pt x="2660" y="1177"/>
                    <a:pt x="2660" y="1214"/>
                  </a:cubicBezTo>
                  <a:cubicBezTo>
                    <a:pt x="2660" y="1237"/>
                    <a:pt x="2676" y="1244"/>
                    <a:pt x="2690" y="1267"/>
                  </a:cubicBezTo>
                  <a:cubicBezTo>
                    <a:pt x="2713" y="1304"/>
                    <a:pt x="2728" y="1327"/>
                    <a:pt x="2743" y="1372"/>
                  </a:cubicBezTo>
                  <a:cubicBezTo>
                    <a:pt x="2758" y="1402"/>
                    <a:pt x="2780" y="1417"/>
                    <a:pt x="2803" y="1447"/>
                  </a:cubicBezTo>
                  <a:cubicBezTo>
                    <a:pt x="2825" y="1469"/>
                    <a:pt x="2840" y="1484"/>
                    <a:pt x="2870" y="1499"/>
                  </a:cubicBezTo>
                  <a:cubicBezTo>
                    <a:pt x="2900" y="1514"/>
                    <a:pt x="2923" y="1521"/>
                    <a:pt x="2968" y="1529"/>
                  </a:cubicBezTo>
                  <a:cubicBezTo>
                    <a:pt x="3013" y="1537"/>
                    <a:pt x="3043" y="1544"/>
                    <a:pt x="3095" y="1551"/>
                  </a:cubicBezTo>
                  <a:cubicBezTo>
                    <a:pt x="3110" y="1551"/>
                    <a:pt x="3118" y="1559"/>
                    <a:pt x="3133" y="1559"/>
                  </a:cubicBezTo>
                  <a:cubicBezTo>
                    <a:pt x="3170" y="1559"/>
                    <a:pt x="3193" y="1544"/>
                    <a:pt x="3215" y="1521"/>
                  </a:cubicBezTo>
                  <a:cubicBezTo>
                    <a:pt x="3230" y="1514"/>
                    <a:pt x="3237" y="1507"/>
                    <a:pt x="3245" y="1499"/>
                  </a:cubicBezTo>
                  <a:cubicBezTo>
                    <a:pt x="3267" y="1477"/>
                    <a:pt x="3275" y="1454"/>
                    <a:pt x="3297" y="1424"/>
                  </a:cubicBezTo>
                  <a:cubicBezTo>
                    <a:pt x="3342" y="1424"/>
                    <a:pt x="3365" y="1424"/>
                    <a:pt x="3402" y="1424"/>
                  </a:cubicBezTo>
                  <a:cubicBezTo>
                    <a:pt x="3447" y="1424"/>
                    <a:pt x="3477" y="1439"/>
                    <a:pt x="3500" y="1477"/>
                  </a:cubicBezTo>
                  <a:cubicBezTo>
                    <a:pt x="3507" y="1491"/>
                    <a:pt x="3507" y="1499"/>
                    <a:pt x="3515" y="1514"/>
                  </a:cubicBezTo>
                  <a:cubicBezTo>
                    <a:pt x="3530" y="1551"/>
                    <a:pt x="3545" y="1581"/>
                    <a:pt x="3545" y="1626"/>
                  </a:cubicBezTo>
                  <a:cubicBezTo>
                    <a:pt x="3545" y="1656"/>
                    <a:pt x="3537" y="1671"/>
                    <a:pt x="3522" y="1694"/>
                  </a:cubicBezTo>
                  <a:cubicBezTo>
                    <a:pt x="3507" y="1724"/>
                    <a:pt x="3500" y="1746"/>
                    <a:pt x="3477" y="1769"/>
                  </a:cubicBezTo>
                  <a:cubicBezTo>
                    <a:pt x="3470" y="1791"/>
                    <a:pt x="3455" y="1799"/>
                    <a:pt x="3440" y="1821"/>
                  </a:cubicBezTo>
                  <a:cubicBezTo>
                    <a:pt x="3425" y="1851"/>
                    <a:pt x="3402" y="1874"/>
                    <a:pt x="3372" y="1874"/>
                  </a:cubicBezTo>
                  <a:cubicBezTo>
                    <a:pt x="3350" y="1874"/>
                    <a:pt x="3335" y="1859"/>
                    <a:pt x="3313" y="1859"/>
                  </a:cubicBezTo>
                  <a:cubicBezTo>
                    <a:pt x="3305" y="1859"/>
                    <a:pt x="3297" y="1866"/>
                    <a:pt x="3283" y="1866"/>
                  </a:cubicBezTo>
                  <a:cubicBezTo>
                    <a:pt x="3283" y="1889"/>
                    <a:pt x="3283" y="1889"/>
                    <a:pt x="3283" y="1889"/>
                  </a:cubicBezTo>
                  <a:cubicBezTo>
                    <a:pt x="3283" y="1896"/>
                    <a:pt x="3290" y="1904"/>
                    <a:pt x="3297" y="1911"/>
                  </a:cubicBezTo>
                  <a:cubicBezTo>
                    <a:pt x="3305" y="1941"/>
                    <a:pt x="3305" y="1956"/>
                    <a:pt x="3327" y="1979"/>
                  </a:cubicBezTo>
                  <a:cubicBezTo>
                    <a:pt x="3342" y="1994"/>
                    <a:pt x="3372" y="2001"/>
                    <a:pt x="3402" y="2001"/>
                  </a:cubicBezTo>
                  <a:cubicBezTo>
                    <a:pt x="3447" y="2001"/>
                    <a:pt x="3470" y="1986"/>
                    <a:pt x="3515" y="1986"/>
                  </a:cubicBezTo>
                  <a:cubicBezTo>
                    <a:pt x="3530" y="1986"/>
                    <a:pt x="3537" y="2001"/>
                    <a:pt x="3545" y="2001"/>
                  </a:cubicBezTo>
                  <a:cubicBezTo>
                    <a:pt x="3575" y="2008"/>
                    <a:pt x="3597" y="2024"/>
                    <a:pt x="3627" y="2024"/>
                  </a:cubicBezTo>
                  <a:cubicBezTo>
                    <a:pt x="3657" y="2024"/>
                    <a:pt x="3680" y="2008"/>
                    <a:pt x="3710" y="2001"/>
                  </a:cubicBezTo>
                  <a:cubicBezTo>
                    <a:pt x="3702" y="2024"/>
                    <a:pt x="3695" y="2031"/>
                    <a:pt x="3680" y="2054"/>
                  </a:cubicBezTo>
                  <a:cubicBezTo>
                    <a:pt x="3650" y="2084"/>
                    <a:pt x="3635" y="2114"/>
                    <a:pt x="3627" y="2151"/>
                  </a:cubicBezTo>
                  <a:cubicBezTo>
                    <a:pt x="3657" y="2166"/>
                    <a:pt x="3680" y="2173"/>
                    <a:pt x="3710" y="2166"/>
                  </a:cubicBezTo>
                  <a:cubicBezTo>
                    <a:pt x="3717" y="2181"/>
                    <a:pt x="3717" y="2181"/>
                    <a:pt x="3717" y="2181"/>
                  </a:cubicBezTo>
                  <a:cubicBezTo>
                    <a:pt x="3710" y="2196"/>
                    <a:pt x="3702" y="2203"/>
                    <a:pt x="3702" y="2218"/>
                  </a:cubicBezTo>
                  <a:cubicBezTo>
                    <a:pt x="3702" y="2233"/>
                    <a:pt x="3717" y="2241"/>
                    <a:pt x="3725" y="2241"/>
                  </a:cubicBezTo>
                  <a:cubicBezTo>
                    <a:pt x="3755" y="2248"/>
                    <a:pt x="3777" y="2248"/>
                    <a:pt x="3807" y="2248"/>
                  </a:cubicBezTo>
                  <a:cubicBezTo>
                    <a:pt x="3807" y="2263"/>
                    <a:pt x="3807" y="2263"/>
                    <a:pt x="3807" y="2263"/>
                  </a:cubicBezTo>
                  <a:cubicBezTo>
                    <a:pt x="3792" y="2271"/>
                    <a:pt x="3785" y="2278"/>
                    <a:pt x="3770" y="2286"/>
                  </a:cubicBezTo>
                  <a:cubicBezTo>
                    <a:pt x="3755" y="2301"/>
                    <a:pt x="3740" y="2308"/>
                    <a:pt x="3740" y="2331"/>
                  </a:cubicBezTo>
                  <a:cubicBezTo>
                    <a:pt x="3740" y="2338"/>
                    <a:pt x="3747" y="2346"/>
                    <a:pt x="3747" y="2353"/>
                  </a:cubicBezTo>
                  <a:cubicBezTo>
                    <a:pt x="3755" y="2368"/>
                    <a:pt x="3755" y="2383"/>
                    <a:pt x="3762" y="2391"/>
                  </a:cubicBezTo>
                  <a:cubicBezTo>
                    <a:pt x="3770" y="2398"/>
                    <a:pt x="3785" y="2398"/>
                    <a:pt x="3792" y="2398"/>
                  </a:cubicBezTo>
                  <a:cubicBezTo>
                    <a:pt x="3822" y="2413"/>
                    <a:pt x="3837" y="2413"/>
                    <a:pt x="3867" y="2428"/>
                  </a:cubicBezTo>
                  <a:cubicBezTo>
                    <a:pt x="3852" y="2451"/>
                    <a:pt x="3830" y="2458"/>
                    <a:pt x="3830" y="2481"/>
                  </a:cubicBezTo>
                  <a:cubicBezTo>
                    <a:pt x="3830" y="2496"/>
                    <a:pt x="3837" y="2503"/>
                    <a:pt x="3837" y="2526"/>
                  </a:cubicBezTo>
                  <a:cubicBezTo>
                    <a:pt x="3837" y="2541"/>
                    <a:pt x="3822" y="2548"/>
                    <a:pt x="3815" y="2556"/>
                  </a:cubicBezTo>
                  <a:cubicBezTo>
                    <a:pt x="3807" y="2578"/>
                    <a:pt x="3815" y="2593"/>
                    <a:pt x="3815" y="2608"/>
                  </a:cubicBezTo>
                  <a:cubicBezTo>
                    <a:pt x="3807" y="2616"/>
                    <a:pt x="3800" y="2616"/>
                    <a:pt x="3792" y="2616"/>
                  </a:cubicBezTo>
                  <a:cubicBezTo>
                    <a:pt x="3762" y="2616"/>
                    <a:pt x="3747" y="2608"/>
                    <a:pt x="3717" y="2608"/>
                  </a:cubicBezTo>
                  <a:cubicBezTo>
                    <a:pt x="3710" y="2631"/>
                    <a:pt x="3702" y="2646"/>
                    <a:pt x="3695" y="2668"/>
                  </a:cubicBezTo>
                  <a:cubicBezTo>
                    <a:pt x="3695" y="2676"/>
                    <a:pt x="3695" y="2683"/>
                    <a:pt x="3687" y="2690"/>
                  </a:cubicBezTo>
                  <a:cubicBezTo>
                    <a:pt x="3687" y="2698"/>
                    <a:pt x="3680" y="2698"/>
                    <a:pt x="3672" y="2698"/>
                  </a:cubicBezTo>
                  <a:cubicBezTo>
                    <a:pt x="3665" y="2713"/>
                    <a:pt x="3657" y="2720"/>
                    <a:pt x="3642" y="2736"/>
                  </a:cubicBezTo>
                  <a:cubicBezTo>
                    <a:pt x="3620" y="2758"/>
                    <a:pt x="3620" y="2780"/>
                    <a:pt x="3605" y="2810"/>
                  </a:cubicBezTo>
                  <a:cubicBezTo>
                    <a:pt x="3582" y="2848"/>
                    <a:pt x="3582" y="2870"/>
                    <a:pt x="3545" y="2900"/>
                  </a:cubicBezTo>
                  <a:cubicBezTo>
                    <a:pt x="3537" y="2900"/>
                    <a:pt x="3530" y="2908"/>
                    <a:pt x="3522" y="2908"/>
                  </a:cubicBezTo>
                  <a:cubicBezTo>
                    <a:pt x="3515" y="2908"/>
                    <a:pt x="3515" y="2908"/>
                    <a:pt x="3507" y="2908"/>
                  </a:cubicBezTo>
                  <a:cubicBezTo>
                    <a:pt x="3500" y="2915"/>
                    <a:pt x="3500" y="2930"/>
                    <a:pt x="3500" y="2938"/>
                  </a:cubicBezTo>
                  <a:cubicBezTo>
                    <a:pt x="3492" y="2953"/>
                    <a:pt x="3485" y="2960"/>
                    <a:pt x="3485" y="2983"/>
                  </a:cubicBezTo>
                  <a:cubicBezTo>
                    <a:pt x="3485" y="2990"/>
                    <a:pt x="3492" y="2990"/>
                    <a:pt x="3500" y="2998"/>
                  </a:cubicBezTo>
                  <a:cubicBezTo>
                    <a:pt x="3500" y="3005"/>
                    <a:pt x="3515" y="3013"/>
                    <a:pt x="3515" y="3028"/>
                  </a:cubicBezTo>
                  <a:cubicBezTo>
                    <a:pt x="3515" y="3043"/>
                    <a:pt x="3500" y="3058"/>
                    <a:pt x="3500" y="3073"/>
                  </a:cubicBezTo>
                  <a:cubicBezTo>
                    <a:pt x="3492" y="3095"/>
                    <a:pt x="3485" y="3110"/>
                    <a:pt x="3470" y="3125"/>
                  </a:cubicBezTo>
                  <a:cubicBezTo>
                    <a:pt x="3462" y="3125"/>
                    <a:pt x="3462" y="3133"/>
                    <a:pt x="3462" y="3133"/>
                  </a:cubicBezTo>
                  <a:cubicBezTo>
                    <a:pt x="3447" y="3148"/>
                    <a:pt x="3432" y="3148"/>
                    <a:pt x="3425" y="3163"/>
                  </a:cubicBezTo>
                  <a:cubicBezTo>
                    <a:pt x="3417" y="3185"/>
                    <a:pt x="3417" y="3200"/>
                    <a:pt x="3410" y="3223"/>
                  </a:cubicBezTo>
                  <a:cubicBezTo>
                    <a:pt x="3395" y="3253"/>
                    <a:pt x="3380" y="3267"/>
                    <a:pt x="3365" y="3297"/>
                  </a:cubicBezTo>
                  <a:cubicBezTo>
                    <a:pt x="3350" y="3343"/>
                    <a:pt x="3350" y="3365"/>
                    <a:pt x="3342" y="3410"/>
                  </a:cubicBezTo>
                  <a:cubicBezTo>
                    <a:pt x="3335" y="3432"/>
                    <a:pt x="3335" y="3447"/>
                    <a:pt x="3327" y="3470"/>
                  </a:cubicBezTo>
                  <a:cubicBezTo>
                    <a:pt x="3320" y="3515"/>
                    <a:pt x="3320" y="3545"/>
                    <a:pt x="3305" y="3582"/>
                  </a:cubicBezTo>
                  <a:cubicBezTo>
                    <a:pt x="3297" y="3612"/>
                    <a:pt x="3275" y="3620"/>
                    <a:pt x="3260" y="3642"/>
                  </a:cubicBezTo>
                  <a:cubicBezTo>
                    <a:pt x="3237" y="3695"/>
                    <a:pt x="3237" y="3725"/>
                    <a:pt x="3237" y="3777"/>
                  </a:cubicBezTo>
                  <a:cubicBezTo>
                    <a:pt x="3237" y="3815"/>
                    <a:pt x="3230" y="3837"/>
                    <a:pt x="3223" y="3867"/>
                  </a:cubicBezTo>
                  <a:cubicBezTo>
                    <a:pt x="3223" y="3882"/>
                    <a:pt x="3215" y="3897"/>
                    <a:pt x="3215" y="3912"/>
                  </a:cubicBezTo>
                  <a:cubicBezTo>
                    <a:pt x="3215" y="3935"/>
                    <a:pt x="3237" y="3935"/>
                    <a:pt x="3237" y="3957"/>
                  </a:cubicBezTo>
                  <a:cubicBezTo>
                    <a:pt x="3237" y="3995"/>
                    <a:pt x="3230" y="4017"/>
                    <a:pt x="3230" y="4062"/>
                  </a:cubicBezTo>
                  <a:cubicBezTo>
                    <a:pt x="3230" y="4122"/>
                    <a:pt x="3230" y="4122"/>
                    <a:pt x="3230" y="4122"/>
                  </a:cubicBezTo>
                  <a:cubicBezTo>
                    <a:pt x="3230" y="4144"/>
                    <a:pt x="3237" y="4152"/>
                    <a:pt x="3237" y="4174"/>
                  </a:cubicBezTo>
                  <a:cubicBezTo>
                    <a:pt x="3237" y="4182"/>
                    <a:pt x="3230" y="4189"/>
                    <a:pt x="3223" y="4197"/>
                  </a:cubicBezTo>
                  <a:cubicBezTo>
                    <a:pt x="3207" y="4212"/>
                    <a:pt x="3200" y="4219"/>
                    <a:pt x="3185" y="4227"/>
                  </a:cubicBezTo>
                  <a:cubicBezTo>
                    <a:pt x="3170" y="4242"/>
                    <a:pt x="3170" y="4257"/>
                    <a:pt x="3163" y="4279"/>
                  </a:cubicBezTo>
                  <a:cubicBezTo>
                    <a:pt x="3155" y="4309"/>
                    <a:pt x="3163" y="4324"/>
                    <a:pt x="3148" y="4354"/>
                  </a:cubicBezTo>
                  <a:cubicBezTo>
                    <a:pt x="3140" y="4377"/>
                    <a:pt x="3133" y="4384"/>
                    <a:pt x="3118" y="4407"/>
                  </a:cubicBezTo>
                  <a:cubicBezTo>
                    <a:pt x="3125" y="4429"/>
                    <a:pt x="3125" y="4429"/>
                    <a:pt x="3125" y="4429"/>
                  </a:cubicBezTo>
                  <a:cubicBezTo>
                    <a:pt x="3110" y="4459"/>
                    <a:pt x="3080" y="4466"/>
                    <a:pt x="3073" y="4504"/>
                  </a:cubicBezTo>
                  <a:cubicBezTo>
                    <a:pt x="3073" y="4519"/>
                    <a:pt x="3073" y="4526"/>
                    <a:pt x="3073" y="4542"/>
                  </a:cubicBezTo>
                  <a:cubicBezTo>
                    <a:pt x="3065" y="4534"/>
                    <a:pt x="3058" y="4526"/>
                    <a:pt x="3050" y="4519"/>
                  </a:cubicBezTo>
                  <a:cubicBezTo>
                    <a:pt x="3020" y="4519"/>
                    <a:pt x="2998" y="4519"/>
                    <a:pt x="2975" y="4504"/>
                  </a:cubicBezTo>
                  <a:cubicBezTo>
                    <a:pt x="2983" y="4466"/>
                    <a:pt x="2983" y="4466"/>
                    <a:pt x="2983" y="4466"/>
                  </a:cubicBezTo>
                  <a:cubicBezTo>
                    <a:pt x="2975" y="4444"/>
                    <a:pt x="2953" y="4437"/>
                    <a:pt x="2930" y="4429"/>
                  </a:cubicBezTo>
                  <a:cubicBezTo>
                    <a:pt x="2915" y="4422"/>
                    <a:pt x="2900" y="4422"/>
                    <a:pt x="2885" y="4414"/>
                  </a:cubicBezTo>
                  <a:cubicBezTo>
                    <a:pt x="2870" y="4414"/>
                    <a:pt x="2863" y="4399"/>
                    <a:pt x="2848" y="4399"/>
                  </a:cubicBezTo>
                  <a:cubicBezTo>
                    <a:pt x="2818" y="4399"/>
                    <a:pt x="2810" y="4422"/>
                    <a:pt x="2788" y="4444"/>
                  </a:cubicBezTo>
                  <a:cubicBezTo>
                    <a:pt x="2766" y="4459"/>
                    <a:pt x="2750" y="4474"/>
                    <a:pt x="2743" y="4504"/>
                  </a:cubicBezTo>
                  <a:cubicBezTo>
                    <a:pt x="2736" y="4512"/>
                    <a:pt x="2736" y="4512"/>
                    <a:pt x="2736" y="4526"/>
                  </a:cubicBezTo>
                  <a:cubicBezTo>
                    <a:pt x="2736" y="4534"/>
                    <a:pt x="2743" y="4542"/>
                    <a:pt x="2750" y="4542"/>
                  </a:cubicBezTo>
                  <a:cubicBezTo>
                    <a:pt x="2766" y="4556"/>
                    <a:pt x="2780" y="4564"/>
                    <a:pt x="2803" y="4572"/>
                  </a:cubicBezTo>
                  <a:cubicBezTo>
                    <a:pt x="2818" y="4572"/>
                    <a:pt x="2833" y="4579"/>
                    <a:pt x="2833" y="4594"/>
                  </a:cubicBezTo>
                  <a:cubicBezTo>
                    <a:pt x="2833" y="4624"/>
                    <a:pt x="2803" y="4631"/>
                    <a:pt x="2803" y="4654"/>
                  </a:cubicBezTo>
                  <a:cubicBezTo>
                    <a:pt x="2803" y="4669"/>
                    <a:pt x="2810" y="4669"/>
                    <a:pt x="2818" y="4676"/>
                  </a:cubicBezTo>
                  <a:cubicBezTo>
                    <a:pt x="2825" y="4676"/>
                    <a:pt x="2818" y="4684"/>
                    <a:pt x="2825" y="4691"/>
                  </a:cubicBezTo>
                  <a:cubicBezTo>
                    <a:pt x="2803" y="4699"/>
                    <a:pt x="2795" y="4721"/>
                    <a:pt x="2773" y="4721"/>
                  </a:cubicBezTo>
                  <a:cubicBezTo>
                    <a:pt x="2766" y="4721"/>
                    <a:pt x="2758" y="4714"/>
                    <a:pt x="2743" y="4714"/>
                  </a:cubicBezTo>
                  <a:cubicBezTo>
                    <a:pt x="2720" y="4714"/>
                    <a:pt x="2720" y="4736"/>
                    <a:pt x="2713" y="4759"/>
                  </a:cubicBezTo>
                  <a:cubicBezTo>
                    <a:pt x="2706" y="4789"/>
                    <a:pt x="2706" y="4804"/>
                    <a:pt x="2690" y="4826"/>
                  </a:cubicBezTo>
                  <a:cubicBezTo>
                    <a:pt x="2660" y="4871"/>
                    <a:pt x="2623" y="4879"/>
                    <a:pt x="2571" y="4894"/>
                  </a:cubicBezTo>
                  <a:cubicBezTo>
                    <a:pt x="2541" y="4901"/>
                    <a:pt x="2518" y="4909"/>
                    <a:pt x="2488" y="4924"/>
                  </a:cubicBezTo>
                  <a:cubicBezTo>
                    <a:pt x="2443" y="4939"/>
                    <a:pt x="2413" y="4946"/>
                    <a:pt x="2383" y="4976"/>
                  </a:cubicBezTo>
                  <a:cubicBezTo>
                    <a:pt x="2346" y="5014"/>
                    <a:pt x="2338" y="5059"/>
                    <a:pt x="2338" y="4991"/>
                  </a:cubicBezTo>
                  <a:cubicBezTo>
                    <a:pt x="2338" y="4961"/>
                    <a:pt x="2331" y="4946"/>
                    <a:pt x="2308" y="4939"/>
                  </a:cubicBezTo>
                  <a:cubicBezTo>
                    <a:pt x="2323" y="4916"/>
                    <a:pt x="2346" y="4909"/>
                    <a:pt x="2368" y="4894"/>
                  </a:cubicBezTo>
                  <a:cubicBezTo>
                    <a:pt x="2391" y="4879"/>
                    <a:pt x="2398" y="4864"/>
                    <a:pt x="2406" y="4834"/>
                  </a:cubicBezTo>
                  <a:cubicBezTo>
                    <a:pt x="2413" y="4819"/>
                    <a:pt x="2421" y="4804"/>
                    <a:pt x="2421" y="4789"/>
                  </a:cubicBezTo>
                  <a:cubicBezTo>
                    <a:pt x="2421" y="4766"/>
                    <a:pt x="2421" y="4759"/>
                    <a:pt x="2421" y="4744"/>
                  </a:cubicBezTo>
                  <a:cubicBezTo>
                    <a:pt x="2421" y="4721"/>
                    <a:pt x="2458" y="4721"/>
                    <a:pt x="2458" y="4699"/>
                  </a:cubicBezTo>
                  <a:cubicBezTo>
                    <a:pt x="2458" y="4676"/>
                    <a:pt x="2451" y="4661"/>
                    <a:pt x="2451" y="4631"/>
                  </a:cubicBezTo>
                  <a:cubicBezTo>
                    <a:pt x="2458" y="4616"/>
                    <a:pt x="2473" y="4609"/>
                    <a:pt x="2473" y="4594"/>
                  </a:cubicBezTo>
                  <a:cubicBezTo>
                    <a:pt x="2473" y="4572"/>
                    <a:pt x="2466" y="4556"/>
                    <a:pt x="2458" y="4534"/>
                  </a:cubicBezTo>
                  <a:cubicBezTo>
                    <a:pt x="2451" y="4512"/>
                    <a:pt x="2451" y="4504"/>
                    <a:pt x="2443" y="4482"/>
                  </a:cubicBezTo>
                  <a:cubicBezTo>
                    <a:pt x="2436" y="4474"/>
                    <a:pt x="2428" y="4474"/>
                    <a:pt x="2421" y="4459"/>
                  </a:cubicBezTo>
                  <a:cubicBezTo>
                    <a:pt x="2413" y="4452"/>
                    <a:pt x="2413" y="4444"/>
                    <a:pt x="2398" y="4437"/>
                  </a:cubicBezTo>
                  <a:cubicBezTo>
                    <a:pt x="2391" y="4429"/>
                    <a:pt x="2383" y="4429"/>
                    <a:pt x="2376" y="4422"/>
                  </a:cubicBezTo>
                  <a:cubicBezTo>
                    <a:pt x="2368" y="4422"/>
                    <a:pt x="2368" y="4407"/>
                    <a:pt x="2368" y="4399"/>
                  </a:cubicBezTo>
                  <a:cubicBezTo>
                    <a:pt x="2361" y="4392"/>
                    <a:pt x="2361" y="4384"/>
                    <a:pt x="2361" y="4377"/>
                  </a:cubicBezTo>
                  <a:cubicBezTo>
                    <a:pt x="2361" y="4309"/>
                    <a:pt x="2361" y="4309"/>
                    <a:pt x="2361" y="4309"/>
                  </a:cubicBezTo>
                  <a:cubicBezTo>
                    <a:pt x="2331" y="4309"/>
                    <a:pt x="2316" y="4317"/>
                    <a:pt x="2293" y="4302"/>
                  </a:cubicBezTo>
                  <a:cubicBezTo>
                    <a:pt x="2286" y="4302"/>
                    <a:pt x="2278" y="4302"/>
                    <a:pt x="2278" y="4302"/>
                  </a:cubicBezTo>
                  <a:cubicBezTo>
                    <a:pt x="2271" y="4294"/>
                    <a:pt x="2271" y="4287"/>
                    <a:pt x="2271" y="4272"/>
                  </a:cubicBezTo>
                  <a:cubicBezTo>
                    <a:pt x="2271" y="4249"/>
                    <a:pt x="2293" y="4234"/>
                    <a:pt x="2316" y="4227"/>
                  </a:cubicBezTo>
                  <a:cubicBezTo>
                    <a:pt x="2323" y="4219"/>
                    <a:pt x="2331" y="4204"/>
                    <a:pt x="2353" y="4204"/>
                  </a:cubicBezTo>
                  <a:cubicBezTo>
                    <a:pt x="2361" y="4204"/>
                    <a:pt x="2361" y="4219"/>
                    <a:pt x="2368" y="4227"/>
                  </a:cubicBezTo>
                  <a:cubicBezTo>
                    <a:pt x="2376" y="4242"/>
                    <a:pt x="2383" y="4249"/>
                    <a:pt x="2383" y="4257"/>
                  </a:cubicBezTo>
                  <a:cubicBezTo>
                    <a:pt x="2383" y="4272"/>
                    <a:pt x="2376" y="4279"/>
                    <a:pt x="2376" y="4294"/>
                  </a:cubicBezTo>
                  <a:cubicBezTo>
                    <a:pt x="2406" y="4279"/>
                    <a:pt x="2436" y="4287"/>
                    <a:pt x="2451" y="4257"/>
                  </a:cubicBezTo>
                  <a:cubicBezTo>
                    <a:pt x="2473" y="4227"/>
                    <a:pt x="2466" y="4204"/>
                    <a:pt x="2488" y="4174"/>
                  </a:cubicBezTo>
                  <a:cubicBezTo>
                    <a:pt x="2488" y="4159"/>
                    <a:pt x="2503" y="4159"/>
                    <a:pt x="2503" y="4152"/>
                  </a:cubicBezTo>
                  <a:cubicBezTo>
                    <a:pt x="2503" y="4137"/>
                    <a:pt x="2488" y="4122"/>
                    <a:pt x="2481" y="4114"/>
                  </a:cubicBezTo>
                  <a:cubicBezTo>
                    <a:pt x="2473" y="4107"/>
                    <a:pt x="2466" y="4092"/>
                    <a:pt x="2451" y="4092"/>
                  </a:cubicBezTo>
                  <a:cubicBezTo>
                    <a:pt x="2436" y="4084"/>
                    <a:pt x="2428" y="4092"/>
                    <a:pt x="2413" y="4084"/>
                  </a:cubicBezTo>
                  <a:cubicBezTo>
                    <a:pt x="2413" y="4084"/>
                    <a:pt x="2406" y="4077"/>
                    <a:pt x="2406" y="4069"/>
                  </a:cubicBezTo>
                  <a:cubicBezTo>
                    <a:pt x="2383" y="4062"/>
                    <a:pt x="2376" y="4054"/>
                    <a:pt x="2368" y="4032"/>
                  </a:cubicBezTo>
                  <a:cubicBezTo>
                    <a:pt x="2361" y="4032"/>
                    <a:pt x="2361" y="4032"/>
                    <a:pt x="2353" y="4032"/>
                  </a:cubicBezTo>
                  <a:cubicBezTo>
                    <a:pt x="2338" y="4039"/>
                    <a:pt x="2338" y="4047"/>
                    <a:pt x="2323" y="4054"/>
                  </a:cubicBezTo>
                  <a:cubicBezTo>
                    <a:pt x="2293" y="4069"/>
                    <a:pt x="2263" y="4077"/>
                    <a:pt x="2263" y="4114"/>
                  </a:cubicBezTo>
                  <a:cubicBezTo>
                    <a:pt x="2263" y="4129"/>
                    <a:pt x="2278" y="4137"/>
                    <a:pt x="2278" y="4152"/>
                  </a:cubicBezTo>
                  <a:cubicBezTo>
                    <a:pt x="2278" y="4167"/>
                    <a:pt x="2263" y="4174"/>
                    <a:pt x="2256" y="4197"/>
                  </a:cubicBezTo>
                  <a:cubicBezTo>
                    <a:pt x="2256" y="4204"/>
                    <a:pt x="2256" y="4212"/>
                    <a:pt x="2256" y="4219"/>
                  </a:cubicBezTo>
                  <a:cubicBezTo>
                    <a:pt x="2248" y="4242"/>
                    <a:pt x="2233" y="4257"/>
                    <a:pt x="2218" y="4279"/>
                  </a:cubicBezTo>
                  <a:cubicBezTo>
                    <a:pt x="2211" y="4302"/>
                    <a:pt x="2203" y="4309"/>
                    <a:pt x="2196" y="4332"/>
                  </a:cubicBezTo>
                  <a:cubicBezTo>
                    <a:pt x="2196" y="4339"/>
                    <a:pt x="2196" y="4354"/>
                    <a:pt x="2196" y="4369"/>
                  </a:cubicBezTo>
                  <a:cubicBezTo>
                    <a:pt x="2188" y="4392"/>
                    <a:pt x="2173" y="4414"/>
                    <a:pt x="2173" y="4444"/>
                  </a:cubicBezTo>
                  <a:cubicBezTo>
                    <a:pt x="2173" y="4459"/>
                    <a:pt x="2181" y="4474"/>
                    <a:pt x="2188" y="4489"/>
                  </a:cubicBezTo>
                  <a:cubicBezTo>
                    <a:pt x="2196" y="4526"/>
                    <a:pt x="2196" y="4549"/>
                    <a:pt x="2203" y="4594"/>
                  </a:cubicBezTo>
                  <a:cubicBezTo>
                    <a:pt x="2203" y="4616"/>
                    <a:pt x="2226" y="4631"/>
                    <a:pt x="2248" y="4646"/>
                  </a:cubicBezTo>
                  <a:cubicBezTo>
                    <a:pt x="2256" y="4654"/>
                    <a:pt x="2256" y="4669"/>
                    <a:pt x="2263" y="4669"/>
                  </a:cubicBezTo>
                  <a:cubicBezTo>
                    <a:pt x="2271" y="4676"/>
                    <a:pt x="2286" y="4676"/>
                    <a:pt x="2293" y="4684"/>
                  </a:cubicBezTo>
                  <a:cubicBezTo>
                    <a:pt x="2301" y="4691"/>
                    <a:pt x="2293" y="4699"/>
                    <a:pt x="2301" y="4706"/>
                  </a:cubicBezTo>
                  <a:cubicBezTo>
                    <a:pt x="2301" y="4714"/>
                    <a:pt x="2308" y="4721"/>
                    <a:pt x="2308" y="4729"/>
                  </a:cubicBezTo>
                  <a:cubicBezTo>
                    <a:pt x="2308" y="4751"/>
                    <a:pt x="2308" y="4766"/>
                    <a:pt x="2293" y="4774"/>
                  </a:cubicBezTo>
                  <a:cubicBezTo>
                    <a:pt x="2278" y="4781"/>
                    <a:pt x="2263" y="4789"/>
                    <a:pt x="2256" y="4796"/>
                  </a:cubicBezTo>
                  <a:cubicBezTo>
                    <a:pt x="2248" y="4804"/>
                    <a:pt x="2248" y="4811"/>
                    <a:pt x="2241" y="4811"/>
                  </a:cubicBezTo>
                  <a:cubicBezTo>
                    <a:pt x="2218" y="4811"/>
                    <a:pt x="2211" y="4796"/>
                    <a:pt x="2196" y="4796"/>
                  </a:cubicBezTo>
                  <a:cubicBezTo>
                    <a:pt x="2181" y="4796"/>
                    <a:pt x="2181" y="4804"/>
                    <a:pt x="2173" y="4811"/>
                  </a:cubicBezTo>
                  <a:lnTo>
                    <a:pt x="2166" y="4811"/>
                  </a:lnTo>
                  <a:cubicBezTo>
                    <a:pt x="2158" y="4804"/>
                    <a:pt x="2151" y="4796"/>
                    <a:pt x="2151" y="4789"/>
                  </a:cubicBezTo>
                  <a:cubicBezTo>
                    <a:pt x="2151" y="4774"/>
                    <a:pt x="2151" y="4759"/>
                    <a:pt x="2151" y="4751"/>
                  </a:cubicBezTo>
                  <a:cubicBezTo>
                    <a:pt x="2143" y="4729"/>
                    <a:pt x="2128" y="4706"/>
                    <a:pt x="2106" y="4706"/>
                  </a:cubicBezTo>
                  <a:cubicBezTo>
                    <a:pt x="2061" y="4691"/>
                    <a:pt x="2038" y="4699"/>
                    <a:pt x="1994" y="4691"/>
                  </a:cubicBezTo>
                  <a:cubicBezTo>
                    <a:pt x="1941" y="4691"/>
                    <a:pt x="1918" y="4691"/>
                    <a:pt x="1874" y="4691"/>
                  </a:cubicBezTo>
                  <a:cubicBezTo>
                    <a:pt x="1859" y="4691"/>
                    <a:pt x="1851" y="4691"/>
                    <a:pt x="1844" y="4691"/>
                  </a:cubicBezTo>
                  <a:cubicBezTo>
                    <a:pt x="1829" y="4684"/>
                    <a:pt x="1829" y="4669"/>
                    <a:pt x="1821" y="4654"/>
                  </a:cubicBezTo>
                  <a:cubicBezTo>
                    <a:pt x="1821" y="4654"/>
                    <a:pt x="1814" y="4654"/>
                    <a:pt x="1814" y="4646"/>
                  </a:cubicBezTo>
                  <a:cubicBezTo>
                    <a:pt x="1806" y="4631"/>
                    <a:pt x="1806" y="4624"/>
                    <a:pt x="1806" y="4609"/>
                  </a:cubicBezTo>
                  <a:cubicBezTo>
                    <a:pt x="1799" y="4609"/>
                    <a:pt x="1791" y="4601"/>
                    <a:pt x="1784" y="4601"/>
                  </a:cubicBezTo>
                  <a:cubicBezTo>
                    <a:pt x="1784" y="4601"/>
                    <a:pt x="1776" y="4594"/>
                    <a:pt x="1784" y="4594"/>
                  </a:cubicBezTo>
                  <a:cubicBezTo>
                    <a:pt x="1784" y="4586"/>
                    <a:pt x="1791" y="4586"/>
                    <a:pt x="1791" y="4579"/>
                  </a:cubicBezTo>
                  <a:cubicBezTo>
                    <a:pt x="1791" y="4556"/>
                    <a:pt x="1776" y="4549"/>
                    <a:pt x="1761" y="4542"/>
                  </a:cubicBezTo>
                  <a:cubicBezTo>
                    <a:pt x="1739" y="4526"/>
                    <a:pt x="1716" y="4519"/>
                    <a:pt x="1701" y="4496"/>
                  </a:cubicBezTo>
                  <a:cubicBezTo>
                    <a:pt x="1731" y="4482"/>
                    <a:pt x="1746" y="4474"/>
                    <a:pt x="1761" y="4452"/>
                  </a:cubicBezTo>
                  <a:cubicBezTo>
                    <a:pt x="1776" y="4466"/>
                    <a:pt x="1791" y="4474"/>
                    <a:pt x="1806" y="4482"/>
                  </a:cubicBezTo>
                  <a:cubicBezTo>
                    <a:pt x="1821" y="4489"/>
                    <a:pt x="1829" y="4504"/>
                    <a:pt x="1844" y="4504"/>
                  </a:cubicBezTo>
                  <a:cubicBezTo>
                    <a:pt x="1859" y="4504"/>
                    <a:pt x="1866" y="4482"/>
                    <a:pt x="1874" y="4466"/>
                  </a:cubicBezTo>
                  <a:cubicBezTo>
                    <a:pt x="1889" y="4444"/>
                    <a:pt x="1896" y="4429"/>
                    <a:pt x="1904" y="4407"/>
                  </a:cubicBezTo>
                  <a:cubicBezTo>
                    <a:pt x="1918" y="4377"/>
                    <a:pt x="1918" y="4362"/>
                    <a:pt x="1926" y="4332"/>
                  </a:cubicBezTo>
                  <a:cubicBezTo>
                    <a:pt x="1926" y="4317"/>
                    <a:pt x="1934" y="4309"/>
                    <a:pt x="1934" y="4294"/>
                  </a:cubicBezTo>
                  <a:cubicBezTo>
                    <a:pt x="1934" y="4219"/>
                    <a:pt x="1934" y="4219"/>
                    <a:pt x="1934" y="4219"/>
                  </a:cubicBezTo>
                  <a:cubicBezTo>
                    <a:pt x="1934" y="4189"/>
                    <a:pt x="1911" y="4174"/>
                    <a:pt x="1896" y="4144"/>
                  </a:cubicBezTo>
                  <a:cubicBezTo>
                    <a:pt x="1874" y="4122"/>
                    <a:pt x="1866" y="4099"/>
                    <a:pt x="1844" y="4069"/>
                  </a:cubicBezTo>
                  <a:cubicBezTo>
                    <a:pt x="1829" y="4062"/>
                    <a:pt x="1821" y="4054"/>
                    <a:pt x="1806" y="4047"/>
                  </a:cubicBezTo>
                  <a:cubicBezTo>
                    <a:pt x="1799" y="4047"/>
                    <a:pt x="1784" y="4047"/>
                    <a:pt x="1784" y="4039"/>
                  </a:cubicBezTo>
                  <a:cubicBezTo>
                    <a:pt x="1776" y="4032"/>
                    <a:pt x="1784" y="4017"/>
                    <a:pt x="1784" y="4009"/>
                  </a:cubicBezTo>
                  <a:cubicBezTo>
                    <a:pt x="1776" y="3995"/>
                    <a:pt x="1761" y="3987"/>
                    <a:pt x="1761" y="3965"/>
                  </a:cubicBezTo>
                  <a:cubicBezTo>
                    <a:pt x="1761" y="3957"/>
                    <a:pt x="1769" y="3949"/>
                    <a:pt x="1769" y="3935"/>
                  </a:cubicBezTo>
                  <a:cubicBezTo>
                    <a:pt x="1776" y="3912"/>
                    <a:pt x="1784" y="3897"/>
                    <a:pt x="1791" y="3875"/>
                  </a:cubicBezTo>
                  <a:cubicBezTo>
                    <a:pt x="1806" y="3845"/>
                    <a:pt x="1814" y="3830"/>
                    <a:pt x="1814" y="3800"/>
                  </a:cubicBezTo>
                  <a:cubicBezTo>
                    <a:pt x="1814" y="3770"/>
                    <a:pt x="1814" y="3755"/>
                    <a:pt x="1806" y="3725"/>
                  </a:cubicBezTo>
                  <a:cubicBezTo>
                    <a:pt x="1806" y="3710"/>
                    <a:pt x="1799" y="3710"/>
                    <a:pt x="1791" y="3702"/>
                  </a:cubicBezTo>
                  <a:cubicBezTo>
                    <a:pt x="1791" y="3695"/>
                    <a:pt x="1784" y="3695"/>
                    <a:pt x="1784" y="3687"/>
                  </a:cubicBezTo>
                  <a:cubicBezTo>
                    <a:pt x="1784" y="3657"/>
                    <a:pt x="1806" y="3650"/>
                    <a:pt x="1806" y="3620"/>
                  </a:cubicBezTo>
                  <a:cubicBezTo>
                    <a:pt x="1806" y="3605"/>
                    <a:pt x="1806" y="3597"/>
                    <a:pt x="1791" y="3582"/>
                  </a:cubicBezTo>
                  <a:cubicBezTo>
                    <a:pt x="1791" y="3582"/>
                    <a:pt x="1784" y="3590"/>
                    <a:pt x="1784" y="3582"/>
                  </a:cubicBezTo>
                  <a:cubicBezTo>
                    <a:pt x="1769" y="3582"/>
                    <a:pt x="1769" y="3575"/>
                    <a:pt x="1761" y="3567"/>
                  </a:cubicBezTo>
                  <a:cubicBezTo>
                    <a:pt x="1769" y="3552"/>
                    <a:pt x="1769" y="3552"/>
                    <a:pt x="1769" y="3552"/>
                  </a:cubicBezTo>
                  <a:cubicBezTo>
                    <a:pt x="1799" y="3545"/>
                    <a:pt x="1821" y="3537"/>
                    <a:pt x="1836" y="3507"/>
                  </a:cubicBezTo>
                  <a:cubicBezTo>
                    <a:pt x="1844" y="3507"/>
                    <a:pt x="1859" y="3515"/>
                    <a:pt x="1866" y="3515"/>
                  </a:cubicBezTo>
                  <a:cubicBezTo>
                    <a:pt x="1874" y="3522"/>
                    <a:pt x="1866" y="3530"/>
                    <a:pt x="1874" y="3530"/>
                  </a:cubicBezTo>
                  <a:cubicBezTo>
                    <a:pt x="1881" y="3537"/>
                    <a:pt x="1889" y="3545"/>
                    <a:pt x="1896" y="3552"/>
                  </a:cubicBezTo>
                  <a:cubicBezTo>
                    <a:pt x="1934" y="3507"/>
                    <a:pt x="1964" y="3492"/>
                    <a:pt x="1994" y="3432"/>
                  </a:cubicBezTo>
                  <a:cubicBezTo>
                    <a:pt x="1994" y="3417"/>
                    <a:pt x="2001" y="3410"/>
                    <a:pt x="2016" y="3395"/>
                  </a:cubicBezTo>
                  <a:cubicBezTo>
                    <a:pt x="2024" y="3395"/>
                    <a:pt x="2031" y="3395"/>
                    <a:pt x="2038" y="3387"/>
                  </a:cubicBezTo>
                  <a:cubicBezTo>
                    <a:pt x="2046" y="3380"/>
                    <a:pt x="2038" y="3373"/>
                    <a:pt x="2046" y="3365"/>
                  </a:cubicBezTo>
                  <a:cubicBezTo>
                    <a:pt x="2046" y="3350"/>
                    <a:pt x="2054" y="3335"/>
                    <a:pt x="2068" y="3327"/>
                  </a:cubicBezTo>
                  <a:cubicBezTo>
                    <a:pt x="2068" y="3320"/>
                    <a:pt x="2076" y="3327"/>
                    <a:pt x="2076" y="3327"/>
                  </a:cubicBezTo>
                  <a:cubicBezTo>
                    <a:pt x="2098" y="3305"/>
                    <a:pt x="2083" y="3283"/>
                    <a:pt x="2091" y="3253"/>
                  </a:cubicBezTo>
                  <a:cubicBezTo>
                    <a:pt x="2098" y="3230"/>
                    <a:pt x="2113" y="3230"/>
                    <a:pt x="2121" y="3215"/>
                  </a:cubicBezTo>
                  <a:cubicBezTo>
                    <a:pt x="2151" y="3185"/>
                    <a:pt x="2158" y="3163"/>
                    <a:pt x="2173" y="3125"/>
                  </a:cubicBezTo>
                  <a:cubicBezTo>
                    <a:pt x="2181" y="3118"/>
                    <a:pt x="2181" y="3110"/>
                    <a:pt x="2181" y="3103"/>
                  </a:cubicBezTo>
                  <a:cubicBezTo>
                    <a:pt x="2188" y="3088"/>
                    <a:pt x="2203" y="3088"/>
                    <a:pt x="2203" y="3073"/>
                  </a:cubicBezTo>
                  <a:cubicBezTo>
                    <a:pt x="2203" y="3065"/>
                    <a:pt x="2188" y="3058"/>
                    <a:pt x="2181" y="3050"/>
                  </a:cubicBezTo>
                  <a:cubicBezTo>
                    <a:pt x="2181" y="3035"/>
                    <a:pt x="2181" y="3028"/>
                    <a:pt x="2181" y="3013"/>
                  </a:cubicBezTo>
                  <a:cubicBezTo>
                    <a:pt x="2181" y="2990"/>
                    <a:pt x="2203" y="2975"/>
                    <a:pt x="2218" y="2953"/>
                  </a:cubicBezTo>
                  <a:lnTo>
                    <a:pt x="2218" y="2945"/>
                  </a:lnTo>
                  <a:cubicBezTo>
                    <a:pt x="2241" y="2915"/>
                    <a:pt x="2256" y="2900"/>
                    <a:pt x="2271" y="2870"/>
                  </a:cubicBezTo>
                  <a:cubicBezTo>
                    <a:pt x="2271" y="2863"/>
                    <a:pt x="2278" y="2855"/>
                    <a:pt x="2278" y="2848"/>
                  </a:cubicBezTo>
                  <a:cubicBezTo>
                    <a:pt x="2278" y="2840"/>
                    <a:pt x="2271" y="2840"/>
                    <a:pt x="2271" y="2833"/>
                  </a:cubicBezTo>
                  <a:cubicBezTo>
                    <a:pt x="2248" y="2840"/>
                    <a:pt x="2241" y="2848"/>
                    <a:pt x="2218" y="2855"/>
                  </a:cubicBezTo>
                  <a:cubicBezTo>
                    <a:pt x="2196" y="2863"/>
                    <a:pt x="2173" y="2855"/>
                    <a:pt x="2143" y="2870"/>
                  </a:cubicBezTo>
                  <a:cubicBezTo>
                    <a:pt x="2128" y="2885"/>
                    <a:pt x="2128" y="2893"/>
                    <a:pt x="2113" y="2908"/>
                  </a:cubicBezTo>
                  <a:cubicBezTo>
                    <a:pt x="2098" y="2930"/>
                    <a:pt x="2091" y="2945"/>
                    <a:pt x="2076" y="2975"/>
                  </a:cubicBezTo>
                  <a:cubicBezTo>
                    <a:pt x="2054" y="2968"/>
                    <a:pt x="2031" y="2960"/>
                    <a:pt x="2031" y="2938"/>
                  </a:cubicBezTo>
                  <a:cubicBezTo>
                    <a:pt x="2031" y="2923"/>
                    <a:pt x="2031" y="2915"/>
                    <a:pt x="2031" y="2900"/>
                  </a:cubicBezTo>
                  <a:cubicBezTo>
                    <a:pt x="2031" y="2885"/>
                    <a:pt x="2031" y="2885"/>
                    <a:pt x="2031" y="2885"/>
                  </a:cubicBezTo>
                  <a:cubicBezTo>
                    <a:pt x="2031" y="2900"/>
                    <a:pt x="2031" y="2900"/>
                    <a:pt x="2031" y="2900"/>
                  </a:cubicBezTo>
                  <a:cubicBezTo>
                    <a:pt x="2038" y="2885"/>
                    <a:pt x="2046" y="2870"/>
                    <a:pt x="2054" y="2863"/>
                  </a:cubicBezTo>
                  <a:cubicBezTo>
                    <a:pt x="2076" y="2848"/>
                    <a:pt x="2091" y="2840"/>
                    <a:pt x="2106" y="2826"/>
                  </a:cubicBezTo>
                  <a:cubicBezTo>
                    <a:pt x="2113" y="2810"/>
                    <a:pt x="2121" y="2803"/>
                    <a:pt x="2136" y="2796"/>
                  </a:cubicBezTo>
                  <a:cubicBezTo>
                    <a:pt x="2158" y="2780"/>
                    <a:pt x="2173" y="2766"/>
                    <a:pt x="2203" y="2750"/>
                  </a:cubicBezTo>
                  <a:cubicBezTo>
                    <a:pt x="2226" y="2736"/>
                    <a:pt x="2256" y="2728"/>
                    <a:pt x="2256" y="2706"/>
                  </a:cubicBezTo>
                  <a:cubicBezTo>
                    <a:pt x="2256" y="2683"/>
                    <a:pt x="2241" y="2676"/>
                    <a:pt x="2241" y="2661"/>
                  </a:cubicBezTo>
                  <a:cubicBezTo>
                    <a:pt x="2241" y="2646"/>
                    <a:pt x="2248" y="2638"/>
                    <a:pt x="2248" y="2631"/>
                  </a:cubicBezTo>
                  <a:cubicBezTo>
                    <a:pt x="2248" y="2608"/>
                    <a:pt x="2233" y="2601"/>
                    <a:pt x="2226" y="2586"/>
                  </a:cubicBezTo>
                  <a:cubicBezTo>
                    <a:pt x="2211" y="2556"/>
                    <a:pt x="2196" y="2541"/>
                    <a:pt x="2166" y="2533"/>
                  </a:cubicBezTo>
                  <a:cubicBezTo>
                    <a:pt x="2166" y="2518"/>
                    <a:pt x="2173" y="2518"/>
                    <a:pt x="2173" y="2503"/>
                  </a:cubicBezTo>
                  <a:cubicBezTo>
                    <a:pt x="2173" y="2496"/>
                    <a:pt x="2158" y="2496"/>
                    <a:pt x="2151" y="2488"/>
                  </a:cubicBezTo>
                  <a:cubicBezTo>
                    <a:pt x="2143" y="2488"/>
                    <a:pt x="2136" y="2481"/>
                    <a:pt x="2121" y="2481"/>
                  </a:cubicBezTo>
                  <a:cubicBezTo>
                    <a:pt x="2106" y="2473"/>
                    <a:pt x="2091" y="2458"/>
                    <a:pt x="2083" y="2443"/>
                  </a:cubicBezTo>
                  <a:cubicBezTo>
                    <a:pt x="2076" y="2421"/>
                    <a:pt x="2068" y="2413"/>
                    <a:pt x="2054" y="2391"/>
                  </a:cubicBezTo>
                  <a:cubicBezTo>
                    <a:pt x="2046" y="2383"/>
                    <a:pt x="2046" y="2376"/>
                    <a:pt x="2038" y="2368"/>
                  </a:cubicBezTo>
                  <a:cubicBezTo>
                    <a:pt x="2031" y="2361"/>
                    <a:pt x="2016" y="2353"/>
                    <a:pt x="2016" y="2346"/>
                  </a:cubicBezTo>
                  <a:cubicBezTo>
                    <a:pt x="2016" y="2316"/>
                    <a:pt x="2046" y="2308"/>
                    <a:pt x="2046" y="2286"/>
                  </a:cubicBezTo>
                  <a:cubicBezTo>
                    <a:pt x="2046" y="2256"/>
                    <a:pt x="2031" y="2241"/>
                    <a:pt x="2024" y="2218"/>
                  </a:cubicBezTo>
                  <a:cubicBezTo>
                    <a:pt x="2016" y="2218"/>
                    <a:pt x="2024" y="2211"/>
                    <a:pt x="2024" y="2211"/>
                  </a:cubicBezTo>
                  <a:cubicBezTo>
                    <a:pt x="2016" y="2181"/>
                    <a:pt x="1994" y="2173"/>
                    <a:pt x="1964" y="2166"/>
                  </a:cubicBezTo>
                  <a:cubicBezTo>
                    <a:pt x="1934" y="2158"/>
                    <a:pt x="1904" y="2166"/>
                    <a:pt x="1881" y="2136"/>
                  </a:cubicBezTo>
                  <a:cubicBezTo>
                    <a:pt x="1866" y="2121"/>
                    <a:pt x="1866" y="2098"/>
                    <a:pt x="1859" y="2076"/>
                  </a:cubicBezTo>
                  <a:cubicBezTo>
                    <a:pt x="1836" y="2091"/>
                    <a:pt x="1829" y="2106"/>
                    <a:pt x="1806" y="2128"/>
                  </a:cubicBezTo>
                  <a:cubicBezTo>
                    <a:pt x="1791" y="2144"/>
                    <a:pt x="1784" y="2151"/>
                    <a:pt x="1769" y="2166"/>
                  </a:cubicBezTo>
                  <a:cubicBezTo>
                    <a:pt x="1754" y="2173"/>
                    <a:pt x="1739" y="2173"/>
                    <a:pt x="1739" y="2188"/>
                  </a:cubicBezTo>
                  <a:cubicBezTo>
                    <a:pt x="1739" y="2203"/>
                    <a:pt x="1746" y="2211"/>
                    <a:pt x="1746" y="2218"/>
                  </a:cubicBezTo>
                  <a:cubicBezTo>
                    <a:pt x="1761" y="2248"/>
                    <a:pt x="1754" y="2263"/>
                    <a:pt x="1769" y="2293"/>
                  </a:cubicBezTo>
                  <a:cubicBezTo>
                    <a:pt x="1776" y="2316"/>
                    <a:pt x="1784" y="2331"/>
                    <a:pt x="1799" y="2353"/>
                  </a:cubicBezTo>
                  <a:cubicBezTo>
                    <a:pt x="1799" y="2368"/>
                    <a:pt x="1814" y="2368"/>
                    <a:pt x="1814" y="2383"/>
                  </a:cubicBezTo>
                  <a:cubicBezTo>
                    <a:pt x="1814" y="2413"/>
                    <a:pt x="1799" y="2428"/>
                    <a:pt x="1784" y="2443"/>
                  </a:cubicBezTo>
                  <a:cubicBezTo>
                    <a:pt x="1784" y="2451"/>
                    <a:pt x="1784" y="2458"/>
                    <a:pt x="1776" y="2458"/>
                  </a:cubicBezTo>
                  <a:cubicBezTo>
                    <a:pt x="1746" y="2473"/>
                    <a:pt x="1724" y="2481"/>
                    <a:pt x="1701" y="2496"/>
                  </a:cubicBezTo>
                  <a:cubicBezTo>
                    <a:pt x="1694" y="2503"/>
                    <a:pt x="1701" y="2511"/>
                    <a:pt x="1701" y="2511"/>
                  </a:cubicBezTo>
                  <a:cubicBezTo>
                    <a:pt x="1709" y="2518"/>
                    <a:pt x="1724" y="2518"/>
                    <a:pt x="1739" y="2518"/>
                  </a:cubicBezTo>
                  <a:cubicBezTo>
                    <a:pt x="1761" y="2526"/>
                    <a:pt x="1776" y="2541"/>
                    <a:pt x="1799" y="2541"/>
                  </a:cubicBezTo>
                  <a:cubicBezTo>
                    <a:pt x="1851" y="2541"/>
                    <a:pt x="1866" y="2503"/>
                    <a:pt x="1918" y="2503"/>
                  </a:cubicBezTo>
                  <a:cubicBezTo>
                    <a:pt x="1934" y="2503"/>
                    <a:pt x="1941" y="2518"/>
                    <a:pt x="1948" y="2526"/>
                  </a:cubicBezTo>
                  <a:cubicBezTo>
                    <a:pt x="1956" y="2541"/>
                    <a:pt x="1964" y="2548"/>
                    <a:pt x="1971" y="2563"/>
                  </a:cubicBezTo>
                  <a:cubicBezTo>
                    <a:pt x="1994" y="2593"/>
                    <a:pt x="2001" y="2616"/>
                    <a:pt x="2001" y="2646"/>
                  </a:cubicBezTo>
                  <a:cubicBezTo>
                    <a:pt x="2001" y="2683"/>
                    <a:pt x="1986" y="2698"/>
                    <a:pt x="1986" y="2728"/>
                  </a:cubicBezTo>
                  <a:cubicBezTo>
                    <a:pt x="1986" y="2743"/>
                    <a:pt x="1994" y="2750"/>
                    <a:pt x="1994" y="2766"/>
                  </a:cubicBezTo>
                  <a:cubicBezTo>
                    <a:pt x="1994" y="2788"/>
                    <a:pt x="1978" y="2796"/>
                    <a:pt x="1964" y="2796"/>
                  </a:cubicBezTo>
                  <a:cubicBezTo>
                    <a:pt x="1941" y="2803"/>
                    <a:pt x="1918" y="2796"/>
                    <a:pt x="1896" y="2803"/>
                  </a:cubicBezTo>
                  <a:cubicBezTo>
                    <a:pt x="1866" y="2810"/>
                    <a:pt x="1851" y="2826"/>
                    <a:pt x="1836" y="2848"/>
                  </a:cubicBezTo>
                  <a:cubicBezTo>
                    <a:pt x="1829" y="2863"/>
                    <a:pt x="1821" y="2878"/>
                    <a:pt x="1806" y="2878"/>
                  </a:cubicBezTo>
                  <a:cubicBezTo>
                    <a:pt x="1791" y="2878"/>
                    <a:pt x="1791" y="2863"/>
                    <a:pt x="1784" y="2855"/>
                  </a:cubicBezTo>
                  <a:cubicBezTo>
                    <a:pt x="1769" y="2848"/>
                    <a:pt x="1754" y="2848"/>
                    <a:pt x="1746" y="2840"/>
                  </a:cubicBezTo>
                  <a:cubicBezTo>
                    <a:pt x="1731" y="2833"/>
                    <a:pt x="1731" y="2810"/>
                    <a:pt x="1716" y="2803"/>
                  </a:cubicBezTo>
                  <a:cubicBezTo>
                    <a:pt x="1716" y="2796"/>
                    <a:pt x="1709" y="2796"/>
                    <a:pt x="1701" y="2796"/>
                  </a:cubicBezTo>
                  <a:cubicBezTo>
                    <a:pt x="1716" y="2788"/>
                    <a:pt x="1724" y="2780"/>
                    <a:pt x="1739" y="2773"/>
                  </a:cubicBezTo>
                  <a:cubicBezTo>
                    <a:pt x="1746" y="2766"/>
                    <a:pt x="1746" y="2758"/>
                    <a:pt x="1761" y="2743"/>
                  </a:cubicBezTo>
                  <a:cubicBezTo>
                    <a:pt x="1776" y="2736"/>
                    <a:pt x="1784" y="2720"/>
                    <a:pt x="1784" y="2698"/>
                  </a:cubicBezTo>
                  <a:cubicBezTo>
                    <a:pt x="1784" y="2690"/>
                    <a:pt x="1784" y="2683"/>
                    <a:pt x="1784" y="2676"/>
                  </a:cubicBezTo>
                  <a:cubicBezTo>
                    <a:pt x="1776" y="2668"/>
                    <a:pt x="1784" y="2661"/>
                    <a:pt x="1784" y="2653"/>
                  </a:cubicBezTo>
                  <a:cubicBezTo>
                    <a:pt x="1776" y="2646"/>
                    <a:pt x="1761" y="2638"/>
                    <a:pt x="1754" y="2638"/>
                  </a:cubicBezTo>
                  <a:cubicBezTo>
                    <a:pt x="1746" y="2631"/>
                    <a:pt x="1739" y="2631"/>
                    <a:pt x="1731" y="2631"/>
                  </a:cubicBezTo>
                  <a:cubicBezTo>
                    <a:pt x="1694" y="2631"/>
                    <a:pt x="1679" y="2638"/>
                    <a:pt x="1641" y="2653"/>
                  </a:cubicBezTo>
                  <a:cubicBezTo>
                    <a:pt x="1589" y="2661"/>
                    <a:pt x="1559" y="2676"/>
                    <a:pt x="1514" y="2713"/>
                  </a:cubicBezTo>
                  <a:cubicBezTo>
                    <a:pt x="1477" y="2750"/>
                    <a:pt x="1447" y="2766"/>
                    <a:pt x="1409" y="2818"/>
                  </a:cubicBezTo>
                  <a:cubicBezTo>
                    <a:pt x="1394" y="2833"/>
                    <a:pt x="1387" y="2855"/>
                    <a:pt x="1364" y="2870"/>
                  </a:cubicBezTo>
                  <a:cubicBezTo>
                    <a:pt x="1349" y="2878"/>
                    <a:pt x="1342" y="2893"/>
                    <a:pt x="1334" y="2908"/>
                  </a:cubicBezTo>
                  <a:cubicBezTo>
                    <a:pt x="1327" y="2915"/>
                    <a:pt x="1319" y="2930"/>
                    <a:pt x="1304" y="2930"/>
                  </a:cubicBezTo>
                  <a:lnTo>
                    <a:pt x="1297" y="2923"/>
                  </a:lnTo>
                  <a:cubicBezTo>
                    <a:pt x="1312" y="2893"/>
                    <a:pt x="1319" y="2870"/>
                    <a:pt x="1327" y="2840"/>
                  </a:cubicBezTo>
                  <a:cubicBezTo>
                    <a:pt x="1334" y="2818"/>
                    <a:pt x="1334" y="2803"/>
                    <a:pt x="1342" y="2780"/>
                  </a:cubicBezTo>
                  <a:cubicBezTo>
                    <a:pt x="1364" y="2766"/>
                    <a:pt x="1394" y="2766"/>
                    <a:pt x="1394" y="2743"/>
                  </a:cubicBezTo>
                  <a:cubicBezTo>
                    <a:pt x="1394" y="2720"/>
                    <a:pt x="1379" y="2713"/>
                    <a:pt x="1364" y="2698"/>
                  </a:cubicBezTo>
                  <a:cubicBezTo>
                    <a:pt x="1349" y="2690"/>
                    <a:pt x="1342" y="2676"/>
                    <a:pt x="1334" y="2668"/>
                  </a:cubicBezTo>
                  <a:cubicBezTo>
                    <a:pt x="1297" y="2631"/>
                    <a:pt x="1267" y="2623"/>
                    <a:pt x="1236" y="2586"/>
                  </a:cubicBezTo>
                  <a:cubicBezTo>
                    <a:pt x="1199" y="2548"/>
                    <a:pt x="1192" y="2518"/>
                    <a:pt x="1169" y="2481"/>
                  </a:cubicBezTo>
                  <a:cubicBezTo>
                    <a:pt x="1154" y="2443"/>
                    <a:pt x="1132" y="2428"/>
                    <a:pt x="1132" y="2398"/>
                  </a:cubicBezTo>
                  <a:cubicBezTo>
                    <a:pt x="1132" y="2376"/>
                    <a:pt x="1139" y="2361"/>
                    <a:pt x="1154" y="2338"/>
                  </a:cubicBezTo>
                  <a:cubicBezTo>
                    <a:pt x="1154" y="2323"/>
                    <a:pt x="1154" y="2316"/>
                    <a:pt x="1162" y="2301"/>
                  </a:cubicBezTo>
                  <a:cubicBezTo>
                    <a:pt x="1162" y="2278"/>
                    <a:pt x="1169" y="2263"/>
                    <a:pt x="1169" y="2241"/>
                  </a:cubicBezTo>
                  <a:cubicBezTo>
                    <a:pt x="1169" y="2233"/>
                    <a:pt x="1169" y="2226"/>
                    <a:pt x="1169" y="2218"/>
                  </a:cubicBezTo>
                  <a:cubicBezTo>
                    <a:pt x="1184" y="2218"/>
                    <a:pt x="1192" y="2218"/>
                    <a:pt x="1207" y="2218"/>
                  </a:cubicBezTo>
                  <a:cubicBezTo>
                    <a:pt x="1214" y="2218"/>
                    <a:pt x="1222" y="2211"/>
                    <a:pt x="1229" y="2211"/>
                  </a:cubicBezTo>
                  <a:cubicBezTo>
                    <a:pt x="1236" y="2211"/>
                    <a:pt x="1244" y="2218"/>
                    <a:pt x="1244" y="2226"/>
                  </a:cubicBezTo>
                  <a:cubicBezTo>
                    <a:pt x="1252" y="2233"/>
                    <a:pt x="1252" y="2241"/>
                    <a:pt x="1259" y="2248"/>
                  </a:cubicBezTo>
                  <a:cubicBezTo>
                    <a:pt x="1274" y="2263"/>
                    <a:pt x="1297" y="2256"/>
                    <a:pt x="1304" y="2278"/>
                  </a:cubicBezTo>
                  <a:cubicBezTo>
                    <a:pt x="1304" y="2293"/>
                    <a:pt x="1297" y="2308"/>
                    <a:pt x="1312" y="2316"/>
                  </a:cubicBezTo>
                  <a:cubicBezTo>
                    <a:pt x="1319" y="2323"/>
                    <a:pt x="1327" y="2331"/>
                    <a:pt x="1342" y="2331"/>
                  </a:cubicBezTo>
                  <a:cubicBezTo>
                    <a:pt x="1349" y="2338"/>
                    <a:pt x="1364" y="2338"/>
                    <a:pt x="1364" y="2353"/>
                  </a:cubicBezTo>
                  <a:cubicBezTo>
                    <a:pt x="1364" y="2368"/>
                    <a:pt x="1349" y="2376"/>
                    <a:pt x="1349" y="2391"/>
                  </a:cubicBezTo>
                  <a:cubicBezTo>
                    <a:pt x="1349" y="2398"/>
                    <a:pt x="1357" y="2406"/>
                    <a:pt x="1357" y="2413"/>
                  </a:cubicBezTo>
                  <a:cubicBezTo>
                    <a:pt x="1364" y="2428"/>
                    <a:pt x="1364" y="2443"/>
                    <a:pt x="1364" y="2458"/>
                  </a:cubicBezTo>
                  <a:cubicBezTo>
                    <a:pt x="1364" y="2473"/>
                    <a:pt x="1364" y="2481"/>
                    <a:pt x="1364" y="2496"/>
                  </a:cubicBezTo>
                  <a:cubicBezTo>
                    <a:pt x="1364" y="2503"/>
                    <a:pt x="1371" y="2511"/>
                    <a:pt x="1371" y="2518"/>
                  </a:cubicBezTo>
                  <a:cubicBezTo>
                    <a:pt x="1371" y="2526"/>
                    <a:pt x="1364" y="2533"/>
                    <a:pt x="1371" y="2533"/>
                  </a:cubicBezTo>
                  <a:cubicBezTo>
                    <a:pt x="1379" y="2533"/>
                    <a:pt x="1387" y="2533"/>
                    <a:pt x="1394" y="2526"/>
                  </a:cubicBezTo>
                  <a:cubicBezTo>
                    <a:pt x="1409" y="2518"/>
                    <a:pt x="1417" y="2511"/>
                    <a:pt x="1431" y="2496"/>
                  </a:cubicBezTo>
                  <a:cubicBezTo>
                    <a:pt x="1439" y="2488"/>
                    <a:pt x="1447" y="2488"/>
                    <a:pt x="1454" y="2481"/>
                  </a:cubicBezTo>
                  <a:cubicBezTo>
                    <a:pt x="1454" y="2481"/>
                    <a:pt x="1461" y="2473"/>
                    <a:pt x="1469" y="2473"/>
                  </a:cubicBezTo>
                  <a:cubicBezTo>
                    <a:pt x="1477" y="2473"/>
                    <a:pt x="1477" y="2473"/>
                    <a:pt x="1484" y="2473"/>
                  </a:cubicBezTo>
                  <a:cubicBezTo>
                    <a:pt x="1484" y="2451"/>
                    <a:pt x="1484" y="2451"/>
                    <a:pt x="1484" y="2451"/>
                  </a:cubicBezTo>
                  <a:cubicBezTo>
                    <a:pt x="1484" y="2443"/>
                    <a:pt x="1484" y="2443"/>
                    <a:pt x="1484" y="2436"/>
                  </a:cubicBezTo>
                  <a:cubicBezTo>
                    <a:pt x="1477" y="2421"/>
                    <a:pt x="1477" y="2413"/>
                    <a:pt x="1477" y="2398"/>
                  </a:cubicBezTo>
                  <a:cubicBezTo>
                    <a:pt x="1477" y="2383"/>
                    <a:pt x="1484" y="2368"/>
                    <a:pt x="1484" y="2353"/>
                  </a:cubicBezTo>
                  <a:cubicBezTo>
                    <a:pt x="1484" y="2338"/>
                    <a:pt x="1477" y="2331"/>
                    <a:pt x="1469" y="2316"/>
                  </a:cubicBezTo>
                  <a:cubicBezTo>
                    <a:pt x="1461" y="2308"/>
                    <a:pt x="1469" y="2293"/>
                    <a:pt x="1461" y="2278"/>
                  </a:cubicBezTo>
                  <a:cubicBezTo>
                    <a:pt x="1454" y="2263"/>
                    <a:pt x="1439" y="2271"/>
                    <a:pt x="1424" y="2271"/>
                  </a:cubicBezTo>
                  <a:cubicBezTo>
                    <a:pt x="1409" y="2263"/>
                    <a:pt x="1401" y="2263"/>
                    <a:pt x="1387" y="2263"/>
                  </a:cubicBezTo>
                  <a:cubicBezTo>
                    <a:pt x="1379" y="2263"/>
                    <a:pt x="1371" y="2256"/>
                    <a:pt x="1364" y="2256"/>
                  </a:cubicBezTo>
                  <a:cubicBezTo>
                    <a:pt x="1357" y="2256"/>
                    <a:pt x="1357" y="2256"/>
                    <a:pt x="1349" y="2256"/>
                  </a:cubicBezTo>
                  <a:cubicBezTo>
                    <a:pt x="1334" y="2248"/>
                    <a:pt x="1327" y="2248"/>
                    <a:pt x="1312" y="2248"/>
                  </a:cubicBezTo>
                  <a:cubicBezTo>
                    <a:pt x="1297" y="2248"/>
                    <a:pt x="1289" y="2248"/>
                    <a:pt x="1282" y="2241"/>
                  </a:cubicBezTo>
                  <a:cubicBezTo>
                    <a:pt x="1282" y="2241"/>
                    <a:pt x="1282" y="2233"/>
                    <a:pt x="1282" y="2226"/>
                  </a:cubicBezTo>
                  <a:cubicBezTo>
                    <a:pt x="1282" y="2218"/>
                    <a:pt x="1282" y="2203"/>
                    <a:pt x="1274" y="2196"/>
                  </a:cubicBezTo>
                  <a:cubicBezTo>
                    <a:pt x="1274" y="2196"/>
                    <a:pt x="1267" y="2196"/>
                    <a:pt x="1267" y="2188"/>
                  </a:cubicBezTo>
                  <a:cubicBezTo>
                    <a:pt x="1267" y="2181"/>
                    <a:pt x="1282" y="2173"/>
                    <a:pt x="1282" y="2166"/>
                  </a:cubicBezTo>
                  <a:cubicBezTo>
                    <a:pt x="1282" y="2158"/>
                    <a:pt x="1282" y="2158"/>
                    <a:pt x="1282" y="2151"/>
                  </a:cubicBezTo>
                  <a:cubicBezTo>
                    <a:pt x="1274" y="2151"/>
                    <a:pt x="1267" y="2151"/>
                    <a:pt x="1259" y="2151"/>
                  </a:cubicBezTo>
                  <a:cubicBezTo>
                    <a:pt x="1252" y="2151"/>
                    <a:pt x="1244" y="2158"/>
                    <a:pt x="1236" y="2158"/>
                  </a:cubicBezTo>
                  <a:cubicBezTo>
                    <a:pt x="1222" y="2166"/>
                    <a:pt x="1214" y="2166"/>
                    <a:pt x="1192" y="2173"/>
                  </a:cubicBezTo>
                  <a:cubicBezTo>
                    <a:pt x="1184" y="2181"/>
                    <a:pt x="1184" y="2188"/>
                    <a:pt x="1177" y="2188"/>
                  </a:cubicBezTo>
                  <a:cubicBezTo>
                    <a:pt x="1169" y="2188"/>
                    <a:pt x="1169" y="2181"/>
                    <a:pt x="1162" y="2181"/>
                  </a:cubicBezTo>
                  <a:close/>
                  <a:moveTo>
                    <a:pt x="1027" y="1904"/>
                  </a:moveTo>
                  <a:lnTo>
                    <a:pt x="1027" y="1904"/>
                  </a:lnTo>
                  <a:cubicBezTo>
                    <a:pt x="1034" y="1904"/>
                    <a:pt x="1034" y="1896"/>
                    <a:pt x="1034" y="1889"/>
                  </a:cubicBezTo>
                  <a:cubicBezTo>
                    <a:pt x="1049" y="1874"/>
                    <a:pt x="1057" y="1859"/>
                    <a:pt x="1064" y="1836"/>
                  </a:cubicBezTo>
                  <a:cubicBezTo>
                    <a:pt x="1064" y="1821"/>
                    <a:pt x="1064" y="1821"/>
                    <a:pt x="1064" y="1806"/>
                  </a:cubicBezTo>
                  <a:cubicBezTo>
                    <a:pt x="1064" y="1799"/>
                    <a:pt x="1072" y="1791"/>
                    <a:pt x="1064" y="1784"/>
                  </a:cubicBezTo>
                  <a:cubicBezTo>
                    <a:pt x="1057" y="1776"/>
                    <a:pt x="1057" y="1776"/>
                    <a:pt x="1049" y="1776"/>
                  </a:cubicBezTo>
                  <a:cubicBezTo>
                    <a:pt x="1042" y="1769"/>
                    <a:pt x="1042" y="1761"/>
                    <a:pt x="1034" y="1761"/>
                  </a:cubicBezTo>
                  <a:cubicBezTo>
                    <a:pt x="1027" y="1754"/>
                    <a:pt x="1019" y="1754"/>
                    <a:pt x="1019" y="1746"/>
                  </a:cubicBezTo>
                  <a:cubicBezTo>
                    <a:pt x="1019" y="1761"/>
                    <a:pt x="1019" y="1769"/>
                    <a:pt x="1019" y="1784"/>
                  </a:cubicBezTo>
                  <a:cubicBezTo>
                    <a:pt x="1012" y="1791"/>
                    <a:pt x="1012" y="1799"/>
                    <a:pt x="1012" y="1814"/>
                  </a:cubicBezTo>
                  <a:cubicBezTo>
                    <a:pt x="1004" y="1829"/>
                    <a:pt x="1004" y="1844"/>
                    <a:pt x="989" y="1851"/>
                  </a:cubicBezTo>
                  <a:cubicBezTo>
                    <a:pt x="982" y="1859"/>
                    <a:pt x="982" y="1859"/>
                    <a:pt x="974" y="1859"/>
                  </a:cubicBezTo>
                  <a:cubicBezTo>
                    <a:pt x="967" y="1859"/>
                    <a:pt x="967" y="1851"/>
                    <a:pt x="959" y="1844"/>
                  </a:cubicBezTo>
                  <a:cubicBezTo>
                    <a:pt x="959" y="1836"/>
                    <a:pt x="952" y="1829"/>
                    <a:pt x="944" y="1821"/>
                  </a:cubicBezTo>
                  <a:cubicBezTo>
                    <a:pt x="944" y="1814"/>
                    <a:pt x="937" y="1814"/>
                    <a:pt x="937" y="1806"/>
                  </a:cubicBezTo>
                  <a:cubicBezTo>
                    <a:pt x="929" y="1799"/>
                    <a:pt x="922" y="1791"/>
                    <a:pt x="922" y="1776"/>
                  </a:cubicBezTo>
                  <a:cubicBezTo>
                    <a:pt x="914" y="1791"/>
                    <a:pt x="914" y="1799"/>
                    <a:pt x="907" y="1814"/>
                  </a:cubicBezTo>
                  <a:cubicBezTo>
                    <a:pt x="899" y="1829"/>
                    <a:pt x="892" y="1829"/>
                    <a:pt x="892" y="1844"/>
                  </a:cubicBezTo>
                  <a:cubicBezTo>
                    <a:pt x="907" y="1851"/>
                    <a:pt x="914" y="1859"/>
                    <a:pt x="922" y="1866"/>
                  </a:cubicBezTo>
                  <a:cubicBezTo>
                    <a:pt x="922" y="1874"/>
                    <a:pt x="929" y="1881"/>
                    <a:pt x="929" y="1889"/>
                  </a:cubicBezTo>
                  <a:cubicBezTo>
                    <a:pt x="929" y="1896"/>
                    <a:pt x="922" y="1896"/>
                    <a:pt x="922" y="1904"/>
                  </a:cubicBezTo>
                  <a:cubicBezTo>
                    <a:pt x="914" y="1919"/>
                    <a:pt x="914" y="1926"/>
                    <a:pt x="907" y="1941"/>
                  </a:cubicBezTo>
                  <a:cubicBezTo>
                    <a:pt x="899" y="1956"/>
                    <a:pt x="892" y="1971"/>
                    <a:pt x="884" y="1986"/>
                  </a:cubicBezTo>
                  <a:cubicBezTo>
                    <a:pt x="877" y="1994"/>
                    <a:pt x="877" y="2001"/>
                    <a:pt x="869" y="2008"/>
                  </a:cubicBezTo>
                  <a:cubicBezTo>
                    <a:pt x="869" y="2016"/>
                    <a:pt x="869" y="2016"/>
                    <a:pt x="869" y="2024"/>
                  </a:cubicBezTo>
                  <a:cubicBezTo>
                    <a:pt x="862" y="2024"/>
                    <a:pt x="862" y="2024"/>
                    <a:pt x="854" y="2031"/>
                  </a:cubicBezTo>
                  <a:cubicBezTo>
                    <a:pt x="847" y="2031"/>
                    <a:pt x="839" y="2038"/>
                    <a:pt x="839" y="2046"/>
                  </a:cubicBezTo>
                  <a:cubicBezTo>
                    <a:pt x="832" y="2061"/>
                    <a:pt x="824" y="2061"/>
                    <a:pt x="824" y="2076"/>
                  </a:cubicBezTo>
                  <a:cubicBezTo>
                    <a:pt x="832" y="2076"/>
                    <a:pt x="847" y="2076"/>
                    <a:pt x="854" y="2076"/>
                  </a:cubicBezTo>
                  <a:cubicBezTo>
                    <a:pt x="862" y="2084"/>
                    <a:pt x="862" y="2084"/>
                    <a:pt x="862" y="2091"/>
                  </a:cubicBezTo>
                  <a:cubicBezTo>
                    <a:pt x="869" y="2098"/>
                    <a:pt x="877" y="2098"/>
                    <a:pt x="884" y="2098"/>
                  </a:cubicBezTo>
                  <a:cubicBezTo>
                    <a:pt x="892" y="2098"/>
                    <a:pt x="899" y="2091"/>
                    <a:pt x="907" y="2091"/>
                  </a:cubicBezTo>
                  <a:cubicBezTo>
                    <a:pt x="907" y="2091"/>
                    <a:pt x="914" y="2091"/>
                    <a:pt x="922" y="2091"/>
                  </a:cubicBezTo>
                  <a:cubicBezTo>
                    <a:pt x="929" y="2084"/>
                    <a:pt x="929" y="2068"/>
                    <a:pt x="937" y="2061"/>
                  </a:cubicBezTo>
                  <a:cubicBezTo>
                    <a:pt x="944" y="2038"/>
                    <a:pt x="959" y="2031"/>
                    <a:pt x="967" y="2016"/>
                  </a:cubicBezTo>
                  <a:cubicBezTo>
                    <a:pt x="974" y="2001"/>
                    <a:pt x="982" y="1994"/>
                    <a:pt x="989" y="1979"/>
                  </a:cubicBezTo>
                  <a:cubicBezTo>
                    <a:pt x="997" y="1971"/>
                    <a:pt x="997" y="1964"/>
                    <a:pt x="1004" y="1949"/>
                  </a:cubicBezTo>
                  <a:cubicBezTo>
                    <a:pt x="1012" y="1934"/>
                    <a:pt x="1019" y="1926"/>
                    <a:pt x="1027" y="1904"/>
                  </a:cubicBezTo>
                  <a:close/>
                  <a:moveTo>
                    <a:pt x="577" y="1941"/>
                  </a:moveTo>
                  <a:lnTo>
                    <a:pt x="577" y="1941"/>
                  </a:lnTo>
                  <a:cubicBezTo>
                    <a:pt x="570" y="1941"/>
                    <a:pt x="570" y="1941"/>
                    <a:pt x="562" y="1941"/>
                  </a:cubicBezTo>
                  <a:cubicBezTo>
                    <a:pt x="547" y="1949"/>
                    <a:pt x="547" y="1956"/>
                    <a:pt x="540" y="1956"/>
                  </a:cubicBezTo>
                  <a:cubicBezTo>
                    <a:pt x="525" y="1956"/>
                    <a:pt x="517" y="1964"/>
                    <a:pt x="510" y="1971"/>
                  </a:cubicBezTo>
                  <a:cubicBezTo>
                    <a:pt x="517" y="1979"/>
                    <a:pt x="525" y="1979"/>
                    <a:pt x="540" y="1986"/>
                  </a:cubicBezTo>
                  <a:cubicBezTo>
                    <a:pt x="547" y="1994"/>
                    <a:pt x="547" y="1994"/>
                    <a:pt x="555" y="1994"/>
                  </a:cubicBezTo>
                  <a:cubicBezTo>
                    <a:pt x="570" y="1994"/>
                    <a:pt x="577" y="1994"/>
                    <a:pt x="592" y="1979"/>
                  </a:cubicBezTo>
                  <a:lnTo>
                    <a:pt x="592" y="1979"/>
                  </a:lnTo>
                  <a:cubicBezTo>
                    <a:pt x="592" y="1964"/>
                    <a:pt x="585" y="1956"/>
                    <a:pt x="577" y="1941"/>
                  </a:cubicBezTo>
                  <a:close/>
                  <a:moveTo>
                    <a:pt x="397" y="2443"/>
                  </a:moveTo>
                  <a:lnTo>
                    <a:pt x="397" y="2443"/>
                  </a:lnTo>
                  <a:cubicBezTo>
                    <a:pt x="390" y="2443"/>
                    <a:pt x="390" y="2458"/>
                    <a:pt x="390" y="2466"/>
                  </a:cubicBezTo>
                  <a:cubicBezTo>
                    <a:pt x="390" y="2496"/>
                    <a:pt x="390" y="2496"/>
                    <a:pt x="390" y="2496"/>
                  </a:cubicBezTo>
                  <a:cubicBezTo>
                    <a:pt x="390" y="2503"/>
                    <a:pt x="382" y="2503"/>
                    <a:pt x="382" y="2511"/>
                  </a:cubicBezTo>
                  <a:cubicBezTo>
                    <a:pt x="390" y="2511"/>
                    <a:pt x="390" y="2511"/>
                    <a:pt x="397" y="2511"/>
                  </a:cubicBezTo>
                  <a:cubicBezTo>
                    <a:pt x="397" y="2511"/>
                    <a:pt x="405" y="2511"/>
                    <a:pt x="412" y="2511"/>
                  </a:cubicBezTo>
                  <a:cubicBezTo>
                    <a:pt x="420" y="2511"/>
                    <a:pt x="420" y="2518"/>
                    <a:pt x="427" y="2526"/>
                  </a:cubicBezTo>
                  <a:cubicBezTo>
                    <a:pt x="442" y="2518"/>
                    <a:pt x="442" y="2503"/>
                    <a:pt x="442" y="2488"/>
                  </a:cubicBezTo>
                  <a:cubicBezTo>
                    <a:pt x="442" y="2481"/>
                    <a:pt x="442" y="2481"/>
                    <a:pt x="442" y="2473"/>
                  </a:cubicBezTo>
                  <a:cubicBezTo>
                    <a:pt x="442" y="2466"/>
                    <a:pt x="442" y="2466"/>
                    <a:pt x="435" y="2466"/>
                  </a:cubicBezTo>
                  <a:cubicBezTo>
                    <a:pt x="427" y="2458"/>
                    <a:pt x="420" y="2458"/>
                    <a:pt x="412" y="2458"/>
                  </a:cubicBezTo>
                  <a:cubicBezTo>
                    <a:pt x="405" y="2451"/>
                    <a:pt x="405" y="2443"/>
                    <a:pt x="397" y="2443"/>
                  </a:cubicBezTo>
                  <a:close/>
                  <a:moveTo>
                    <a:pt x="555" y="2211"/>
                  </a:moveTo>
                  <a:lnTo>
                    <a:pt x="555" y="2211"/>
                  </a:lnTo>
                  <a:cubicBezTo>
                    <a:pt x="555" y="2218"/>
                    <a:pt x="562" y="2218"/>
                    <a:pt x="562" y="2218"/>
                  </a:cubicBezTo>
                  <a:cubicBezTo>
                    <a:pt x="562" y="2226"/>
                    <a:pt x="555" y="2233"/>
                    <a:pt x="555" y="2233"/>
                  </a:cubicBezTo>
                  <a:cubicBezTo>
                    <a:pt x="555" y="2256"/>
                    <a:pt x="555" y="2263"/>
                    <a:pt x="547" y="2286"/>
                  </a:cubicBezTo>
                  <a:cubicBezTo>
                    <a:pt x="547" y="2301"/>
                    <a:pt x="540" y="2308"/>
                    <a:pt x="540" y="2316"/>
                  </a:cubicBezTo>
                  <a:cubicBezTo>
                    <a:pt x="540" y="2331"/>
                    <a:pt x="525" y="2338"/>
                    <a:pt x="525" y="2353"/>
                  </a:cubicBezTo>
                  <a:cubicBezTo>
                    <a:pt x="525" y="2361"/>
                    <a:pt x="525" y="2361"/>
                    <a:pt x="525" y="2361"/>
                  </a:cubicBezTo>
                  <a:cubicBezTo>
                    <a:pt x="532" y="2368"/>
                    <a:pt x="540" y="2368"/>
                    <a:pt x="540" y="2368"/>
                  </a:cubicBezTo>
                  <a:cubicBezTo>
                    <a:pt x="562" y="2368"/>
                    <a:pt x="570" y="2361"/>
                    <a:pt x="592" y="2353"/>
                  </a:cubicBezTo>
                  <a:cubicBezTo>
                    <a:pt x="592" y="2353"/>
                    <a:pt x="600" y="2346"/>
                    <a:pt x="607" y="2346"/>
                  </a:cubicBezTo>
                  <a:cubicBezTo>
                    <a:pt x="615" y="2346"/>
                    <a:pt x="615" y="2346"/>
                    <a:pt x="615" y="2346"/>
                  </a:cubicBezTo>
                  <a:cubicBezTo>
                    <a:pt x="615" y="2353"/>
                    <a:pt x="615" y="2361"/>
                    <a:pt x="615" y="2361"/>
                  </a:cubicBezTo>
                  <a:cubicBezTo>
                    <a:pt x="615" y="2376"/>
                    <a:pt x="615" y="2391"/>
                    <a:pt x="600" y="2398"/>
                  </a:cubicBezTo>
                  <a:cubicBezTo>
                    <a:pt x="592" y="2406"/>
                    <a:pt x="592" y="2413"/>
                    <a:pt x="585" y="2413"/>
                  </a:cubicBezTo>
                  <a:cubicBezTo>
                    <a:pt x="570" y="2421"/>
                    <a:pt x="570" y="2421"/>
                    <a:pt x="555" y="2428"/>
                  </a:cubicBezTo>
                  <a:cubicBezTo>
                    <a:pt x="547" y="2436"/>
                    <a:pt x="540" y="2436"/>
                    <a:pt x="540" y="2443"/>
                  </a:cubicBezTo>
                  <a:cubicBezTo>
                    <a:pt x="532" y="2443"/>
                    <a:pt x="532" y="2451"/>
                    <a:pt x="532" y="2458"/>
                  </a:cubicBezTo>
                  <a:cubicBezTo>
                    <a:pt x="525" y="2473"/>
                    <a:pt x="517" y="2481"/>
                    <a:pt x="517" y="2496"/>
                  </a:cubicBezTo>
                  <a:cubicBezTo>
                    <a:pt x="517" y="2511"/>
                    <a:pt x="517" y="2518"/>
                    <a:pt x="517" y="2526"/>
                  </a:cubicBezTo>
                  <a:cubicBezTo>
                    <a:pt x="510" y="2533"/>
                    <a:pt x="502" y="2533"/>
                    <a:pt x="495" y="2533"/>
                  </a:cubicBezTo>
                  <a:cubicBezTo>
                    <a:pt x="487" y="2533"/>
                    <a:pt x="480" y="2533"/>
                    <a:pt x="480" y="2533"/>
                  </a:cubicBezTo>
                  <a:cubicBezTo>
                    <a:pt x="472" y="2526"/>
                    <a:pt x="472" y="2518"/>
                    <a:pt x="472" y="2511"/>
                  </a:cubicBezTo>
                  <a:cubicBezTo>
                    <a:pt x="472" y="2496"/>
                    <a:pt x="487" y="2488"/>
                    <a:pt x="487" y="2466"/>
                  </a:cubicBezTo>
                  <a:cubicBezTo>
                    <a:pt x="487" y="2451"/>
                    <a:pt x="472" y="2436"/>
                    <a:pt x="457" y="2428"/>
                  </a:cubicBezTo>
                  <a:cubicBezTo>
                    <a:pt x="457" y="2421"/>
                    <a:pt x="450" y="2413"/>
                    <a:pt x="450" y="2413"/>
                  </a:cubicBezTo>
                  <a:cubicBezTo>
                    <a:pt x="435" y="2413"/>
                    <a:pt x="427" y="2413"/>
                    <a:pt x="420" y="2406"/>
                  </a:cubicBezTo>
                  <a:cubicBezTo>
                    <a:pt x="427" y="2398"/>
                    <a:pt x="435" y="2391"/>
                    <a:pt x="442" y="2391"/>
                  </a:cubicBezTo>
                  <a:cubicBezTo>
                    <a:pt x="442" y="2383"/>
                    <a:pt x="450" y="2383"/>
                    <a:pt x="457" y="2383"/>
                  </a:cubicBezTo>
                  <a:cubicBezTo>
                    <a:pt x="465" y="2376"/>
                    <a:pt x="480" y="2368"/>
                    <a:pt x="480" y="2353"/>
                  </a:cubicBezTo>
                  <a:cubicBezTo>
                    <a:pt x="487" y="2331"/>
                    <a:pt x="480" y="2308"/>
                    <a:pt x="495" y="2286"/>
                  </a:cubicBezTo>
                  <a:cubicBezTo>
                    <a:pt x="502" y="2293"/>
                    <a:pt x="502" y="2301"/>
                    <a:pt x="510" y="2308"/>
                  </a:cubicBezTo>
                  <a:cubicBezTo>
                    <a:pt x="510" y="2301"/>
                    <a:pt x="510" y="2293"/>
                    <a:pt x="510" y="2278"/>
                  </a:cubicBezTo>
                  <a:cubicBezTo>
                    <a:pt x="517" y="2248"/>
                    <a:pt x="532" y="2241"/>
                    <a:pt x="555" y="2211"/>
                  </a:cubicBezTo>
                  <a:close/>
                  <a:moveTo>
                    <a:pt x="262" y="2556"/>
                  </a:moveTo>
                  <a:lnTo>
                    <a:pt x="262" y="2556"/>
                  </a:lnTo>
                  <a:cubicBezTo>
                    <a:pt x="255" y="2556"/>
                    <a:pt x="255" y="2563"/>
                    <a:pt x="247" y="2563"/>
                  </a:cubicBezTo>
                  <a:lnTo>
                    <a:pt x="247" y="2571"/>
                  </a:lnTo>
                  <a:cubicBezTo>
                    <a:pt x="247" y="2586"/>
                    <a:pt x="262" y="2593"/>
                    <a:pt x="262" y="2608"/>
                  </a:cubicBezTo>
                  <a:cubicBezTo>
                    <a:pt x="262" y="2616"/>
                    <a:pt x="255" y="2616"/>
                    <a:pt x="255" y="2623"/>
                  </a:cubicBezTo>
                  <a:cubicBezTo>
                    <a:pt x="255" y="2638"/>
                    <a:pt x="270" y="2638"/>
                    <a:pt x="285" y="2638"/>
                  </a:cubicBezTo>
                  <a:cubicBezTo>
                    <a:pt x="292" y="2638"/>
                    <a:pt x="292" y="2638"/>
                    <a:pt x="300" y="2638"/>
                  </a:cubicBezTo>
                  <a:cubicBezTo>
                    <a:pt x="300" y="2631"/>
                    <a:pt x="307" y="2623"/>
                    <a:pt x="307" y="2616"/>
                  </a:cubicBezTo>
                  <a:cubicBezTo>
                    <a:pt x="307" y="2608"/>
                    <a:pt x="307" y="2601"/>
                    <a:pt x="300" y="2586"/>
                  </a:cubicBezTo>
                  <a:cubicBezTo>
                    <a:pt x="300" y="2578"/>
                    <a:pt x="300" y="2571"/>
                    <a:pt x="300" y="2571"/>
                  </a:cubicBezTo>
                  <a:cubicBezTo>
                    <a:pt x="300" y="2563"/>
                    <a:pt x="292" y="2563"/>
                    <a:pt x="285" y="2563"/>
                  </a:cubicBezTo>
                  <a:cubicBezTo>
                    <a:pt x="277" y="2556"/>
                    <a:pt x="270" y="2556"/>
                    <a:pt x="262" y="2556"/>
                  </a:cubicBezTo>
                  <a:close/>
                  <a:moveTo>
                    <a:pt x="202" y="2623"/>
                  </a:moveTo>
                  <a:lnTo>
                    <a:pt x="202" y="2623"/>
                  </a:lnTo>
                  <a:cubicBezTo>
                    <a:pt x="202" y="2638"/>
                    <a:pt x="210" y="2646"/>
                    <a:pt x="218" y="2653"/>
                  </a:cubicBezTo>
                  <a:cubicBezTo>
                    <a:pt x="225" y="2668"/>
                    <a:pt x="232" y="2668"/>
                    <a:pt x="247" y="2676"/>
                  </a:cubicBezTo>
                  <a:cubicBezTo>
                    <a:pt x="255" y="2676"/>
                    <a:pt x="255" y="2676"/>
                    <a:pt x="255" y="2683"/>
                  </a:cubicBezTo>
                  <a:cubicBezTo>
                    <a:pt x="262" y="2690"/>
                    <a:pt x="255" y="2690"/>
                    <a:pt x="255" y="2698"/>
                  </a:cubicBezTo>
                  <a:cubicBezTo>
                    <a:pt x="255" y="2720"/>
                    <a:pt x="262" y="2736"/>
                    <a:pt x="262" y="2750"/>
                  </a:cubicBezTo>
                  <a:cubicBezTo>
                    <a:pt x="270" y="2758"/>
                    <a:pt x="270" y="2758"/>
                    <a:pt x="277" y="2766"/>
                  </a:cubicBezTo>
                  <a:cubicBezTo>
                    <a:pt x="285" y="2780"/>
                    <a:pt x="285" y="2788"/>
                    <a:pt x="292" y="2796"/>
                  </a:cubicBezTo>
                  <a:cubicBezTo>
                    <a:pt x="300" y="2803"/>
                    <a:pt x="307" y="2803"/>
                    <a:pt x="307" y="2810"/>
                  </a:cubicBezTo>
                  <a:cubicBezTo>
                    <a:pt x="307" y="2818"/>
                    <a:pt x="300" y="2818"/>
                    <a:pt x="292" y="2826"/>
                  </a:cubicBezTo>
                  <a:cubicBezTo>
                    <a:pt x="285" y="2826"/>
                    <a:pt x="285" y="2833"/>
                    <a:pt x="277" y="2833"/>
                  </a:cubicBezTo>
                  <a:cubicBezTo>
                    <a:pt x="255" y="2833"/>
                    <a:pt x="247" y="2833"/>
                    <a:pt x="232" y="2833"/>
                  </a:cubicBezTo>
                  <a:cubicBezTo>
                    <a:pt x="232" y="2833"/>
                    <a:pt x="225" y="2840"/>
                    <a:pt x="218" y="2840"/>
                  </a:cubicBezTo>
                  <a:cubicBezTo>
                    <a:pt x="210" y="2840"/>
                    <a:pt x="210" y="2840"/>
                    <a:pt x="210" y="2840"/>
                  </a:cubicBezTo>
                  <a:cubicBezTo>
                    <a:pt x="210" y="2826"/>
                    <a:pt x="210" y="2826"/>
                    <a:pt x="210" y="2810"/>
                  </a:cubicBezTo>
                  <a:cubicBezTo>
                    <a:pt x="195" y="2818"/>
                    <a:pt x="188" y="2818"/>
                    <a:pt x="180" y="2826"/>
                  </a:cubicBezTo>
                  <a:cubicBezTo>
                    <a:pt x="172" y="2833"/>
                    <a:pt x="172" y="2833"/>
                    <a:pt x="165" y="2833"/>
                  </a:cubicBezTo>
                  <a:cubicBezTo>
                    <a:pt x="165" y="2840"/>
                    <a:pt x="150" y="2840"/>
                    <a:pt x="150" y="2840"/>
                  </a:cubicBezTo>
                  <a:cubicBezTo>
                    <a:pt x="150" y="2855"/>
                    <a:pt x="158" y="2863"/>
                    <a:pt x="165" y="2870"/>
                  </a:cubicBezTo>
                  <a:cubicBezTo>
                    <a:pt x="172" y="2878"/>
                    <a:pt x="172" y="2885"/>
                    <a:pt x="180" y="2893"/>
                  </a:cubicBezTo>
                  <a:cubicBezTo>
                    <a:pt x="188" y="2893"/>
                    <a:pt x="188" y="2893"/>
                    <a:pt x="195" y="2900"/>
                  </a:cubicBezTo>
                  <a:cubicBezTo>
                    <a:pt x="188" y="2908"/>
                    <a:pt x="180" y="2908"/>
                    <a:pt x="172" y="2908"/>
                  </a:cubicBezTo>
                  <a:cubicBezTo>
                    <a:pt x="165" y="2908"/>
                    <a:pt x="158" y="2908"/>
                    <a:pt x="150" y="2908"/>
                  </a:cubicBezTo>
                  <a:lnTo>
                    <a:pt x="142" y="2908"/>
                  </a:lnTo>
                  <a:cubicBezTo>
                    <a:pt x="135" y="2908"/>
                    <a:pt x="142" y="2900"/>
                    <a:pt x="135" y="2893"/>
                  </a:cubicBezTo>
                  <a:cubicBezTo>
                    <a:pt x="128" y="2878"/>
                    <a:pt x="120" y="2878"/>
                    <a:pt x="105" y="2878"/>
                  </a:cubicBezTo>
                  <a:cubicBezTo>
                    <a:pt x="90" y="2878"/>
                    <a:pt x="82" y="2878"/>
                    <a:pt x="75" y="2878"/>
                  </a:cubicBezTo>
                  <a:cubicBezTo>
                    <a:pt x="60" y="2878"/>
                    <a:pt x="53" y="2878"/>
                    <a:pt x="45" y="2870"/>
                  </a:cubicBezTo>
                  <a:lnTo>
                    <a:pt x="38" y="2863"/>
                  </a:lnTo>
                  <a:cubicBezTo>
                    <a:pt x="23" y="2863"/>
                    <a:pt x="23" y="2870"/>
                    <a:pt x="8" y="2878"/>
                  </a:cubicBezTo>
                  <a:cubicBezTo>
                    <a:pt x="8" y="2878"/>
                    <a:pt x="8" y="2878"/>
                    <a:pt x="0" y="2878"/>
                  </a:cubicBezTo>
                  <a:cubicBezTo>
                    <a:pt x="0" y="2855"/>
                    <a:pt x="0" y="2848"/>
                    <a:pt x="0" y="2833"/>
                  </a:cubicBezTo>
                  <a:cubicBezTo>
                    <a:pt x="0" y="2826"/>
                    <a:pt x="0" y="2826"/>
                    <a:pt x="0" y="2826"/>
                  </a:cubicBezTo>
                  <a:lnTo>
                    <a:pt x="0" y="2818"/>
                  </a:lnTo>
                  <a:lnTo>
                    <a:pt x="0" y="2810"/>
                  </a:lnTo>
                  <a:cubicBezTo>
                    <a:pt x="8" y="2818"/>
                    <a:pt x="8" y="2818"/>
                    <a:pt x="15" y="2826"/>
                  </a:cubicBezTo>
                  <a:cubicBezTo>
                    <a:pt x="15" y="2818"/>
                    <a:pt x="15" y="2818"/>
                    <a:pt x="15" y="2810"/>
                  </a:cubicBezTo>
                  <a:cubicBezTo>
                    <a:pt x="23" y="2803"/>
                    <a:pt x="30" y="2803"/>
                    <a:pt x="38" y="2796"/>
                  </a:cubicBezTo>
                  <a:cubicBezTo>
                    <a:pt x="38" y="2788"/>
                    <a:pt x="38" y="2788"/>
                    <a:pt x="38" y="2780"/>
                  </a:cubicBezTo>
                  <a:cubicBezTo>
                    <a:pt x="38" y="2758"/>
                    <a:pt x="30" y="2743"/>
                    <a:pt x="30" y="2728"/>
                  </a:cubicBezTo>
                  <a:cubicBezTo>
                    <a:pt x="30" y="2706"/>
                    <a:pt x="38" y="2690"/>
                    <a:pt x="38" y="2668"/>
                  </a:cubicBezTo>
                  <a:cubicBezTo>
                    <a:pt x="38" y="2653"/>
                    <a:pt x="38" y="2646"/>
                    <a:pt x="45" y="2638"/>
                  </a:cubicBezTo>
                  <a:cubicBezTo>
                    <a:pt x="45" y="2638"/>
                    <a:pt x="45" y="2638"/>
                    <a:pt x="45" y="2631"/>
                  </a:cubicBezTo>
                  <a:cubicBezTo>
                    <a:pt x="53" y="2646"/>
                    <a:pt x="60" y="2646"/>
                    <a:pt x="60" y="2661"/>
                  </a:cubicBezTo>
                  <a:cubicBezTo>
                    <a:pt x="68" y="2668"/>
                    <a:pt x="75" y="2676"/>
                    <a:pt x="82" y="2683"/>
                  </a:cubicBezTo>
                  <a:cubicBezTo>
                    <a:pt x="98" y="2676"/>
                    <a:pt x="105" y="2668"/>
                    <a:pt x="128" y="2661"/>
                  </a:cubicBezTo>
                  <a:cubicBezTo>
                    <a:pt x="142" y="2661"/>
                    <a:pt x="150" y="2661"/>
                    <a:pt x="165" y="2653"/>
                  </a:cubicBezTo>
                  <a:cubicBezTo>
                    <a:pt x="180" y="2646"/>
                    <a:pt x="188" y="2638"/>
                    <a:pt x="202" y="2623"/>
                  </a:cubicBezTo>
                  <a:close/>
                  <a:moveTo>
                    <a:pt x="1207" y="1169"/>
                  </a:moveTo>
                  <a:lnTo>
                    <a:pt x="1207" y="1169"/>
                  </a:lnTo>
                  <a:cubicBezTo>
                    <a:pt x="1199" y="1177"/>
                    <a:pt x="1192" y="1177"/>
                    <a:pt x="1192" y="1192"/>
                  </a:cubicBezTo>
                  <a:cubicBezTo>
                    <a:pt x="1192" y="1199"/>
                    <a:pt x="1199" y="1207"/>
                    <a:pt x="1199" y="1222"/>
                  </a:cubicBezTo>
                  <a:cubicBezTo>
                    <a:pt x="1199" y="1229"/>
                    <a:pt x="1199" y="1229"/>
                    <a:pt x="1199" y="1237"/>
                  </a:cubicBezTo>
                  <a:lnTo>
                    <a:pt x="1199" y="1237"/>
                  </a:lnTo>
                  <a:cubicBezTo>
                    <a:pt x="1184" y="1237"/>
                    <a:pt x="1184" y="1229"/>
                    <a:pt x="1169" y="1229"/>
                  </a:cubicBezTo>
                  <a:cubicBezTo>
                    <a:pt x="1169" y="1229"/>
                    <a:pt x="1169" y="1229"/>
                    <a:pt x="1169" y="1237"/>
                  </a:cubicBezTo>
                  <a:cubicBezTo>
                    <a:pt x="1169" y="1244"/>
                    <a:pt x="1169" y="1244"/>
                    <a:pt x="1169" y="1252"/>
                  </a:cubicBezTo>
                  <a:cubicBezTo>
                    <a:pt x="1169" y="1259"/>
                    <a:pt x="1162" y="1259"/>
                    <a:pt x="1162" y="1267"/>
                  </a:cubicBezTo>
                  <a:cubicBezTo>
                    <a:pt x="1162" y="1274"/>
                    <a:pt x="1169" y="1274"/>
                    <a:pt x="1177" y="1274"/>
                  </a:cubicBezTo>
                  <a:cubicBezTo>
                    <a:pt x="1177" y="1282"/>
                    <a:pt x="1184" y="1289"/>
                    <a:pt x="1184" y="1297"/>
                  </a:cubicBezTo>
                  <a:cubicBezTo>
                    <a:pt x="1184" y="1304"/>
                    <a:pt x="1177" y="1304"/>
                    <a:pt x="1184" y="1312"/>
                  </a:cubicBezTo>
                  <a:cubicBezTo>
                    <a:pt x="1184" y="1312"/>
                    <a:pt x="1192" y="1312"/>
                    <a:pt x="1199" y="1319"/>
                  </a:cubicBezTo>
                  <a:cubicBezTo>
                    <a:pt x="1207" y="1319"/>
                    <a:pt x="1207" y="1327"/>
                    <a:pt x="1207" y="1327"/>
                  </a:cubicBezTo>
                  <a:cubicBezTo>
                    <a:pt x="1214" y="1349"/>
                    <a:pt x="1214" y="1357"/>
                    <a:pt x="1229" y="1372"/>
                  </a:cubicBezTo>
                  <a:cubicBezTo>
                    <a:pt x="1244" y="1357"/>
                    <a:pt x="1252" y="1334"/>
                    <a:pt x="1274" y="1327"/>
                  </a:cubicBezTo>
                  <a:cubicBezTo>
                    <a:pt x="1289" y="1327"/>
                    <a:pt x="1312" y="1327"/>
                    <a:pt x="1327" y="1304"/>
                  </a:cubicBezTo>
                  <a:cubicBezTo>
                    <a:pt x="1312" y="1304"/>
                    <a:pt x="1304" y="1297"/>
                    <a:pt x="1297" y="1289"/>
                  </a:cubicBezTo>
                  <a:cubicBezTo>
                    <a:pt x="1297" y="1282"/>
                    <a:pt x="1289" y="1274"/>
                    <a:pt x="1289" y="1267"/>
                  </a:cubicBezTo>
                  <a:cubicBezTo>
                    <a:pt x="1289" y="1252"/>
                    <a:pt x="1297" y="1252"/>
                    <a:pt x="1297" y="1237"/>
                  </a:cubicBezTo>
                  <a:cubicBezTo>
                    <a:pt x="1297" y="1237"/>
                    <a:pt x="1297" y="1229"/>
                    <a:pt x="1297" y="1222"/>
                  </a:cubicBezTo>
                  <a:cubicBezTo>
                    <a:pt x="1297" y="1214"/>
                    <a:pt x="1297" y="1207"/>
                    <a:pt x="1297" y="1199"/>
                  </a:cubicBezTo>
                  <a:cubicBezTo>
                    <a:pt x="1297" y="1192"/>
                    <a:pt x="1297" y="1192"/>
                    <a:pt x="1289" y="1192"/>
                  </a:cubicBezTo>
                  <a:cubicBezTo>
                    <a:pt x="1289" y="1192"/>
                    <a:pt x="1282" y="1192"/>
                    <a:pt x="1274" y="1192"/>
                  </a:cubicBezTo>
                  <a:cubicBezTo>
                    <a:pt x="1259" y="1184"/>
                    <a:pt x="1259" y="1184"/>
                    <a:pt x="1244" y="1177"/>
                  </a:cubicBezTo>
                  <a:lnTo>
                    <a:pt x="1236" y="1169"/>
                  </a:lnTo>
                  <a:cubicBezTo>
                    <a:pt x="1229" y="1169"/>
                    <a:pt x="1229" y="1169"/>
                    <a:pt x="1222" y="1169"/>
                  </a:cubicBezTo>
                  <a:cubicBezTo>
                    <a:pt x="1214" y="1169"/>
                    <a:pt x="1214" y="1169"/>
                    <a:pt x="1207" y="1169"/>
                  </a:cubicBezTo>
                  <a:close/>
                  <a:moveTo>
                    <a:pt x="832" y="83"/>
                  </a:moveTo>
                  <a:lnTo>
                    <a:pt x="832" y="83"/>
                  </a:lnTo>
                  <a:cubicBezTo>
                    <a:pt x="817" y="83"/>
                    <a:pt x="817" y="75"/>
                    <a:pt x="802" y="75"/>
                  </a:cubicBezTo>
                  <a:cubicBezTo>
                    <a:pt x="794" y="90"/>
                    <a:pt x="794" y="98"/>
                    <a:pt x="787" y="105"/>
                  </a:cubicBezTo>
                  <a:cubicBezTo>
                    <a:pt x="779" y="128"/>
                    <a:pt x="779" y="143"/>
                    <a:pt x="772" y="173"/>
                  </a:cubicBezTo>
                  <a:cubicBezTo>
                    <a:pt x="772" y="180"/>
                    <a:pt x="765" y="180"/>
                    <a:pt x="765" y="188"/>
                  </a:cubicBezTo>
                  <a:cubicBezTo>
                    <a:pt x="779" y="195"/>
                    <a:pt x="794" y="195"/>
                    <a:pt x="794" y="210"/>
                  </a:cubicBezTo>
                  <a:cubicBezTo>
                    <a:pt x="794" y="233"/>
                    <a:pt x="787" y="248"/>
                    <a:pt x="772" y="262"/>
                  </a:cubicBezTo>
                  <a:cubicBezTo>
                    <a:pt x="765" y="278"/>
                    <a:pt x="765" y="285"/>
                    <a:pt x="757" y="300"/>
                  </a:cubicBezTo>
                  <a:cubicBezTo>
                    <a:pt x="749" y="315"/>
                    <a:pt x="742" y="322"/>
                    <a:pt x="742" y="345"/>
                  </a:cubicBezTo>
                  <a:lnTo>
                    <a:pt x="749" y="345"/>
                  </a:lnTo>
                  <a:cubicBezTo>
                    <a:pt x="749" y="352"/>
                    <a:pt x="742" y="360"/>
                    <a:pt x="742" y="368"/>
                  </a:cubicBezTo>
                  <a:cubicBezTo>
                    <a:pt x="735" y="368"/>
                    <a:pt x="742" y="375"/>
                    <a:pt x="742" y="375"/>
                  </a:cubicBezTo>
                  <a:cubicBezTo>
                    <a:pt x="742" y="435"/>
                    <a:pt x="742" y="435"/>
                    <a:pt x="742" y="435"/>
                  </a:cubicBezTo>
                  <a:cubicBezTo>
                    <a:pt x="742" y="442"/>
                    <a:pt x="735" y="442"/>
                    <a:pt x="735" y="450"/>
                  </a:cubicBezTo>
                  <a:cubicBezTo>
                    <a:pt x="735" y="465"/>
                    <a:pt x="735" y="465"/>
                    <a:pt x="735" y="465"/>
                  </a:cubicBezTo>
                  <a:cubicBezTo>
                    <a:pt x="742" y="465"/>
                    <a:pt x="742" y="465"/>
                    <a:pt x="742" y="465"/>
                  </a:cubicBezTo>
                  <a:cubicBezTo>
                    <a:pt x="749" y="457"/>
                    <a:pt x="757" y="457"/>
                    <a:pt x="772" y="457"/>
                  </a:cubicBezTo>
                  <a:cubicBezTo>
                    <a:pt x="772" y="465"/>
                    <a:pt x="772" y="472"/>
                    <a:pt x="772" y="480"/>
                  </a:cubicBezTo>
                  <a:cubicBezTo>
                    <a:pt x="772" y="487"/>
                    <a:pt x="772" y="487"/>
                    <a:pt x="779" y="487"/>
                  </a:cubicBezTo>
                  <a:cubicBezTo>
                    <a:pt x="787" y="487"/>
                    <a:pt x="787" y="480"/>
                    <a:pt x="787" y="472"/>
                  </a:cubicBezTo>
                  <a:cubicBezTo>
                    <a:pt x="794" y="472"/>
                    <a:pt x="802" y="465"/>
                    <a:pt x="809" y="465"/>
                  </a:cubicBezTo>
                  <a:cubicBezTo>
                    <a:pt x="817" y="472"/>
                    <a:pt x="817" y="472"/>
                    <a:pt x="817" y="472"/>
                  </a:cubicBezTo>
                  <a:cubicBezTo>
                    <a:pt x="817" y="547"/>
                    <a:pt x="817" y="547"/>
                    <a:pt x="817" y="547"/>
                  </a:cubicBezTo>
                  <a:cubicBezTo>
                    <a:pt x="802" y="540"/>
                    <a:pt x="794" y="540"/>
                    <a:pt x="787" y="525"/>
                  </a:cubicBezTo>
                  <a:cubicBezTo>
                    <a:pt x="787" y="532"/>
                    <a:pt x="779" y="532"/>
                    <a:pt x="779" y="532"/>
                  </a:cubicBezTo>
                  <a:cubicBezTo>
                    <a:pt x="779" y="540"/>
                    <a:pt x="787" y="547"/>
                    <a:pt x="787" y="547"/>
                  </a:cubicBezTo>
                  <a:cubicBezTo>
                    <a:pt x="787" y="562"/>
                    <a:pt x="779" y="562"/>
                    <a:pt x="772" y="570"/>
                  </a:cubicBezTo>
                  <a:cubicBezTo>
                    <a:pt x="765" y="555"/>
                    <a:pt x="765" y="555"/>
                    <a:pt x="757" y="547"/>
                  </a:cubicBezTo>
                  <a:cubicBezTo>
                    <a:pt x="757" y="540"/>
                    <a:pt x="757" y="540"/>
                    <a:pt x="749" y="540"/>
                  </a:cubicBezTo>
                  <a:cubicBezTo>
                    <a:pt x="742" y="540"/>
                    <a:pt x="742" y="547"/>
                    <a:pt x="735" y="547"/>
                  </a:cubicBezTo>
                  <a:cubicBezTo>
                    <a:pt x="727" y="547"/>
                    <a:pt x="719" y="555"/>
                    <a:pt x="712" y="555"/>
                  </a:cubicBezTo>
                  <a:cubicBezTo>
                    <a:pt x="705" y="555"/>
                    <a:pt x="705" y="555"/>
                    <a:pt x="697" y="555"/>
                  </a:cubicBezTo>
                  <a:cubicBezTo>
                    <a:pt x="697" y="555"/>
                    <a:pt x="689" y="555"/>
                    <a:pt x="682" y="555"/>
                  </a:cubicBezTo>
                  <a:cubicBezTo>
                    <a:pt x="675" y="547"/>
                    <a:pt x="675" y="532"/>
                    <a:pt x="667" y="532"/>
                  </a:cubicBezTo>
                  <a:cubicBezTo>
                    <a:pt x="659" y="532"/>
                    <a:pt x="652" y="540"/>
                    <a:pt x="652" y="547"/>
                  </a:cubicBezTo>
                  <a:cubicBezTo>
                    <a:pt x="652" y="555"/>
                    <a:pt x="652" y="555"/>
                    <a:pt x="659" y="562"/>
                  </a:cubicBezTo>
                  <a:cubicBezTo>
                    <a:pt x="659" y="570"/>
                    <a:pt x="667" y="577"/>
                    <a:pt x="667" y="592"/>
                  </a:cubicBezTo>
                  <a:cubicBezTo>
                    <a:pt x="667" y="615"/>
                    <a:pt x="652" y="622"/>
                    <a:pt x="645" y="645"/>
                  </a:cubicBezTo>
                  <a:cubicBezTo>
                    <a:pt x="637" y="667"/>
                    <a:pt x="637" y="675"/>
                    <a:pt x="630" y="697"/>
                  </a:cubicBezTo>
                  <a:cubicBezTo>
                    <a:pt x="630" y="705"/>
                    <a:pt x="622" y="712"/>
                    <a:pt x="622" y="720"/>
                  </a:cubicBezTo>
                  <a:cubicBezTo>
                    <a:pt x="622" y="742"/>
                    <a:pt x="622" y="750"/>
                    <a:pt x="622" y="772"/>
                  </a:cubicBezTo>
                  <a:cubicBezTo>
                    <a:pt x="615" y="779"/>
                    <a:pt x="615" y="787"/>
                    <a:pt x="615" y="802"/>
                  </a:cubicBezTo>
                  <a:lnTo>
                    <a:pt x="622" y="809"/>
                  </a:lnTo>
                  <a:cubicBezTo>
                    <a:pt x="652" y="825"/>
                    <a:pt x="652" y="825"/>
                    <a:pt x="652" y="825"/>
                  </a:cubicBezTo>
                  <a:cubicBezTo>
                    <a:pt x="659" y="832"/>
                    <a:pt x="667" y="839"/>
                    <a:pt x="675" y="839"/>
                  </a:cubicBezTo>
                  <a:cubicBezTo>
                    <a:pt x="689" y="839"/>
                    <a:pt x="697" y="832"/>
                    <a:pt x="712" y="825"/>
                  </a:cubicBezTo>
                  <a:cubicBezTo>
                    <a:pt x="719" y="817"/>
                    <a:pt x="735" y="817"/>
                    <a:pt x="735" y="809"/>
                  </a:cubicBezTo>
                  <a:cubicBezTo>
                    <a:pt x="742" y="795"/>
                    <a:pt x="735" y="787"/>
                    <a:pt x="742" y="779"/>
                  </a:cubicBezTo>
                  <a:cubicBezTo>
                    <a:pt x="749" y="765"/>
                    <a:pt x="757" y="757"/>
                    <a:pt x="765" y="735"/>
                  </a:cubicBezTo>
                  <a:cubicBezTo>
                    <a:pt x="772" y="720"/>
                    <a:pt x="772" y="712"/>
                    <a:pt x="772" y="697"/>
                  </a:cubicBezTo>
                  <a:cubicBezTo>
                    <a:pt x="772" y="690"/>
                    <a:pt x="779" y="690"/>
                    <a:pt x="787" y="682"/>
                  </a:cubicBezTo>
                  <a:cubicBezTo>
                    <a:pt x="787" y="675"/>
                    <a:pt x="794" y="660"/>
                    <a:pt x="794" y="652"/>
                  </a:cubicBezTo>
                  <a:cubicBezTo>
                    <a:pt x="794" y="637"/>
                    <a:pt x="794" y="630"/>
                    <a:pt x="802" y="615"/>
                  </a:cubicBezTo>
                  <a:cubicBezTo>
                    <a:pt x="802" y="607"/>
                    <a:pt x="809" y="600"/>
                    <a:pt x="817" y="592"/>
                  </a:cubicBezTo>
                  <a:cubicBezTo>
                    <a:pt x="832" y="592"/>
                    <a:pt x="839" y="592"/>
                    <a:pt x="847" y="585"/>
                  </a:cubicBezTo>
                  <a:cubicBezTo>
                    <a:pt x="862" y="585"/>
                    <a:pt x="862" y="577"/>
                    <a:pt x="862" y="562"/>
                  </a:cubicBezTo>
                  <a:cubicBezTo>
                    <a:pt x="862" y="555"/>
                    <a:pt x="862" y="555"/>
                    <a:pt x="854" y="555"/>
                  </a:cubicBezTo>
                  <a:cubicBezTo>
                    <a:pt x="847" y="555"/>
                    <a:pt x="847" y="547"/>
                    <a:pt x="847" y="547"/>
                  </a:cubicBezTo>
                  <a:cubicBezTo>
                    <a:pt x="854" y="532"/>
                    <a:pt x="854" y="517"/>
                    <a:pt x="869" y="510"/>
                  </a:cubicBezTo>
                  <a:cubicBezTo>
                    <a:pt x="869" y="502"/>
                    <a:pt x="884" y="502"/>
                    <a:pt x="884" y="495"/>
                  </a:cubicBezTo>
                  <a:cubicBezTo>
                    <a:pt x="869" y="480"/>
                    <a:pt x="862" y="465"/>
                    <a:pt x="862" y="442"/>
                  </a:cubicBezTo>
                  <a:cubicBezTo>
                    <a:pt x="862" y="435"/>
                    <a:pt x="862" y="435"/>
                    <a:pt x="862" y="427"/>
                  </a:cubicBezTo>
                  <a:cubicBezTo>
                    <a:pt x="862" y="420"/>
                    <a:pt x="862" y="420"/>
                    <a:pt x="854" y="420"/>
                  </a:cubicBezTo>
                  <a:cubicBezTo>
                    <a:pt x="847" y="412"/>
                    <a:pt x="847" y="405"/>
                    <a:pt x="847" y="397"/>
                  </a:cubicBezTo>
                  <a:cubicBezTo>
                    <a:pt x="847" y="382"/>
                    <a:pt x="847" y="375"/>
                    <a:pt x="854" y="368"/>
                  </a:cubicBezTo>
                  <a:cubicBezTo>
                    <a:pt x="854" y="360"/>
                    <a:pt x="854" y="352"/>
                    <a:pt x="854" y="345"/>
                  </a:cubicBezTo>
                  <a:cubicBezTo>
                    <a:pt x="862" y="345"/>
                    <a:pt x="862" y="345"/>
                    <a:pt x="862" y="345"/>
                  </a:cubicBezTo>
                  <a:cubicBezTo>
                    <a:pt x="869" y="338"/>
                    <a:pt x="869" y="338"/>
                    <a:pt x="877" y="330"/>
                  </a:cubicBezTo>
                  <a:cubicBezTo>
                    <a:pt x="892" y="308"/>
                    <a:pt x="907" y="300"/>
                    <a:pt x="922" y="278"/>
                  </a:cubicBezTo>
                  <a:cubicBezTo>
                    <a:pt x="944" y="255"/>
                    <a:pt x="944" y="240"/>
                    <a:pt x="952" y="210"/>
                  </a:cubicBezTo>
                  <a:cubicBezTo>
                    <a:pt x="959" y="195"/>
                    <a:pt x="967" y="180"/>
                    <a:pt x="967" y="165"/>
                  </a:cubicBezTo>
                  <a:cubicBezTo>
                    <a:pt x="967" y="158"/>
                    <a:pt x="974" y="150"/>
                    <a:pt x="974" y="143"/>
                  </a:cubicBezTo>
                  <a:cubicBezTo>
                    <a:pt x="974" y="135"/>
                    <a:pt x="959" y="135"/>
                    <a:pt x="952" y="128"/>
                  </a:cubicBezTo>
                  <a:cubicBezTo>
                    <a:pt x="944" y="128"/>
                    <a:pt x="944" y="120"/>
                    <a:pt x="944" y="120"/>
                  </a:cubicBezTo>
                  <a:cubicBezTo>
                    <a:pt x="952" y="113"/>
                    <a:pt x="952" y="113"/>
                    <a:pt x="959" y="113"/>
                  </a:cubicBezTo>
                  <a:cubicBezTo>
                    <a:pt x="967" y="105"/>
                    <a:pt x="974" y="105"/>
                    <a:pt x="974" y="105"/>
                  </a:cubicBezTo>
                  <a:cubicBezTo>
                    <a:pt x="974" y="98"/>
                    <a:pt x="974" y="90"/>
                    <a:pt x="974" y="90"/>
                  </a:cubicBezTo>
                  <a:cubicBezTo>
                    <a:pt x="974" y="75"/>
                    <a:pt x="967" y="68"/>
                    <a:pt x="967" y="60"/>
                  </a:cubicBezTo>
                  <a:cubicBezTo>
                    <a:pt x="967" y="45"/>
                    <a:pt x="967" y="38"/>
                    <a:pt x="967" y="30"/>
                  </a:cubicBezTo>
                  <a:cubicBezTo>
                    <a:pt x="967" y="15"/>
                    <a:pt x="967" y="0"/>
                    <a:pt x="952" y="0"/>
                  </a:cubicBezTo>
                  <a:cubicBezTo>
                    <a:pt x="944" y="0"/>
                    <a:pt x="944" y="8"/>
                    <a:pt x="937" y="8"/>
                  </a:cubicBezTo>
                  <a:cubicBezTo>
                    <a:pt x="929" y="8"/>
                    <a:pt x="922" y="15"/>
                    <a:pt x="914" y="23"/>
                  </a:cubicBezTo>
                  <a:cubicBezTo>
                    <a:pt x="914" y="23"/>
                    <a:pt x="907" y="30"/>
                    <a:pt x="899" y="30"/>
                  </a:cubicBezTo>
                  <a:cubicBezTo>
                    <a:pt x="884" y="45"/>
                    <a:pt x="884" y="53"/>
                    <a:pt x="869" y="68"/>
                  </a:cubicBezTo>
                  <a:cubicBezTo>
                    <a:pt x="854" y="75"/>
                    <a:pt x="847" y="83"/>
                    <a:pt x="832" y="83"/>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8" name="Freeform 132">
              <a:extLst>
                <a:ext uri="{FF2B5EF4-FFF2-40B4-BE49-F238E27FC236}">
                  <a16:creationId xmlns:a16="http://schemas.microsoft.com/office/drawing/2014/main" id="{C13D5BF7-46F5-F046-90B9-D060F4082481}"/>
                </a:ext>
              </a:extLst>
            </p:cNvPr>
            <p:cNvSpPr>
              <a:spLocks noChangeArrowheads="1"/>
            </p:cNvSpPr>
            <p:nvPr/>
          </p:nvSpPr>
          <p:spPr bwMode="auto">
            <a:xfrm>
              <a:off x="3345969" y="8910011"/>
              <a:ext cx="1790855" cy="1507084"/>
            </a:xfrm>
            <a:custGeom>
              <a:avLst/>
              <a:gdLst>
                <a:gd name="T0" fmla="*/ 2615 w 4145"/>
                <a:gd name="T1" fmla="*/ 2848 h 3486"/>
                <a:gd name="T2" fmla="*/ 2586 w 4145"/>
                <a:gd name="T3" fmla="*/ 2825 h 3486"/>
                <a:gd name="T4" fmla="*/ 2556 w 4145"/>
                <a:gd name="T5" fmla="*/ 2885 h 3486"/>
                <a:gd name="T6" fmla="*/ 2428 w 4145"/>
                <a:gd name="T7" fmla="*/ 2908 h 3486"/>
                <a:gd name="T8" fmla="*/ 2473 w 4145"/>
                <a:gd name="T9" fmla="*/ 2975 h 3486"/>
                <a:gd name="T10" fmla="*/ 2301 w 4145"/>
                <a:gd name="T11" fmla="*/ 2923 h 3486"/>
                <a:gd name="T12" fmla="*/ 2331 w 4145"/>
                <a:gd name="T13" fmla="*/ 2945 h 3486"/>
                <a:gd name="T14" fmla="*/ 2211 w 4145"/>
                <a:gd name="T15" fmla="*/ 3028 h 3486"/>
                <a:gd name="T16" fmla="*/ 2083 w 4145"/>
                <a:gd name="T17" fmla="*/ 2983 h 3486"/>
                <a:gd name="T18" fmla="*/ 2121 w 4145"/>
                <a:gd name="T19" fmla="*/ 2998 h 3486"/>
                <a:gd name="T20" fmla="*/ 1851 w 4145"/>
                <a:gd name="T21" fmla="*/ 3088 h 3486"/>
                <a:gd name="T22" fmla="*/ 1926 w 4145"/>
                <a:gd name="T23" fmla="*/ 3125 h 3486"/>
                <a:gd name="T24" fmla="*/ 1836 w 4145"/>
                <a:gd name="T25" fmla="*/ 2975 h 3486"/>
                <a:gd name="T26" fmla="*/ 1754 w 4145"/>
                <a:gd name="T27" fmla="*/ 2975 h 3486"/>
                <a:gd name="T28" fmla="*/ 1791 w 4145"/>
                <a:gd name="T29" fmla="*/ 2863 h 3486"/>
                <a:gd name="T30" fmla="*/ 1514 w 4145"/>
                <a:gd name="T31" fmla="*/ 3425 h 3486"/>
                <a:gd name="T32" fmla="*/ 1709 w 4145"/>
                <a:gd name="T33" fmla="*/ 3387 h 3486"/>
                <a:gd name="T34" fmla="*/ 1626 w 4145"/>
                <a:gd name="T35" fmla="*/ 3372 h 3486"/>
                <a:gd name="T36" fmla="*/ 2503 w 4145"/>
                <a:gd name="T37" fmla="*/ 390 h 3486"/>
                <a:gd name="T38" fmla="*/ 2428 w 4145"/>
                <a:gd name="T39" fmla="*/ 337 h 3486"/>
                <a:gd name="T40" fmla="*/ 2466 w 4145"/>
                <a:gd name="T41" fmla="*/ 375 h 3486"/>
                <a:gd name="T42" fmla="*/ 2743 w 4145"/>
                <a:gd name="T43" fmla="*/ 0 h 3486"/>
                <a:gd name="T44" fmla="*/ 2735 w 4145"/>
                <a:gd name="T45" fmla="*/ 247 h 3486"/>
                <a:gd name="T46" fmla="*/ 2810 w 4145"/>
                <a:gd name="T47" fmla="*/ 68 h 3486"/>
                <a:gd name="T48" fmla="*/ 4002 w 4145"/>
                <a:gd name="T49" fmla="*/ 1611 h 3486"/>
                <a:gd name="T50" fmla="*/ 3882 w 4145"/>
                <a:gd name="T51" fmla="*/ 1836 h 3486"/>
                <a:gd name="T52" fmla="*/ 3875 w 4145"/>
                <a:gd name="T53" fmla="*/ 2121 h 3486"/>
                <a:gd name="T54" fmla="*/ 3927 w 4145"/>
                <a:gd name="T55" fmla="*/ 2278 h 3486"/>
                <a:gd name="T56" fmla="*/ 3650 w 4145"/>
                <a:gd name="T57" fmla="*/ 2451 h 3486"/>
                <a:gd name="T58" fmla="*/ 3575 w 4145"/>
                <a:gd name="T59" fmla="*/ 2488 h 3486"/>
                <a:gd name="T60" fmla="*/ 3305 w 4145"/>
                <a:gd name="T61" fmla="*/ 2615 h 3486"/>
                <a:gd name="T62" fmla="*/ 3065 w 4145"/>
                <a:gd name="T63" fmla="*/ 2623 h 3486"/>
                <a:gd name="T64" fmla="*/ 2855 w 4145"/>
                <a:gd name="T65" fmla="*/ 2735 h 3486"/>
                <a:gd name="T66" fmla="*/ 2593 w 4145"/>
                <a:gd name="T67" fmla="*/ 2750 h 3486"/>
                <a:gd name="T68" fmla="*/ 2316 w 4145"/>
                <a:gd name="T69" fmla="*/ 2818 h 3486"/>
                <a:gd name="T70" fmla="*/ 2023 w 4145"/>
                <a:gd name="T71" fmla="*/ 2975 h 3486"/>
                <a:gd name="T72" fmla="*/ 1851 w 4145"/>
                <a:gd name="T73" fmla="*/ 2788 h 3486"/>
                <a:gd name="T74" fmla="*/ 1656 w 4145"/>
                <a:gd name="T75" fmla="*/ 2885 h 3486"/>
                <a:gd name="T76" fmla="*/ 1544 w 4145"/>
                <a:gd name="T77" fmla="*/ 3013 h 3486"/>
                <a:gd name="T78" fmla="*/ 1439 w 4145"/>
                <a:gd name="T79" fmla="*/ 3432 h 3486"/>
                <a:gd name="T80" fmla="*/ 1042 w 4145"/>
                <a:gd name="T81" fmla="*/ 3200 h 3486"/>
                <a:gd name="T82" fmla="*/ 652 w 4145"/>
                <a:gd name="T83" fmla="*/ 3282 h 3486"/>
                <a:gd name="T84" fmla="*/ 277 w 4145"/>
                <a:gd name="T85" fmla="*/ 3237 h 3486"/>
                <a:gd name="T86" fmla="*/ 38 w 4145"/>
                <a:gd name="T87" fmla="*/ 3208 h 3486"/>
                <a:gd name="T88" fmla="*/ 15 w 4145"/>
                <a:gd name="T89" fmla="*/ 2878 h 3486"/>
                <a:gd name="T90" fmla="*/ 180 w 4145"/>
                <a:gd name="T91" fmla="*/ 2735 h 3486"/>
                <a:gd name="T92" fmla="*/ 307 w 4145"/>
                <a:gd name="T93" fmla="*/ 2735 h 3486"/>
                <a:gd name="T94" fmla="*/ 375 w 4145"/>
                <a:gd name="T95" fmla="*/ 2720 h 3486"/>
                <a:gd name="T96" fmla="*/ 667 w 4145"/>
                <a:gd name="T97" fmla="*/ 2548 h 3486"/>
                <a:gd name="T98" fmla="*/ 1049 w 4145"/>
                <a:gd name="T99" fmla="*/ 2323 h 3486"/>
                <a:gd name="T100" fmla="*/ 1304 w 4145"/>
                <a:gd name="T101" fmla="*/ 2076 h 3486"/>
                <a:gd name="T102" fmla="*/ 1626 w 4145"/>
                <a:gd name="T103" fmla="*/ 1814 h 3486"/>
                <a:gd name="T104" fmla="*/ 2023 w 4145"/>
                <a:gd name="T105" fmla="*/ 1432 h 3486"/>
                <a:gd name="T106" fmla="*/ 2128 w 4145"/>
                <a:gd name="T107" fmla="*/ 1229 h 3486"/>
                <a:gd name="T108" fmla="*/ 2526 w 4145"/>
                <a:gd name="T109" fmla="*/ 1064 h 3486"/>
                <a:gd name="T110" fmla="*/ 2818 w 4145"/>
                <a:gd name="T111" fmla="*/ 1259 h 3486"/>
                <a:gd name="T112" fmla="*/ 3148 w 4145"/>
                <a:gd name="T113" fmla="*/ 1162 h 3486"/>
                <a:gd name="T114" fmla="*/ 3740 w 4145"/>
                <a:gd name="T115" fmla="*/ 1124 h 3486"/>
                <a:gd name="T116" fmla="*/ 4010 w 4145"/>
                <a:gd name="T117" fmla="*/ 1049 h 3486"/>
                <a:gd name="T118" fmla="*/ 4099 w 4145"/>
                <a:gd name="T119" fmla="*/ 1289 h 3486"/>
                <a:gd name="T120" fmla="*/ 4099 w 4145"/>
                <a:gd name="T121" fmla="*/ 1536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3486">
                  <a:moveTo>
                    <a:pt x="2631" y="2795"/>
                  </a:moveTo>
                  <a:lnTo>
                    <a:pt x="2631" y="2795"/>
                  </a:lnTo>
                  <a:cubicBezTo>
                    <a:pt x="2623" y="2795"/>
                    <a:pt x="2623" y="2795"/>
                    <a:pt x="2623" y="2795"/>
                  </a:cubicBezTo>
                  <a:cubicBezTo>
                    <a:pt x="2600" y="2795"/>
                    <a:pt x="2600" y="2795"/>
                    <a:pt x="2600" y="2795"/>
                  </a:cubicBezTo>
                  <a:cubicBezTo>
                    <a:pt x="2600" y="2795"/>
                    <a:pt x="2600" y="2795"/>
                    <a:pt x="2600" y="2803"/>
                  </a:cubicBezTo>
                  <a:cubicBezTo>
                    <a:pt x="2600" y="2810"/>
                    <a:pt x="2600" y="2818"/>
                    <a:pt x="2608" y="2825"/>
                  </a:cubicBezTo>
                  <a:cubicBezTo>
                    <a:pt x="2608" y="2833"/>
                    <a:pt x="2608" y="2840"/>
                    <a:pt x="2615" y="2848"/>
                  </a:cubicBezTo>
                  <a:cubicBezTo>
                    <a:pt x="2623" y="2855"/>
                    <a:pt x="2631" y="2855"/>
                    <a:pt x="2631" y="2855"/>
                  </a:cubicBezTo>
                  <a:cubicBezTo>
                    <a:pt x="2645" y="2878"/>
                    <a:pt x="2638" y="2863"/>
                    <a:pt x="2645" y="2840"/>
                  </a:cubicBezTo>
                  <a:cubicBezTo>
                    <a:pt x="2653" y="2840"/>
                    <a:pt x="2661" y="2840"/>
                    <a:pt x="2661" y="2833"/>
                  </a:cubicBezTo>
                  <a:cubicBezTo>
                    <a:pt x="2661" y="2825"/>
                    <a:pt x="2653" y="2825"/>
                    <a:pt x="2653" y="2825"/>
                  </a:cubicBezTo>
                  <a:cubicBezTo>
                    <a:pt x="2645" y="2818"/>
                    <a:pt x="2645" y="2818"/>
                    <a:pt x="2645" y="2810"/>
                  </a:cubicBezTo>
                  <a:cubicBezTo>
                    <a:pt x="2645" y="2803"/>
                    <a:pt x="2638" y="2803"/>
                    <a:pt x="2631" y="2795"/>
                  </a:cubicBezTo>
                  <a:close/>
                  <a:moveTo>
                    <a:pt x="2586" y="2825"/>
                  </a:moveTo>
                  <a:lnTo>
                    <a:pt x="2586" y="2825"/>
                  </a:lnTo>
                  <a:cubicBezTo>
                    <a:pt x="2563" y="2840"/>
                    <a:pt x="2548" y="2840"/>
                    <a:pt x="2526" y="2840"/>
                  </a:cubicBezTo>
                  <a:cubicBezTo>
                    <a:pt x="2526" y="2855"/>
                    <a:pt x="2518" y="2855"/>
                    <a:pt x="2518" y="2870"/>
                  </a:cubicBezTo>
                  <a:cubicBezTo>
                    <a:pt x="2518" y="2885"/>
                    <a:pt x="2518" y="2893"/>
                    <a:pt x="2518" y="2908"/>
                  </a:cubicBezTo>
                  <a:cubicBezTo>
                    <a:pt x="2526" y="2908"/>
                    <a:pt x="2526" y="2908"/>
                    <a:pt x="2526" y="2908"/>
                  </a:cubicBezTo>
                  <a:cubicBezTo>
                    <a:pt x="2533" y="2900"/>
                    <a:pt x="2541" y="2900"/>
                    <a:pt x="2548" y="2893"/>
                  </a:cubicBezTo>
                  <a:cubicBezTo>
                    <a:pt x="2556" y="2893"/>
                    <a:pt x="2556" y="2885"/>
                    <a:pt x="2556" y="2885"/>
                  </a:cubicBezTo>
                  <a:cubicBezTo>
                    <a:pt x="2571" y="2878"/>
                    <a:pt x="2593" y="2870"/>
                    <a:pt x="2593" y="2855"/>
                  </a:cubicBezTo>
                  <a:cubicBezTo>
                    <a:pt x="2593" y="2848"/>
                    <a:pt x="2586" y="2840"/>
                    <a:pt x="2586" y="2825"/>
                  </a:cubicBezTo>
                  <a:close/>
                  <a:moveTo>
                    <a:pt x="2458" y="2863"/>
                  </a:moveTo>
                  <a:lnTo>
                    <a:pt x="2458" y="2863"/>
                  </a:lnTo>
                  <a:cubicBezTo>
                    <a:pt x="2451" y="2863"/>
                    <a:pt x="2451" y="2863"/>
                    <a:pt x="2451" y="2863"/>
                  </a:cubicBezTo>
                  <a:cubicBezTo>
                    <a:pt x="2436" y="2863"/>
                    <a:pt x="2421" y="2863"/>
                    <a:pt x="2421" y="2878"/>
                  </a:cubicBezTo>
                  <a:cubicBezTo>
                    <a:pt x="2421" y="2885"/>
                    <a:pt x="2428" y="2893"/>
                    <a:pt x="2428" y="2908"/>
                  </a:cubicBezTo>
                  <a:cubicBezTo>
                    <a:pt x="2428" y="2915"/>
                    <a:pt x="2428" y="2923"/>
                    <a:pt x="2421" y="2930"/>
                  </a:cubicBezTo>
                  <a:cubicBezTo>
                    <a:pt x="2421" y="2938"/>
                    <a:pt x="2413" y="2945"/>
                    <a:pt x="2406" y="2945"/>
                  </a:cubicBezTo>
                  <a:cubicBezTo>
                    <a:pt x="2391" y="2960"/>
                    <a:pt x="2376" y="2968"/>
                    <a:pt x="2376" y="2990"/>
                  </a:cubicBezTo>
                  <a:cubicBezTo>
                    <a:pt x="2376" y="2998"/>
                    <a:pt x="2383" y="2998"/>
                    <a:pt x="2383" y="2998"/>
                  </a:cubicBezTo>
                  <a:cubicBezTo>
                    <a:pt x="2391" y="2998"/>
                    <a:pt x="2391" y="2998"/>
                    <a:pt x="2398" y="2990"/>
                  </a:cubicBezTo>
                  <a:cubicBezTo>
                    <a:pt x="2406" y="2983"/>
                    <a:pt x="2413" y="2983"/>
                    <a:pt x="2428" y="2983"/>
                  </a:cubicBezTo>
                  <a:cubicBezTo>
                    <a:pt x="2451" y="2975"/>
                    <a:pt x="2458" y="2983"/>
                    <a:pt x="2473" y="2975"/>
                  </a:cubicBezTo>
                  <a:cubicBezTo>
                    <a:pt x="2473" y="2930"/>
                    <a:pt x="2473" y="2930"/>
                    <a:pt x="2473" y="2930"/>
                  </a:cubicBezTo>
                  <a:lnTo>
                    <a:pt x="2481" y="2923"/>
                  </a:lnTo>
                  <a:cubicBezTo>
                    <a:pt x="2481" y="2908"/>
                    <a:pt x="2473" y="2908"/>
                    <a:pt x="2473" y="2893"/>
                  </a:cubicBezTo>
                  <a:cubicBezTo>
                    <a:pt x="2466" y="2885"/>
                    <a:pt x="2458" y="2870"/>
                    <a:pt x="2458" y="2863"/>
                  </a:cubicBezTo>
                  <a:close/>
                  <a:moveTo>
                    <a:pt x="2353" y="2885"/>
                  </a:moveTo>
                  <a:lnTo>
                    <a:pt x="2353" y="2885"/>
                  </a:lnTo>
                  <a:cubicBezTo>
                    <a:pt x="2331" y="2900"/>
                    <a:pt x="2323" y="2915"/>
                    <a:pt x="2301" y="2923"/>
                  </a:cubicBezTo>
                  <a:cubicBezTo>
                    <a:pt x="2293" y="2923"/>
                    <a:pt x="2278" y="2923"/>
                    <a:pt x="2263" y="2930"/>
                  </a:cubicBezTo>
                  <a:cubicBezTo>
                    <a:pt x="2263" y="2938"/>
                    <a:pt x="2263" y="2945"/>
                    <a:pt x="2263" y="2953"/>
                  </a:cubicBezTo>
                  <a:cubicBezTo>
                    <a:pt x="2263" y="2960"/>
                    <a:pt x="2263" y="2960"/>
                    <a:pt x="2263" y="2968"/>
                  </a:cubicBezTo>
                  <a:cubicBezTo>
                    <a:pt x="2263" y="2975"/>
                    <a:pt x="2263" y="2975"/>
                    <a:pt x="2263" y="2975"/>
                  </a:cubicBezTo>
                  <a:cubicBezTo>
                    <a:pt x="2278" y="2975"/>
                    <a:pt x="2278" y="2975"/>
                    <a:pt x="2278" y="2975"/>
                  </a:cubicBezTo>
                  <a:cubicBezTo>
                    <a:pt x="2293" y="2975"/>
                    <a:pt x="2301" y="2975"/>
                    <a:pt x="2316" y="2968"/>
                  </a:cubicBezTo>
                  <a:cubicBezTo>
                    <a:pt x="2323" y="2968"/>
                    <a:pt x="2323" y="2960"/>
                    <a:pt x="2331" y="2945"/>
                  </a:cubicBezTo>
                  <a:cubicBezTo>
                    <a:pt x="2338" y="2945"/>
                    <a:pt x="2338" y="2938"/>
                    <a:pt x="2338" y="2938"/>
                  </a:cubicBezTo>
                  <a:cubicBezTo>
                    <a:pt x="2346" y="2915"/>
                    <a:pt x="2353" y="2908"/>
                    <a:pt x="2353" y="2885"/>
                  </a:cubicBezTo>
                  <a:close/>
                  <a:moveTo>
                    <a:pt x="2256" y="3005"/>
                  </a:moveTo>
                  <a:lnTo>
                    <a:pt x="2256" y="3005"/>
                  </a:lnTo>
                  <a:cubicBezTo>
                    <a:pt x="2248" y="3005"/>
                    <a:pt x="2241" y="3013"/>
                    <a:pt x="2233" y="3013"/>
                  </a:cubicBezTo>
                  <a:cubicBezTo>
                    <a:pt x="2226" y="3013"/>
                    <a:pt x="2218" y="3013"/>
                    <a:pt x="2218" y="3013"/>
                  </a:cubicBezTo>
                  <a:cubicBezTo>
                    <a:pt x="2211" y="3020"/>
                    <a:pt x="2211" y="3028"/>
                    <a:pt x="2211" y="3028"/>
                  </a:cubicBezTo>
                  <a:cubicBezTo>
                    <a:pt x="2211" y="3043"/>
                    <a:pt x="2211" y="3043"/>
                    <a:pt x="2211" y="3058"/>
                  </a:cubicBezTo>
                  <a:cubicBezTo>
                    <a:pt x="2233" y="3050"/>
                    <a:pt x="2241" y="3035"/>
                    <a:pt x="2263" y="3035"/>
                  </a:cubicBezTo>
                  <a:cubicBezTo>
                    <a:pt x="2263" y="3028"/>
                    <a:pt x="2263" y="3028"/>
                    <a:pt x="2263" y="3028"/>
                  </a:cubicBezTo>
                  <a:cubicBezTo>
                    <a:pt x="2263" y="3020"/>
                    <a:pt x="2256" y="3013"/>
                    <a:pt x="2256" y="3005"/>
                  </a:cubicBezTo>
                  <a:close/>
                  <a:moveTo>
                    <a:pt x="2091" y="2983"/>
                  </a:moveTo>
                  <a:lnTo>
                    <a:pt x="2091" y="2983"/>
                  </a:lnTo>
                  <a:lnTo>
                    <a:pt x="2083" y="2983"/>
                  </a:lnTo>
                  <a:cubicBezTo>
                    <a:pt x="2083" y="2990"/>
                    <a:pt x="2076" y="2998"/>
                    <a:pt x="2076" y="3005"/>
                  </a:cubicBezTo>
                  <a:cubicBezTo>
                    <a:pt x="2076" y="3013"/>
                    <a:pt x="2083" y="3013"/>
                    <a:pt x="2091" y="3013"/>
                  </a:cubicBezTo>
                  <a:cubicBezTo>
                    <a:pt x="2098" y="3020"/>
                    <a:pt x="2098" y="3020"/>
                    <a:pt x="2106" y="3028"/>
                  </a:cubicBezTo>
                  <a:cubicBezTo>
                    <a:pt x="2121" y="3028"/>
                    <a:pt x="2121" y="3035"/>
                    <a:pt x="2136" y="3035"/>
                  </a:cubicBezTo>
                  <a:cubicBezTo>
                    <a:pt x="2143" y="3035"/>
                    <a:pt x="2151" y="3028"/>
                    <a:pt x="2151" y="3013"/>
                  </a:cubicBezTo>
                  <a:cubicBezTo>
                    <a:pt x="2151" y="3005"/>
                    <a:pt x="2143" y="3005"/>
                    <a:pt x="2136" y="3005"/>
                  </a:cubicBezTo>
                  <a:cubicBezTo>
                    <a:pt x="2136" y="2998"/>
                    <a:pt x="2128" y="2998"/>
                    <a:pt x="2121" y="2998"/>
                  </a:cubicBezTo>
                  <a:cubicBezTo>
                    <a:pt x="2113" y="2990"/>
                    <a:pt x="2106" y="2990"/>
                    <a:pt x="2098" y="2983"/>
                  </a:cubicBezTo>
                  <a:cubicBezTo>
                    <a:pt x="2091" y="2983"/>
                    <a:pt x="2091" y="2983"/>
                    <a:pt x="2091" y="2983"/>
                  </a:cubicBezTo>
                  <a:close/>
                  <a:moveTo>
                    <a:pt x="1889" y="3005"/>
                  </a:moveTo>
                  <a:lnTo>
                    <a:pt x="1889" y="3005"/>
                  </a:lnTo>
                  <a:cubicBezTo>
                    <a:pt x="1874" y="3005"/>
                    <a:pt x="1866" y="3005"/>
                    <a:pt x="1859" y="3013"/>
                  </a:cubicBezTo>
                  <a:cubicBezTo>
                    <a:pt x="1851" y="3035"/>
                    <a:pt x="1859" y="3043"/>
                    <a:pt x="1859" y="3065"/>
                  </a:cubicBezTo>
                  <a:cubicBezTo>
                    <a:pt x="1859" y="3072"/>
                    <a:pt x="1859" y="3080"/>
                    <a:pt x="1851" y="3088"/>
                  </a:cubicBezTo>
                  <a:cubicBezTo>
                    <a:pt x="1851" y="3088"/>
                    <a:pt x="1844" y="3080"/>
                    <a:pt x="1844" y="3088"/>
                  </a:cubicBezTo>
                  <a:cubicBezTo>
                    <a:pt x="1829" y="3095"/>
                    <a:pt x="1821" y="3102"/>
                    <a:pt x="1821" y="3118"/>
                  </a:cubicBezTo>
                  <a:cubicBezTo>
                    <a:pt x="1821" y="3125"/>
                    <a:pt x="1829" y="3132"/>
                    <a:pt x="1829" y="3140"/>
                  </a:cubicBezTo>
                  <a:cubicBezTo>
                    <a:pt x="1836" y="3132"/>
                    <a:pt x="1844" y="3132"/>
                    <a:pt x="1851" y="3132"/>
                  </a:cubicBezTo>
                  <a:cubicBezTo>
                    <a:pt x="1874" y="3132"/>
                    <a:pt x="1889" y="3132"/>
                    <a:pt x="1911" y="3148"/>
                  </a:cubicBezTo>
                  <a:cubicBezTo>
                    <a:pt x="1919" y="3140"/>
                    <a:pt x="1919" y="3140"/>
                    <a:pt x="1919" y="3140"/>
                  </a:cubicBezTo>
                  <a:cubicBezTo>
                    <a:pt x="1919" y="3132"/>
                    <a:pt x="1926" y="3132"/>
                    <a:pt x="1926" y="3125"/>
                  </a:cubicBezTo>
                  <a:cubicBezTo>
                    <a:pt x="1926" y="3102"/>
                    <a:pt x="1889" y="3095"/>
                    <a:pt x="1889" y="3072"/>
                  </a:cubicBezTo>
                  <a:cubicBezTo>
                    <a:pt x="1889" y="3065"/>
                    <a:pt x="1896" y="3058"/>
                    <a:pt x="1896" y="3043"/>
                  </a:cubicBezTo>
                  <a:cubicBezTo>
                    <a:pt x="1896" y="3028"/>
                    <a:pt x="1889" y="3020"/>
                    <a:pt x="1889" y="3005"/>
                  </a:cubicBezTo>
                  <a:close/>
                  <a:moveTo>
                    <a:pt x="1844" y="2863"/>
                  </a:moveTo>
                  <a:lnTo>
                    <a:pt x="1844" y="2863"/>
                  </a:lnTo>
                  <a:cubicBezTo>
                    <a:pt x="1844" y="2878"/>
                    <a:pt x="1844" y="2893"/>
                    <a:pt x="1844" y="2900"/>
                  </a:cubicBezTo>
                  <a:cubicBezTo>
                    <a:pt x="1844" y="2930"/>
                    <a:pt x="1851" y="2953"/>
                    <a:pt x="1836" y="2975"/>
                  </a:cubicBezTo>
                  <a:cubicBezTo>
                    <a:pt x="1829" y="2990"/>
                    <a:pt x="1821" y="2998"/>
                    <a:pt x="1821" y="3013"/>
                  </a:cubicBezTo>
                  <a:cubicBezTo>
                    <a:pt x="1821" y="3035"/>
                    <a:pt x="1829" y="3050"/>
                    <a:pt x="1829" y="3065"/>
                  </a:cubicBezTo>
                  <a:cubicBezTo>
                    <a:pt x="1821" y="3072"/>
                    <a:pt x="1821" y="3072"/>
                    <a:pt x="1821" y="3072"/>
                  </a:cubicBezTo>
                  <a:cubicBezTo>
                    <a:pt x="1814" y="3065"/>
                    <a:pt x="1806" y="3065"/>
                    <a:pt x="1791" y="3058"/>
                  </a:cubicBezTo>
                  <a:cubicBezTo>
                    <a:pt x="1799" y="3035"/>
                    <a:pt x="1799" y="3035"/>
                    <a:pt x="1799" y="3035"/>
                  </a:cubicBezTo>
                  <a:cubicBezTo>
                    <a:pt x="1799" y="3013"/>
                    <a:pt x="1799" y="3005"/>
                    <a:pt x="1799" y="2983"/>
                  </a:cubicBezTo>
                  <a:cubicBezTo>
                    <a:pt x="1784" y="2983"/>
                    <a:pt x="1769" y="2990"/>
                    <a:pt x="1754" y="2975"/>
                  </a:cubicBezTo>
                  <a:cubicBezTo>
                    <a:pt x="1731" y="2960"/>
                    <a:pt x="1731" y="2938"/>
                    <a:pt x="1724" y="2908"/>
                  </a:cubicBezTo>
                  <a:cubicBezTo>
                    <a:pt x="1739" y="2915"/>
                    <a:pt x="1739" y="2915"/>
                    <a:pt x="1739" y="2915"/>
                  </a:cubicBezTo>
                  <a:cubicBezTo>
                    <a:pt x="1754" y="2923"/>
                    <a:pt x="1761" y="2923"/>
                    <a:pt x="1776" y="2930"/>
                  </a:cubicBezTo>
                  <a:cubicBezTo>
                    <a:pt x="1776" y="2938"/>
                    <a:pt x="1776" y="2938"/>
                    <a:pt x="1784" y="2945"/>
                  </a:cubicBezTo>
                  <a:cubicBezTo>
                    <a:pt x="1791" y="2953"/>
                    <a:pt x="1806" y="2960"/>
                    <a:pt x="1814" y="2968"/>
                  </a:cubicBezTo>
                  <a:cubicBezTo>
                    <a:pt x="1814" y="2945"/>
                    <a:pt x="1814" y="2938"/>
                    <a:pt x="1814" y="2915"/>
                  </a:cubicBezTo>
                  <a:cubicBezTo>
                    <a:pt x="1806" y="2900"/>
                    <a:pt x="1791" y="2885"/>
                    <a:pt x="1791" y="2863"/>
                  </a:cubicBezTo>
                  <a:cubicBezTo>
                    <a:pt x="1814" y="2870"/>
                    <a:pt x="1821" y="2870"/>
                    <a:pt x="1844" y="2863"/>
                  </a:cubicBezTo>
                  <a:close/>
                  <a:moveTo>
                    <a:pt x="1544" y="3320"/>
                  </a:moveTo>
                  <a:lnTo>
                    <a:pt x="1544" y="3320"/>
                  </a:lnTo>
                  <a:cubicBezTo>
                    <a:pt x="1536" y="3320"/>
                    <a:pt x="1529" y="3327"/>
                    <a:pt x="1521" y="3335"/>
                  </a:cubicBezTo>
                  <a:cubicBezTo>
                    <a:pt x="1514" y="3335"/>
                    <a:pt x="1506" y="3335"/>
                    <a:pt x="1499" y="3335"/>
                  </a:cubicBezTo>
                  <a:cubicBezTo>
                    <a:pt x="1499" y="3342"/>
                    <a:pt x="1492" y="3350"/>
                    <a:pt x="1492" y="3357"/>
                  </a:cubicBezTo>
                  <a:cubicBezTo>
                    <a:pt x="1492" y="3380"/>
                    <a:pt x="1506" y="3395"/>
                    <a:pt x="1514" y="3425"/>
                  </a:cubicBezTo>
                  <a:cubicBezTo>
                    <a:pt x="1521" y="3432"/>
                    <a:pt x="1521" y="3455"/>
                    <a:pt x="1536" y="3455"/>
                  </a:cubicBezTo>
                  <a:cubicBezTo>
                    <a:pt x="1574" y="3455"/>
                    <a:pt x="1581" y="3402"/>
                    <a:pt x="1619" y="3402"/>
                  </a:cubicBezTo>
                  <a:cubicBezTo>
                    <a:pt x="1641" y="3402"/>
                    <a:pt x="1649" y="3425"/>
                    <a:pt x="1664" y="3447"/>
                  </a:cubicBezTo>
                  <a:cubicBezTo>
                    <a:pt x="1679" y="3440"/>
                    <a:pt x="1679" y="3440"/>
                    <a:pt x="1679" y="3440"/>
                  </a:cubicBezTo>
                  <a:cubicBezTo>
                    <a:pt x="1679" y="3432"/>
                    <a:pt x="1679" y="3425"/>
                    <a:pt x="1679" y="3417"/>
                  </a:cubicBezTo>
                  <a:cubicBezTo>
                    <a:pt x="1679" y="3402"/>
                    <a:pt x="1694" y="3402"/>
                    <a:pt x="1701" y="3395"/>
                  </a:cubicBezTo>
                  <a:cubicBezTo>
                    <a:pt x="1709" y="3395"/>
                    <a:pt x="1701" y="3387"/>
                    <a:pt x="1709" y="3387"/>
                  </a:cubicBezTo>
                  <a:cubicBezTo>
                    <a:pt x="1716" y="3387"/>
                    <a:pt x="1716" y="3387"/>
                    <a:pt x="1724" y="3387"/>
                  </a:cubicBezTo>
                  <a:cubicBezTo>
                    <a:pt x="1746" y="3380"/>
                    <a:pt x="1761" y="3365"/>
                    <a:pt x="1776" y="3350"/>
                  </a:cubicBezTo>
                  <a:cubicBezTo>
                    <a:pt x="1769" y="3350"/>
                    <a:pt x="1769" y="3342"/>
                    <a:pt x="1761" y="3342"/>
                  </a:cubicBezTo>
                  <a:cubicBezTo>
                    <a:pt x="1731" y="3342"/>
                    <a:pt x="1716" y="3357"/>
                    <a:pt x="1701" y="3372"/>
                  </a:cubicBezTo>
                  <a:cubicBezTo>
                    <a:pt x="1686" y="3380"/>
                    <a:pt x="1686" y="3395"/>
                    <a:pt x="1671" y="3395"/>
                  </a:cubicBezTo>
                  <a:cubicBezTo>
                    <a:pt x="1664" y="3395"/>
                    <a:pt x="1664" y="3380"/>
                    <a:pt x="1656" y="3380"/>
                  </a:cubicBezTo>
                  <a:cubicBezTo>
                    <a:pt x="1649" y="3380"/>
                    <a:pt x="1634" y="3380"/>
                    <a:pt x="1626" y="3372"/>
                  </a:cubicBezTo>
                  <a:cubicBezTo>
                    <a:pt x="1619" y="3365"/>
                    <a:pt x="1619" y="3357"/>
                    <a:pt x="1611" y="3350"/>
                  </a:cubicBezTo>
                  <a:cubicBezTo>
                    <a:pt x="1596" y="3327"/>
                    <a:pt x="1574" y="3320"/>
                    <a:pt x="1544" y="3320"/>
                  </a:cubicBezTo>
                  <a:close/>
                  <a:moveTo>
                    <a:pt x="2563" y="330"/>
                  </a:moveTo>
                  <a:lnTo>
                    <a:pt x="2563" y="330"/>
                  </a:lnTo>
                  <a:cubicBezTo>
                    <a:pt x="2556" y="322"/>
                    <a:pt x="2548" y="322"/>
                    <a:pt x="2541" y="322"/>
                  </a:cubicBezTo>
                  <a:cubicBezTo>
                    <a:pt x="2518" y="322"/>
                    <a:pt x="2518" y="352"/>
                    <a:pt x="2518" y="382"/>
                  </a:cubicBezTo>
                  <a:cubicBezTo>
                    <a:pt x="2511" y="382"/>
                    <a:pt x="2511" y="390"/>
                    <a:pt x="2503" y="390"/>
                  </a:cubicBezTo>
                  <a:cubicBezTo>
                    <a:pt x="2503" y="405"/>
                    <a:pt x="2503" y="412"/>
                    <a:pt x="2503" y="420"/>
                  </a:cubicBezTo>
                  <a:cubicBezTo>
                    <a:pt x="2503" y="420"/>
                    <a:pt x="2503" y="427"/>
                    <a:pt x="2511" y="427"/>
                  </a:cubicBezTo>
                  <a:cubicBezTo>
                    <a:pt x="2526" y="427"/>
                    <a:pt x="2526" y="412"/>
                    <a:pt x="2533" y="405"/>
                  </a:cubicBezTo>
                  <a:cubicBezTo>
                    <a:pt x="2541" y="397"/>
                    <a:pt x="2548" y="382"/>
                    <a:pt x="2556" y="382"/>
                  </a:cubicBezTo>
                  <a:cubicBezTo>
                    <a:pt x="2563" y="382"/>
                    <a:pt x="2571" y="382"/>
                    <a:pt x="2578" y="382"/>
                  </a:cubicBezTo>
                  <a:cubicBezTo>
                    <a:pt x="2578" y="367"/>
                    <a:pt x="2563" y="352"/>
                    <a:pt x="2563" y="330"/>
                  </a:cubicBezTo>
                  <a:close/>
                  <a:moveTo>
                    <a:pt x="2428" y="337"/>
                  </a:moveTo>
                  <a:lnTo>
                    <a:pt x="2428" y="337"/>
                  </a:lnTo>
                  <a:cubicBezTo>
                    <a:pt x="2428" y="330"/>
                    <a:pt x="2436" y="330"/>
                    <a:pt x="2443" y="330"/>
                  </a:cubicBezTo>
                  <a:cubicBezTo>
                    <a:pt x="2443" y="322"/>
                    <a:pt x="2443" y="315"/>
                    <a:pt x="2451" y="307"/>
                  </a:cubicBezTo>
                  <a:cubicBezTo>
                    <a:pt x="2473" y="285"/>
                    <a:pt x="2496" y="292"/>
                    <a:pt x="2518" y="292"/>
                  </a:cubicBezTo>
                  <a:cubicBezTo>
                    <a:pt x="2503" y="307"/>
                    <a:pt x="2488" y="315"/>
                    <a:pt x="2481" y="337"/>
                  </a:cubicBezTo>
                  <a:cubicBezTo>
                    <a:pt x="2473" y="345"/>
                    <a:pt x="2481" y="352"/>
                    <a:pt x="2481" y="367"/>
                  </a:cubicBezTo>
                  <a:cubicBezTo>
                    <a:pt x="2473" y="367"/>
                    <a:pt x="2473" y="367"/>
                    <a:pt x="2466" y="375"/>
                  </a:cubicBezTo>
                  <a:cubicBezTo>
                    <a:pt x="2458" y="375"/>
                    <a:pt x="2458" y="367"/>
                    <a:pt x="2451" y="367"/>
                  </a:cubicBezTo>
                  <a:cubicBezTo>
                    <a:pt x="2428" y="367"/>
                    <a:pt x="2421" y="375"/>
                    <a:pt x="2406" y="390"/>
                  </a:cubicBezTo>
                  <a:cubicBezTo>
                    <a:pt x="2406" y="390"/>
                    <a:pt x="2406" y="397"/>
                    <a:pt x="2406" y="405"/>
                  </a:cubicBezTo>
                  <a:cubicBezTo>
                    <a:pt x="2398" y="405"/>
                    <a:pt x="2391" y="405"/>
                    <a:pt x="2391" y="405"/>
                  </a:cubicBezTo>
                  <a:cubicBezTo>
                    <a:pt x="2391" y="375"/>
                    <a:pt x="2391" y="360"/>
                    <a:pt x="2406" y="330"/>
                  </a:cubicBezTo>
                  <a:cubicBezTo>
                    <a:pt x="2428" y="337"/>
                    <a:pt x="2428" y="337"/>
                    <a:pt x="2428" y="337"/>
                  </a:cubicBezTo>
                  <a:close/>
                  <a:moveTo>
                    <a:pt x="2743" y="0"/>
                  </a:moveTo>
                  <a:lnTo>
                    <a:pt x="2743" y="0"/>
                  </a:lnTo>
                  <a:cubicBezTo>
                    <a:pt x="2728" y="8"/>
                    <a:pt x="2713" y="8"/>
                    <a:pt x="2691" y="23"/>
                  </a:cubicBezTo>
                  <a:cubicBezTo>
                    <a:pt x="2675" y="30"/>
                    <a:pt x="2668" y="45"/>
                    <a:pt x="2653" y="68"/>
                  </a:cubicBezTo>
                  <a:cubicBezTo>
                    <a:pt x="2645" y="90"/>
                    <a:pt x="2631" y="97"/>
                    <a:pt x="2631" y="120"/>
                  </a:cubicBezTo>
                  <a:cubicBezTo>
                    <a:pt x="2631" y="135"/>
                    <a:pt x="2638" y="143"/>
                    <a:pt x="2645" y="157"/>
                  </a:cubicBezTo>
                  <a:cubicBezTo>
                    <a:pt x="2653" y="173"/>
                    <a:pt x="2661" y="180"/>
                    <a:pt x="2675" y="195"/>
                  </a:cubicBezTo>
                  <a:cubicBezTo>
                    <a:pt x="2698" y="217"/>
                    <a:pt x="2705" y="247"/>
                    <a:pt x="2735" y="247"/>
                  </a:cubicBezTo>
                  <a:cubicBezTo>
                    <a:pt x="2743" y="247"/>
                    <a:pt x="2743" y="240"/>
                    <a:pt x="2751" y="240"/>
                  </a:cubicBezTo>
                  <a:cubicBezTo>
                    <a:pt x="2773" y="232"/>
                    <a:pt x="2788" y="240"/>
                    <a:pt x="2803" y="225"/>
                  </a:cubicBezTo>
                  <a:cubicBezTo>
                    <a:pt x="2810" y="217"/>
                    <a:pt x="2810" y="210"/>
                    <a:pt x="2818" y="203"/>
                  </a:cubicBezTo>
                  <a:cubicBezTo>
                    <a:pt x="2833" y="195"/>
                    <a:pt x="2848" y="187"/>
                    <a:pt x="2848" y="173"/>
                  </a:cubicBezTo>
                  <a:cubicBezTo>
                    <a:pt x="2848" y="165"/>
                    <a:pt x="2848" y="157"/>
                    <a:pt x="2840" y="150"/>
                  </a:cubicBezTo>
                  <a:cubicBezTo>
                    <a:pt x="2840" y="120"/>
                    <a:pt x="2848" y="105"/>
                    <a:pt x="2833" y="83"/>
                  </a:cubicBezTo>
                  <a:cubicBezTo>
                    <a:pt x="2833" y="75"/>
                    <a:pt x="2818" y="75"/>
                    <a:pt x="2810" y="68"/>
                  </a:cubicBezTo>
                  <a:cubicBezTo>
                    <a:pt x="2803" y="60"/>
                    <a:pt x="2795" y="53"/>
                    <a:pt x="2788" y="45"/>
                  </a:cubicBezTo>
                  <a:cubicBezTo>
                    <a:pt x="2773" y="30"/>
                    <a:pt x="2765" y="8"/>
                    <a:pt x="2743" y="0"/>
                  </a:cubicBezTo>
                  <a:close/>
                  <a:moveTo>
                    <a:pt x="4040" y="1544"/>
                  </a:moveTo>
                  <a:lnTo>
                    <a:pt x="4040" y="1544"/>
                  </a:lnTo>
                  <a:cubicBezTo>
                    <a:pt x="4032" y="1551"/>
                    <a:pt x="4024" y="1559"/>
                    <a:pt x="4017" y="1566"/>
                  </a:cubicBezTo>
                  <a:cubicBezTo>
                    <a:pt x="4010" y="1574"/>
                    <a:pt x="3994" y="1574"/>
                    <a:pt x="3994" y="1589"/>
                  </a:cubicBezTo>
                  <a:cubicBezTo>
                    <a:pt x="3994" y="1596"/>
                    <a:pt x="4002" y="1604"/>
                    <a:pt x="4002" y="1611"/>
                  </a:cubicBezTo>
                  <a:cubicBezTo>
                    <a:pt x="4032" y="1611"/>
                    <a:pt x="4032" y="1611"/>
                    <a:pt x="4032" y="1611"/>
                  </a:cubicBezTo>
                  <a:cubicBezTo>
                    <a:pt x="4032" y="1649"/>
                    <a:pt x="4032" y="1649"/>
                    <a:pt x="4032" y="1649"/>
                  </a:cubicBezTo>
                  <a:cubicBezTo>
                    <a:pt x="4017" y="1656"/>
                    <a:pt x="4010" y="1664"/>
                    <a:pt x="3994" y="1671"/>
                  </a:cubicBezTo>
                  <a:cubicBezTo>
                    <a:pt x="3972" y="1686"/>
                    <a:pt x="3972" y="1709"/>
                    <a:pt x="3957" y="1739"/>
                  </a:cubicBezTo>
                  <a:cubicBezTo>
                    <a:pt x="3950" y="1754"/>
                    <a:pt x="3934" y="1754"/>
                    <a:pt x="3920" y="1761"/>
                  </a:cubicBezTo>
                  <a:cubicBezTo>
                    <a:pt x="3904" y="1776"/>
                    <a:pt x="3890" y="1791"/>
                    <a:pt x="3882" y="1814"/>
                  </a:cubicBezTo>
                  <a:cubicBezTo>
                    <a:pt x="3882" y="1821"/>
                    <a:pt x="3882" y="1829"/>
                    <a:pt x="3882" y="1836"/>
                  </a:cubicBezTo>
                  <a:cubicBezTo>
                    <a:pt x="3882" y="1851"/>
                    <a:pt x="3875" y="1851"/>
                    <a:pt x="3875" y="1866"/>
                  </a:cubicBezTo>
                  <a:cubicBezTo>
                    <a:pt x="3875" y="1881"/>
                    <a:pt x="3875" y="1889"/>
                    <a:pt x="3875" y="1903"/>
                  </a:cubicBezTo>
                  <a:cubicBezTo>
                    <a:pt x="3875" y="1919"/>
                    <a:pt x="3867" y="1933"/>
                    <a:pt x="3867" y="1949"/>
                  </a:cubicBezTo>
                  <a:cubicBezTo>
                    <a:pt x="3867" y="1971"/>
                    <a:pt x="3890" y="1979"/>
                    <a:pt x="3890" y="2001"/>
                  </a:cubicBezTo>
                  <a:cubicBezTo>
                    <a:pt x="3890" y="2016"/>
                    <a:pt x="3875" y="2023"/>
                    <a:pt x="3875" y="2038"/>
                  </a:cubicBezTo>
                  <a:cubicBezTo>
                    <a:pt x="3860" y="2068"/>
                    <a:pt x="3860" y="2083"/>
                    <a:pt x="3860" y="2113"/>
                  </a:cubicBezTo>
                  <a:cubicBezTo>
                    <a:pt x="3860" y="2121"/>
                    <a:pt x="3867" y="2121"/>
                    <a:pt x="3875" y="2121"/>
                  </a:cubicBezTo>
                  <a:cubicBezTo>
                    <a:pt x="3890" y="2136"/>
                    <a:pt x="3897" y="2136"/>
                    <a:pt x="3912" y="2151"/>
                  </a:cubicBezTo>
                  <a:cubicBezTo>
                    <a:pt x="3912" y="2158"/>
                    <a:pt x="3920" y="2166"/>
                    <a:pt x="3927" y="2173"/>
                  </a:cubicBezTo>
                  <a:cubicBezTo>
                    <a:pt x="3927" y="2181"/>
                    <a:pt x="3942" y="2188"/>
                    <a:pt x="3942" y="2196"/>
                  </a:cubicBezTo>
                  <a:cubicBezTo>
                    <a:pt x="3942" y="2211"/>
                    <a:pt x="3934" y="2218"/>
                    <a:pt x="3934" y="2233"/>
                  </a:cubicBezTo>
                  <a:cubicBezTo>
                    <a:pt x="3934" y="2248"/>
                    <a:pt x="3934" y="2256"/>
                    <a:pt x="3942" y="2271"/>
                  </a:cubicBezTo>
                  <a:lnTo>
                    <a:pt x="3942" y="2271"/>
                  </a:lnTo>
                  <a:cubicBezTo>
                    <a:pt x="3934" y="2271"/>
                    <a:pt x="3927" y="2278"/>
                    <a:pt x="3927" y="2278"/>
                  </a:cubicBezTo>
                  <a:cubicBezTo>
                    <a:pt x="3920" y="2278"/>
                    <a:pt x="3920" y="2263"/>
                    <a:pt x="3912" y="2263"/>
                  </a:cubicBezTo>
                  <a:cubicBezTo>
                    <a:pt x="3882" y="2263"/>
                    <a:pt x="3875" y="2293"/>
                    <a:pt x="3845" y="2293"/>
                  </a:cubicBezTo>
                  <a:cubicBezTo>
                    <a:pt x="3822" y="2286"/>
                    <a:pt x="3830" y="2271"/>
                    <a:pt x="3830" y="2308"/>
                  </a:cubicBezTo>
                  <a:cubicBezTo>
                    <a:pt x="3830" y="2331"/>
                    <a:pt x="3807" y="2338"/>
                    <a:pt x="3792" y="2346"/>
                  </a:cubicBezTo>
                  <a:cubicBezTo>
                    <a:pt x="3770" y="2368"/>
                    <a:pt x="3762" y="2383"/>
                    <a:pt x="3747" y="2406"/>
                  </a:cubicBezTo>
                  <a:cubicBezTo>
                    <a:pt x="3717" y="2428"/>
                    <a:pt x="3702" y="2436"/>
                    <a:pt x="3665" y="2443"/>
                  </a:cubicBezTo>
                  <a:cubicBezTo>
                    <a:pt x="3657" y="2451"/>
                    <a:pt x="3657" y="2451"/>
                    <a:pt x="3650" y="2451"/>
                  </a:cubicBezTo>
                  <a:cubicBezTo>
                    <a:pt x="3635" y="2451"/>
                    <a:pt x="3620" y="2451"/>
                    <a:pt x="3605" y="2443"/>
                  </a:cubicBezTo>
                  <a:cubicBezTo>
                    <a:pt x="3590" y="2436"/>
                    <a:pt x="3582" y="2421"/>
                    <a:pt x="3567" y="2421"/>
                  </a:cubicBezTo>
                  <a:cubicBezTo>
                    <a:pt x="3522" y="2421"/>
                    <a:pt x="3470" y="2443"/>
                    <a:pt x="3470" y="2488"/>
                  </a:cubicBezTo>
                  <a:cubicBezTo>
                    <a:pt x="3470" y="2503"/>
                    <a:pt x="3470" y="2511"/>
                    <a:pt x="3477" y="2518"/>
                  </a:cubicBezTo>
                  <a:cubicBezTo>
                    <a:pt x="3500" y="2503"/>
                    <a:pt x="3515" y="2496"/>
                    <a:pt x="3530" y="2481"/>
                  </a:cubicBezTo>
                  <a:cubicBezTo>
                    <a:pt x="3537" y="2466"/>
                    <a:pt x="3537" y="2458"/>
                    <a:pt x="3545" y="2451"/>
                  </a:cubicBezTo>
                  <a:cubicBezTo>
                    <a:pt x="3560" y="2466"/>
                    <a:pt x="3575" y="2473"/>
                    <a:pt x="3575" y="2488"/>
                  </a:cubicBezTo>
                  <a:cubicBezTo>
                    <a:pt x="3575" y="2511"/>
                    <a:pt x="3567" y="2526"/>
                    <a:pt x="3560" y="2533"/>
                  </a:cubicBezTo>
                  <a:cubicBezTo>
                    <a:pt x="3545" y="2548"/>
                    <a:pt x="3530" y="2548"/>
                    <a:pt x="3522" y="2563"/>
                  </a:cubicBezTo>
                  <a:cubicBezTo>
                    <a:pt x="3507" y="2585"/>
                    <a:pt x="3515" y="2608"/>
                    <a:pt x="3492" y="2623"/>
                  </a:cubicBezTo>
                  <a:cubicBezTo>
                    <a:pt x="3485" y="2631"/>
                    <a:pt x="3477" y="2631"/>
                    <a:pt x="3470" y="2631"/>
                  </a:cubicBezTo>
                  <a:cubicBezTo>
                    <a:pt x="3447" y="2631"/>
                    <a:pt x="3440" y="2623"/>
                    <a:pt x="3417" y="2615"/>
                  </a:cubicBezTo>
                  <a:cubicBezTo>
                    <a:pt x="3395" y="2608"/>
                    <a:pt x="3372" y="2615"/>
                    <a:pt x="3342" y="2615"/>
                  </a:cubicBezTo>
                  <a:cubicBezTo>
                    <a:pt x="3328" y="2615"/>
                    <a:pt x="3320" y="2615"/>
                    <a:pt x="3305" y="2615"/>
                  </a:cubicBezTo>
                  <a:cubicBezTo>
                    <a:pt x="3298" y="2615"/>
                    <a:pt x="3298" y="2601"/>
                    <a:pt x="3290" y="2593"/>
                  </a:cubicBezTo>
                  <a:cubicBezTo>
                    <a:pt x="3290" y="2585"/>
                    <a:pt x="3282" y="2578"/>
                    <a:pt x="3275" y="2571"/>
                  </a:cubicBezTo>
                  <a:cubicBezTo>
                    <a:pt x="3260" y="2548"/>
                    <a:pt x="3238" y="2533"/>
                    <a:pt x="3208" y="2533"/>
                  </a:cubicBezTo>
                  <a:cubicBezTo>
                    <a:pt x="3178" y="2533"/>
                    <a:pt x="3163" y="2548"/>
                    <a:pt x="3148" y="2571"/>
                  </a:cubicBezTo>
                  <a:cubicBezTo>
                    <a:pt x="3133" y="2578"/>
                    <a:pt x="3118" y="2585"/>
                    <a:pt x="3110" y="2593"/>
                  </a:cubicBezTo>
                  <a:cubicBezTo>
                    <a:pt x="3103" y="2601"/>
                    <a:pt x="3095" y="2608"/>
                    <a:pt x="3088" y="2615"/>
                  </a:cubicBezTo>
                  <a:cubicBezTo>
                    <a:pt x="3080" y="2623"/>
                    <a:pt x="3073" y="2615"/>
                    <a:pt x="3065" y="2623"/>
                  </a:cubicBezTo>
                  <a:cubicBezTo>
                    <a:pt x="3035" y="2631"/>
                    <a:pt x="3020" y="2638"/>
                    <a:pt x="2990" y="2645"/>
                  </a:cubicBezTo>
                  <a:cubicBezTo>
                    <a:pt x="2975" y="2645"/>
                    <a:pt x="2975" y="2653"/>
                    <a:pt x="2960" y="2653"/>
                  </a:cubicBezTo>
                  <a:cubicBezTo>
                    <a:pt x="2945" y="2653"/>
                    <a:pt x="2945" y="2638"/>
                    <a:pt x="2938" y="2631"/>
                  </a:cubicBezTo>
                  <a:cubicBezTo>
                    <a:pt x="2938" y="2623"/>
                    <a:pt x="2930" y="2623"/>
                    <a:pt x="2923" y="2623"/>
                  </a:cubicBezTo>
                  <a:cubicBezTo>
                    <a:pt x="2915" y="2638"/>
                    <a:pt x="2908" y="2653"/>
                    <a:pt x="2893" y="2668"/>
                  </a:cubicBezTo>
                  <a:cubicBezTo>
                    <a:pt x="2878" y="2675"/>
                    <a:pt x="2870" y="2683"/>
                    <a:pt x="2863" y="2698"/>
                  </a:cubicBezTo>
                  <a:cubicBezTo>
                    <a:pt x="2855" y="2713"/>
                    <a:pt x="2855" y="2728"/>
                    <a:pt x="2855" y="2735"/>
                  </a:cubicBezTo>
                  <a:cubicBezTo>
                    <a:pt x="2848" y="2750"/>
                    <a:pt x="2833" y="2758"/>
                    <a:pt x="2818" y="2758"/>
                  </a:cubicBezTo>
                  <a:cubicBezTo>
                    <a:pt x="2788" y="2758"/>
                    <a:pt x="2773" y="2750"/>
                    <a:pt x="2743" y="2750"/>
                  </a:cubicBezTo>
                  <a:cubicBezTo>
                    <a:pt x="2728" y="2750"/>
                    <a:pt x="2713" y="2750"/>
                    <a:pt x="2705" y="2750"/>
                  </a:cubicBezTo>
                  <a:cubicBezTo>
                    <a:pt x="2691" y="2743"/>
                    <a:pt x="2683" y="2728"/>
                    <a:pt x="2668" y="2720"/>
                  </a:cubicBezTo>
                  <a:cubicBezTo>
                    <a:pt x="2668" y="2735"/>
                    <a:pt x="2661" y="2743"/>
                    <a:pt x="2653" y="2758"/>
                  </a:cubicBezTo>
                  <a:cubicBezTo>
                    <a:pt x="2653" y="2765"/>
                    <a:pt x="2653" y="2780"/>
                    <a:pt x="2638" y="2780"/>
                  </a:cubicBezTo>
                  <a:cubicBezTo>
                    <a:pt x="2615" y="2780"/>
                    <a:pt x="2600" y="2765"/>
                    <a:pt x="2593" y="2750"/>
                  </a:cubicBezTo>
                  <a:cubicBezTo>
                    <a:pt x="2578" y="2750"/>
                    <a:pt x="2578" y="2758"/>
                    <a:pt x="2563" y="2758"/>
                  </a:cubicBezTo>
                  <a:cubicBezTo>
                    <a:pt x="2556" y="2758"/>
                    <a:pt x="2548" y="2758"/>
                    <a:pt x="2541" y="2750"/>
                  </a:cubicBezTo>
                  <a:cubicBezTo>
                    <a:pt x="2533" y="2750"/>
                    <a:pt x="2533" y="2743"/>
                    <a:pt x="2526" y="2743"/>
                  </a:cubicBezTo>
                  <a:cubicBezTo>
                    <a:pt x="2503" y="2743"/>
                    <a:pt x="2503" y="2773"/>
                    <a:pt x="2496" y="2788"/>
                  </a:cubicBezTo>
                  <a:cubicBezTo>
                    <a:pt x="2481" y="2803"/>
                    <a:pt x="2466" y="2810"/>
                    <a:pt x="2443" y="2810"/>
                  </a:cubicBezTo>
                  <a:cubicBezTo>
                    <a:pt x="2421" y="2810"/>
                    <a:pt x="2406" y="2803"/>
                    <a:pt x="2383" y="2795"/>
                  </a:cubicBezTo>
                  <a:cubicBezTo>
                    <a:pt x="2361" y="2803"/>
                    <a:pt x="2346" y="2810"/>
                    <a:pt x="2316" y="2818"/>
                  </a:cubicBezTo>
                  <a:cubicBezTo>
                    <a:pt x="2301" y="2818"/>
                    <a:pt x="2293" y="2825"/>
                    <a:pt x="2278" y="2833"/>
                  </a:cubicBezTo>
                  <a:cubicBezTo>
                    <a:pt x="2263" y="2848"/>
                    <a:pt x="2256" y="2863"/>
                    <a:pt x="2233" y="2863"/>
                  </a:cubicBezTo>
                  <a:cubicBezTo>
                    <a:pt x="2218" y="2863"/>
                    <a:pt x="2218" y="2848"/>
                    <a:pt x="2203" y="2848"/>
                  </a:cubicBezTo>
                  <a:cubicBezTo>
                    <a:pt x="2196" y="2848"/>
                    <a:pt x="2196" y="2855"/>
                    <a:pt x="2196" y="2855"/>
                  </a:cubicBezTo>
                  <a:cubicBezTo>
                    <a:pt x="2158" y="2870"/>
                    <a:pt x="2158" y="2893"/>
                    <a:pt x="2136" y="2915"/>
                  </a:cubicBezTo>
                  <a:cubicBezTo>
                    <a:pt x="2106" y="2938"/>
                    <a:pt x="2091" y="2953"/>
                    <a:pt x="2061" y="2960"/>
                  </a:cubicBezTo>
                  <a:cubicBezTo>
                    <a:pt x="2046" y="2968"/>
                    <a:pt x="2039" y="2975"/>
                    <a:pt x="2023" y="2975"/>
                  </a:cubicBezTo>
                  <a:cubicBezTo>
                    <a:pt x="2009" y="2975"/>
                    <a:pt x="2001" y="2968"/>
                    <a:pt x="1986" y="2968"/>
                  </a:cubicBezTo>
                  <a:cubicBezTo>
                    <a:pt x="1963" y="2968"/>
                    <a:pt x="1956" y="2975"/>
                    <a:pt x="1933" y="2975"/>
                  </a:cubicBezTo>
                  <a:cubicBezTo>
                    <a:pt x="1911" y="2975"/>
                    <a:pt x="1911" y="2975"/>
                    <a:pt x="1911" y="2975"/>
                  </a:cubicBezTo>
                  <a:cubicBezTo>
                    <a:pt x="1911" y="2945"/>
                    <a:pt x="1911" y="2945"/>
                    <a:pt x="1911" y="2945"/>
                  </a:cubicBezTo>
                  <a:cubicBezTo>
                    <a:pt x="1926" y="2923"/>
                    <a:pt x="1926" y="2923"/>
                    <a:pt x="1926" y="2923"/>
                  </a:cubicBezTo>
                  <a:cubicBezTo>
                    <a:pt x="1903" y="2900"/>
                    <a:pt x="1881" y="2893"/>
                    <a:pt x="1874" y="2863"/>
                  </a:cubicBezTo>
                  <a:cubicBezTo>
                    <a:pt x="1859" y="2840"/>
                    <a:pt x="1866" y="2810"/>
                    <a:pt x="1851" y="2788"/>
                  </a:cubicBezTo>
                  <a:cubicBezTo>
                    <a:pt x="1829" y="2773"/>
                    <a:pt x="1814" y="2780"/>
                    <a:pt x="1784" y="2780"/>
                  </a:cubicBezTo>
                  <a:cubicBezTo>
                    <a:pt x="1761" y="2780"/>
                    <a:pt x="1746" y="2780"/>
                    <a:pt x="1724" y="2773"/>
                  </a:cubicBezTo>
                  <a:cubicBezTo>
                    <a:pt x="1716" y="2773"/>
                    <a:pt x="1716" y="2765"/>
                    <a:pt x="1709" y="2765"/>
                  </a:cubicBezTo>
                  <a:cubicBezTo>
                    <a:pt x="1686" y="2765"/>
                    <a:pt x="1671" y="2788"/>
                    <a:pt x="1656" y="2810"/>
                  </a:cubicBezTo>
                  <a:cubicBezTo>
                    <a:pt x="1634" y="2833"/>
                    <a:pt x="1619" y="2848"/>
                    <a:pt x="1604" y="2870"/>
                  </a:cubicBezTo>
                  <a:cubicBezTo>
                    <a:pt x="1619" y="2878"/>
                    <a:pt x="1626" y="2878"/>
                    <a:pt x="1641" y="2878"/>
                  </a:cubicBezTo>
                  <a:cubicBezTo>
                    <a:pt x="1649" y="2878"/>
                    <a:pt x="1649" y="2885"/>
                    <a:pt x="1656" y="2885"/>
                  </a:cubicBezTo>
                  <a:cubicBezTo>
                    <a:pt x="1641" y="2900"/>
                    <a:pt x="1626" y="2908"/>
                    <a:pt x="1611" y="2923"/>
                  </a:cubicBezTo>
                  <a:cubicBezTo>
                    <a:pt x="1604" y="2930"/>
                    <a:pt x="1604" y="2938"/>
                    <a:pt x="1596" y="2938"/>
                  </a:cubicBezTo>
                  <a:cubicBezTo>
                    <a:pt x="1596" y="2945"/>
                    <a:pt x="1589" y="2938"/>
                    <a:pt x="1581" y="2938"/>
                  </a:cubicBezTo>
                  <a:cubicBezTo>
                    <a:pt x="1581" y="2923"/>
                    <a:pt x="1581" y="2908"/>
                    <a:pt x="1581" y="2893"/>
                  </a:cubicBezTo>
                  <a:cubicBezTo>
                    <a:pt x="1574" y="2915"/>
                    <a:pt x="1566" y="2930"/>
                    <a:pt x="1559" y="2953"/>
                  </a:cubicBezTo>
                  <a:cubicBezTo>
                    <a:pt x="1551" y="2968"/>
                    <a:pt x="1536" y="2968"/>
                    <a:pt x="1536" y="2975"/>
                  </a:cubicBezTo>
                  <a:cubicBezTo>
                    <a:pt x="1536" y="2990"/>
                    <a:pt x="1544" y="2998"/>
                    <a:pt x="1544" y="3013"/>
                  </a:cubicBezTo>
                  <a:cubicBezTo>
                    <a:pt x="1544" y="3020"/>
                    <a:pt x="1559" y="3028"/>
                    <a:pt x="1559" y="3035"/>
                  </a:cubicBezTo>
                  <a:cubicBezTo>
                    <a:pt x="1559" y="3072"/>
                    <a:pt x="1514" y="3088"/>
                    <a:pt x="1514" y="3132"/>
                  </a:cubicBezTo>
                  <a:cubicBezTo>
                    <a:pt x="1514" y="3178"/>
                    <a:pt x="1529" y="3200"/>
                    <a:pt x="1529" y="3245"/>
                  </a:cubicBezTo>
                  <a:cubicBezTo>
                    <a:pt x="1529" y="3275"/>
                    <a:pt x="1506" y="3282"/>
                    <a:pt x="1492" y="3297"/>
                  </a:cubicBezTo>
                  <a:cubicBezTo>
                    <a:pt x="1476" y="3305"/>
                    <a:pt x="1476" y="3312"/>
                    <a:pt x="1469" y="3312"/>
                  </a:cubicBezTo>
                  <a:cubicBezTo>
                    <a:pt x="1454" y="3320"/>
                    <a:pt x="1446" y="3312"/>
                    <a:pt x="1439" y="3312"/>
                  </a:cubicBezTo>
                  <a:cubicBezTo>
                    <a:pt x="1439" y="3432"/>
                    <a:pt x="1439" y="3432"/>
                    <a:pt x="1439" y="3432"/>
                  </a:cubicBezTo>
                  <a:cubicBezTo>
                    <a:pt x="1439" y="3447"/>
                    <a:pt x="1446" y="3462"/>
                    <a:pt x="1446" y="3485"/>
                  </a:cubicBezTo>
                  <a:cubicBezTo>
                    <a:pt x="1409" y="3455"/>
                    <a:pt x="1402" y="3417"/>
                    <a:pt x="1364" y="3395"/>
                  </a:cubicBezTo>
                  <a:cubicBezTo>
                    <a:pt x="1342" y="3387"/>
                    <a:pt x="1319" y="3380"/>
                    <a:pt x="1297" y="3372"/>
                  </a:cubicBezTo>
                  <a:cubicBezTo>
                    <a:pt x="1274" y="3357"/>
                    <a:pt x="1274" y="3335"/>
                    <a:pt x="1252" y="3320"/>
                  </a:cubicBezTo>
                  <a:cubicBezTo>
                    <a:pt x="1214" y="3290"/>
                    <a:pt x="1184" y="3275"/>
                    <a:pt x="1139" y="3252"/>
                  </a:cubicBezTo>
                  <a:cubicBezTo>
                    <a:pt x="1109" y="3237"/>
                    <a:pt x="1094" y="3230"/>
                    <a:pt x="1064" y="3215"/>
                  </a:cubicBezTo>
                  <a:cubicBezTo>
                    <a:pt x="1057" y="3208"/>
                    <a:pt x="1049" y="3200"/>
                    <a:pt x="1042" y="3200"/>
                  </a:cubicBezTo>
                  <a:cubicBezTo>
                    <a:pt x="1034" y="3192"/>
                    <a:pt x="1034" y="3185"/>
                    <a:pt x="1027" y="3185"/>
                  </a:cubicBezTo>
                  <a:cubicBezTo>
                    <a:pt x="967" y="3185"/>
                    <a:pt x="967" y="3185"/>
                    <a:pt x="967" y="3185"/>
                  </a:cubicBezTo>
                  <a:cubicBezTo>
                    <a:pt x="952" y="3185"/>
                    <a:pt x="944" y="3192"/>
                    <a:pt x="937" y="3200"/>
                  </a:cubicBezTo>
                  <a:cubicBezTo>
                    <a:pt x="914" y="3200"/>
                    <a:pt x="899" y="3200"/>
                    <a:pt x="877" y="3215"/>
                  </a:cubicBezTo>
                  <a:cubicBezTo>
                    <a:pt x="839" y="3230"/>
                    <a:pt x="832" y="3275"/>
                    <a:pt x="794" y="3275"/>
                  </a:cubicBezTo>
                  <a:cubicBezTo>
                    <a:pt x="764" y="3275"/>
                    <a:pt x="750" y="3245"/>
                    <a:pt x="712" y="3245"/>
                  </a:cubicBezTo>
                  <a:cubicBezTo>
                    <a:pt x="690" y="3245"/>
                    <a:pt x="682" y="3282"/>
                    <a:pt x="652" y="3282"/>
                  </a:cubicBezTo>
                  <a:cubicBezTo>
                    <a:pt x="644" y="3282"/>
                    <a:pt x="637" y="3275"/>
                    <a:pt x="630" y="3267"/>
                  </a:cubicBezTo>
                  <a:cubicBezTo>
                    <a:pt x="615" y="3252"/>
                    <a:pt x="600" y="3252"/>
                    <a:pt x="592" y="3237"/>
                  </a:cubicBezTo>
                  <a:cubicBezTo>
                    <a:pt x="570" y="3252"/>
                    <a:pt x="562" y="3267"/>
                    <a:pt x="547" y="3290"/>
                  </a:cubicBezTo>
                  <a:cubicBezTo>
                    <a:pt x="517" y="3335"/>
                    <a:pt x="487" y="3365"/>
                    <a:pt x="435" y="3365"/>
                  </a:cubicBezTo>
                  <a:cubicBezTo>
                    <a:pt x="412" y="3365"/>
                    <a:pt x="397" y="3357"/>
                    <a:pt x="375" y="3350"/>
                  </a:cubicBezTo>
                  <a:cubicBezTo>
                    <a:pt x="352" y="3342"/>
                    <a:pt x="330" y="3320"/>
                    <a:pt x="330" y="3290"/>
                  </a:cubicBezTo>
                  <a:cubicBezTo>
                    <a:pt x="330" y="3260"/>
                    <a:pt x="307" y="3237"/>
                    <a:pt x="277" y="3237"/>
                  </a:cubicBezTo>
                  <a:cubicBezTo>
                    <a:pt x="255" y="3230"/>
                    <a:pt x="247" y="3230"/>
                    <a:pt x="232" y="3215"/>
                  </a:cubicBezTo>
                  <a:cubicBezTo>
                    <a:pt x="217" y="3208"/>
                    <a:pt x="217" y="3192"/>
                    <a:pt x="203" y="3192"/>
                  </a:cubicBezTo>
                  <a:cubicBezTo>
                    <a:pt x="173" y="3192"/>
                    <a:pt x="165" y="3230"/>
                    <a:pt x="143" y="3260"/>
                  </a:cubicBezTo>
                  <a:cubicBezTo>
                    <a:pt x="143" y="3260"/>
                    <a:pt x="135" y="3260"/>
                    <a:pt x="135" y="3267"/>
                  </a:cubicBezTo>
                  <a:cubicBezTo>
                    <a:pt x="105" y="3305"/>
                    <a:pt x="90" y="3327"/>
                    <a:pt x="60" y="3357"/>
                  </a:cubicBezTo>
                  <a:cubicBezTo>
                    <a:pt x="45" y="3327"/>
                    <a:pt x="38" y="3312"/>
                    <a:pt x="38" y="3282"/>
                  </a:cubicBezTo>
                  <a:cubicBezTo>
                    <a:pt x="38" y="3208"/>
                    <a:pt x="38" y="3208"/>
                    <a:pt x="38" y="3208"/>
                  </a:cubicBezTo>
                  <a:cubicBezTo>
                    <a:pt x="38" y="3170"/>
                    <a:pt x="38" y="3148"/>
                    <a:pt x="15" y="3118"/>
                  </a:cubicBezTo>
                  <a:cubicBezTo>
                    <a:pt x="8" y="3110"/>
                    <a:pt x="0" y="3110"/>
                    <a:pt x="0" y="3095"/>
                  </a:cubicBezTo>
                  <a:cubicBezTo>
                    <a:pt x="0" y="3072"/>
                    <a:pt x="15" y="3065"/>
                    <a:pt x="30" y="3050"/>
                  </a:cubicBezTo>
                  <a:cubicBezTo>
                    <a:pt x="45" y="3028"/>
                    <a:pt x="45" y="3013"/>
                    <a:pt x="60" y="2983"/>
                  </a:cubicBezTo>
                  <a:cubicBezTo>
                    <a:pt x="60" y="2975"/>
                    <a:pt x="75" y="2968"/>
                    <a:pt x="75" y="2953"/>
                  </a:cubicBezTo>
                  <a:cubicBezTo>
                    <a:pt x="75" y="2930"/>
                    <a:pt x="53" y="2915"/>
                    <a:pt x="38" y="2900"/>
                  </a:cubicBezTo>
                  <a:cubicBezTo>
                    <a:pt x="23" y="2893"/>
                    <a:pt x="15" y="2885"/>
                    <a:pt x="15" y="2878"/>
                  </a:cubicBezTo>
                  <a:cubicBezTo>
                    <a:pt x="15" y="2863"/>
                    <a:pt x="23" y="2863"/>
                    <a:pt x="23" y="2848"/>
                  </a:cubicBezTo>
                  <a:cubicBezTo>
                    <a:pt x="23" y="2833"/>
                    <a:pt x="8" y="2825"/>
                    <a:pt x="8" y="2810"/>
                  </a:cubicBezTo>
                  <a:cubicBezTo>
                    <a:pt x="8" y="2803"/>
                    <a:pt x="8" y="2795"/>
                    <a:pt x="8" y="2788"/>
                  </a:cubicBezTo>
                  <a:cubicBezTo>
                    <a:pt x="38" y="2788"/>
                    <a:pt x="60" y="2788"/>
                    <a:pt x="83" y="2773"/>
                  </a:cubicBezTo>
                  <a:cubicBezTo>
                    <a:pt x="90" y="2773"/>
                    <a:pt x="90" y="2765"/>
                    <a:pt x="97" y="2765"/>
                  </a:cubicBezTo>
                  <a:cubicBezTo>
                    <a:pt x="105" y="2758"/>
                    <a:pt x="113" y="2750"/>
                    <a:pt x="120" y="2750"/>
                  </a:cubicBezTo>
                  <a:cubicBezTo>
                    <a:pt x="143" y="2735"/>
                    <a:pt x="165" y="2750"/>
                    <a:pt x="180" y="2735"/>
                  </a:cubicBezTo>
                  <a:cubicBezTo>
                    <a:pt x="187" y="2735"/>
                    <a:pt x="180" y="2728"/>
                    <a:pt x="187" y="2720"/>
                  </a:cubicBezTo>
                  <a:cubicBezTo>
                    <a:pt x="165" y="2705"/>
                    <a:pt x="143" y="2705"/>
                    <a:pt x="120" y="2690"/>
                  </a:cubicBezTo>
                  <a:cubicBezTo>
                    <a:pt x="113" y="2690"/>
                    <a:pt x="165" y="2705"/>
                    <a:pt x="195" y="2705"/>
                  </a:cubicBezTo>
                  <a:cubicBezTo>
                    <a:pt x="210" y="2705"/>
                    <a:pt x="217" y="2698"/>
                    <a:pt x="232" y="2698"/>
                  </a:cubicBezTo>
                  <a:cubicBezTo>
                    <a:pt x="247" y="2698"/>
                    <a:pt x="255" y="2698"/>
                    <a:pt x="270" y="2713"/>
                  </a:cubicBezTo>
                  <a:cubicBezTo>
                    <a:pt x="270" y="2720"/>
                    <a:pt x="270" y="2728"/>
                    <a:pt x="277" y="2735"/>
                  </a:cubicBezTo>
                  <a:cubicBezTo>
                    <a:pt x="285" y="2735"/>
                    <a:pt x="292" y="2735"/>
                    <a:pt x="307" y="2735"/>
                  </a:cubicBezTo>
                  <a:cubicBezTo>
                    <a:pt x="315" y="2743"/>
                    <a:pt x="322" y="2750"/>
                    <a:pt x="330" y="2750"/>
                  </a:cubicBezTo>
                  <a:cubicBezTo>
                    <a:pt x="337" y="2750"/>
                    <a:pt x="345" y="2735"/>
                    <a:pt x="352" y="2728"/>
                  </a:cubicBezTo>
                  <a:cubicBezTo>
                    <a:pt x="352" y="2720"/>
                    <a:pt x="352" y="2713"/>
                    <a:pt x="352" y="2705"/>
                  </a:cubicBezTo>
                  <a:cubicBezTo>
                    <a:pt x="360" y="2698"/>
                    <a:pt x="360" y="2705"/>
                    <a:pt x="367" y="2698"/>
                  </a:cubicBezTo>
                  <a:cubicBezTo>
                    <a:pt x="382" y="2690"/>
                    <a:pt x="390" y="2690"/>
                    <a:pt x="405" y="2683"/>
                  </a:cubicBezTo>
                  <a:cubicBezTo>
                    <a:pt x="405" y="2698"/>
                    <a:pt x="405" y="2698"/>
                    <a:pt x="405" y="2698"/>
                  </a:cubicBezTo>
                  <a:cubicBezTo>
                    <a:pt x="390" y="2705"/>
                    <a:pt x="390" y="2713"/>
                    <a:pt x="375" y="2720"/>
                  </a:cubicBezTo>
                  <a:cubicBezTo>
                    <a:pt x="390" y="2735"/>
                    <a:pt x="412" y="2735"/>
                    <a:pt x="435" y="2735"/>
                  </a:cubicBezTo>
                  <a:cubicBezTo>
                    <a:pt x="472" y="2735"/>
                    <a:pt x="495" y="2720"/>
                    <a:pt x="525" y="2705"/>
                  </a:cubicBezTo>
                  <a:cubicBezTo>
                    <a:pt x="547" y="2698"/>
                    <a:pt x="562" y="2698"/>
                    <a:pt x="577" y="2690"/>
                  </a:cubicBezTo>
                  <a:cubicBezTo>
                    <a:pt x="592" y="2675"/>
                    <a:pt x="600" y="2668"/>
                    <a:pt x="615" y="2653"/>
                  </a:cubicBezTo>
                  <a:cubicBezTo>
                    <a:pt x="630" y="2638"/>
                    <a:pt x="644" y="2631"/>
                    <a:pt x="652" y="2615"/>
                  </a:cubicBezTo>
                  <a:cubicBezTo>
                    <a:pt x="667" y="2593"/>
                    <a:pt x="667" y="2578"/>
                    <a:pt x="667" y="2563"/>
                  </a:cubicBezTo>
                  <a:cubicBezTo>
                    <a:pt x="674" y="2555"/>
                    <a:pt x="667" y="2555"/>
                    <a:pt x="667" y="2548"/>
                  </a:cubicBezTo>
                  <a:cubicBezTo>
                    <a:pt x="682" y="2526"/>
                    <a:pt x="712" y="2533"/>
                    <a:pt x="734" y="2518"/>
                  </a:cubicBezTo>
                  <a:cubicBezTo>
                    <a:pt x="757" y="2496"/>
                    <a:pt x="764" y="2473"/>
                    <a:pt x="772" y="2443"/>
                  </a:cubicBezTo>
                  <a:cubicBezTo>
                    <a:pt x="779" y="2406"/>
                    <a:pt x="802" y="2383"/>
                    <a:pt x="839" y="2368"/>
                  </a:cubicBezTo>
                  <a:cubicBezTo>
                    <a:pt x="847" y="2368"/>
                    <a:pt x="854" y="2368"/>
                    <a:pt x="862" y="2368"/>
                  </a:cubicBezTo>
                  <a:cubicBezTo>
                    <a:pt x="877" y="2361"/>
                    <a:pt x="884" y="2346"/>
                    <a:pt x="899" y="2346"/>
                  </a:cubicBezTo>
                  <a:cubicBezTo>
                    <a:pt x="907" y="2346"/>
                    <a:pt x="914" y="2346"/>
                    <a:pt x="922" y="2346"/>
                  </a:cubicBezTo>
                  <a:cubicBezTo>
                    <a:pt x="967" y="2346"/>
                    <a:pt x="1004" y="2346"/>
                    <a:pt x="1049" y="2323"/>
                  </a:cubicBezTo>
                  <a:cubicBezTo>
                    <a:pt x="1064" y="2316"/>
                    <a:pt x="1072" y="2308"/>
                    <a:pt x="1087" y="2293"/>
                  </a:cubicBezTo>
                  <a:cubicBezTo>
                    <a:pt x="1102" y="2278"/>
                    <a:pt x="1117" y="2271"/>
                    <a:pt x="1124" y="2248"/>
                  </a:cubicBezTo>
                  <a:cubicBezTo>
                    <a:pt x="1132" y="2241"/>
                    <a:pt x="1124" y="2233"/>
                    <a:pt x="1132" y="2218"/>
                  </a:cubicBezTo>
                  <a:cubicBezTo>
                    <a:pt x="1139" y="2203"/>
                    <a:pt x="1147" y="2203"/>
                    <a:pt x="1162" y="2196"/>
                  </a:cubicBezTo>
                  <a:cubicBezTo>
                    <a:pt x="1177" y="2188"/>
                    <a:pt x="1192" y="2188"/>
                    <a:pt x="1199" y="2181"/>
                  </a:cubicBezTo>
                  <a:cubicBezTo>
                    <a:pt x="1214" y="2173"/>
                    <a:pt x="1214" y="2166"/>
                    <a:pt x="1222" y="2158"/>
                  </a:cubicBezTo>
                  <a:cubicBezTo>
                    <a:pt x="1244" y="2121"/>
                    <a:pt x="1267" y="2106"/>
                    <a:pt x="1304" y="2076"/>
                  </a:cubicBezTo>
                  <a:cubicBezTo>
                    <a:pt x="1327" y="2061"/>
                    <a:pt x="1334" y="2038"/>
                    <a:pt x="1356" y="2016"/>
                  </a:cubicBezTo>
                  <a:cubicBezTo>
                    <a:pt x="1379" y="1979"/>
                    <a:pt x="1409" y="1979"/>
                    <a:pt x="1432" y="1941"/>
                  </a:cubicBezTo>
                  <a:cubicBezTo>
                    <a:pt x="1439" y="1926"/>
                    <a:pt x="1454" y="1911"/>
                    <a:pt x="1462" y="1896"/>
                  </a:cubicBezTo>
                  <a:cubicBezTo>
                    <a:pt x="1476" y="1881"/>
                    <a:pt x="1492" y="1873"/>
                    <a:pt x="1514" y="1866"/>
                  </a:cubicBezTo>
                  <a:cubicBezTo>
                    <a:pt x="1536" y="1843"/>
                    <a:pt x="1559" y="1829"/>
                    <a:pt x="1589" y="1829"/>
                  </a:cubicBezTo>
                  <a:cubicBezTo>
                    <a:pt x="1596" y="1829"/>
                    <a:pt x="1596" y="1836"/>
                    <a:pt x="1604" y="1836"/>
                  </a:cubicBezTo>
                  <a:cubicBezTo>
                    <a:pt x="1619" y="1836"/>
                    <a:pt x="1626" y="1821"/>
                    <a:pt x="1626" y="1814"/>
                  </a:cubicBezTo>
                  <a:cubicBezTo>
                    <a:pt x="1634" y="1791"/>
                    <a:pt x="1641" y="1776"/>
                    <a:pt x="1649" y="1761"/>
                  </a:cubicBezTo>
                  <a:cubicBezTo>
                    <a:pt x="1656" y="1754"/>
                    <a:pt x="1664" y="1746"/>
                    <a:pt x="1679" y="1739"/>
                  </a:cubicBezTo>
                  <a:cubicBezTo>
                    <a:pt x="1694" y="1724"/>
                    <a:pt x="1701" y="1709"/>
                    <a:pt x="1716" y="1694"/>
                  </a:cubicBezTo>
                  <a:cubicBezTo>
                    <a:pt x="1739" y="1664"/>
                    <a:pt x="1746" y="1641"/>
                    <a:pt x="1769" y="1619"/>
                  </a:cubicBezTo>
                  <a:cubicBezTo>
                    <a:pt x="1784" y="1589"/>
                    <a:pt x="1806" y="1581"/>
                    <a:pt x="1829" y="1566"/>
                  </a:cubicBezTo>
                  <a:cubicBezTo>
                    <a:pt x="1889" y="1536"/>
                    <a:pt x="1919" y="1506"/>
                    <a:pt x="1971" y="1476"/>
                  </a:cubicBezTo>
                  <a:cubicBezTo>
                    <a:pt x="1993" y="1461"/>
                    <a:pt x="2009" y="1454"/>
                    <a:pt x="2023" y="1432"/>
                  </a:cubicBezTo>
                  <a:cubicBezTo>
                    <a:pt x="2046" y="1402"/>
                    <a:pt x="2061" y="1386"/>
                    <a:pt x="2061" y="1349"/>
                  </a:cubicBezTo>
                  <a:cubicBezTo>
                    <a:pt x="2061" y="1334"/>
                    <a:pt x="2061" y="1326"/>
                    <a:pt x="2053" y="1319"/>
                  </a:cubicBezTo>
                  <a:cubicBezTo>
                    <a:pt x="2039" y="1304"/>
                    <a:pt x="2023" y="1297"/>
                    <a:pt x="2009" y="1282"/>
                  </a:cubicBezTo>
                  <a:cubicBezTo>
                    <a:pt x="2016" y="1282"/>
                    <a:pt x="2016" y="1274"/>
                    <a:pt x="2023" y="1274"/>
                  </a:cubicBezTo>
                  <a:cubicBezTo>
                    <a:pt x="2031" y="1274"/>
                    <a:pt x="2039" y="1282"/>
                    <a:pt x="2053" y="1282"/>
                  </a:cubicBezTo>
                  <a:cubicBezTo>
                    <a:pt x="2076" y="1282"/>
                    <a:pt x="2091" y="1282"/>
                    <a:pt x="2106" y="1267"/>
                  </a:cubicBezTo>
                  <a:cubicBezTo>
                    <a:pt x="2121" y="1259"/>
                    <a:pt x="2121" y="1244"/>
                    <a:pt x="2128" y="1229"/>
                  </a:cubicBezTo>
                  <a:cubicBezTo>
                    <a:pt x="2136" y="1214"/>
                    <a:pt x="2143" y="1207"/>
                    <a:pt x="2158" y="1199"/>
                  </a:cubicBezTo>
                  <a:cubicBezTo>
                    <a:pt x="2196" y="1184"/>
                    <a:pt x="2218" y="1177"/>
                    <a:pt x="2248" y="1169"/>
                  </a:cubicBezTo>
                  <a:cubicBezTo>
                    <a:pt x="2263" y="1169"/>
                    <a:pt x="2271" y="1162"/>
                    <a:pt x="2278" y="1162"/>
                  </a:cubicBezTo>
                  <a:cubicBezTo>
                    <a:pt x="2353" y="1162"/>
                    <a:pt x="2353" y="1162"/>
                    <a:pt x="2353" y="1162"/>
                  </a:cubicBezTo>
                  <a:cubicBezTo>
                    <a:pt x="2361" y="1162"/>
                    <a:pt x="2368" y="1162"/>
                    <a:pt x="2376" y="1154"/>
                  </a:cubicBezTo>
                  <a:cubicBezTo>
                    <a:pt x="2391" y="1154"/>
                    <a:pt x="2398" y="1147"/>
                    <a:pt x="2413" y="1147"/>
                  </a:cubicBezTo>
                  <a:cubicBezTo>
                    <a:pt x="2466" y="1124"/>
                    <a:pt x="2488" y="1094"/>
                    <a:pt x="2526" y="1064"/>
                  </a:cubicBezTo>
                  <a:cubicBezTo>
                    <a:pt x="2548" y="1087"/>
                    <a:pt x="2578" y="1087"/>
                    <a:pt x="2615" y="1087"/>
                  </a:cubicBezTo>
                  <a:cubicBezTo>
                    <a:pt x="2645" y="1087"/>
                    <a:pt x="2661" y="1079"/>
                    <a:pt x="2691" y="1079"/>
                  </a:cubicBezTo>
                  <a:cubicBezTo>
                    <a:pt x="2713" y="1079"/>
                    <a:pt x="2728" y="1079"/>
                    <a:pt x="2758" y="1072"/>
                  </a:cubicBezTo>
                  <a:cubicBezTo>
                    <a:pt x="2735" y="1102"/>
                    <a:pt x="2713" y="1117"/>
                    <a:pt x="2713" y="1154"/>
                  </a:cubicBezTo>
                  <a:cubicBezTo>
                    <a:pt x="2713" y="1177"/>
                    <a:pt x="2720" y="1192"/>
                    <a:pt x="2735" y="1214"/>
                  </a:cubicBezTo>
                  <a:cubicBezTo>
                    <a:pt x="2751" y="1229"/>
                    <a:pt x="2758" y="1229"/>
                    <a:pt x="2765" y="1244"/>
                  </a:cubicBezTo>
                  <a:cubicBezTo>
                    <a:pt x="2788" y="1252"/>
                    <a:pt x="2795" y="1259"/>
                    <a:pt x="2818" y="1259"/>
                  </a:cubicBezTo>
                  <a:cubicBezTo>
                    <a:pt x="2833" y="1259"/>
                    <a:pt x="2840" y="1252"/>
                    <a:pt x="2855" y="1244"/>
                  </a:cubicBezTo>
                  <a:cubicBezTo>
                    <a:pt x="2878" y="1229"/>
                    <a:pt x="2893" y="1214"/>
                    <a:pt x="2915" y="1192"/>
                  </a:cubicBezTo>
                  <a:cubicBezTo>
                    <a:pt x="2938" y="1169"/>
                    <a:pt x="2945" y="1162"/>
                    <a:pt x="2960" y="1139"/>
                  </a:cubicBezTo>
                  <a:cubicBezTo>
                    <a:pt x="2975" y="1124"/>
                    <a:pt x="2983" y="1109"/>
                    <a:pt x="2998" y="1109"/>
                  </a:cubicBezTo>
                  <a:cubicBezTo>
                    <a:pt x="3013" y="1109"/>
                    <a:pt x="3013" y="1117"/>
                    <a:pt x="3020" y="1117"/>
                  </a:cubicBezTo>
                  <a:cubicBezTo>
                    <a:pt x="3028" y="1124"/>
                    <a:pt x="3035" y="1124"/>
                    <a:pt x="3043" y="1132"/>
                  </a:cubicBezTo>
                  <a:cubicBezTo>
                    <a:pt x="3080" y="1147"/>
                    <a:pt x="3103" y="1147"/>
                    <a:pt x="3148" y="1162"/>
                  </a:cubicBezTo>
                  <a:cubicBezTo>
                    <a:pt x="3170" y="1162"/>
                    <a:pt x="3185" y="1169"/>
                    <a:pt x="3208" y="1169"/>
                  </a:cubicBezTo>
                  <a:cubicBezTo>
                    <a:pt x="3238" y="1177"/>
                    <a:pt x="3260" y="1184"/>
                    <a:pt x="3290" y="1184"/>
                  </a:cubicBezTo>
                  <a:cubicBezTo>
                    <a:pt x="3335" y="1184"/>
                    <a:pt x="3365" y="1184"/>
                    <a:pt x="3410" y="1177"/>
                  </a:cubicBezTo>
                  <a:cubicBezTo>
                    <a:pt x="3440" y="1169"/>
                    <a:pt x="3455" y="1154"/>
                    <a:pt x="3485" y="1147"/>
                  </a:cubicBezTo>
                  <a:cubicBezTo>
                    <a:pt x="3507" y="1147"/>
                    <a:pt x="3522" y="1147"/>
                    <a:pt x="3552" y="1147"/>
                  </a:cubicBezTo>
                  <a:cubicBezTo>
                    <a:pt x="3605" y="1147"/>
                    <a:pt x="3635" y="1139"/>
                    <a:pt x="3687" y="1132"/>
                  </a:cubicBezTo>
                  <a:cubicBezTo>
                    <a:pt x="3710" y="1132"/>
                    <a:pt x="3725" y="1124"/>
                    <a:pt x="3740" y="1124"/>
                  </a:cubicBezTo>
                  <a:cubicBezTo>
                    <a:pt x="3792" y="1109"/>
                    <a:pt x="3822" y="1109"/>
                    <a:pt x="3867" y="1087"/>
                  </a:cubicBezTo>
                  <a:cubicBezTo>
                    <a:pt x="3875" y="1087"/>
                    <a:pt x="3882" y="1079"/>
                    <a:pt x="3890" y="1072"/>
                  </a:cubicBezTo>
                  <a:cubicBezTo>
                    <a:pt x="3920" y="1057"/>
                    <a:pt x="3934" y="1057"/>
                    <a:pt x="3957" y="1042"/>
                  </a:cubicBezTo>
                  <a:cubicBezTo>
                    <a:pt x="3972" y="1034"/>
                    <a:pt x="3972" y="1027"/>
                    <a:pt x="3987" y="1019"/>
                  </a:cubicBezTo>
                  <a:lnTo>
                    <a:pt x="3987" y="1019"/>
                  </a:lnTo>
                  <a:lnTo>
                    <a:pt x="3987" y="1019"/>
                  </a:lnTo>
                  <a:cubicBezTo>
                    <a:pt x="3994" y="1034"/>
                    <a:pt x="4002" y="1042"/>
                    <a:pt x="4010" y="1049"/>
                  </a:cubicBezTo>
                  <a:cubicBezTo>
                    <a:pt x="4024" y="1064"/>
                    <a:pt x="4032" y="1057"/>
                    <a:pt x="4040" y="1072"/>
                  </a:cubicBezTo>
                  <a:cubicBezTo>
                    <a:pt x="4047" y="1087"/>
                    <a:pt x="4040" y="1102"/>
                    <a:pt x="4047" y="1124"/>
                  </a:cubicBezTo>
                  <a:cubicBezTo>
                    <a:pt x="4032" y="1162"/>
                    <a:pt x="4032" y="1162"/>
                    <a:pt x="4032" y="1162"/>
                  </a:cubicBezTo>
                  <a:cubicBezTo>
                    <a:pt x="4047" y="1192"/>
                    <a:pt x="4054" y="1207"/>
                    <a:pt x="4062" y="1237"/>
                  </a:cubicBezTo>
                  <a:cubicBezTo>
                    <a:pt x="4062" y="1244"/>
                    <a:pt x="4062" y="1252"/>
                    <a:pt x="4069" y="1259"/>
                  </a:cubicBezTo>
                  <a:cubicBezTo>
                    <a:pt x="4077" y="1267"/>
                    <a:pt x="4099" y="1259"/>
                    <a:pt x="4107" y="1274"/>
                  </a:cubicBezTo>
                  <a:cubicBezTo>
                    <a:pt x="4107" y="1282"/>
                    <a:pt x="4099" y="1282"/>
                    <a:pt x="4099" y="1289"/>
                  </a:cubicBezTo>
                  <a:cubicBezTo>
                    <a:pt x="4099" y="1334"/>
                    <a:pt x="4099" y="1334"/>
                    <a:pt x="4099" y="1334"/>
                  </a:cubicBezTo>
                  <a:cubicBezTo>
                    <a:pt x="4099" y="1349"/>
                    <a:pt x="4114" y="1356"/>
                    <a:pt x="4122" y="1372"/>
                  </a:cubicBezTo>
                  <a:cubicBezTo>
                    <a:pt x="4129" y="1379"/>
                    <a:pt x="4129" y="1394"/>
                    <a:pt x="4129" y="1409"/>
                  </a:cubicBezTo>
                  <a:cubicBezTo>
                    <a:pt x="4129" y="1439"/>
                    <a:pt x="4144" y="1454"/>
                    <a:pt x="4144" y="1484"/>
                  </a:cubicBezTo>
                  <a:lnTo>
                    <a:pt x="4137" y="1491"/>
                  </a:lnTo>
                  <a:cubicBezTo>
                    <a:pt x="4129" y="1506"/>
                    <a:pt x="4122" y="1521"/>
                    <a:pt x="4107" y="1529"/>
                  </a:cubicBezTo>
                  <a:cubicBezTo>
                    <a:pt x="4107" y="1536"/>
                    <a:pt x="4099" y="1536"/>
                    <a:pt x="4099" y="1536"/>
                  </a:cubicBezTo>
                  <a:cubicBezTo>
                    <a:pt x="4084" y="1544"/>
                    <a:pt x="4077" y="1559"/>
                    <a:pt x="4062" y="1566"/>
                  </a:cubicBezTo>
                  <a:cubicBezTo>
                    <a:pt x="4047" y="1559"/>
                    <a:pt x="4047" y="1551"/>
                    <a:pt x="4040" y="1544"/>
                  </a:cubicBezTo>
                  <a:close/>
                </a:path>
              </a:pathLst>
            </a:custGeom>
            <a:solidFill>
              <a:schemeClr val="accent3"/>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9" name="Freeform 133">
              <a:extLst>
                <a:ext uri="{FF2B5EF4-FFF2-40B4-BE49-F238E27FC236}">
                  <a16:creationId xmlns:a16="http://schemas.microsoft.com/office/drawing/2014/main" id="{8E98BC6D-CCDA-C545-8C0C-89D37CE15A16}"/>
                </a:ext>
              </a:extLst>
            </p:cNvPr>
            <p:cNvSpPr>
              <a:spLocks noChangeArrowheads="1"/>
            </p:cNvSpPr>
            <p:nvPr/>
          </p:nvSpPr>
          <p:spPr bwMode="auto">
            <a:xfrm>
              <a:off x="3909898" y="9988403"/>
              <a:ext cx="1341235" cy="1084110"/>
            </a:xfrm>
            <a:custGeom>
              <a:avLst/>
              <a:gdLst>
                <a:gd name="T0" fmla="*/ 1207 w 3104"/>
                <a:gd name="T1" fmla="*/ 472 h 2511"/>
                <a:gd name="T2" fmla="*/ 1259 w 3104"/>
                <a:gd name="T3" fmla="*/ 479 h 2511"/>
                <a:gd name="T4" fmla="*/ 1207 w 3104"/>
                <a:gd name="T5" fmla="*/ 524 h 2511"/>
                <a:gd name="T6" fmla="*/ 1169 w 3104"/>
                <a:gd name="T7" fmla="*/ 554 h 2511"/>
                <a:gd name="T8" fmla="*/ 1237 w 3104"/>
                <a:gd name="T9" fmla="*/ 539 h 2511"/>
                <a:gd name="T10" fmla="*/ 675 w 3104"/>
                <a:gd name="T11" fmla="*/ 779 h 2511"/>
                <a:gd name="T12" fmla="*/ 757 w 3104"/>
                <a:gd name="T13" fmla="*/ 966 h 2511"/>
                <a:gd name="T14" fmla="*/ 929 w 3104"/>
                <a:gd name="T15" fmla="*/ 734 h 2511"/>
                <a:gd name="T16" fmla="*/ 1079 w 3104"/>
                <a:gd name="T17" fmla="*/ 614 h 2511"/>
                <a:gd name="T18" fmla="*/ 1222 w 3104"/>
                <a:gd name="T19" fmla="*/ 824 h 2511"/>
                <a:gd name="T20" fmla="*/ 1521 w 3104"/>
                <a:gd name="T21" fmla="*/ 786 h 2511"/>
                <a:gd name="T22" fmla="*/ 1769 w 3104"/>
                <a:gd name="T23" fmla="*/ 786 h 2511"/>
                <a:gd name="T24" fmla="*/ 1844 w 3104"/>
                <a:gd name="T25" fmla="*/ 532 h 2511"/>
                <a:gd name="T26" fmla="*/ 2001 w 3104"/>
                <a:gd name="T27" fmla="*/ 382 h 2511"/>
                <a:gd name="T28" fmla="*/ 2256 w 3104"/>
                <a:gd name="T29" fmla="*/ 254 h 2511"/>
                <a:gd name="T30" fmla="*/ 2436 w 3104"/>
                <a:gd name="T31" fmla="*/ 232 h 2511"/>
                <a:gd name="T32" fmla="*/ 2533 w 3104"/>
                <a:gd name="T33" fmla="*/ 292 h 2511"/>
                <a:gd name="T34" fmla="*/ 2646 w 3104"/>
                <a:gd name="T35" fmla="*/ 389 h 2511"/>
                <a:gd name="T36" fmla="*/ 2855 w 3104"/>
                <a:gd name="T37" fmla="*/ 457 h 2511"/>
                <a:gd name="T38" fmla="*/ 2960 w 3104"/>
                <a:gd name="T39" fmla="*/ 569 h 2511"/>
                <a:gd name="T40" fmla="*/ 2945 w 3104"/>
                <a:gd name="T41" fmla="*/ 756 h 2511"/>
                <a:gd name="T42" fmla="*/ 3043 w 3104"/>
                <a:gd name="T43" fmla="*/ 846 h 2511"/>
                <a:gd name="T44" fmla="*/ 3103 w 3104"/>
                <a:gd name="T45" fmla="*/ 1011 h 2511"/>
                <a:gd name="T46" fmla="*/ 2878 w 3104"/>
                <a:gd name="T47" fmla="*/ 1161 h 2511"/>
                <a:gd name="T48" fmla="*/ 2586 w 3104"/>
                <a:gd name="T49" fmla="*/ 1461 h 2511"/>
                <a:gd name="T50" fmla="*/ 2428 w 3104"/>
                <a:gd name="T51" fmla="*/ 1761 h 2511"/>
                <a:gd name="T52" fmla="*/ 2361 w 3104"/>
                <a:gd name="T53" fmla="*/ 1701 h 2511"/>
                <a:gd name="T54" fmla="*/ 2226 w 3104"/>
                <a:gd name="T55" fmla="*/ 1536 h 2511"/>
                <a:gd name="T56" fmla="*/ 2083 w 3104"/>
                <a:gd name="T57" fmla="*/ 1446 h 2511"/>
                <a:gd name="T58" fmla="*/ 1694 w 3104"/>
                <a:gd name="T59" fmla="*/ 1491 h 2511"/>
                <a:gd name="T60" fmla="*/ 1514 w 3104"/>
                <a:gd name="T61" fmla="*/ 1596 h 2511"/>
                <a:gd name="T62" fmla="*/ 1401 w 3104"/>
                <a:gd name="T63" fmla="*/ 1746 h 2511"/>
                <a:gd name="T64" fmla="*/ 1357 w 3104"/>
                <a:gd name="T65" fmla="*/ 1918 h 2511"/>
                <a:gd name="T66" fmla="*/ 1274 w 3104"/>
                <a:gd name="T67" fmla="*/ 2038 h 2511"/>
                <a:gd name="T68" fmla="*/ 1139 w 3104"/>
                <a:gd name="T69" fmla="*/ 2165 h 2511"/>
                <a:gd name="T70" fmla="*/ 1132 w 3104"/>
                <a:gd name="T71" fmla="*/ 2315 h 2511"/>
                <a:gd name="T72" fmla="*/ 1124 w 3104"/>
                <a:gd name="T73" fmla="*/ 2473 h 2511"/>
                <a:gd name="T74" fmla="*/ 1064 w 3104"/>
                <a:gd name="T75" fmla="*/ 2450 h 2511"/>
                <a:gd name="T76" fmla="*/ 862 w 3104"/>
                <a:gd name="T77" fmla="*/ 2487 h 2511"/>
                <a:gd name="T78" fmla="*/ 712 w 3104"/>
                <a:gd name="T79" fmla="*/ 2450 h 2511"/>
                <a:gd name="T80" fmla="*/ 645 w 3104"/>
                <a:gd name="T81" fmla="*/ 2255 h 2511"/>
                <a:gd name="T82" fmla="*/ 547 w 3104"/>
                <a:gd name="T83" fmla="*/ 2203 h 2511"/>
                <a:gd name="T84" fmla="*/ 502 w 3104"/>
                <a:gd name="T85" fmla="*/ 2068 h 2511"/>
                <a:gd name="T86" fmla="*/ 525 w 3104"/>
                <a:gd name="T87" fmla="*/ 1985 h 2511"/>
                <a:gd name="T88" fmla="*/ 502 w 3104"/>
                <a:gd name="T89" fmla="*/ 1911 h 2511"/>
                <a:gd name="T90" fmla="*/ 585 w 3104"/>
                <a:gd name="T91" fmla="*/ 1821 h 2511"/>
                <a:gd name="T92" fmla="*/ 532 w 3104"/>
                <a:gd name="T93" fmla="*/ 1761 h 2511"/>
                <a:gd name="T94" fmla="*/ 427 w 3104"/>
                <a:gd name="T95" fmla="*/ 1716 h 2511"/>
                <a:gd name="T96" fmla="*/ 427 w 3104"/>
                <a:gd name="T97" fmla="*/ 1566 h 2511"/>
                <a:gd name="T98" fmla="*/ 240 w 3104"/>
                <a:gd name="T99" fmla="*/ 1558 h 2511"/>
                <a:gd name="T100" fmla="*/ 105 w 3104"/>
                <a:gd name="T101" fmla="*/ 1618 h 2511"/>
                <a:gd name="T102" fmla="*/ 225 w 3104"/>
                <a:gd name="T103" fmla="*/ 1521 h 2511"/>
                <a:gd name="T104" fmla="*/ 450 w 3104"/>
                <a:gd name="T105" fmla="*/ 1386 h 2511"/>
                <a:gd name="T106" fmla="*/ 712 w 3104"/>
                <a:gd name="T107" fmla="*/ 1191 h 2511"/>
                <a:gd name="T108" fmla="*/ 757 w 3104"/>
                <a:gd name="T109" fmla="*/ 966 h 2511"/>
                <a:gd name="T110" fmla="*/ 2443 w 3104"/>
                <a:gd name="T111" fmla="*/ 105 h 2511"/>
                <a:gd name="T112" fmla="*/ 2526 w 3104"/>
                <a:gd name="T113" fmla="*/ 187 h 2511"/>
                <a:gd name="T114" fmla="*/ 2608 w 3104"/>
                <a:gd name="T115" fmla="*/ 157 h 2511"/>
                <a:gd name="T116" fmla="*/ 2660 w 3104"/>
                <a:gd name="T117" fmla="*/ 45 h 2511"/>
                <a:gd name="T118" fmla="*/ 2593 w 3104"/>
                <a:gd name="T119" fmla="*/ 7 h 2511"/>
                <a:gd name="T120" fmla="*/ 2458 w 3104"/>
                <a:gd name="T121" fmla="*/ 52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4" h="2511">
                  <a:moveTo>
                    <a:pt x="1237" y="449"/>
                  </a:moveTo>
                  <a:lnTo>
                    <a:pt x="1237" y="449"/>
                  </a:lnTo>
                  <a:cubicBezTo>
                    <a:pt x="1207" y="449"/>
                    <a:pt x="1207" y="449"/>
                    <a:pt x="1207" y="449"/>
                  </a:cubicBezTo>
                  <a:cubicBezTo>
                    <a:pt x="1207" y="457"/>
                    <a:pt x="1207" y="464"/>
                    <a:pt x="1207" y="472"/>
                  </a:cubicBezTo>
                  <a:cubicBezTo>
                    <a:pt x="1207" y="479"/>
                    <a:pt x="1207" y="487"/>
                    <a:pt x="1214" y="487"/>
                  </a:cubicBezTo>
                  <a:cubicBezTo>
                    <a:pt x="1222" y="494"/>
                    <a:pt x="1222" y="502"/>
                    <a:pt x="1229" y="502"/>
                  </a:cubicBezTo>
                  <a:cubicBezTo>
                    <a:pt x="1259" y="502"/>
                    <a:pt x="1259" y="502"/>
                    <a:pt x="1259" y="502"/>
                  </a:cubicBezTo>
                  <a:cubicBezTo>
                    <a:pt x="1259" y="494"/>
                    <a:pt x="1259" y="487"/>
                    <a:pt x="1259" y="479"/>
                  </a:cubicBezTo>
                  <a:cubicBezTo>
                    <a:pt x="1259" y="472"/>
                    <a:pt x="1252" y="472"/>
                    <a:pt x="1252" y="464"/>
                  </a:cubicBezTo>
                  <a:cubicBezTo>
                    <a:pt x="1244" y="457"/>
                    <a:pt x="1244" y="457"/>
                    <a:pt x="1237" y="449"/>
                  </a:cubicBezTo>
                  <a:close/>
                  <a:moveTo>
                    <a:pt x="1207" y="524"/>
                  </a:moveTo>
                  <a:lnTo>
                    <a:pt x="1207" y="524"/>
                  </a:lnTo>
                  <a:cubicBezTo>
                    <a:pt x="1207" y="517"/>
                    <a:pt x="1207" y="509"/>
                    <a:pt x="1199" y="502"/>
                  </a:cubicBezTo>
                  <a:cubicBezTo>
                    <a:pt x="1192" y="509"/>
                    <a:pt x="1184" y="509"/>
                    <a:pt x="1177" y="509"/>
                  </a:cubicBezTo>
                  <a:cubicBezTo>
                    <a:pt x="1169" y="517"/>
                    <a:pt x="1154" y="517"/>
                    <a:pt x="1154" y="524"/>
                  </a:cubicBezTo>
                  <a:cubicBezTo>
                    <a:pt x="1154" y="532"/>
                    <a:pt x="1169" y="539"/>
                    <a:pt x="1169" y="554"/>
                  </a:cubicBezTo>
                  <a:cubicBezTo>
                    <a:pt x="1169" y="562"/>
                    <a:pt x="1154" y="562"/>
                    <a:pt x="1154" y="576"/>
                  </a:cubicBezTo>
                  <a:cubicBezTo>
                    <a:pt x="1154" y="592"/>
                    <a:pt x="1154" y="592"/>
                    <a:pt x="1162" y="606"/>
                  </a:cubicBezTo>
                  <a:cubicBezTo>
                    <a:pt x="1177" y="599"/>
                    <a:pt x="1192" y="592"/>
                    <a:pt x="1207" y="569"/>
                  </a:cubicBezTo>
                  <a:cubicBezTo>
                    <a:pt x="1214" y="562"/>
                    <a:pt x="1229" y="554"/>
                    <a:pt x="1237" y="539"/>
                  </a:cubicBezTo>
                  <a:cubicBezTo>
                    <a:pt x="1222" y="539"/>
                    <a:pt x="1214" y="532"/>
                    <a:pt x="1207" y="524"/>
                  </a:cubicBezTo>
                  <a:close/>
                  <a:moveTo>
                    <a:pt x="705" y="771"/>
                  </a:moveTo>
                  <a:lnTo>
                    <a:pt x="705" y="771"/>
                  </a:lnTo>
                  <a:cubicBezTo>
                    <a:pt x="697" y="771"/>
                    <a:pt x="682" y="771"/>
                    <a:pt x="675" y="779"/>
                  </a:cubicBezTo>
                  <a:cubicBezTo>
                    <a:pt x="659" y="794"/>
                    <a:pt x="659" y="809"/>
                    <a:pt x="645" y="824"/>
                  </a:cubicBezTo>
                  <a:cubicBezTo>
                    <a:pt x="667" y="831"/>
                    <a:pt x="682" y="831"/>
                    <a:pt x="705" y="824"/>
                  </a:cubicBezTo>
                  <a:cubicBezTo>
                    <a:pt x="705" y="809"/>
                    <a:pt x="705" y="794"/>
                    <a:pt x="705" y="771"/>
                  </a:cubicBezTo>
                  <a:close/>
                  <a:moveTo>
                    <a:pt x="757" y="966"/>
                  </a:moveTo>
                  <a:lnTo>
                    <a:pt x="757" y="966"/>
                  </a:lnTo>
                  <a:cubicBezTo>
                    <a:pt x="757" y="936"/>
                    <a:pt x="787" y="944"/>
                    <a:pt x="809" y="921"/>
                  </a:cubicBezTo>
                  <a:cubicBezTo>
                    <a:pt x="824" y="906"/>
                    <a:pt x="824" y="884"/>
                    <a:pt x="832" y="861"/>
                  </a:cubicBezTo>
                  <a:cubicBezTo>
                    <a:pt x="847" y="794"/>
                    <a:pt x="892" y="779"/>
                    <a:pt x="929" y="734"/>
                  </a:cubicBezTo>
                  <a:cubicBezTo>
                    <a:pt x="967" y="696"/>
                    <a:pt x="1027" y="712"/>
                    <a:pt x="1049" y="666"/>
                  </a:cubicBezTo>
                  <a:cubicBezTo>
                    <a:pt x="1057" y="644"/>
                    <a:pt x="1049" y="629"/>
                    <a:pt x="1064" y="614"/>
                  </a:cubicBezTo>
                  <a:cubicBezTo>
                    <a:pt x="1064" y="614"/>
                    <a:pt x="1064" y="606"/>
                    <a:pt x="1064" y="599"/>
                  </a:cubicBezTo>
                  <a:cubicBezTo>
                    <a:pt x="1072" y="599"/>
                    <a:pt x="1079" y="606"/>
                    <a:pt x="1079" y="614"/>
                  </a:cubicBezTo>
                  <a:cubicBezTo>
                    <a:pt x="1094" y="622"/>
                    <a:pt x="1109" y="622"/>
                    <a:pt x="1117" y="636"/>
                  </a:cubicBezTo>
                  <a:cubicBezTo>
                    <a:pt x="1132" y="644"/>
                    <a:pt x="1132" y="659"/>
                    <a:pt x="1139" y="674"/>
                  </a:cubicBezTo>
                  <a:cubicBezTo>
                    <a:pt x="1162" y="712"/>
                    <a:pt x="1162" y="734"/>
                    <a:pt x="1177" y="771"/>
                  </a:cubicBezTo>
                  <a:cubicBezTo>
                    <a:pt x="1192" y="794"/>
                    <a:pt x="1207" y="809"/>
                    <a:pt x="1222" y="824"/>
                  </a:cubicBezTo>
                  <a:cubicBezTo>
                    <a:pt x="1237" y="831"/>
                    <a:pt x="1252" y="846"/>
                    <a:pt x="1267" y="846"/>
                  </a:cubicBezTo>
                  <a:cubicBezTo>
                    <a:pt x="1311" y="861"/>
                    <a:pt x="1349" y="861"/>
                    <a:pt x="1394" y="839"/>
                  </a:cubicBezTo>
                  <a:cubicBezTo>
                    <a:pt x="1416" y="824"/>
                    <a:pt x="1431" y="809"/>
                    <a:pt x="1454" y="801"/>
                  </a:cubicBezTo>
                  <a:cubicBezTo>
                    <a:pt x="1476" y="794"/>
                    <a:pt x="1491" y="786"/>
                    <a:pt x="1521" y="786"/>
                  </a:cubicBezTo>
                  <a:cubicBezTo>
                    <a:pt x="1581" y="786"/>
                    <a:pt x="1581" y="786"/>
                    <a:pt x="1581" y="786"/>
                  </a:cubicBezTo>
                  <a:cubicBezTo>
                    <a:pt x="1619" y="786"/>
                    <a:pt x="1634" y="809"/>
                    <a:pt x="1671" y="809"/>
                  </a:cubicBezTo>
                  <a:cubicBezTo>
                    <a:pt x="1686" y="809"/>
                    <a:pt x="1701" y="794"/>
                    <a:pt x="1716" y="794"/>
                  </a:cubicBezTo>
                  <a:cubicBezTo>
                    <a:pt x="1739" y="786"/>
                    <a:pt x="1746" y="794"/>
                    <a:pt x="1769" y="786"/>
                  </a:cubicBezTo>
                  <a:cubicBezTo>
                    <a:pt x="1784" y="786"/>
                    <a:pt x="1784" y="771"/>
                    <a:pt x="1791" y="771"/>
                  </a:cubicBezTo>
                  <a:cubicBezTo>
                    <a:pt x="1806" y="764"/>
                    <a:pt x="1814" y="756"/>
                    <a:pt x="1821" y="749"/>
                  </a:cubicBezTo>
                  <a:cubicBezTo>
                    <a:pt x="1844" y="704"/>
                    <a:pt x="1851" y="674"/>
                    <a:pt x="1851" y="622"/>
                  </a:cubicBezTo>
                  <a:cubicBezTo>
                    <a:pt x="1851" y="584"/>
                    <a:pt x="1844" y="569"/>
                    <a:pt x="1844" y="532"/>
                  </a:cubicBezTo>
                  <a:cubicBezTo>
                    <a:pt x="1844" y="509"/>
                    <a:pt x="1851" y="502"/>
                    <a:pt x="1859" y="479"/>
                  </a:cubicBezTo>
                  <a:cubicBezTo>
                    <a:pt x="1874" y="457"/>
                    <a:pt x="1888" y="442"/>
                    <a:pt x="1911" y="427"/>
                  </a:cubicBezTo>
                  <a:cubicBezTo>
                    <a:pt x="1926" y="419"/>
                    <a:pt x="1941" y="419"/>
                    <a:pt x="1964" y="404"/>
                  </a:cubicBezTo>
                  <a:cubicBezTo>
                    <a:pt x="1978" y="397"/>
                    <a:pt x="1986" y="389"/>
                    <a:pt x="2001" y="382"/>
                  </a:cubicBezTo>
                  <a:cubicBezTo>
                    <a:pt x="2016" y="374"/>
                    <a:pt x="2024" y="359"/>
                    <a:pt x="2038" y="352"/>
                  </a:cubicBezTo>
                  <a:cubicBezTo>
                    <a:pt x="2076" y="337"/>
                    <a:pt x="2106" y="337"/>
                    <a:pt x="2143" y="322"/>
                  </a:cubicBezTo>
                  <a:cubicBezTo>
                    <a:pt x="2166" y="314"/>
                    <a:pt x="2158" y="284"/>
                    <a:pt x="2158" y="254"/>
                  </a:cubicBezTo>
                  <a:cubicBezTo>
                    <a:pt x="2256" y="254"/>
                    <a:pt x="2256" y="254"/>
                    <a:pt x="2256" y="254"/>
                  </a:cubicBezTo>
                  <a:cubicBezTo>
                    <a:pt x="2286" y="254"/>
                    <a:pt x="2301" y="269"/>
                    <a:pt x="2331" y="269"/>
                  </a:cubicBezTo>
                  <a:cubicBezTo>
                    <a:pt x="2353" y="269"/>
                    <a:pt x="2368" y="262"/>
                    <a:pt x="2391" y="254"/>
                  </a:cubicBezTo>
                  <a:cubicBezTo>
                    <a:pt x="2398" y="247"/>
                    <a:pt x="2406" y="232"/>
                    <a:pt x="2413" y="232"/>
                  </a:cubicBezTo>
                  <a:cubicBezTo>
                    <a:pt x="2436" y="232"/>
                    <a:pt x="2436" y="232"/>
                    <a:pt x="2436" y="232"/>
                  </a:cubicBezTo>
                  <a:cubicBezTo>
                    <a:pt x="2436" y="262"/>
                    <a:pt x="2436" y="277"/>
                    <a:pt x="2436" y="299"/>
                  </a:cubicBezTo>
                  <a:cubicBezTo>
                    <a:pt x="2458" y="299"/>
                    <a:pt x="2473" y="307"/>
                    <a:pt x="2496" y="307"/>
                  </a:cubicBezTo>
                  <a:cubicBezTo>
                    <a:pt x="2511" y="307"/>
                    <a:pt x="2511" y="292"/>
                    <a:pt x="2518" y="292"/>
                  </a:cubicBezTo>
                  <a:cubicBezTo>
                    <a:pt x="2518" y="284"/>
                    <a:pt x="2526" y="292"/>
                    <a:pt x="2533" y="292"/>
                  </a:cubicBezTo>
                  <a:cubicBezTo>
                    <a:pt x="2533" y="299"/>
                    <a:pt x="2533" y="307"/>
                    <a:pt x="2541" y="314"/>
                  </a:cubicBezTo>
                  <a:cubicBezTo>
                    <a:pt x="2541" y="322"/>
                    <a:pt x="2541" y="329"/>
                    <a:pt x="2548" y="337"/>
                  </a:cubicBezTo>
                  <a:cubicBezTo>
                    <a:pt x="2548" y="344"/>
                    <a:pt x="2563" y="344"/>
                    <a:pt x="2571" y="344"/>
                  </a:cubicBezTo>
                  <a:cubicBezTo>
                    <a:pt x="2600" y="352"/>
                    <a:pt x="2623" y="367"/>
                    <a:pt x="2646" y="389"/>
                  </a:cubicBezTo>
                  <a:cubicBezTo>
                    <a:pt x="2668" y="412"/>
                    <a:pt x="2690" y="419"/>
                    <a:pt x="2720" y="427"/>
                  </a:cubicBezTo>
                  <a:cubicBezTo>
                    <a:pt x="2758" y="427"/>
                    <a:pt x="2765" y="472"/>
                    <a:pt x="2803" y="472"/>
                  </a:cubicBezTo>
                  <a:cubicBezTo>
                    <a:pt x="2818" y="472"/>
                    <a:pt x="2825" y="472"/>
                    <a:pt x="2840" y="464"/>
                  </a:cubicBezTo>
                  <a:cubicBezTo>
                    <a:pt x="2848" y="464"/>
                    <a:pt x="2848" y="457"/>
                    <a:pt x="2855" y="457"/>
                  </a:cubicBezTo>
                  <a:cubicBezTo>
                    <a:pt x="2953" y="457"/>
                    <a:pt x="2953" y="457"/>
                    <a:pt x="2953" y="457"/>
                  </a:cubicBezTo>
                  <a:cubicBezTo>
                    <a:pt x="2960" y="464"/>
                    <a:pt x="2960" y="472"/>
                    <a:pt x="2960" y="479"/>
                  </a:cubicBezTo>
                  <a:cubicBezTo>
                    <a:pt x="2960" y="494"/>
                    <a:pt x="2953" y="502"/>
                    <a:pt x="2953" y="517"/>
                  </a:cubicBezTo>
                  <a:cubicBezTo>
                    <a:pt x="2953" y="539"/>
                    <a:pt x="2953" y="547"/>
                    <a:pt x="2960" y="569"/>
                  </a:cubicBezTo>
                  <a:cubicBezTo>
                    <a:pt x="2960" y="576"/>
                    <a:pt x="2968" y="584"/>
                    <a:pt x="2968" y="599"/>
                  </a:cubicBezTo>
                  <a:cubicBezTo>
                    <a:pt x="2968" y="614"/>
                    <a:pt x="2960" y="629"/>
                    <a:pt x="2953" y="644"/>
                  </a:cubicBezTo>
                  <a:cubicBezTo>
                    <a:pt x="2953" y="666"/>
                    <a:pt x="2960" y="674"/>
                    <a:pt x="2953" y="696"/>
                  </a:cubicBezTo>
                  <a:cubicBezTo>
                    <a:pt x="2953" y="719"/>
                    <a:pt x="2945" y="734"/>
                    <a:pt x="2945" y="756"/>
                  </a:cubicBezTo>
                  <a:cubicBezTo>
                    <a:pt x="2945" y="771"/>
                    <a:pt x="2945" y="801"/>
                    <a:pt x="2968" y="801"/>
                  </a:cubicBezTo>
                  <a:cubicBezTo>
                    <a:pt x="2983" y="801"/>
                    <a:pt x="2983" y="779"/>
                    <a:pt x="3005" y="779"/>
                  </a:cubicBezTo>
                  <a:cubicBezTo>
                    <a:pt x="3020" y="779"/>
                    <a:pt x="3020" y="809"/>
                    <a:pt x="3028" y="824"/>
                  </a:cubicBezTo>
                  <a:cubicBezTo>
                    <a:pt x="3028" y="831"/>
                    <a:pt x="3035" y="839"/>
                    <a:pt x="3043" y="846"/>
                  </a:cubicBezTo>
                  <a:cubicBezTo>
                    <a:pt x="3043" y="854"/>
                    <a:pt x="3058" y="861"/>
                    <a:pt x="3058" y="869"/>
                  </a:cubicBezTo>
                  <a:cubicBezTo>
                    <a:pt x="3058" y="914"/>
                    <a:pt x="2998" y="929"/>
                    <a:pt x="2998" y="974"/>
                  </a:cubicBezTo>
                  <a:cubicBezTo>
                    <a:pt x="2998" y="989"/>
                    <a:pt x="3020" y="981"/>
                    <a:pt x="3043" y="989"/>
                  </a:cubicBezTo>
                  <a:cubicBezTo>
                    <a:pt x="3065" y="996"/>
                    <a:pt x="3080" y="1004"/>
                    <a:pt x="3103" y="1011"/>
                  </a:cubicBezTo>
                  <a:cubicBezTo>
                    <a:pt x="3080" y="1026"/>
                    <a:pt x="3065" y="1034"/>
                    <a:pt x="3043" y="1049"/>
                  </a:cubicBezTo>
                  <a:cubicBezTo>
                    <a:pt x="3035" y="1056"/>
                    <a:pt x="3035" y="1056"/>
                    <a:pt x="3028" y="1064"/>
                  </a:cubicBezTo>
                  <a:cubicBezTo>
                    <a:pt x="2990" y="1094"/>
                    <a:pt x="2960" y="1109"/>
                    <a:pt x="2915" y="1139"/>
                  </a:cubicBezTo>
                  <a:cubicBezTo>
                    <a:pt x="2908" y="1146"/>
                    <a:pt x="2893" y="1154"/>
                    <a:pt x="2878" y="1161"/>
                  </a:cubicBezTo>
                  <a:cubicBezTo>
                    <a:pt x="2863" y="1176"/>
                    <a:pt x="2855" y="1191"/>
                    <a:pt x="2833" y="1206"/>
                  </a:cubicBezTo>
                  <a:cubicBezTo>
                    <a:pt x="2803" y="1236"/>
                    <a:pt x="2773" y="1244"/>
                    <a:pt x="2743" y="1274"/>
                  </a:cubicBezTo>
                  <a:cubicBezTo>
                    <a:pt x="2713" y="1304"/>
                    <a:pt x="2698" y="1318"/>
                    <a:pt x="2668" y="1341"/>
                  </a:cubicBezTo>
                  <a:cubicBezTo>
                    <a:pt x="2616" y="1371"/>
                    <a:pt x="2608" y="1408"/>
                    <a:pt x="2586" y="1461"/>
                  </a:cubicBezTo>
                  <a:cubicBezTo>
                    <a:pt x="2563" y="1498"/>
                    <a:pt x="2541" y="1521"/>
                    <a:pt x="2533" y="1558"/>
                  </a:cubicBezTo>
                  <a:cubicBezTo>
                    <a:pt x="2526" y="1581"/>
                    <a:pt x="2518" y="1588"/>
                    <a:pt x="2511" y="1611"/>
                  </a:cubicBezTo>
                  <a:cubicBezTo>
                    <a:pt x="2488" y="1686"/>
                    <a:pt x="2473" y="1731"/>
                    <a:pt x="2458" y="1805"/>
                  </a:cubicBezTo>
                  <a:cubicBezTo>
                    <a:pt x="2443" y="1791"/>
                    <a:pt x="2443" y="1776"/>
                    <a:pt x="2428" y="1761"/>
                  </a:cubicBezTo>
                  <a:cubicBezTo>
                    <a:pt x="2421" y="1746"/>
                    <a:pt x="2413" y="1738"/>
                    <a:pt x="2406" y="1738"/>
                  </a:cubicBezTo>
                  <a:cubicBezTo>
                    <a:pt x="2398" y="1731"/>
                    <a:pt x="2383" y="1738"/>
                    <a:pt x="2376" y="1731"/>
                  </a:cubicBezTo>
                  <a:cubicBezTo>
                    <a:pt x="2368" y="1723"/>
                    <a:pt x="2376" y="1716"/>
                    <a:pt x="2368" y="1708"/>
                  </a:cubicBezTo>
                  <a:cubicBezTo>
                    <a:pt x="2368" y="1701"/>
                    <a:pt x="2361" y="1701"/>
                    <a:pt x="2361" y="1701"/>
                  </a:cubicBezTo>
                  <a:cubicBezTo>
                    <a:pt x="2353" y="1686"/>
                    <a:pt x="2353" y="1678"/>
                    <a:pt x="2346" y="1671"/>
                  </a:cubicBezTo>
                  <a:cubicBezTo>
                    <a:pt x="2323" y="1641"/>
                    <a:pt x="2301" y="1633"/>
                    <a:pt x="2286" y="1603"/>
                  </a:cubicBezTo>
                  <a:cubicBezTo>
                    <a:pt x="2286" y="1596"/>
                    <a:pt x="2286" y="1581"/>
                    <a:pt x="2286" y="1573"/>
                  </a:cubicBezTo>
                  <a:cubicBezTo>
                    <a:pt x="2271" y="1551"/>
                    <a:pt x="2248" y="1543"/>
                    <a:pt x="2226" y="1536"/>
                  </a:cubicBezTo>
                  <a:cubicBezTo>
                    <a:pt x="2211" y="1528"/>
                    <a:pt x="2196" y="1528"/>
                    <a:pt x="2188" y="1521"/>
                  </a:cubicBezTo>
                  <a:cubicBezTo>
                    <a:pt x="2181" y="1506"/>
                    <a:pt x="2181" y="1491"/>
                    <a:pt x="2173" y="1483"/>
                  </a:cubicBezTo>
                  <a:cubicBezTo>
                    <a:pt x="2158" y="1461"/>
                    <a:pt x="2136" y="1468"/>
                    <a:pt x="2113" y="1453"/>
                  </a:cubicBezTo>
                  <a:cubicBezTo>
                    <a:pt x="2098" y="1453"/>
                    <a:pt x="2091" y="1446"/>
                    <a:pt x="2083" y="1446"/>
                  </a:cubicBezTo>
                  <a:cubicBezTo>
                    <a:pt x="2068" y="1438"/>
                    <a:pt x="2053" y="1431"/>
                    <a:pt x="2038" y="1431"/>
                  </a:cubicBezTo>
                  <a:cubicBezTo>
                    <a:pt x="1986" y="1416"/>
                    <a:pt x="1956" y="1416"/>
                    <a:pt x="1904" y="1416"/>
                  </a:cubicBezTo>
                  <a:cubicBezTo>
                    <a:pt x="1859" y="1416"/>
                    <a:pt x="1836" y="1408"/>
                    <a:pt x="1799" y="1423"/>
                  </a:cubicBezTo>
                  <a:cubicBezTo>
                    <a:pt x="1754" y="1446"/>
                    <a:pt x="1739" y="1476"/>
                    <a:pt x="1694" y="1491"/>
                  </a:cubicBezTo>
                  <a:cubicBezTo>
                    <a:pt x="1679" y="1498"/>
                    <a:pt x="1664" y="1506"/>
                    <a:pt x="1649" y="1513"/>
                  </a:cubicBezTo>
                  <a:cubicBezTo>
                    <a:pt x="1626" y="1521"/>
                    <a:pt x="1611" y="1521"/>
                    <a:pt x="1596" y="1528"/>
                  </a:cubicBezTo>
                  <a:cubicBezTo>
                    <a:pt x="1574" y="1536"/>
                    <a:pt x="1559" y="1543"/>
                    <a:pt x="1544" y="1558"/>
                  </a:cubicBezTo>
                  <a:cubicBezTo>
                    <a:pt x="1529" y="1573"/>
                    <a:pt x="1521" y="1581"/>
                    <a:pt x="1514" y="1596"/>
                  </a:cubicBezTo>
                  <a:cubicBezTo>
                    <a:pt x="1506" y="1611"/>
                    <a:pt x="1506" y="1626"/>
                    <a:pt x="1499" y="1626"/>
                  </a:cubicBezTo>
                  <a:cubicBezTo>
                    <a:pt x="1484" y="1626"/>
                    <a:pt x="1476" y="1611"/>
                    <a:pt x="1461" y="1611"/>
                  </a:cubicBezTo>
                  <a:cubicBezTo>
                    <a:pt x="1454" y="1611"/>
                    <a:pt x="1447" y="1611"/>
                    <a:pt x="1439" y="1611"/>
                  </a:cubicBezTo>
                  <a:cubicBezTo>
                    <a:pt x="1439" y="1663"/>
                    <a:pt x="1401" y="1693"/>
                    <a:pt x="1401" y="1746"/>
                  </a:cubicBezTo>
                  <a:cubicBezTo>
                    <a:pt x="1401" y="1776"/>
                    <a:pt x="1416" y="1791"/>
                    <a:pt x="1416" y="1828"/>
                  </a:cubicBezTo>
                  <a:cubicBezTo>
                    <a:pt x="1416" y="1851"/>
                    <a:pt x="1401" y="1858"/>
                    <a:pt x="1387" y="1873"/>
                  </a:cubicBezTo>
                  <a:cubicBezTo>
                    <a:pt x="1379" y="1888"/>
                    <a:pt x="1387" y="1903"/>
                    <a:pt x="1379" y="1911"/>
                  </a:cubicBezTo>
                  <a:cubicBezTo>
                    <a:pt x="1371" y="1918"/>
                    <a:pt x="1364" y="1918"/>
                    <a:pt x="1357" y="1918"/>
                  </a:cubicBezTo>
                  <a:cubicBezTo>
                    <a:pt x="1349" y="1918"/>
                    <a:pt x="1349" y="1911"/>
                    <a:pt x="1341" y="1903"/>
                  </a:cubicBezTo>
                  <a:cubicBezTo>
                    <a:pt x="1334" y="1948"/>
                    <a:pt x="1319" y="1970"/>
                    <a:pt x="1296" y="2008"/>
                  </a:cubicBezTo>
                  <a:cubicBezTo>
                    <a:pt x="1296" y="2015"/>
                    <a:pt x="1289" y="2023"/>
                    <a:pt x="1289" y="2030"/>
                  </a:cubicBezTo>
                  <a:cubicBezTo>
                    <a:pt x="1282" y="2038"/>
                    <a:pt x="1274" y="2038"/>
                    <a:pt x="1274" y="2038"/>
                  </a:cubicBezTo>
                  <a:cubicBezTo>
                    <a:pt x="1252" y="2068"/>
                    <a:pt x="1237" y="2083"/>
                    <a:pt x="1214" y="2113"/>
                  </a:cubicBezTo>
                  <a:cubicBezTo>
                    <a:pt x="1207" y="2105"/>
                    <a:pt x="1199" y="2098"/>
                    <a:pt x="1177" y="2098"/>
                  </a:cubicBezTo>
                  <a:cubicBezTo>
                    <a:pt x="1169" y="2098"/>
                    <a:pt x="1169" y="2105"/>
                    <a:pt x="1162" y="2113"/>
                  </a:cubicBezTo>
                  <a:cubicBezTo>
                    <a:pt x="1147" y="2135"/>
                    <a:pt x="1147" y="2143"/>
                    <a:pt x="1139" y="2165"/>
                  </a:cubicBezTo>
                  <a:cubicBezTo>
                    <a:pt x="1132" y="2180"/>
                    <a:pt x="1132" y="2188"/>
                    <a:pt x="1132" y="2203"/>
                  </a:cubicBezTo>
                  <a:cubicBezTo>
                    <a:pt x="1132" y="2218"/>
                    <a:pt x="1124" y="2225"/>
                    <a:pt x="1124" y="2240"/>
                  </a:cubicBezTo>
                  <a:cubicBezTo>
                    <a:pt x="1124" y="2263"/>
                    <a:pt x="1139" y="2270"/>
                    <a:pt x="1139" y="2293"/>
                  </a:cubicBezTo>
                  <a:cubicBezTo>
                    <a:pt x="1139" y="2300"/>
                    <a:pt x="1132" y="2308"/>
                    <a:pt x="1132" y="2315"/>
                  </a:cubicBezTo>
                  <a:cubicBezTo>
                    <a:pt x="1117" y="2315"/>
                    <a:pt x="1102" y="2323"/>
                    <a:pt x="1087" y="2315"/>
                  </a:cubicBezTo>
                  <a:cubicBezTo>
                    <a:pt x="1087" y="2345"/>
                    <a:pt x="1079" y="2360"/>
                    <a:pt x="1079" y="2390"/>
                  </a:cubicBezTo>
                  <a:cubicBezTo>
                    <a:pt x="1079" y="2413"/>
                    <a:pt x="1109" y="2413"/>
                    <a:pt x="1117" y="2435"/>
                  </a:cubicBezTo>
                  <a:cubicBezTo>
                    <a:pt x="1124" y="2450"/>
                    <a:pt x="1124" y="2458"/>
                    <a:pt x="1124" y="2473"/>
                  </a:cubicBezTo>
                  <a:cubicBezTo>
                    <a:pt x="1132" y="2487"/>
                    <a:pt x="1139" y="2487"/>
                    <a:pt x="1139" y="2503"/>
                  </a:cubicBezTo>
                  <a:lnTo>
                    <a:pt x="1132" y="2510"/>
                  </a:lnTo>
                  <a:cubicBezTo>
                    <a:pt x="1117" y="2503"/>
                    <a:pt x="1102" y="2503"/>
                    <a:pt x="1094" y="2487"/>
                  </a:cubicBezTo>
                  <a:cubicBezTo>
                    <a:pt x="1079" y="2480"/>
                    <a:pt x="1079" y="2458"/>
                    <a:pt x="1064" y="2450"/>
                  </a:cubicBezTo>
                  <a:cubicBezTo>
                    <a:pt x="1049" y="2443"/>
                    <a:pt x="1034" y="2443"/>
                    <a:pt x="1012" y="2443"/>
                  </a:cubicBezTo>
                  <a:cubicBezTo>
                    <a:pt x="974" y="2443"/>
                    <a:pt x="944" y="2450"/>
                    <a:pt x="914" y="2473"/>
                  </a:cubicBezTo>
                  <a:cubicBezTo>
                    <a:pt x="899" y="2480"/>
                    <a:pt x="892" y="2487"/>
                    <a:pt x="877" y="2487"/>
                  </a:cubicBezTo>
                  <a:cubicBezTo>
                    <a:pt x="869" y="2487"/>
                    <a:pt x="869" y="2487"/>
                    <a:pt x="862" y="2487"/>
                  </a:cubicBezTo>
                  <a:cubicBezTo>
                    <a:pt x="839" y="2473"/>
                    <a:pt x="832" y="2465"/>
                    <a:pt x="817" y="2450"/>
                  </a:cubicBezTo>
                  <a:cubicBezTo>
                    <a:pt x="817" y="2450"/>
                    <a:pt x="809" y="2450"/>
                    <a:pt x="802" y="2450"/>
                  </a:cubicBezTo>
                  <a:cubicBezTo>
                    <a:pt x="794" y="2443"/>
                    <a:pt x="794" y="2420"/>
                    <a:pt x="787" y="2420"/>
                  </a:cubicBezTo>
                  <a:cubicBezTo>
                    <a:pt x="757" y="2420"/>
                    <a:pt x="742" y="2450"/>
                    <a:pt x="712" y="2450"/>
                  </a:cubicBezTo>
                  <a:cubicBezTo>
                    <a:pt x="705" y="2450"/>
                    <a:pt x="705" y="2443"/>
                    <a:pt x="697" y="2443"/>
                  </a:cubicBezTo>
                  <a:cubicBezTo>
                    <a:pt x="742" y="2383"/>
                    <a:pt x="742" y="2338"/>
                    <a:pt x="787" y="2278"/>
                  </a:cubicBezTo>
                  <a:cubicBezTo>
                    <a:pt x="772" y="2263"/>
                    <a:pt x="757" y="2255"/>
                    <a:pt x="742" y="2255"/>
                  </a:cubicBezTo>
                  <a:cubicBezTo>
                    <a:pt x="645" y="2255"/>
                    <a:pt x="645" y="2255"/>
                    <a:pt x="645" y="2255"/>
                  </a:cubicBezTo>
                  <a:cubicBezTo>
                    <a:pt x="629" y="2248"/>
                    <a:pt x="622" y="2233"/>
                    <a:pt x="607" y="2225"/>
                  </a:cubicBezTo>
                  <a:cubicBezTo>
                    <a:pt x="599" y="2225"/>
                    <a:pt x="599" y="2218"/>
                    <a:pt x="592" y="2218"/>
                  </a:cubicBezTo>
                  <a:cubicBezTo>
                    <a:pt x="577" y="2218"/>
                    <a:pt x="562" y="2225"/>
                    <a:pt x="555" y="2218"/>
                  </a:cubicBezTo>
                  <a:cubicBezTo>
                    <a:pt x="547" y="2218"/>
                    <a:pt x="555" y="2210"/>
                    <a:pt x="547" y="2203"/>
                  </a:cubicBezTo>
                  <a:cubicBezTo>
                    <a:pt x="547" y="2203"/>
                    <a:pt x="540" y="2203"/>
                    <a:pt x="540" y="2195"/>
                  </a:cubicBezTo>
                  <a:cubicBezTo>
                    <a:pt x="540" y="2188"/>
                    <a:pt x="547" y="2188"/>
                    <a:pt x="547" y="2180"/>
                  </a:cubicBezTo>
                  <a:cubicBezTo>
                    <a:pt x="570" y="2180"/>
                    <a:pt x="570" y="2180"/>
                    <a:pt x="570" y="2180"/>
                  </a:cubicBezTo>
                  <a:cubicBezTo>
                    <a:pt x="547" y="2135"/>
                    <a:pt x="532" y="2113"/>
                    <a:pt x="502" y="2068"/>
                  </a:cubicBezTo>
                  <a:cubicBezTo>
                    <a:pt x="510" y="2068"/>
                    <a:pt x="517" y="2060"/>
                    <a:pt x="525" y="2053"/>
                  </a:cubicBezTo>
                  <a:cubicBezTo>
                    <a:pt x="517" y="2053"/>
                    <a:pt x="510" y="2053"/>
                    <a:pt x="510" y="2045"/>
                  </a:cubicBezTo>
                  <a:cubicBezTo>
                    <a:pt x="510" y="2030"/>
                    <a:pt x="517" y="2023"/>
                    <a:pt x="525" y="2008"/>
                  </a:cubicBezTo>
                  <a:cubicBezTo>
                    <a:pt x="525" y="2000"/>
                    <a:pt x="525" y="1993"/>
                    <a:pt x="525" y="1985"/>
                  </a:cubicBezTo>
                  <a:cubicBezTo>
                    <a:pt x="525" y="1978"/>
                    <a:pt x="540" y="1978"/>
                    <a:pt x="540" y="1970"/>
                  </a:cubicBezTo>
                  <a:cubicBezTo>
                    <a:pt x="540" y="1955"/>
                    <a:pt x="510" y="1948"/>
                    <a:pt x="487" y="1948"/>
                  </a:cubicBezTo>
                  <a:cubicBezTo>
                    <a:pt x="495" y="1948"/>
                    <a:pt x="487" y="1941"/>
                    <a:pt x="487" y="1941"/>
                  </a:cubicBezTo>
                  <a:cubicBezTo>
                    <a:pt x="495" y="1933"/>
                    <a:pt x="502" y="1925"/>
                    <a:pt x="502" y="1911"/>
                  </a:cubicBezTo>
                  <a:cubicBezTo>
                    <a:pt x="502" y="1903"/>
                    <a:pt x="502" y="1895"/>
                    <a:pt x="495" y="1888"/>
                  </a:cubicBezTo>
                  <a:cubicBezTo>
                    <a:pt x="517" y="1895"/>
                    <a:pt x="532" y="1903"/>
                    <a:pt x="555" y="1911"/>
                  </a:cubicBezTo>
                  <a:cubicBezTo>
                    <a:pt x="562" y="1895"/>
                    <a:pt x="555" y="1881"/>
                    <a:pt x="555" y="1865"/>
                  </a:cubicBezTo>
                  <a:cubicBezTo>
                    <a:pt x="562" y="1843"/>
                    <a:pt x="585" y="1835"/>
                    <a:pt x="585" y="1821"/>
                  </a:cubicBezTo>
                  <a:cubicBezTo>
                    <a:pt x="585" y="1813"/>
                    <a:pt x="585" y="1805"/>
                    <a:pt x="585" y="1805"/>
                  </a:cubicBezTo>
                  <a:cubicBezTo>
                    <a:pt x="577" y="1798"/>
                    <a:pt x="570" y="1805"/>
                    <a:pt x="570" y="1798"/>
                  </a:cubicBezTo>
                  <a:cubicBezTo>
                    <a:pt x="562" y="1791"/>
                    <a:pt x="562" y="1783"/>
                    <a:pt x="555" y="1776"/>
                  </a:cubicBezTo>
                  <a:cubicBezTo>
                    <a:pt x="547" y="1768"/>
                    <a:pt x="540" y="1768"/>
                    <a:pt x="532" y="1761"/>
                  </a:cubicBezTo>
                  <a:cubicBezTo>
                    <a:pt x="540" y="1746"/>
                    <a:pt x="547" y="1738"/>
                    <a:pt x="547" y="1723"/>
                  </a:cubicBezTo>
                  <a:cubicBezTo>
                    <a:pt x="540" y="1723"/>
                    <a:pt x="532" y="1716"/>
                    <a:pt x="525" y="1716"/>
                  </a:cubicBezTo>
                  <a:cubicBezTo>
                    <a:pt x="510" y="1716"/>
                    <a:pt x="502" y="1723"/>
                    <a:pt x="487" y="1723"/>
                  </a:cubicBezTo>
                  <a:cubicBezTo>
                    <a:pt x="465" y="1723"/>
                    <a:pt x="450" y="1716"/>
                    <a:pt x="427" y="1716"/>
                  </a:cubicBezTo>
                  <a:cubicBezTo>
                    <a:pt x="427" y="1678"/>
                    <a:pt x="427" y="1678"/>
                    <a:pt x="427" y="1678"/>
                  </a:cubicBezTo>
                  <a:cubicBezTo>
                    <a:pt x="427" y="1663"/>
                    <a:pt x="435" y="1648"/>
                    <a:pt x="450" y="1633"/>
                  </a:cubicBezTo>
                  <a:cubicBezTo>
                    <a:pt x="435" y="1633"/>
                    <a:pt x="420" y="1626"/>
                    <a:pt x="420" y="1611"/>
                  </a:cubicBezTo>
                  <a:cubicBezTo>
                    <a:pt x="420" y="1596"/>
                    <a:pt x="427" y="1581"/>
                    <a:pt x="427" y="1566"/>
                  </a:cubicBezTo>
                  <a:cubicBezTo>
                    <a:pt x="427" y="1543"/>
                    <a:pt x="412" y="1536"/>
                    <a:pt x="412" y="1513"/>
                  </a:cubicBezTo>
                  <a:cubicBezTo>
                    <a:pt x="360" y="1513"/>
                    <a:pt x="360" y="1513"/>
                    <a:pt x="360" y="1513"/>
                  </a:cubicBezTo>
                  <a:cubicBezTo>
                    <a:pt x="345" y="1513"/>
                    <a:pt x="330" y="1521"/>
                    <a:pt x="307" y="1528"/>
                  </a:cubicBezTo>
                  <a:cubicBezTo>
                    <a:pt x="285" y="1536"/>
                    <a:pt x="262" y="1543"/>
                    <a:pt x="240" y="1558"/>
                  </a:cubicBezTo>
                  <a:cubicBezTo>
                    <a:pt x="225" y="1566"/>
                    <a:pt x="210" y="1573"/>
                    <a:pt x="195" y="1588"/>
                  </a:cubicBezTo>
                  <a:cubicBezTo>
                    <a:pt x="180" y="1596"/>
                    <a:pt x="172" y="1596"/>
                    <a:pt x="158" y="1611"/>
                  </a:cubicBezTo>
                  <a:cubicBezTo>
                    <a:pt x="142" y="1611"/>
                    <a:pt x="142" y="1626"/>
                    <a:pt x="128" y="1626"/>
                  </a:cubicBezTo>
                  <a:cubicBezTo>
                    <a:pt x="120" y="1626"/>
                    <a:pt x="120" y="1618"/>
                    <a:pt x="105" y="1618"/>
                  </a:cubicBezTo>
                  <a:cubicBezTo>
                    <a:pt x="90" y="1618"/>
                    <a:pt x="82" y="1626"/>
                    <a:pt x="68" y="1633"/>
                  </a:cubicBezTo>
                  <a:cubicBezTo>
                    <a:pt x="52" y="1641"/>
                    <a:pt x="0" y="1663"/>
                    <a:pt x="23" y="1633"/>
                  </a:cubicBezTo>
                  <a:cubicBezTo>
                    <a:pt x="45" y="1603"/>
                    <a:pt x="68" y="1596"/>
                    <a:pt x="105" y="1581"/>
                  </a:cubicBezTo>
                  <a:cubicBezTo>
                    <a:pt x="150" y="1551"/>
                    <a:pt x="180" y="1536"/>
                    <a:pt x="225" y="1521"/>
                  </a:cubicBezTo>
                  <a:cubicBezTo>
                    <a:pt x="262" y="1506"/>
                    <a:pt x="285" y="1491"/>
                    <a:pt x="315" y="1476"/>
                  </a:cubicBezTo>
                  <a:cubicBezTo>
                    <a:pt x="345" y="1461"/>
                    <a:pt x="367" y="1453"/>
                    <a:pt x="405" y="1438"/>
                  </a:cubicBezTo>
                  <a:cubicBezTo>
                    <a:pt x="405" y="1431"/>
                    <a:pt x="412" y="1423"/>
                    <a:pt x="412" y="1423"/>
                  </a:cubicBezTo>
                  <a:cubicBezTo>
                    <a:pt x="427" y="1408"/>
                    <a:pt x="435" y="1401"/>
                    <a:pt x="450" y="1386"/>
                  </a:cubicBezTo>
                  <a:cubicBezTo>
                    <a:pt x="465" y="1371"/>
                    <a:pt x="480" y="1364"/>
                    <a:pt x="495" y="1341"/>
                  </a:cubicBezTo>
                  <a:cubicBezTo>
                    <a:pt x="510" y="1318"/>
                    <a:pt x="517" y="1311"/>
                    <a:pt x="540" y="1296"/>
                  </a:cubicBezTo>
                  <a:cubicBezTo>
                    <a:pt x="585" y="1274"/>
                    <a:pt x="615" y="1266"/>
                    <a:pt x="652" y="1236"/>
                  </a:cubicBezTo>
                  <a:cubicBezTo>
                    <a:pt x="675" y="1221"/>
                    <a:pt x="689" y="1214"/>
                    <a:pt x="712" y="1191"/>
                  </a:cubicBezTo>
                  <a:cubicBezTo>
                    <a:pt x="727" y="1161"/>
                    <a:pt x="742" y="1154"/>
                    <a:pt x="757" y="1124"/>
                  </a:cubicBezTo>
                  <a:cubicBezTo>
                    <a:pt x="757" y="1109"/>
                    <a:pt x="757" y="1094"/>
                    <a:pt x="757" y="1071"/>
                  </a:cubicBezTo>
                  <a:cubicBezTo>
                    <a:pt x="764" y="1049"/>
                    <a:pt x="764" y="1041"/>
                    <a:pt x="764" y="1019"/>
                  </a:cubicBezTo>
                  <a:cubicBezTo>
                    <a:pt x="764" y="996"/>
                    <a:pt x="757" y="989"/>
                    <a:pt x="757" y="966"/>
                  </a:cubicBezTo>
                  <a:close/>
                  <a:moveTo>
                    <a:pt x="2458" y="52"/>
                  </a:moveTo>
                  <a:lnTo>
                    <a:pt x="2458" y="52"/>
                  </a:lnTo>
                  <a:cubicBezTo>
                    <a:pt x="2458" y="59"/>
                    <a:pt x="2466" y="59"/>
                    <a:pt x="2466" y="67"/>
                  </a:cubicBezTo>
                  <a:cubicBezTo>
                    <a:pt x="2466" y="82"/>
                    <a:pt x="2451" y="89"/>
                    <a:pt x="2443" y="105"/>
                  </a:cubicBezTo>
                  <a:cubicBezTo>
                    <a:pt x="2458" y="105"/>
                    <a:pt x="2466" y="97"/>
                    <a:pt x="2481" y="97"/>
                  </a:cubicBezTo>
                  <a:cubicBezTo>
                    <a:pt x="2496" y="97"/>
                    <a:pt x="2518" y="105"/>
                    <a:pt x="2518" y="119"/>
                  </a:cubicBezTo>
                  <a:cubicBezTo>
                    <a:pt x="2518" y="142"/>
                    <a:pt x="2518" y="157"/>
                    <a:pt x="2518" y="187"/>
                  </a:cubicBezTo>
                  <a:cubicBezTo>
                    <a:pt x="2526" y="187"/>
                    <a:pt x="2526" y="187"/>
                    <a:pt x="2526" y="187"/>
                  </a:cubicBezTo>
                  <a:cubicBezTo>
                    <a:pt x="2533" y="157"/>
                    <a:pt x="2541" y="142"/>
                    <a:pt x="2571" y="127"/>
                  </a:cubicBezTo>
                  <a:cubicBezTo>
                    <a:pt x="2578" y="127"/>
                    <a:pt x="2578" y="119"/>
                    <a:pt x="2586" y="119"/>
                  </a:cubicBezTo>
                  <a:cubicBezTo>
                    <a:pt x="2593" y="119"/>
                    <a:pt x="2600" y="127"/>
                    <a:pt x="2608" y="135"/>
                  </a:cubicBezTo>
                  <a:cubicBezTo>
                    <a:pt x="2608" y="142"/>
                    <a:pt x="2608" y="149"/>
                    <a:pt x="2608" y="157"/>
                  </a:cubicBezTo>
                  <a:cubicBezTo>
                    <a:pt x="2616" y="165"/>
                    <a:pt x="2616" y="172"/>
                    <a:pt x="2630" y="172"/>
                  </a:cubicBezTo>
                  <a:cubicBezTo>
                    <a:pt x="2630" y="172"/>
                    <a:pt x="2630" y="172"/>
                    <a:pt x="2638" y="172"/>
                  </a:cubicBezTo>
                  <a:cubicBezTo>
                    <a:pt x="2638" y="135"/>
                    <a:pt x="2646" y="119"/>
                    <a:pt x="2653" y="82"/>
                  </a:cubicBezTo>
                  <a:cubicBezTo>
                    <a:pt x="2653" y="67"/>
                    <a:pt x="2660" y="59"/>
                    <a:pt x="2660" y="45"/>
                  </a:cubicBezTo>
                  <a:cubicBezTo>
                    <a:pt x="2660" y="30"/>
                    <a:pt x="2660" y="30"/>
                    <a:pt x="2653" y="15"/>
                  </a:cubicBezTo>
                  <a:lnTo>
                    <a:pt x="2653" y="7"/>
                  </a:lnTo>
                  <a:cubicBezTo>
                    <a:pt x="2646" y="0"/>
                    <a:pt x="2646" y="0"/>
                    <a:pt x="2638" y="0"/>
                  </a:cubicBezTo>
                  <a:cubicBezTo>
                    <a:pt x="2616" y="0"/>
                    <a:pt x="2608" y="7"/>
                    <a:pt x="2593" y="7"/>
                  </a:cubicBezTo>
                  <a:cubicBezTo>
                    <a:pt x="2586" y="15"/>
                    <a:pt x="2578" y="15"/>
                    <a:pt x="2571" y="15"/>
                  </a:cubicBezTo>
                  <a:cubicBezTo>
                    <a:pt x="2548" y="22"/>
                    <a:pt x="2533" y="22"/>
                    <a:pt x="2518" y="30"/>
                  </a:cubicBezTo>
                  <a:cubicBezTo>
                    <a:pt x="2503" y="37"/>
                    <a:pt x="2496" y="45"/>
                    <a:pt x="2481" y="45"/>
                  </a:cubicBezTo>
                  <a:cubicBezTo>
                    <a:pt x="2473" y="45"/>
                    <a:pt x="2458" y="45"/>
                    <a:pt x="2458" y="5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0" name="Freeform 134">
              <a:extLst>
                <a:ext uri="{FF2B5EF4-FFF2-40B4-BE49-F238E27FC236}">
                  <a16:creationId xmlns:a16="http://schemas.microsoft.com/office/drawing/2014/main" id="{81F0CBEE-425C-9D4D-A0F0-0683459B6C15}"/>
                </a:ext>
              </a:extLst>
            </p:cNvPr>
            <p:cNvSpPr>
              <a:spLocks noChangeArrowheads="1"/>
            </p:cNvSpPr>
            <p:nvPr/>
          </p:nvSpPr>
          <p:spPr bwMode="auto">
            <a:xfrm>
              <a:off x="5012988" y="9262490"/>
              <a:ext cx="1305038" cy="1375618"/>
            </a:xfrm>
            <a:custGeom>
              <a:avLst/>
              <a:gdLst>
                <a:gd name="T0" fmla="*/ 472 w 3021"/>
                <a:gd name="T1" fmla="*/ 2076 h 3186"/>
                <a:gd name="T2" fmla="*/ 554 w 3021"/>
                <a:gd name="T3" fmla="*/ 2188 h 3186"/>
                <a:gd name="T4" fmla="*/ 786 w 3021"/>
                <a:gd name="T5" fmla="*/ 2076 h 3186"/>
                <a:gd name="T6" fmla="*/ 749 w 3021"/>
                <a:gd name="T7" fmla="*/ 1896 h 3186"/>
                <a:gd name="T8" fmla="*/ 846 w 3021"/>
                <a:gd name="T9" fmla="*/ 1724 h 3186"/>
                <a:gd name="T10" fmla="*/ 779 w 3021"/>
                <a:gd name="T11" fmla="*/ 1686 h 3186"/>
                <a:gd name="T12" fmla="*/ 621 w 3021"/>
                <a:gd name="T13" fmla="*/ 1828 h 3186"/>
                <a:gd name="T14" fmla="*/ 487 w 3021"/>
                <a:gd name="T15" fmla="*/ 2001 h 3186"/>
                <a:gd name="T16" fmla="*/ 292 w 3021"/>
                <a:gd name="T17" fmla="*/ 157 h 3186"/>
                <a:gd name="T18" fmla="*/ 584 w 3021"/>
                <a:gd name="T19" fmla="*/ 127 h 3186"/>
                <a:gd name="T20" fmla="*/ 824 w 3021"/>
                <a:gd name="T21" fmla="*/ 120 h 3186"/>
                <a:gd name="T22" fmla="*/ 1041 w 3021"/>
                <a:gd name="T23" fmla="*/ 15 h 3186"/>
                <a:gd name="T24" fmla="*/ 1056 w 3021"/>
                <a:gd name="T25" fmla="*/ 307 h 3186"/>
                <a:gd name="T26" fmla="*/ 1289 w 3021"/>
                <a:gd name="T27" fmla="*/ 292 h 3186"/>
                <a:gd name="T28" fmla="*/ 1378 w 3021"/>
                <a:gd name="T29" fmla="*/ 427 h 3186"/>
                <a:gd name="T30" fmla="*/ 1611 w 3021"/>
                <a:gd name="T31" fmla="*/ 577 h 3186"/>
                <a:gd name="T32" fmla="*/ 1806 w 3021"/>
                <a:gd name="T33" fmla="*/ 480 h 3186"/>
                <a:gd name="T34" fmla="*/ 1896 w 3021"/>
                <a:gd name="T35" fmla="*/ 375 h 3186"/>
                <a:gd name="T36" fmla="*/ 2038 w 3021"/>
                <a:gd name="T37" fmla="*/ 330 h 3186"/>
                <a:gd name="T38" fmla="*/ 2210 w 3021"/>
                <a:gd name="T39" fmla="*/ 217 h 3186"/>
                <a:gd name="T40" fmla="*/ 2263 w 3021"/>
                <a:gd name="T41" fmla="*/ 127 h 3186"/>
                <a:gd name="T42" fmla="*/ 2353 w 3021"/>
                <a:gd name="T43" fmla="*/ 225 h 3186"/>
                <a:gd name="T44" fmla="*/ 2458 w 3021"/>
                <a:gd name="T45" fmla="*/ 465 h 3186"/>
                <a:gd name="T46" fmla="*/ 2458 w 3021"/>
                <a:gd name="T47" fmla="*/ 734 h 3186"/>
                <a:gd name="T48" fmla="*/ 2668 w 3021"/>
                <a:gd name="T49" fmla="*/ 817 h 3186"/>
                <a:gd name="T50" fmla="*/ 2810 w 3021"/>
                <a:gd name="T51" fmla="*/ 967 h 3186"/>
                <a:gd name="T52" fmla="*/ 2757 w 3021"/>
                <a:gd name="T53" fmla="*/ 1034 h 3186"/>
                <a:gd name="T54" fmla="*/ 2570 w 3021"/>
                <a:gd name="T55" fmla="*/ 1461 h 3186"/>
                <a:gd name="T56" fmla="*/ 2765 w 3021"/>
                <a:gd name="T57" fmla="*/ 1671 h 3186"/>
                <a:gd name="T58" fmla="*/ 3012 w 3021"/>
                <a:gd name="T59" fmla="*/ 1933 h 3186"/>
                <a:gd name="T60" fmla="*/ 2922 w 3021"/>
                <a:gd name="T61" fmla="*/ 2038 h 3186"/>
                <a:gd name="T62" fmla="*/ 2585 w 3021"/>
                <a:gd name="T63" fmla="*/ 2091 h 3186"/>
                <a:gd name="T64" fmla="*/ 2360 w 3021"/>
                <a:gd name="T65" fmla="*/ 2203 h 3186"/>
                <a:gd name="T66" fmla="*/ 2240 w 3021"/>
                <a:gd name="T67" fmla="*/ 2323 h 3186"/>
                <a:gd name="T68" fmla="*/ 2210 w 3021"/>
                <a:gd name="T69" fmla="*/ 2533 h 3186"/>
                <a:gd name="T70" fmla="*/ 2023 w 3021"/>
                <a:gd name="T71" fmla="*/ 2773 h 3186"/>
                <a:gd name="T72" fmla="*/ 1806 w 3021"/>
                <a:gd name="T73" fmla="*/ 3117 h 3186"/>
                <a:gd name="T74" fmla="*/ 1349 w 3021"/>
                <a:gd name="T75" fmla="*/ 3043 h 3186"/>
                <a:gd name="T76" fmla="*/ 1311 w 3021"/>
                <a:gd name="T77" fmla="*/ 2848 h 3186"/>
                <a:gd name="T78" fmla="*/ 981 w 3021"/>
                <a:gd name="T79" fmla="*/ 2600 h 3186"/>
                <a:gd name="T80" fmla="*/ 959 w 3021"/>
                <a:gd name="T81" fmla="*/ 2345 h 3186"/>
                <a:gd name="T82" fmla="*/ 944 w 3021"/>
                <a:gd name="T83" fmla="*/ 2083 h 3186"/>
                <a:gd name="T84" fmla="*/ 1236 w 3021"/>
                <a:gd name="T85" fmla="*/ 1821 h 3186"/>
                <a:gd name="T86" fmla="*/ 1296 w 3021"/>
                <a:gd name="T87" fmla="*/ 1521 h 3186"/>
                <a:gd name="T88" fmla="*/ 959 w 3021"/>
                <a:gd name="T89" fmla="*/ 1574 h 3186"/>
                <a:gd name="T90" fmla="*/ 727 w 3021"/>
                <a:gd name="T91" fmla="*/ 1506 h 3186"/>
                <a:gd name="T92" fmla="*/ 329 w 3021"/>
                <a:gd name="T93" fmla="*/ 1379 h 3186"/>
                <a:gd name="T94" fmla="*/ 82 w 3021"/>
                <a:gd name="T95" fmla="*/ 1454 h 3186"/>
                <a:gd name="T96" fmla="*/ 15 w 3021"/>
                <a:gd name="T97" fmla="*/ 1304 h 3186"/>
                <a:gd name="T98" fmla="*/ 15 w 3021"/>
                <a:gd name="T99" fmla="*/ 1049 h 3186"/>
                <a:gd name="T100" fmla="*/ 172 w 3021"/>
                <a:gd name="T101" fmla="*/ 832 h 3186"/>
                <a:gd name="T102" fmla="*/ 180 w 3021"/>
                <a:gd name="T103" fmla="*/ 727 h 3186"/>
                <a:gd name="T104" fmla="*/ 269 w 3021"/>
                <a:gd name="T105" fmla="*/ 592 h 3186"/>
                <a:gd name="T106" fmla="*/ 202 w 3021"/>
                <a:gd name="T107" fmla="*/ 420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1" h="3186">
                  <a:moveTo>
                    <a:pt x="472" y="2016"/>
                  </a:moveTo>
                  <a:lnTo>
                    <a:pt x="472" y="2016"/>
                  </a:lnTo>
                  <a:cubicBezTo>
                    <a:pt x="479" y="2023"/>
                    <a:pt x="479" y="2023"/>
                    <a:pt x="479" y="2023"/>
                  </a:cubicBezTo>
                  <a:cubicBezTo>
                    <a:pt x="472" y="2038"/>
                    <a:pt x="464" y="2046"/>
                    <a:pt x="464" y="2053"/>
                  </a:cubicBezTo>
                  <a:lnTo>
                    <a:pt x="464" y="2061"/>
                  </a:lnTo>
                  <a:cubicBezTo>
                    <a:pt x="464" y="2068"/>
                    <a:pt x="464" y="2068"/>
                    <a:pt x="472" y="2076"/>
                  </a:cubicBezTo>
                  <a:cubicBezTo>
                    <a:pt x="479" y="2083"/>
                    <a:pt x="479" y="2091"/>
                    <a:pt x="487" y="2106"/>
                  </a:cubicBezTo>
                  <a:cubicBezTo>
                    <a:pt x="494" y="2113"/>
                    <a:pt x="502" y="2121"/>
                    <a:pt x="509" y="2136"/>
                  </a:cubicBezTo>
                  <a:cubicBezTo>
                    <a:pt x="517" y="2143"/>
                    <a:pt x="517" y="2143"/>
                    <a:pt x="524" y="2151"/>
                  </a:cubicBezTo>
                  <a:cubicBezTo>
                    <a:pt x="524" y="2158"/>
                    <a:pt x="532" y="2166"/>
                    <a:pt x="539" y="2173"/>
                  </a:cubicBezTo>
                  <a:cubicBezTo>
                    <a:pt x="547" y="2173"/>
                    <a:pt x="547" y="2181"/>
                    <a:pt x="547" y="2188"/>
                  </a:cubicBezTo>
                  <a:cubicBezTo>
                    <a:pt x="554" y="2188"/>
                    <a:pt x="554" y="2188"/>
                    <a:pt x="554" y="2188"/>
                  </a:cubicBezTo>
                  <a:cubicBezTo>
                    <a:pt x="577" y="2188"/>
                    <a:pt x="592" y="2181"/>
                    <a:pt x="614" y="2173"/>
                  </a:cubicBezTo>
                  <a:cubicBezTo>
                    <a:pt x="629" y="2173"/>
                    <a:pt x="637" y="2166"/>
                    <a:pt x="651" y="2158"/>
                  </a:cubicBezTo>
                  <a:cubicBezTo>
                    <a:pt x="659" y="2151"/>
                    <a:pt x="667" y="2151"/>
                    <a:pt x="674" y="2143"/>
                  </a:cubicBezTo>
                  <a:cubicBezTo>
                    <a:pt x="689" y="2128"/>
                    <a:pt x="711" y="2121"/>
                    <a:pt x="734" y="2113"/>
                  </a:cubicBezTo>
                  <a:cubicBezTo>
                    <a:pt x="741" y="2106"/>
                    <a:pt x="741" y="2106"/>
                    <a:pt x="756" y="2098"/>
                  </a:cubicBezTo>
                  <a:cubicBezTo>
                    <a:pt x="771" y="2091"/>
                    <a:pt x="779" y="2091"/>
                    <a:pt x="786" y="2076"/>
                  </a:cubicBezTo>
                  <a:cubicBezTo>
                    <a:pt x="779" y="2076"/>
                    <a:pt x="771" y="2068"/>
                    <a:pt x="771" y="2053"/>
                  </a:cubicBezTo>
                  <a:cubicBezTo>
                    <a:pt x="764" y="2038"/>
                    <a:pt x="756" y="2031"/>
                    <a:pt x="756" y="2016"/>
                  </a:cubicBezTo>
                  <a:cubicBezTo>
                    <a:pt x="749" y="2001"/>
                    <a:pt x="749" y="1993"/>
                    <a:pt x="749" y="1978"/>
                  </a:cubicBezTo>
                  <a:cubicBezTo>
                    <a:pt x="741" y="1971"/>
                    <a:pt x="741" y="1963"/>
                    <a:pt x="741" y="1948"/>
                  </a:cubicBezTo>
                  <a:cubicBezTo>
                    <a:pt x="741" y="1918"/>
                    <a:pt x="741" y="1918"/>
                    <a:pt x="741" y="1918"/>
                  </a:cubicBezTo>
                  <a:cubicBezTo>
                    <a:pt x="741" y="1903"/>
                    <a:pt x="741" y="1903"/>
                    <a:pt x="749" y="1896"/>
                  </a:cubicBezTo>
                  <a:cubicBezTo>
                    <a:pt x="749" y="1888"/>
                    <a:pt x="749" y="1881"/>
                    <a:pt x="756" y="1881"/>
                  </a:cubicBezTo>
                  <a:cubicBezTo>
                    <a:pt x="756" y="1866"/>
                    <a:pt x="756" y="1858"/>
                    <a:pt x="764" y="1851"/>
                  </a:cubicBezTo>
                  <a:cubicBezTo>
                    <a:pt x="771" y="1844"/>
                    <a:pt x="779" y="1844"/>
                    <a:pt x="786" y="1836"/>
                  </a:cubicBezTo>
                  <a:cubicBezTo>
                    <a:pt x="801" y="1821"/>
                    <a:pt x="809" y="1806"/>
                    <a:pt x="816" y="1791"/>
                  </a:cubicBezTo>
                  <a:cubicBezTo>
                    <a:pt x="824" y="1776"/>
                    <a:pt x="831" y="1768"/>
                    <a:pt x="839" y="1754"/>
                  </a:cubicBezTo>
                  <a:cubicBezTo>
                    <a:pt x="846" y="1738"/>
                    <a:pt x="846" y="1731"/>
                    <a:pt x="846" y="1724"/>
                  </a:cubicBezTo>
                  <a:cubicBezTo>
                    <a:pt x="854" y="1701"/>
                    <a:pt x="861" y="1694"/>
                    <a:pt x="869" y="1679"/>
                  </a:cubicBezTo>
                  <a:cubicBezTo>
                    <a:pt x="876" y="1679"/>
                    <a:pt x="876" y="1671"/>
                    <a:pt x="876" y="1664"/>
                  </a:cubicBezTo>
                  <a:cubicBezTo>
                    <a:pt x="876" y="1656"/>
                    <a:pt x="869" y="1649"/>
                    <a:pt x="861" y="1634"/>
                  </a:cubicBezTo>
                  <a:cubicBezTo>
                    <a:pt x="854" y="1626"/>
                    <a:pt x="839" y="1619"/>
                    <a:pt x="831" y="1626"/>
                  </a:cubicBezTo>
                  <a:cubicBezTo>
                    <a:pt x="824" y="1634"/>
                    <a:pt x="824" y="1641"/>
                    <a:pt x="816" y="1649"/>
                  </a:cubicBezTo>
                  <a:cubicBezTo>
                    <a:pt x="801" y="1664"/>
                    <a:pt x="794" y="1671"/>
                    <a:pt x="779" y="1686"/>
                  </a:cubicBezTo>
                  <a:cubicBezTo>
                    <a:pt x="771" y="1694"/>
                    <a:pt x="764" y="1701"/>
                    <a:pt x="756" y="1709"/>
                  </a:cubicBezTo>
                  <a:cubicBezTo>
                    <a:pt x="741" y="1724"/>
                    <a:pt x="734" y="1731"/>
                    <a:pt x="711" y="1746"/>
                  </a:cubicBezTo>
                  <a:lnTo>
                    <a:pt x="704" y="1754"/>
                  </a:lnTo>
                  <a:cubicBezTo>
                    <a:pt x="681" y="1768"/>
                    <a:pt x="681" y="1784"/>
                    <a:pt x="659" y="1798"/>
                  </a:cubicBezTo>
                  <a:cubicBezTo>
                    <a:pt x="651" y="1806"/>
                    <a:pt x="644" y="1806"/>
                    <a:pt x="629" y="1814"/>
                  </a:cubicBezTo>
                  <a:cubicBezTo>
                    <a:pt x="621" y="1814"/>
                    <a:pt x="621" y="1821"/>
                    <a:pt x="621" y="1828"/>
                  </a:cubicBezTo>
                  <a:cubicBezTo>
                    <a:pt x="614" y="1844"/>
                    <a:pt x="607" y="1851"/>
                    <a:pt x="599" y="1866"/>
                  </a:cubicBezTo>
                  <a:cubicBezTo>
                    <a:pt x="584" y="1888"/>
                    <a:pt x="577" y="1896"/>
                    <a:pt x="569" y="1911"/>
                  </a:cubicBezTo>
                  <a:cubicBezTo>
                    <a:pt x="554" y="1941"/>
                    <a:pt x="554" y="1956"/>
                    <a:pt x="532" y="1978"/>
                  </a:cubicBezTo>
                  <a:cubicBezTo>
                    <a:pt x="532" y="1986"/>
                    <a:pt x="524" y="1993"/>
                    <a:pt x="517" y="1993"/>
                  </a:cubicBezTo>
                  <a:cubicBezTo>
                    <a:pt x="509" y="2001"/>
                    <a:pt x="509" y="2008"/>
                    <a:pt x="502" y="2008"/>
                  </a:cubicBezTo>
                  <a:cubicBezTo>
                    <a:pt x="494" y="2008"/>
                    <a:pt x="494" y="2001"/>
                    <a:pt x="487" y="2001"/>
                  </a:cubicBezTo>
                  <a:cubicBezTo>
                    <a:pt x="479" y="2008"/>
                    <a:pt x="479" y="2008"/>
                    <a:pt x="472" y="2016"/>
                  </a:cubicBezTo>
                  <a:close/>
                  <a:moveTo>
                    <a:pt x="127" y="202"/>
                  </a:moveTo>
                  <a:lnTo>
                    <a:pt x="127" y="202"/>
                  </a:lnTo>
                  <a:cubicBezTo>
                    <a:pt x="157" y="195"/>
                    <a:pt x="180" y="187"/>
                    <a:pt x="209" y="187"/>
                  </a:cubicBezTo>
                  <a:cubicBezTo>
                    <a:pt x="232" y="180"/>
                    <a:pt x="239" y="172"/>
                    <a:pt x="262" y="165"/>
                  </a:cubicBezTo>
                  <a:cubicBezTo>
                    <a:pt x="277" y="165"/>
                    <a:pt x="284" y="157"/>
                    <a:pt x="292" y="157"/>
                  </a:cubicBezTo>
                  <a:cubicBezTo>
                    <a:pt x="307" y="157"/>
                    <a:pt x="322" y="165"/>
                    <a:pt x="337" y="165"/>
                  </a:cubicBezTo>
                  <a:cubicBezTo>
                    <a:pt x="352" y="165"/>
                    <a:pt x="359" y="165"/>
                    <a:pt x="374" y="165"/>
                  </a:cubicBezTo>
                  <a:cubicBezTo>
                    <a:pt x="389" y="165"/>
                    <a:pt x="397" y="172"/>
                    <a:pt x="412" y="172"/>
                  </a:cubicBezTo>
                  <a:cubicBezTo>
                    <a:pt x="419" y="172"/>
                    <a:pt x="419" y="165"/>
                    <a:pt x="427" y="165"/>
                  </a:cubicBezTo>
                  <a:cubicBezTo>
                    <a:pt x="442" y="157"/>
                    <a:pt x="457" y="157"/>
                    <a:pt x="472" y="150"/>
                  </a:cubicBezTo>
                  <a:cubicBezTo>
                    <a:pt x="517" y="135"/>
                    <a:pt x="539" y="127"/>
                    <a:pt x="584" y="127"/>
                  </a:cubicBezTo>
                  <a:cubicBezTo>
                    <a:pt x="621" y="127"/>
                    <a:pt x="637" y="150"/>
                    <a:pt x="667" y="165"/>
                  </a:cubicBezTo>
                  <a:cubicBezTo>
                    <a:pt x="697" y="180"/>
                    <a:pt x="719" y="180"/>
                    <a:pt x="741" y="202"/>
                  </a:cubicBezTo>
                  <a:cubicBezTo>
                    <a:pt x="749" y="195"/>
                    <a:pt x="749" y="195"/>
                    <a:pt x="756" y="187"/>
                  </a:cubicBezTo>
                  <a:cubicBezTo>
                    <a:pt x="756" y="187"/>
                    <a:pt x="749" y="180"/>
                    <a:pt x="756" y="180"/>
                  </a:cubicBezTo>
                  <a:cubicBezTo>
                    <a:pt x="756" y="165"/>
                    <a:pt x="771" y="165"/>
                    <a:pt x="779" y="157"/>
                  </a:cubicBezTo>
                  <a:cubicBezTo>
                    <a:pt x="794" y="142"/>
                    <a:pt x="809" y="135"/>
                    <a:pt x="824" y="120"/>
                  </a:cubicBezTo>
                  <a:cubicBezTo>
                    <a:pt x="839" y="105"/>
                    <a:pt x="839" y="97"/>
                    <a:pt x="854" y="90"/>
                  </a:cubicBezTo>
                  <a:cubicBezTo>
                    <a:pt x="861" y="90"/>
                    <a:pt x="876" y="97"/>
                    <a:pt x="891" y="97"/>
                  </a:cubicBezTo>
                  <a:cubicBezTo>
                    <a:pt x="906" y="97"/>
                    <a:pt x="906" y="75"/>
                    <a:pt x="921" y="60"/>
                  </a:cubicBezTo>
                  <a:cubicBezTo>
                    <a:pt x="929" y="60"/>
                    <a:pt x="936" y="52"/>
                    <a:pt x="944" y="45"/>
                  </a:cubicBezTo>
                  <a:cubicBezTo>
                    <a:pt x="951" y="37"/>
                    <a:pt x="959" y="30"/>
                    <a:pt x="966" y="22"/>
                  </a:cubicBezTo>
                  <a:cubicBezTo>
                    <a:pt x="989" y="15"/>
                    <a:pt x="1011" y="22"/>
                    <a:pt x="1041" y="15"/>
                  </a:cubicBezTo>
                  <a:cubicBezTo>
                    <a:pt x="1071" y="15"/>
                    <a:pt x="1086" y="0"/>
                    <a:pt x="1109" y="0"/>
                  </a:cubicBezTo>
                  <a:cubicBezTo>
                    <a:pt x="1131" y="0"/>
                    <a:pt x="1139" y="15"/>
                    <a:pt x="1146" y="30"/>
                  </a:cubicBezTo>
                  <a:cubicBezTo>
                    <a:pt x="1161" y="52"/>
                    <a:pt x="1176" y="67"/>
                    <a:pt x="1176" y="97"/>
                  </a:cubicBezTo>
                  <a:cubicBezTo>
                    <a:pt x="1176" y="120"/>
                    <a:pt x="1154" y="135"/>
                    <a:pt x="1146" y="157"/>
                  </a:cubicBezTo>
                  <a:cubicBezTo>
                    <a:pt x="1116" y="217"/>
                    <a:pt x="1086" y="247"/>
                    <a:pt x="1041" y="307"/>
                  </a:cubicBezTo>
                  <a:cubicBezTo>
                    <a:pt x="1049" y="307"/>
                    <a:pt x="1049" y="307"/>
                    <a:pt x="1056" y="307"/>
                  </a:cubicBezTo>
                  <a:cubicBezTo>
                    <a:pt x="1079" y="307"/>
                    <a:pt x="1079" y="285"/>
                    <a:pt x="1101" y="270"/>
                  </a:cubicBezTo>
                  <a:cubicBezTo>
                    <a:pt x="1109" y="262"/>
                    <a:pt x="1124" y="270"/>
                    <a:pt x="1139" y="270"/>
                  </a:cubicBezTo>
                  <a:cubicBezTo>
                    <a:pt x="1139" y="292"/>
                    <a:pt x="1124" y="337"/>
                    <a:pt x="1154" y="337"/>
                  </a:cubicBezTo>
                  <a:cubicBezTo>
                    <a:pt x="1214" y="337"/>
                    <a:pt x="1214" y="337"/>
                    <a:pt x="1214" y="337"/>
                  </a:cubicBezTo>
                  <a:cubicBezTo>
                    <a:pt x="1229" y="337"/>
                    <a:pt x="1236" y="330"/>
                    <a:pt x="1244" y="322"/>
                  </a:cubicBezTo>
                  <a:cubicBezTo>
                    <a:pt x="1259" y="307"/>
                    <a:pt x="1274" y="300"/>
                    <a:pt x="1289" y="292"/>
                  </a:cubicBezTo>
                  <a:cubicBezTo>
                    <a:pt x="1319" y="285"/>
                    <a:pt x="1333" y="277"/>
                    <a:pt x="1356" y="262"/>
                  </a:cubicBezTo>
                  <a:cubicBezTo>
                    <a:pt x="1356" y="262"/>
                    <a:pt x="1356" y="270"/>
                    <a:pt x="1363" y="277"/>
                  </a:cubicBezTo>
                  <a:lnTo>
                    <a:pt x="1363" y="277"/>
                  </a:lnTo>
                  <a:cubicBezTo>
                    <a:pt x="1356" y="300"/>
                    <a:pt x="1349" y="315"/>
                    <a:pt x="1349" y="337"/>
                  </a:cubicBezTo>
                  <a:cubicBezTo>
                    <a:pt x="1349" y="360"/>
                    <a:pt x="1363" y="367"/>
                    <a:pt x="1371" y="390"/>
                  </a:cubicBezTo>
                  <a:cubicBezTo>
                    <a:pt x="1371" y="405"/>
                    <a:pt x="1371" y="412"/>
                    <a:pt x="1378" y="427"/>
                  </a:cubicBezTo>
                  <a:cubicBezTo>
                    <a:pt x="1386" y="442"/>
                    <a:pt x="1401" y="442"/>
                    <a:pt x="1401" y="457"/>
                  </a:cubicBezTo>
                  <a:cubicBezTo>
                    <a:pt x="1401" y="480"/>
                    <a:pt x="1393" y="502"/>
                    <a:pt x="1386" y="525"/>
                  </a:cubicBezTo>
                  <a:cubicBezTo>
                    <a:pt x="1386" y="547"/>
                    <a:pt x="1386" y="547"/>
                    <a:pt x="1386" y="547"/>
                  </a:cubicBezTo>
                  <a:cubicBezTo>
                    <a:pt x="1416" y="547"/>
                    <a:pt x="1431" y="539"/>
                    <a:pt x="1461" y="539"/>
                  </a:cubicBezTo>
                  <a:cubicBezTo>
                    <a:pt x="1498" y="539"/>
                    <a:pt x="1528" y="539"/>
                    <a:pt x="1558" y="555"/>
                  </a:cubicBezTo>
                  <a:cubicBezTo>
                    <a:pt x="1581" y="562"/>
                    <a:pt x="1588" y="577"/>
                    <a:pt x="1611" y="577"/>
                  </a:cubicBezTo>
                  <a:cubicBezTo>
                    <a:pt x="1648" y="585"/>
                    <a:pt x="1686" y="569"/>
                    <a:pt x="1723" y="569"/>
                  </a:cubicBezTo>
                  <a:lnTo>
                    <a:pt x="1723" y="569"/>
                  </a:lnTo>
                  <a:cubicBezTo>
                    <a:pt x="1731" y="555"/>
                    <a:pt x="1738" y="539"/>
                    <a:pt x="1753" y="517"/>
                  </a:cubicBezTo>
                  <a:cubicBezTo>
                    <a:pt x="1753" y="502"/>
                    <a:pt x="1753" y="495"/>
                    <a:pt x="1768" y="480"/>
                  </a:cubicBezTo>
                  <a:cubicBezTo>
                    <a:pt x="1776" y="480"/>
                    <a:pt x="1776" y="487"/>
                    <a:pt x="1783" y="480"/>
                  </a:cubicBezTo>
                  <a:cubicBezTo>
                    <a:pt x="1791" y="480"/>
                    <a:pt x="1798" y="480"/>
                    <a:pt x="1806" y="480"/>
                  </a:cubicBezTo>
                  <a:cubicBezTo>
                    <a:pt x="1813" y="480"/>
                    <a:pt x="1813" y="495"/>
                    <a:pt x="1821" y="502"/>
                  </a:cubicBezTo>
                  <a:cubicBezTo>
                    <a:pt x="1828" y="509"/>
                    <a:pt x="1836" y="509"/>
                    <a:pt x="1843" y="509"/>
                  </a:cubicBezTo>
                  <a:cubicBezTo>
                    <a:pt x="1851" y="509"/>
                    <a:pt x="1851" y="502"/>
                    <a:pt x="1858" y="502"/>
                  </a:cubicBezTo>
                  <a:cubicBezTo>
                    <a:pt x="1866" y="487"/>
                    <a:pt x="1873" y="472"/>
                    <a:pt x="1880" y="465"/>
                  </a:cubicBezTo>
                  <a:cubicBezTo>
                    <a:pt x="1880" y="397"/>
                    <a:pt x="1880" y="397"/>
                    <a:pt x="1880" y="397"/>
                  </a:cubicBezTo>
                  <a:cubicBezTo>
                    <a:pt x="1880" y="390"/>
                    <a:pt x="1896" y="382"/>
                    <a:pt x="1896" y="375"/>
                  </a:cubicBezTo>
                  <a:cubicBezTo>
                    <a:pt x="1903" y="360"/>
                    <a:pt x="1903" y="352"/>
                    <a:pt x="1903" y="337"/>
                  </a:cubicBezTo>
                  <a:cubicBezTo>
                    <a:pt x="1910" y="352"/>
                    <a:pt x="1918" y="360"/>
                    <a:pt x="1933" y="367"/>
                  </a:cubicBezTo>
                  <a:cubicBezTo>
                    <a:pt x="1940" y="375"/>
                    <a:pt x="1948" y="390"/>
                    <a:pt x="1956" y="390"/>
                  </a:cubicBezTo>
                  <a:cubicBezTo>
                    <a:pt x="1978" y="390"/>
                    <a:pt x="1993" y="367"/>
                    <a:pt x="2008" y="352"/>
                  </a:cubicBezTo>
                  <a:cubicBezTo>
                    <a:pt x="2008" y="345"/>
                    <a:pt x="2008" y="345"/>
                    <a:pt x="2016" y="337"/>
                  </a:cubicBezTo>
                  <a:cubicBezTo>
                    <a:pt x="2023" y="337"/>
                    <a:pt x="2030" y="337"/>
                    <a:pt x="2038" y="330"/>
                  </a:cubicBezTo>
                  <a:cubicBezTo>
                    <a:pt x="2045" y="330"/>
                    <a:pt x="2053" y="330"/>
                    <a:pt x="2060" y="322"/>
                  </a:cubicBezTo>
                  <a:cubicBezTo>
                    <a:pt x="2075" y="322"/>
                    <a:pt x="2083" y="322"/>
                    <a:pt x="2090" y="315"/>
                  </a:cubicBezTo>
                  <a:cubicBezTo>
                    <a:pt x="2098" y="307"/>
                    <a:pt x="2090" y="292"/>
                    <a:pt x="2090" y="285"/>
                  </a:cubicBezTo>
                  <a:cubicBezTo>
                    <a:pt x="2113" y="285"/>
                    <a:pt x="2120" y="277"/>
                    <a:pt x="2143" y="270"/>
                  </a:cubicBezTo>
                  <a:cubicBezTo>
                    <a:pt x="2173" y="255"/>
                    <a:pt x="2195" y="255"/>
                    <a:pt x="2210" y="232"/>
                  </a:cubicBezTo>
                  <a:cubicBezTo>
                    <a:pt x="2210" y="232"/>
                    <a:pt x="2210" y="225"/>
                    <a:pt x="2210" y="217"/>
                  </a:cubicBezTo>
                  <a:cubicBezTo>
                    <a:pt x="2195" y="210"/>
                    <a:pt x="2180" y="210"/>
                    <a:pt x="2173" y="195"/>
                  </a:cubicBezTo>
                  <a:cubicBezTo>
                    <a:pt x="2165" y="180"/>
                    <a:pt x="2165" y="172"/>
                    <a:pt x="2158" y="157"/>
                  </a:cubicBezTo>
                  <a:cubicBezTo>
                    <a:pt x="2158" y="142"/>
                    <a:pt x="2150" y="135"/>
                    <a:pt x="2150" y="120"/>
                  </a:cubicBezTo>
                  <a:cubicBezTo>
                    <a:pt x="2150" y="112"/>
                    <a:pt x="2158" y="112"/>
                    <a:pt x="2158" y="112"/>
                  </a:cubicBezTo>
                  <a:cubicBezTo>
                    <a:pt x="2173" y="105"/>
                    <a:pt x="2180" y="97"/>
                    <a:pt x="2188" y="97"/>
                  </a:cubicBezTo>
                  <a:cubicBezTo>
                    <a:pt x="2218" y="97"/>
                    <a:pt x="2233" y="127"/>
                    <a:pt x="2263" y="127"/>
                  </a:cubicBezTo>
                  <a:cubicBezTo>
                    <a:pt x="2278" y="127"/>
                    <a:pt x="2285" y="120"/>
                    <a:pt x="2300" y="120"/>
                  </a:cubicBezTo>
                  <a:lnTo>
                    <a:pt x="2308" y="135"/>
                  </a:lnTo>
                  <a:lnTo>
                    <a:pt x="2308" y="135"/>
                  </a:lnTo>
                  <a:cubicBezTo>
                    <a:pt x="2308" y="157"/>
                    <a:pt x="2308" y="172"/>
                    <a:pt x="2315" y="195"/>
                  </a:cubicBezTo>
                  <a:cubicBezTo>
                    <a:pt x="2330" y="195"/>
                    <a:pt x="2338" y="195"/>
                    <a:pt x="2360" y="195"/>
                  </a:cubicBezTo>
                  <a:cubicBezTo>
                    <a:pt x="2353" y="202"/>
                    <a:pt x="2353" y="210"/>
                    <a:pt x="2353" y="225"/>
                  </a:cubicBezTo>
                  <a:cubicBezTo>
                    <a:pt x="2353" y="255"/>
                    <a:pt x="2360" y="285"/>
                    <a:pt x="2383" y="307"/>
                  </a:cubicBezTo>
                  <a:cubicBezTo>
                    <a:pt x="2390" y="300"/>
                    <a:pt x="2398" y="292"/>
                    <a:pt x="2398" y="285"/>
                  </a:cubicBezTo>
                  <a:cubicBezTo>
                    <a:pt x="2413" y="300"/>
                    <a:pt x="2435" y="307"/>
                    <a:pt x="2435" y="330"/>
                  </a:cubicBezTo>
                  <a:cubicBezTo>
                    <a:pt x="2435" y="345"/>
                    <a:pt x="2420" y="352"/>
                    <a:pt x="2420" y="367"/>
                  </a:cubicBezTo>
                  <a:cubicBezTo>
                    <a:pt x="2420" y="397"/>
                    <a:pt x="2465" y="405"/>
                    <a:pt x="2465" y="435"/>
                  </a:cubicBezTo>
                  <a:cubicBezTo>
                    <a:pt x="2465" y="442"/>
                    <a:pt x="2458" y="450"/>
                    <a:pt x="2458" y="465"/>
                  </a:cubicBezTo>
                  <a:cubicBezTo>
                    <a:pt x="2458" y="480"/>
                    <a:pt x="2465" y="487"/>
                    <a:pt x="2465" y="509"/>
                  </a:cubicBezTo>
                  <a:cubicBezTo>
                    <a:pt x="2465" y="525"/>
                    <a:pt x="2458" y="539"/>
                    <a:pt x="2458" y="555"/>
                  </a:cubicBezTo>
                  <a:cubicBezTo>
                    <a:pt x="2450" y="585"/>
                    <a:pt x="2465" y="599"/>
                    <a:pt x="2458" y="622"/>
                  </a:cubicBezTo>
                  <a:cubicBezTo>
                    <a:pt x="2450" y="637"/>
                    <a:pt x="2435" y="644"/>
                    <a:pt x="2428" y="652"/>
                  </a:cubicBezTo>
                  <a:cubicBezTo>
                    <a:pt x="2443" y="682"/>
                    <a:pt x="2458" y="704"/>
                    <a:pt x="2458" y="734"/>
                  </a:cubicBezTo>
                  <a:lnTo>
                    <a:pt x="2458" y="734"/>
                  </a:lnTo>
                  <a:cubicBezTo>
                    <a:pt x="2495" y="734"/>
                    <a:pt x="2518" y="734"/>
                    <a:pt x="2548" y="749"/>
                  </a:cubicBezTo>
                  <a:cubicBezTo>
                    <a:pt x="2555" y="742"/>
                    <a:pt x="2555" y="742"/>
                    <a:pt x="2563" y="742"/>
                  </a:cubicBezTo>
                  <a:cubicBezTo>
                    <a:pt x="2563" y="727"/>
                    <a:pt x="2563" y="719"/>
                    <a:pt x="2570" y="712"/>
                  </a:cubicBezTo>
                  <a:cubicBezTo>
                    <a:pt x="2585" y="712"/>
                    <a:pt x="2592" y="712"/>
                    <a:pt x="2600" y="712"/>
                  </a:cubicBezTo>
                  <a:cubicBezTo>
                    <a:pt x="2608" y="734"/>
                    <a:pt x="2615" y="749"/>
                    <a:pt x="2630" y="772"/>
                  </a:cubicBezTo>
                  <a:cubicBezTo>
                    <a:pt x="2638" y="794"/>
                    <a:pt x="2660" y="794"/>
                    <a:pt x="2668" y="817"/>
                  </a:cubicBezTo>
                  <a:cubicBezTo>
                    <a:pt x="2675" y="824"/>
                    <a:pt x="2675" y="839"/>
                    <a:pt x="2682" y="847"/>
                  </a:cubicBezTo>
                  <a:cubicBezTo>
                    <a:pt x="2682" y="847"/>
                    <a:pt x="2698" y="847"/>
                    <a:pt x="2705" y="847"/>
                  </a:cubicBezTo>
                  <a:cubicBezTo>
                    <a:pt x="2728" y="847"/>
                    <a:pt x="2742" y="862"/>
                    <a:pt x="2765" y="877"/>
                  </a:cubicBezTo>
                  <a:lnTo>
                    <a:pt x="2765" y="877"/>
                  </a:lnTo>
                  <a:cubicBezTo>
                    <a:pt x="2780" y="899"/>
                    <a:pt x="2787" y="907"/>
                    <a:pt x="2802" y="929"/>
                  </a:cubicBezTo>
                  <a:cubicBezTo>
                    <a:pt x="2802" y="944"/>
                    <a:pt x="2802" y="952"/>
                    <a:pt x="2810" y="967"/>
                  </a:cubicBezTo>
                  <a:cubicBezTo>
                    <a:pt x="2817" y="967"/>
                    <a:pt x="2817" y="967"/>
                    <a:pt x="2825" y="974"/>
                  </a:cubicBezTo>
                  <a:cubicBezTo>
                    <a:pt x="2832" y="989"/>
                    <a:pt x="2840" y="1012"/>
                    <a:pt x="2847" y="1019"/>
                  </a:cubicBezTo>
                  <a:lnTo>
                    <a:pt x="2847" y="1019"/>
                  </a:lnTo>
                  <a:cubicBezTo>
                    <a:pt x="2840" y="1026"/>
                    <a:pt x="2832" y="1026"/>
                    <a:pt x="2817" y="1034"/>
                  </a:cubicBezTo>
                  <a:cubicBezTo>
                    <a:pt x="2802" y="1042"/>
                    <a:pt x="2795" y="1049"/>
                    <a:pt x="2772" y="1049"/>
                  </a:cubicBezTo>
                  <a:cubicBezTo>
                    <a:pt x="2765" y="1049"/>
                    <a:pt x="2765" y="1042"/>
                    <a:pt x="2757" y="1034"/>
                  </a:cubicBezTo>
                  <a:cubicBezTo>
                    <a:pt x="2750" y="1072"/>
                    <a:pt x="2742" y="1094"/>
                    <a:pt x="2742" y="1132"/>
                  </a:cubicBezTo>
                  <a:cubicBezTo>
                    <a:pt x="2735" y="1162"/>
                    <a:pt x="2735" y="1176"/>
                    <a:pt x="2728" y="1199"/>
                  </a:cubicBezTo>
                  <a:cubicBezTo>
                    <a:pt x="2720" y="1214"/>
                    <a:pt x="2720" y="1229"/>
                    <a:pt x="2705" y="1251"/>
                  </a:cubicBezTo>
                  <a:cubicBezTo>
                    <a:pt x="2690" y="1296"/>
                    <a:pt x="2668" y="1311"/>
                    <a:pt x="2645" y="1356"/>
                  </a:cubicBezTo>
                  <a:cubicBezTo>
                    <a:pt x="2622" y="1379"/>
                    <a:pt x="2615" y="1394"/>
                    <a:pt x="2600" y="1416"/>
                  </a:cubicBezTo>
                  <a:cubicBezTo>
                    <a:pt x="2585" y="1431"/>
                    <a:pt x="2578" y="1439"/>
                    <a:pt x="2570" y="1461"/>
                  </a:cubicBezTo>
                  <a:cubicBezTo>
                    <a:pt x="2608" y="1566"/>
                    <a:pt x="2608" y="1566"/>
                    <a:pt x="2608" y="1566"/>
                  </a:cubicBezTo>
                  <a:cubicBezTo>
                    <a:pt x="2585" y="1604"/>
                    <a:pt x="2585" y="1604"/>
                    <a:pt x="2585" y="1604"/>
                  </a:cubicBezTo>
                  <a:cubicBezTo>
                    <a:pt x="2608" y="1611"/>
                    <a:pt x="2622" y="1619"/>
                    <a:pt x="2645" y="1619"/>
                  </a:cubicBezTo>
                  <a:cubicBezTo>
                    <a:pt x="2668" y="1619"/>
                    <a:pt x="2682" y="1619"/>
                    <a:pt x="2705" y="1626"/>
                  </a:cubicBezTo>
                  <a:cubicBezTo>
                    <a:pt x="2712" y="1634"/>
                    <a:pt x="2712" y="1649"/>
                    <a:pt x="2720" y="1649"/>
                  </a:cubicBezTo>
                  <a:cubicBezTo>
                    <a:pt x="2735" y="1656"/>
                    <a:pt x="2750" y="1664"/>
                    <a:pt x="2765" y="1671"/>
                  </a:cubicBezTo>
                  <a:cubicBezTo>
                    <a:pt x="2787" y="1686"/>
                    <a:pt x="2802" y="1701"/>
                    <a:pt x="2825" y="1709"/>
                  </a:cubicBezTo>
                  <a:cubicBezTo>
                    <a:pt x="2862" y="1724"/>
                    <a:pt x="2877" y="1731"/>
                    <a:pt x="2915" y="1738"/>
                  </a:cubicBezTo>
                  <a:cubicBezTo>
                    <a:pt x="2945" y="1754"/>
                    <a:pt x="2967" y="1754"/>
                    <a:pt x="2990" y="1776"/>
                  </a:cubicBezTo>
                  <a:cubicBezTo>
                    <a:pt x="2997" y="1791"/>
                    <a:pt x="2997" y="1798"/>
                    <a:pt x="3005" y="1806"/>
                  </a:cubicBezTo>
                  <a:cubicBezTo>
                    <a:pt x="3012" y="1828"/>
                    <a:pt x="3020" y="1844"/>
                    <a:pt x="3020" y="1866"/>
                  </a:cubicBezTo>
                  <a:cubicBezTo>
                    <a:pt x="3020" y="1896"/>
                    <a:pt x="3020" y="1911"/>
                    <a:pt x="3012" y="1933"/>
                  </a:cubicBezTo>
                  <a:cubicBezTo>
                    <a:pt x="3005" y="1948"/>
                    <a:pt x="2990" y="1948"/>
                    <a:pt x="2990" y="1956"/>
                  </a:cubicBezTo>
                  <a:cubicBezTo>
                    <a:pt x="2982" y="1963"/>
                    <a:pt x="2982" y="1971"/>
                    <a:pt x="2982" y="1986"/>
                  </a:cubicBezTo>
                  <a:cubicBezTo>
                    <a:pt x="2982" y="2016"/>
                    <a:pt x="2990" y="2031"/>
                    <a:pt x="3005" y="2061"/>
                  </a:cubicBezTo>
                  <a:cubicBezTo>
                    <a:pt x="2975" y="2076"/>
                    <a:pt x="2952" y="2083"/>
                    <a:pt x="2915" y="2083"/>
                  </a:cubicBezTo>
                  <a:cubicBezTo>
                    <a:pt x="2907" y="2083"/>
                    <a:pt x="2907" y="2083"/>
                    <a:pt x="2900" y="2076"/>
                  </a:cubicBezTo>
                  <a:cubicBezTo>
                    <a:pt x="2907" y="2061"/>
                    <a:pt x="2922" y="2053"/>
                    <a:pt x="2922" y="2038"/>
                  </a:cubicBezTo>
                  <a:cubicBezTo>
                    <a:pt x="2870" y="2031"/>
                    <a:pt x="2840" y="2023"/>
                    <a:pt x="2787" y="2023"/>
                  </a:cubicBezTo>
                  <a:cubicBezTo>
                    <a:pt x="2780" y="2023"/>
                    <a:pt x="2772" y="2031"/>
                    <a:pt x="2765" y="2031"/>
                  </a:cubicBezTo>
                  <a:cubicBezTo>
                    <a:pt x="2772" y="2016"/>
                    <a:pt x="2772" y="2008"/>
                    <a:pt x="2765" y="1993"/>
                  </a:cubicBezTo>
                  <a:cubicBezTo>
                    <a:pt x="2705" y="2016"/>
                    <a:pt x="2690" y="2076"/>
                    <a:pt x="2630" y="2091"/>
                  </a:cubicBezTo>
                  <a:cubicBezTo>
                    <a:pt x="2622" y="2068"/>
                    <a:pt x="2622" y="2068"/>
                    <a:pt x="2622" y="2068"/>
                  </a:cubicBezTo>
                  <a:cubicBezTo>
                    <a:pt x="2608" y="2076"/>
                    <a:pt x="2600" y="2076"/>
                    <a:pt x="2585" y="2091"/>
                  </a:cubicBezTo>
                  <a:cubicBezTo>
                    <a:pt x="2578" y="2098"/>
                    <a:pt x="2578" y="2113"/>
                    <a:pt x="2570" y="2113"/>
                  </a:cubicBezTo>
                  <a:cubicBezTo>
                    <a:pt x="2548" y="2121"/>
                    <a:pt x="2540" y="2113"/>
                    <a:pt x="2518" y="2113"/>
                  </a:cubicBezTo>
                  <a:cubicBezTo>
                    <a:pt x="2480" y="2113"/>
                    <a:pt x="2473" y="2136"/>
                    <a:pt x="2443" y="2151"/>
                  </a:cubicBezTo>
                  <a:cubicBezTo>
                    <a:pt x="2428" y="2158"/>
                    <a:pt x="2420" y="2166"/>
                    <a:pt x="2405" y="2173"/>
                  </a:cubicBezTo>
                  <a:cubicBezTo>
                    <a:pt x="2383" y="2166"/>
                    <a:pt x="2383" y="2166"/>
                    <a:pt x="2383" y="2166"/>
                  </a:cubicBezTo>
                  <a:cubicBezTo>
                    <a:pt x="2368" y="2181"/>
                    <a:pt x="2360" y="2188"/>
                    <a:pt x="2360" y="2203"/>
                  </a:cubicBezTo>
                  <a:cubicBezTo>
                    <a:pt x="2353" y="2218"/>
                    <a:pt x="2360" y="2233"/>
                    <a:pt x="2353" y="2241"/>
                  </a:cubicBezTo>
                  <a:cubicBezTo>
                    <a:pt x="2345" y="2263"/>
                    <a:pt x="2330" y="2271"/>
                    <a:pt x="2323" y="2293"/>
                  </a:cubicBezTo>
                  <a:cubicBezTo>
                    <a:pt x="2323" y="2301"/>
                    <a:pt x="2323" y="2315"/>
                    <a:pt x="2315" y="2315"/>
                  </a:cubicBezTo>
                  <a:cubicBezTo>
                    <a:pt x="2308" y="2323"/>
                    <a:pt x="2300" y="2331"/>
                    <a:pt x="2285" y="2331"/>
                  </a:cubicBezTo>
                  <a:cubicBezTo>
                    <a:pt x="2278" y="2331"/>
                    <a:pt x="2270" y="2315"/>
                    <a:pt x="2263" y="2315"/>
                  </a:cubicBezTo>
                  <a:cubicBezTo>
                    <a:pt x="2255" y="2315"/>
                    <a:pt x="2248" y="2323"/>
                    <a:pt x="2240" y="2323"/>
                  </a:cubicBezTo>
                  <a:cubicBezTo>
                    <a:pt x="2240" y="2345"/>
                    <a:pt x="2240" y="2345"/>
                    <a:pt x="2240" y="2345"/>
                  </a:cubicBezTo>
                  <a:cubicBezTo>
                    <a:pt x="2240" y="2361"/>
                    <a:pt x="2255" y="2368"/>
                    <a:pt x="2263" y="2383"/>
                  </a:cubicBezTo>
                  <a:cubicBezTo>
                    <a:pt x="2278" y="2420"/>
                    <a:pt x="2278" y="2435"/>
                    <a:pt x="2285" y="2473"/>
                  </a:cubicBezTo>
                  <a:cubicBezTo>
                    <a:pt x="2278" y="2473"/>
                    <a:pt x="2278" y="2480"/>
                    <a:pt x="2270" y="2480"/>
                  </a:cubicBezTo>
                  <a:cubicBezTo>
                    <a:pt x="2263" y="2480"/>
                    <a:pt x="2255" y="2473"/>
                    <a:pt x="2248" y="2473"/>
                  </a:cubicBezTo>
                  <a:cubicBezTo>
                    <a:pt x="2240" y="2495"/>
                    <a:pt x="2233" y="2510"/>
                    <a:pt x="2210" y="2533"/>
                  </a:cubicBezTo>
                  <a:cubicBezTo>
                    <a:pt x="2203" y="2540"/>
                    <a:pt x="2203" y="2555"/>
                    <a:pt x="2188" y="2563"/>
                  </a:cubicBezTo>
                  <a:cubicBezTo>
                    <a:pt x="2180" y="2563"/>
                    <a:pt x="2165" y="2555"/>
                    <a:pt x="2150" y="2563"/>
                  </a:cubicBezTo>
                  <a:cubicBezTo>
                    <a:pt x="2143" y="2570"/>
                    <a:pt x="2143" y="2578"/>
                    <a:pt x="2135" y="2585"/>
                  </a:cubicBezTo>
                  <a:cubicBezTo>
                    <a:pt x="2128" y="2593"/>
                    <a:pt x="2128" y="2593"/>
                    <a:pt x="2120" y="2593"/>
                  </a:cubicBezTo>
                  <a:cubicBezTo>
                    <a:pt x="2090" y="2615"/>
                    <a:pt x="2090" y="2645"/>
                    <a:pt x="2075" y="2675"/>
                  </a:cubicBezTo>
                  <a:cubicBezTo>
                    <a:pt x="2045" y="2705"/>
                    <a:pt x="2038" y="2728"/>
                    <a:pt x="2023" y="2773"/>
                  </a:cubicBezTo>
                  <a:cubicBezTo>
                    <a:pt x="2016" y="2795"/>
                    <a:pt x="2000" y="2810"/>
                    <a:pt x="1993" y="2833"/>
                  </a:cubicBezTo>
                  <a:cubicBezTo>
                    <a:pt x="1978" y="2855"/>
                    <a:pt x="1978" y="2870"/>
                    <a:pt x="1970" y="2893"/>
                  </a:cubicBezTo>
                  <a:cubicBezTo>
                    <a:pt x="1963" y="2908"/>
                    <a:pt x="1956" y="2915"/>
                    <a:pt x="1948" y="2930"/>
                  </a:cubicBezTo>
                  <a:cubicBezTo>
                    <a:pt x="1933" y="2967"/>
                    <a:pt x="1926" y="2990"/>
                    <a:pt x="1918" y="3020"/>
                  </a:cubicBezTo>
                  <a:cubicBezTo>
                    <a:pt x="1903" y="3057"/>
                    <a:pt x="1880" y="3080"/>
                    <a:pt x="1843" y="3095"/>
                  </a:cubicBezTo>
                  <a:cubicBezTo>
                    <a:pt x="1836" y="3102"/>
                    <a:pt x="1821" y="3110"/>
                    <a:pt x="1806" y="3117"/>
                  </a:cubicBezTo>
                  <a:cubicBezTo>
                    <a:pt x="1798" y="3125"/>
                    <a:pt x="1783" y="3132"/>
                    <a:pt x="1776" y="3140"/>
                  </a:cubicBezTo>
                  <a:cubicBezTo>
                    <a:pt x="1768" y="3147"/>
                    <a:pt x="1768" y="3162"/>
                    <a:pt x="1761" y="3170"/>
                  </a:cubicBezTo>
                  <a:cubicBezTo>
                    <a:pt x="1738" y="3185"/>
                    <a:pt x="1723" y="3155"/>
                    <a:pt x="1701" y="3147"/>
                  </a:cubicBezTo>
                  <a:cubicBezTo>
                    <a:pt x="1678" y="3140"/>
                    <a:pt x="1671" y="3140"/>
                    <a:pt x="1648" y="3132"/>
                  </a:cubicBezTo>
                  <a:cubicBezTo>
                    <a:pt x="1596" y="3117"/>
                    <a:pt x="1566" y="3117"/>
                    <a:pt x="1513" y="3102"/>
                  </a:cubicBezTo>
                  <a:cubicBezTo>
                    <a:pt x="1446" y="3087"/>
                    <a:pt x="1416" y="3073"/>
                    <a:pt x="1349" y="3043"/>
                  </a:cubicBezTo>
                  <a:cubicBezTo>
                    <a:pt x="1319" y="3035"/>
                    <a:pt x="1289" y="3020"/>
                    <a:pt x="1281" y="2990"/>
                  </a:cubicBezTo>
                  <a:cubicBezTo>
                    <a:pt x="1281" y="2967"/>
                    <a:pt x="1289" y="2953"/>
                    <a:pt x="1274" y="2937"/>
                  </a:cubicBezTo>
                  <a:cubicBezTo>
                    <a:pt x="1266" y="2930"/>
                    <a:pt x="1259" y="2937"/>
                    <a:pt x="1251" y="2930"/>
                  </a:cubicBezTo>
                  <a:cubicBezTo>
                    <a:pt x="1244" y="2930"/>
                    <a:pt x="1244" y="2923"/>
                    <a:pt x="1236" y="2923"/>
                  </a:cubicBezTo>
                  <a:cubicBezTo>
                    <a:pt x="1244" y="2900"/>
                    <a:pt x="1236" y="2885"/>
                    <a:pt x="1244" y="2863"/>
                  </a:cubicBezTo>
                  <a:cubicBezTo>
                    <a:pt x="1266" y="2863"/>
                    <a:pt x="1289" y="2863"/>
                    <a:pt x="1311" y="2848"/>
                  </a:cubicBezTo>
                  <a:cubicBezTo>
                    <a:pt x="1281" y="2810"/>
                    <a:pt x="1244" y="2803"/>
                    <a:pt x="1199" y="2788"/>
                  </a:cubicBezTo>
                  <a:cubicBezTo>
                    <a:pt x="1176" y="2773"/>
                    <a:pt x="1161" y="2765"/>
                    <a:pt x="1139" y="2750"/>
                  </a:cubicBezTo>
                  <a:cubicBezTo>
                    <a:pt x="1101" y="2728"/>
                    <a:pt x="1086" y="2713"/>
                    <a:pt x="1049" y="2690"/>
                  </a:cubicBezTo>
                  <a:cubicBezTo>
                    <a:pt x="1034" y="2683"/>
                    <a:pt x="1019" y="2675"/>
                    <a:pt x="1011" y="2660"/>
                  </a:cubicBezTo>
                  <a:cubicBezTo>
                    <a:pt x="1004" y="2638"/>
                    <a:pt x="1004" y="2623"/>
                    <a:pt x="1004" y="2600"/>
                  </a:cubicBezTo>
                  <a:cubicBezTo>
                    <a:pt x="981" y="2600"/>
                    <a:pt x="981" y="2600"/>
                    <a:pt x="981" y="2600"/>
                  </a:cubicBezTo>
                  <a:cubicBezTo>
                    <a:pt x="959" y="2600"/>
                    <a:pt x="951" y="2608"/>
                    <a:pt x="929" y="2615"/>
                  </a:cubicBezTo>
                  <a:cubicBezTo>
                    <a:pt x="929" y="2608"/>
                    <a:pt x="921" y="2600"/>
                    <a:pt x="921" y="2593"/>
                  </a:cubicBezTo>
                  <a:cubicBezTo>
                    <a:pt x="921" y="2563"/>
                    <a:pt x="929" y="2548"/>
                    <a:pt x="936" y="2518"/>
                  </a:cubicBezTo>
                  <a:cubicBezTo>
                    <a:pt x="936" y="2510"/>
                    <a:pt x="944" y="2503"/>
                    <a:pt x="944" y="2495"/>
                  </a:cubicBezTo>
                  <a:cubicBezTo>
                    <a:pt x="944" y="2473"/>
                    <a:pt x="921" y="2465"/>
                    <a:pt x="921" y="2443"/>
                  </a:cubicBezTo>
                  <a:cubicBezTo>
                    <a:pt x="921" y="2405"/>
                    <a:pt x="944" y="2383"/>
                    <a:pt x="959" y="2345"/>
                  </a:cubicBezTo>
                  <a:cubicBezTo>
                    <a:pt x="974" y="2301"/>
                    <a:pt x="989" y="2263"/>
                    <a:pt x="1034" y="2248"/>
                  </a:cubicBezTo>
                  <a:cubicBezTo>
                    <a:pt x="1026" y="2233"/>
                    <a:pt x="1019" y="2218"/>
                    <a:pt x="1019" y="2203"/>
                  </a:cubicBezTo>
                  <a:cubicBezTo>
                    <a:pt x="1019" y="2196"/>
                    <a:pt x="1019" y="2196"/>
                    <a:pt x="1019" y="2196"/>
                  </a:cubicBezTo>
                  <a:cubicBezTo>
                    <a:pt x="1019" y="2181"/>
                    <a:pt x="1026" y="2181"/>
                    <a:pt x="1026" y="2166"/>
                  </a:cubicBezTo>
                  <a:cubicBezTo>
                    <a:pt x="1026" y="2136"/>
                    <a:pt x="996" y="2121"/>
                    <a:pt x="966" y="2106"/>
                  </a:cubicBezTo>
                  <a:cubicBezTo>
                    <a:pt x="959" y="2106"/>
                    <a:pt x="959" y="2091"/>
                    <a:pt x="944" y="2083"/>
                  </a:cubicBezTo>
                  <a:cubicBezTo>
                    <a:pt x="929" y="2083"/>
                    <a:pt x="921" y="2076"/>
                    <a:pt x="914" y="2068"/>
                  </a:cubicBezTo>
                  <a:cubicBezTo>
                    <a:pt x="929" y="2038"/>
                    <a:pt x="959" y="2038"/>
                    <a:pt x="996" y="2023"/>
                  </a:cubicBezTo>
                  <a:cubicBezTo>
                    <a:pt x="1011" y="2016"/>
                    <a:pt x="1026" y="2008"/>
                    <a:pt x="1041" y="1993"/>
                  </a:cubicBezTo>
                  <a:cubicBezTo>
                    <a:pt x="1064" y="1986"/>
                    <a:pt x="1079" y="1978"/>
                    <a:pt x="1094" y="1963"/>
                  </a:cubicBezTo>
                  <a:cubicBezTo>
                    <a:pt x="1131" y="1941"/>
                    <a:pt x="1154" y="1926"/>
                    <a:pt x="1176" y="1896"/>
                  </a:cubicBezTo>
                  <a:cubicBezTo>
                    <a:pt x="1199" y="1866"/>
                    <a:pt x="1221" y="1851"/>
                    <a:pt x="1236" y="1821"/>
                  </a:cubicBezTo>
                  <a:cubicBezTo>
                    <a:pt x="1251" y="1798"/>
                    <a:pt x="1251" y="1791"/>
                    <a:pt x="1266" y="1768"/>
                  </a:cubicBezTo>
                  <a:cubicBezTo>
                    <a:pt x="1281" y="1746"/>
                    <a:pt x="1296" y="1738"/>
                    <a:pt x="1311" y="1709"/>
                  </a:cubicBezTo>
                  <a:cubicBezTo>
                    <a:pt x="1326" y="1671"/>
                    <a:pt x="1333" y="1649"/>
                    <a:pt x="1333" y="1611"/>
                  </a:cubicBezTo>
                  <a:cubicBezTo>
                    <a:pt x="1333" y="1596"/>
                    <a:pt x="1326" y="1581"/>
                    <a:pt x="1311" y="1566"/>
                  </a:cubicBezTo>
                  <a:cubicBezTo>
                    <a:pt x="1311" y="1559"/>
                    <a:pt x="1304" y="1566"/>
                    <a:pt x="1304" y="1559"/>
                  </a:cubicBezTo>
                  <a:cubicBezTo>
                    <a:pt x="1304" y="1544"/>
                    <a:pt x="1304" y="1536"/>
                    <a:pt x="1296" y="1521"/>
                  </a:cubicBezTo>
                  <a:cubicBezTo>
                    <a:pt x="1289" y="1506"/>
                    <a:pt x="1274" y="1506"/>
                    <a:pt x="1259" y="1499"/>
                  </a:cubicBezTo>
                  <a:cubicBezTo>
                    <a:pt x="1244" y="1499"/>
                    <a:pt x="1236" y="1491"/>
                    <a:pt x="1221" y="1491"/>
                  </a:cubicBezTo>
                  <a:cubicBezTo>
                    <a:pt x="1191" y="1499"/>
                    <a:pt x="1176" y="1506"/>
                    <a:pt x="1139" y="1514"/>
                  </a:cubicBezTo>
                  <a:cubicBezTo>
                    <a:pt x="1124" y="1514"/>
                    <a:pt x="1109" y="1514"/>
                    <a:pt x="1094" y="1529"/>
                  </a:cubicBezTo>
                  <a:cubicBezTo>
                    <a:pt x="1071" y="1536"/>
                    <a:pt x="1056" y="1544"/>
                    <a:pt x="1026" y="1551"/>
                  </a:cubicBezTo>
                  <a:cubicBezTo>
                    <a:pt x="1004" y="1559"/>
                    <a:pt x="989" y="1574"/>
                    <a:pt x="959" y="1574"/>
                  </a:cubicBezTo>
                  <a:cubicBezTo>
                    <a:pt x="921" y="1574"/>
                    <a:pt x="899" y="1566"/>
                    <a:pt x="869" y="1559"/>
                  </a:cubicBezTo>
                  <a:cubicBezTo>
                    <a:pt x="839" y="1559"/>
                    <a:pt x="824" y="1551"/>
                    <a:pt x="801" y="1544"/>
                  </a:cubicBezTo>
                  <a:lnTo>
                    <a:pt x="794" y="1536"/>
                  </a:lnTo>
                  <a:cubicBezTo>
                    <a:pt x="779" y="1529"/>
                    <a:pt x="771" y="1536"/>
                    <a:pt x="764" y="1529"/>
                  </a:cubicBezTo>
                  <a:cubicBezTo>
                    <a:pt x="756" y="1529"/>
                    <a:pt x="756" y="1521"/>
                    <a:pt x="749" y="1514"/>
                  </a:cubicBezTo>
                  <a:cubicBezTo>
                    <a:pt x="741" y="1514"/>
                    <a:pt x="734" y="1506"/>
                    <a:pt x="727" y="1506"/>
                  </a:cubicBezTo>
                  <a:cubicBezTo>
                    <a:pt x="674" y="1476"/>
                    <a:pt x="659" y="1431"/>
                    <a:pt x="599" y="1416"/>
                  </a:cubicBezTo>
                  <a:cubicBezTo>
                    <a:pt x="577" y="1401"/>
                    <a:pt x="562" y="1401"/>
                    <a:pt x="539" y="1394"/>
                  </a:cubicBezTo>
                  <a:cubicBezTo>
                    <a:pt x="524" y="1386"/>
                    <a:pt x="509" y="1386"/>
                    <a:pt x="502" y="1379"/>
                  </a:cubicBezTo>
                  <a:cubicBezTo>
                    <a:pt x="494" y="1371"/>
                    <a:pt x="487" y="1356"/>
                    <a:pt x="472" y="1356"/>
                  </a:cubicBezTo>
                  <a:cubicBezTo>
                    <a:pt x="449" y="1356"/>
                    <a:pt x="434" y="1379"/>
                    <a:pt x="412" y="1379"/>
                  </a:cubicBezTo>
                  <a:cubicBezTo>
                    <a:pt x="382" y="1386"/>
                    <a:pt x="359" y="1379"/>
                    <a:pt x="329" y="1379"/>
                  </a:cubicBezTo>
                  <a:cubicBezTo>
                    <a:pt x="299" y="1379"/>
                    <a:pt x="277" y="1386"/>
                    <a:pt x="239" y="1394"/>
                  </a:cubicBezTo>
                  <a:cubicBezTo>
                    <a:pt x="232" y="1401"/>
                    <a:pt x="217" y="1409"/>
                    <a:pt x="202" y="1416"/>
                  </a:cubicBezTo>
                  <a:cubicBezTo>
                    <a:pt x="194" y="1416"/>
                    <a:pt x="194" y="1424"/>
                    <a:pt x="187" y="1424"/>
                  </a:cubicBezTo>
                  <a:cubicBezTo>
                    <a:pt x="172" y="1424"/>
                    <a:pt x="172" y="1416"/>
                    <a:pt x="157" y="1416"/>
                  </a:cubicBezTo>
                  <a:cubicBezTo>
                    <a:pt x="127" y="1416"/>
                    <a:pt x="112" y="1431"/>
                    <a:pt x="90" y="1446"/>
                  </a:cubicBezTo>
                  <a:cubicBezTo>
                    <a:pt x="90" y="1446"/>
                    <a:pt x="82" y="1446"/>
                    <a:pt x="82" y="1454"/>
                  </a:cubicBezTo>
                  <a:lnTo>
                    <a:pt x="82" y="1454"/>
                  </a:lnTo>
                  <a:cubicBezTo>
                    <a:pt x="74" y="1439"/>
                    <a:pt x="74" y="1431"/>
                    <a:pt x="74" y="1416"/>
                  </a:cubicBezTo>
                  <a:cubicBezTo>
                    <a:pt x="74" y="1401"/>
                    <a:pt x="82" y="1394"/>
                    <a:pt x="82" y="1379"/>
                  </a:cubicBezTo>
                  <a:cubicBezTo>
                    <a:pt x="82" y="1371"/>
                    <a:pt x="67" y="1364"/>
                    <a:pt x="67" y="1356"/>
                  </a:cubicBezTo>
                  <a:cubicBezTo>
                    <a:pt x="60" y="1349"/>
                    <a:pt x="52" y="1341"/>
                    <a:pt x="52" y="1334"/>
                  </a:cubicBezTo>
                  <a:cubicBezTo>
                    <a:pt x="37" y="1319"/>
                    <a:pt x="30" y="1319"/>
                    <a:pt x="15" y="1304"/>
                  </a:cubicBezTo>
                  <a:cubicBezTo>
                    <a:pt x="7" y="1304"/>
                    <a:pt x="0" y="1304"/>
                    <a:pt x="0" y="1296"/>
                  </a:cubicBezTo>
                  <a:cubicBezTo>
                    <a:pt x="0" y="1266"/>
                    <a:pt x="0" y="1251"/>
                    <a:pt x="15" y="1221"/>
                  </a:cubicBezTo>
                  <a:cubicBezTo>
                    <a:pt x="15" y="1206"/>
                    <a:pt x="30" y="1199"/>
                    <a:pt x="30" y="1184"/>
                  </a:cubicBezTo>
                  <a:cubicBezTo>
                    <a:pt x="30" y="1162"/>
                    <a:pt x="7" y="1154"/>
                    <a:pt x="7" y="1132"/>
                  </a:cubicBezTo>
                  <a:cubicBezTo>
                    <a:pt x="7" y="1116"/>
                    <a:pt x="15" y="1102"/>
                    <a:pt x="15" y="1086"/>
                  </a:cubicBezTo>
                  <a:cubicBezTo>
                    <a:pt x="15" y="1072"/>
                    <a:pt x="15" y="1064"/>
                    <a:pt x="15" y="1049"/>
                  </a:cubicBezTo>
                  <a:cubicBezTo>
                    <a:pt x="15" y="1034"/>
                    <a:pt x="22" y="1034"/>
                    <a:pt x="22" y="1019"/>
                  </a:cubicBezTo>
                  <a:cubicBezTo>
                    <a:pt x="22" y="1012"/>
                    <a:pt x="22" y="1004"/>
                    <a:pt x="22" y="997"/>
                  </a:cubicBezTo>
                  <a:cubicBezTo>
                    <a:pt x="30" y="974"/>
                    <a:pt x="44" y="959"/>
                    <a:pt x="60" y="944"/>
                  </a:cubicBezTo>
                  <a:cubicBezTo>
                    <a:pt x="74" y="937"/>
                    <a:pt x="90" y="937"/>
                    <a:pt x="97" y="922"/>
                  </a:cubicBezTo>
                  <a:cubicBezTo>
                    <a:pt x="112" y="892"/>
                    <a:pt x="112" y="869"/>
                    <a:pt x="134" y="854"/>
                  </a:cubicBezTo>
                  <a:cubicBezTo>
                    <a:pt x="150" y="847"/>
                    <a:pt x="157" y="839"/>
                    <a:pt x="172" y="832"/>
                  </a:cubicBezTo>
                  <a:cubicBezTo>
                    <a:pt x="172" y="794"/>
                    <a:pt x="172" y="794"/>
                    <a:pt x="172" y="794"/>
                  </a:cubicBezTo>
                  <a:cubicBezTo>
                    <a:pt x="142" y="794"/>
                    <a:pt x="142" y="794"/>
                    <a:pt x="142" y="794"/>
                  </a:cubicBezTo>
                  <a:cubicBezTo>
                    <a:pt x="142" y="787"/>
                    <a:pt x="134" y="779"/>
                    <a:pt x="134" y="772"/>
                  </a:cubicBezTo>
                  <a:cubicBezTo>
                    <a:pt x="134" y="757"/>
                    <a:pt x="150" y="757"/>
                    <a:pt x="157" y="749"/>
                  </a:cubicBezTo>
                  <a:cubicBezTo>
                    <a:pt x="164" y="742"/>
                    <a:pt x="172" y="734"/>
                    <a:pt x="180" y="727"/>
                  </a:cubicBezTo>
                  <a:lnTo>
                    <a:pt x="180" y="727"/>
                  </a:lnTo>
                  <a:cubicBezTo>
                    <a:pt x="187" y="734"/>
                    <a:pt x="187" y="742"/>
                    <a:pt x="202" y="749"/>
                  </a:cubicBezTo>
                  <a:cubicBezTo>
                    <a:pt x="217" y="742"/>
                    <a:pt x="224" y="727"/>
                    <a:pt x="239" y="719"/>
                  </a:cubicBezTo>
                  <a:cubicBezTo>
                    <a:pt x="239" y="719"/>
                    <a:pt x="247" y="719"/>
                    <a:pt x="247" y="712"/>
                  </a:cubicBezTo>
                  <a:cubicBezTo>
                    <a:pt x="262" y="704"/>
                    <a:pt x="269" y="689"/>
                    <a:pt x="277" y="674"/>
                  </a:cubicBezTo>
                  <a:lnTo>
                    <a:pt x="284" y="667"/>
                  </a:lnTo>
                  <a:cubicBezTo>
                    <a:pt x="284" y="637"/>
                    <a:pt x="269" y="622"/>
                    <a:pt x="269" y="592"/>
                  </a:cubicBezTo>
                  <a:cubicBezTo>
                    <a:pt x="269" y="577"/>
                    <a:pt x="269" y="562"/>
                    <a:pt x="262" y="555"/>
                  </a:cubicBezTo>
                  <a:cubicBezTo>
                    <a:pt x="254" y="539"/>
                    <a:pt x="239" y="532"/>
                    <a:pt x="239" y="517"/>
                  </a:cubicBezTo>
                  <a:cubicBezTo>
                    <a:pt x="239" y="472"/>
                    <a:pt x="239" y="472"/>
                    <a:pt x="239" y="472"/>
                  </a:cubicBezTo>
                  <a:cubicBezTo>
                    <a:pt x="239" y="465"/>
                    <a:pt x="247" y="465"/>
                    <a:pt x="247" y="457"/>
                  </a:cubicBezTo>
                  <a:cubicBezTo>
                    <a:pt x="239" y="442"/>
                    <a:pt x="217" y="450"/>
                    <a:pt x="209" y="442"/>
                  </a:cubicBezTo>
                  <a:cubicBezTo>
                    <a:pt x="202" y="435"/>
                    <a:pt x="202" y="427"/>
                    <a:pt x="202" y="420"/>
                  </a:cubicBezTo>
                  <a:cubicBezTo>
                    <a:pt x="194" y="390"/>
                    <a:pt x="187" y="375"/>
                    <a:pt x="172" y="345"/>
                  </a:cubicBezTo>
                  <a:cubicBezTo>
                    <a:pt x="187" y="307"/>
                    <a:pt x="187" y="307"/>
                    <a:pt x="187" y="307"/>
                  </a:cubicBezTo>
                  <a:cubicBezTo>
                    <a:pt x="180" y="285"/>
                    <a:pt x="187" y="270"/>
                    <a:pt x="180" y="255"/>
                  </a:cubicBezTo>
                  <a:cubicBezTo>
                    <a:pt x="172" y="240"/>
                    <a:pt x="164" y="247"/>
                    <a:pt x="150" y="232"/>
                  </a:cubicBezTo>
                  <a:cubicBezTo>
                    <a:pt x="142" y="225"/>
                    <a:pt x="134" y="217"/>
                    <a:pt x="127" y="20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1" name="Freeform 135">
              <a:extLst>
                <a:ext uri="{FF2B5EF4-FFF2-40B4-BE49-F238E27FC236}">
                  <a16:creationId xmlns:a16="http://schemas.microsoft.com/office/drawing/2014/main" id="{D35692FB-8858-CD41-A9A9-E4D567A214B3}"/>
                </a:ext>
              </a:extLst>
            </p:cNvPr>
            <p:cNvSpPr>
              <a:spLocks noChangeArrowheads="1"/>
            </p:cNvSpPr>
            <p:nvPr/>
          </p:nvSpPr>
          <p:spPr bwMode="auto">
            <a:xfrm>
              <a:off x="5595968" y="7534392"/>
              <a:ext cx="2194749" cy="2440675"/>
            </a:xfrm>
            <a:custGeom>
              <a:avLst/>
              <a:gdLst>
                <a:gd name="T0" fmla="*/ 3221 w 5080"/>
                <a:gd name="T1" fmla="*/ 1018 h 5651"/>
                <a:gd name="T2" fmla="*/ 3468 w 5080"/>
                <a:gd name="T3" fmla="*/ 951 h 5651"/>
                <a:gd name="T4" fmla="*/ 3491 w 5080"/>
                <a:gd name="T5" fmla="*/ 412 h 5651"/>
                <a:gd name="T6" fmla="*/ 3228 w 5080"/>
                <a:gd name="T7" fmla="*/ 644 h 5651"/>
                <a:gd name="T8" fmla="*/ 37 w 5080"/>
                <a:gd name="T9" fmla="*/ 4526 h 5651"/>
                <a:gd name="T10" fmla="*/ 164 w 5080"/>
                <a:gd name="T11" fmla="*/ 4383 h 5651"/>
                <a:gd name="T12" fmla="*/ 397 w 5080"/>
                <a:gd name="T13" fmla="*/ 4323 h 5651"/>
                <a:gd name="T14" fmla="*/ 554 w 5080"/>
                <a:gd name="T15" fmla="*/ 4211 h 5651"/>
                <a:gd name="T16" fmla="*/ 741 w 5080"/>
                <a:gd name="T17" fmla="*/ 4046 h 5651"/>
                <a:gd name="T18" fmla="*/ 659 w 5080"/>
                <a:gd name="T19" fmla="*/ 3604 h 5651"/>
                <a:gd name="T20" fmla="*/ 1019 w 5080"/>
                <a:gd name="T21" fmla="*/ 3154 h 5651"/>
                <a:gd name="T22" fmla="*/ 1438 w 5080"/>
                <a:gd name="T23" fmla="*/ 2570 h 5651"/>
                <a:gd name="T24" fmla="*/ 1408 w 5080"/>
                <a:gd name="T25" fmla="*/ 2015 h 5651"/>
                <a:gd name="T26" fmla="*/ 1618 w 5080"/>
                <a:gd name="T27" fmla="*/ 1663 h 5651"/>
                <a:gd name="T28" fmla="*/ 2149 w 5080"/>
                <a:gd name="T29" fmla="*/ 1520 h 5651"/>
                <a:gd name="T30" fmla="*/ 2067 w 5080"/>
                <a:gd name="T31" fmla="*/ 1775 h 5651"/>
                <a:gd name="T32" fmla="*/ 1663 w 5080"/>
                <a:gd name="T33" fmla="*/ 1970 h 5651"/>
                <a:gd name="T34" fmla="*/ 1693 w 5080"/>
                <a:gd name="T35" fmla="*/ 2098 h 5651"/>
                <a:gd name="T36" fmla="*/ 2082 w 5080"/>
                <a:gd name="T37" fmla="*/ 2599 h 5651"/>
                <a:gd name="T38" fmla="*/ 2929 w 5080"/>
                <a:gd name="T39" fmla="*/ 2060 h 5651"/>
                <a:gd name="T40" fmla="*/ 3491 w 5080"/>
                <a:gd name="T41" fmla="*/ 1753 h 5651"/>
                <a:gd name="T42" fmla="*/ 3910 w 5080"/>
                <a:gd name="T43" fmla="*/ 1056 h 5651"/>
                <a:gd name="T44" fmla="*/ 4540 w 5080"/>
                <a:gd name="T45" fmla="*/ 531 h 5651"/>
                <a:gd name="T46" fmla="*/ 4727 w 5080"/>
                <a:gd name="T47" fmla="*/ 38 h 5651"/>
                <a:gd name="T48" fmla="*/ 4952 w 5080"/>
                <a:gd name="T49" fmla="*/ 300 h 5651"/>
                <a:gd name="T50" fmla="*/ 4825 w 5080"/>
                <a:gd name="T51" fmla="*/ 689 h 5651"/>
                <a:gd name="T52" fmla="*/ 4840 w 5080"/>
                <a:gd name="T53" fmla="*/ 1026 h 5651"/>
                <a:gd name="T54" fmla="*/ 4780 w 5080"/>
                <a:gd name="T55" fmla="*/ 1243 h 5651"/>
                <a:gd name="T56" fmla="*/ 4667 w 5080"/>
                <a:gd name="T57" fmla="*/ 1505 h 5651"/>
                <a:gd name="T58" fmla="*/ 4345 w 5080"/>
                <a:gd name="T59" fmla="*/ 1610 h 5651"/>
                <a:gd name="T60" fmla="*/ 4270 w 5080"/>
                <a:gd name="T61" fmla="*/ 1963 h 5651"/>
                <a:gd name="T62" fmla="*/ 4345 w 5080"/>
                <a:gd name="T63" fmla="*/ 2232 h 5651"/>
                <a:gd name="T64" fmla="*/ 4240 w 5080"/>
                <a:gd name="T65" fmla="*/ 2232 h 5651"/>
                <a:gd name="T66" fmla="*/ 4023 w 5080"/>
                <a:gd name="T67" fmla="*/ 2405 h 5651"/>
                <a:gd name="T68" fmla="*/ 3716 w 5080"/>
                <a:gd name="T69" fmla="*/ 2629 h 5651"/>
                <a:gd name="T70" fmla="*/ 3461 w 5080"/>
                <a:gd name="T71" fmla="*/ 2764 h 5651"/>
                <a:gd name="T72" fmla="*/ 3648 w 5080"/>
                <a:gd name="T73" fmla="*/ 3079 h 5651"/>
                <a:gd name="T74" fmla="*/ 3611 w 5080"/>
                <a:gd name="T75" fmla="*/ 3476 h 5651"/>
                <a:gd name="T76" fmla="*/ 3753 w 5080"/>
                <a:gd name="T77" fmla="*/ 3791 h 5651"/>
                <a:gd name="T78" fmla="*/ 4143 w 5080"/>
                <a:gd name="T79" fmla="*/ 4106 h 5651"/>
                <a:gd name="T80" fmla="*/ 4113 w 5080"/>
                <a:gd name="T81" fmla="*/ 4368 h 5651"/>
                <a:gd name="T82" fmla="*/ 4000 w 5080"/>
                <a:gd name="T83" fmla="*/ 4526 h 5651"/>
                <a:gd name="T84" fmla="*/ 4165 w 5080"/>
                <a:gd name="T85" fmla="*/ 4885 h 5651"/>
                <a:gd name="T86" fmla="*/ 4180 w 5080"/>
                <a:gd name="T87" fmla="*/ 5245 h 5651"/>
                <a:gd name="T88" fmla="*/ 3820 w 5080"/>
                <a:gd name="T89" fmla="*/ 5545 h 5651"/>
                <a:gd name="T90" fmla="*/ 3806 w 5080"/>
                <a:gd name="T91" fmla="*/ 5035 h 5651"/>
                <a:gd name="T92" fmla="*/ 3716 w 5080"/>
                <a:gd name="T93" fmla="*/ 4900 h 5651"/>
                <a:gd name="T94" fmla="*/ 3333 w 5080"/>
                <a:gd name="T95" fmla="*/ 5207 h 5651"/>
                <a:gd name="T96" fmla="*/ 2921 w 5080"/>
                <a:gd name="T97" fmla="*/ 5537 h 5651"/>
                <a:gd name="T98" fmla="*/ 2209 w 5080"/>
                <a:gd name="T99" fmla="*/ 5560 h 5651"/>
                <a:gd name="T100" fmla="*/ 1955 w 5080"/>
                <a:gd name="T101" fmla="*/ 5545 h 5651"/>
                <a:gd name="T102" fmla="*/ 1866 w 5080"/>
                <a:gd name="T103" fmla="*/ 5372 h 5651"/>
                <a:gd name="T104" fmla="*/ 1738 w 5080"/>
                <a:gd name="T105" fmla="*/ 5462 h 5651"/>
                <a:gd name="T106" fmla="*/ 1528 w 5080"/>
                <a:gd name="T107" fmla="*/ 5013 h 5651"/>
                <a:gd name="T108" fmla="*/ 1333 w 5080"/>
                <a:gd name="T109" fmla="*/ 4848 h 5651"/>
                <a:gd name="T110" fmla="*/ 1079 w 5080"/>
                <a:gd name="T111" fmla="*/ 4653 h 5651"/>
                <a:gd name="T112" fmla="*/ 1034 w 5080"/>
                <a:gd name="T113" fmla="*/ 4308 h 5651"/>
                <a:gd name="T114" fmla="*/ 809 w 5080"/>
                <a:gd name="T115" fmla="*/ 4113 h 5651"/>
                <a:gd name="T116" fmla="*/ 711 w 5080"/>
                <a:gd name="T117" fmla="*/ 4323 h 5651"/>
                <a:gd name="T118" fmla="*/ 531 w 5080"/>
                <a:gd name="T119" fmla="*/ 4466 h 5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0" h="5651">
                  <a:moveTo>
                    <a:pt x="3184" y="719"/>
                  </a:moveTo>
                  <a:lnTo>
                    <a:pt x="3184" y="719"/>
                  </a:lnTo>
                  <a:cubicBezTo>
                    <a:pt x="3184" y="726"/>
                    <a:pt x="3184" y="734"/>
                    <a:pt x="3184" y="749"/>
                  </a:cubicBezTo>
                  <a:cubicBezTo>
                    <a:pt x="3184" y="786"/>
                    <a:pt x="3184" y="816"/>
                    <a:pt x="3184" y="853"/>
                  </a:cubicBezTo>
                  <a:cubicBezTo>
                    <a:pt x="3221" y="839"/>
                    <a:pt x="3228" y="816"/>
                    <a:pt x="3258" y="794"/>
                  </a:cubicBezTo>
                  <a:cubicBezTo>
                    <a:pt x="3273" y="816"/>
                    <a:pt x="3296" y="823"/>
                    <a:pt x="3296" y="853"/>
                  </a:cubicBezTo>
                  <a:cubicBezTo>
                    <a:pt x="3296" y="883"/>
                    <a:pt x="3258" y="883"/>
                    <a:pt x="3243" y="906"/>
                  </a:cubicBezTo>
                  <a:cubicBezTo>
                    <a:pt x="3236" y="921"/>
                    <a:pt x="3236" y="943"/>
                    <a:pt x="3236" y="966"/>
                  </a:cubicBezTo>
                  <a:cubicBezTo>
                    <a:pt x="3236" y="988"/>
                    <a:pt x="3236" y="1003"/>
                    <a:pt x="3221" y="1018"/>
                  </a:cubicBezTo>
                  <a:cubicBezTo>
                    <a:pt x="3214" y="1026"/>
                    <a:pt x="3198" y="1026"/>
                    <a:pt x="3184" y="1026"/>
                  </a:cubicBezTo>
                  <a:cubicBezTo>
                    <a:pt x="3176" y="1033"/>
                    <a:pt x="3168" y="1041"/>
                    <a:pt x="3161" y="1048"/>
                  </a:cubicBezTo>
                  <a:cubicBezTo>
                    <a:pt x="3161" y="1086"/>
                    <a:pt x="3161" y="1086"/>
                    <a:pt x="3161" y="1086"/>
                  </a:cubicBezTo>
                  <a:cubicBezTo>
                    <a:pt x="3168" y="1086"/>
                    <a:pt x="3176" y="1086"/>
                    <a:pt x="3184" y="1086"/>
                  </a:cubicBezTo>
                  <a:cubicBezTo>
                    <a:pt x="3206" y="1086"/>
                    <a:pt x="3206" y="1071"/>
                    <a:pt x="3221" y="1071"/>
                  </a:cubicBezTo>
                  <a:cubicBezTo>
                    <a:pt x="3258" y="1056"/>
                    <a:pt x="3273" y="1041"/>
                    <a:pt x="3311" y="1033"/>
                  </a:cubicBezTo>
                  <a:cubicBezTo>
                    <a:pt x="3333" y="1026"/>
                    <a:pt x="3356" y="1026"/>
                    <a:pt x="3378" y="1018"/>
                  </a:cubicBezTo>
                  <a:cubicBezTo>
                    <a:pt x="3401" y="1003"/>
                    <a:pt x="3408" y="988"/>
                    <a:pt x="3431" y="973"/>
                  </a:cubicBezTo>
                  <a:cubicBezTo>
                    <a:pt x="3446" y="966"/>
                    <a:pt x="3461" y="966"/>
                    <a:pt x="3468" y="951"/>
                  </a:cubicBezTo>
                  <a:cubicBezTo>
                    <a:pt x="3498" y="921"/>
                    <a:pt x="3498" y="899"/>
                    <a:pt x="3513" y="861"/>
                  </a:cubicBezTo>
                  <a:cubicBezTo>
                    <a:pt x="3528" y="808"/>
                    <a:pt x="3543" y="779"/>
                    <a:pt x="3566" y="726"/>
                  </a:cubicBezTo>
                  <a:cubicBezTo>
                    <a:pt x="3558" y="704"/>
                    <a:pt x="3558" y="704"/>
                    <a:pt x="3558" y="704"/>
                  </a:cubicBezTo>
                  <a:cubicBezTo>
                    <a:pt x="3378" y="704"/>
                    <a:pt x="3378" y="704"/>
                    <a:pt x="3378" y="704"/>
                  </a:cubicBezTo>
                  <a:cubicBezTo>
                    <a:pt x="3378" y="704"/>
                    <a:pt x="3378" y="696"/>
                    <a:pt x="3378" y="689"/>
                  </a:cubicBezTo>
                  <a:cubicBezTo>
                    <a:pt x="3378" y="681"/>
                    <a:pt x="3378" y="674"/>
                    <a:pt x="3386" y="666"/>
                  </a:cubicBezTo>
                  <a:cubicBezTo>
                    <a:pt x="3401" y="629"/>
                    <a:pt x="3423" y="614"/>
                    <a:pt x="3446" y="591"/>
                  </a:cubicBezTo>
                  <a:cubicBezTo>
                    <a:pt x="3468" y="569"/>
                    <a:pt x="3476" y="546"/>
                    <a:pt x="3476" y="516"/>
                  </a:cubicBezTo>
                  <a:cubicBezTo>
                    <a:pt x="3483" y="471"/>
                    <a:pt x="3483" y="449"/>
                    <a:pt x="3491" y="412"/>
                  </a:cubicBezTo>
                  <a:cubicBezTo>
                    <a:pt x="3498" y="390"/>
                    <a:pt x="3506" y="375"/>
                    <a:pt x="3506" y="352"/>
                  </a:cubicBezTo>
                  <a:cubicBezTo>
                    <a:pt x="3506" y="345"/>
                    <a:pt x="3491" y="345"/>
                    <a:pt x="3491" y="345"/>
                  </a:cubicBezTo>
                  <a:cubicBezTo>
                    <a:pt x="3476" y="337"/>
                    <a:pt x="3461" y="337"/>
                    <a:pt x="3453" y="345"/>
                  </a:cubicBezTo>
                  <a:cubicBezTo>
                    <a:pt x="3438" y="345"/>
                    <a:pt x="3431" y="352"/>
                    <a:pt x="3431" y="360"/>
                  </a:cubicBezTo>
                  <a:cubicBezTo>
                    <a:pt x="3423" y="375"/>
                    <a:pt x="3431" y="390"/>
                    <a:pt x="3423" y="397"/>
                  </a:cubicBezTo>
                  <a:cubicBezTo>
                    <a:pt x="3416" y="426"/>
                    <a:pt x="3393" y="441"/>
                    <a:pt x="3363" y="449"/>
                  </a:cubicBezTo>
                  <a:cubicBezTo>
                    <a:pt x="3348" y="449"/>
                    <a:pt x="3341" y="464"/>
                    <a:pt x="3333" y="479"/>
                  </a:cubicBezTo>
                  <a:cubicBezTo>
                    <a:pt x="3303" y="524"/>
                    <a:pt x="3266" y="546"/>
                    <a:pt x="3243" y="599"/>
                  </a:cubicBezTo>
                  <a:cubicBezTo>
                    <a:pt x="3236" y="614"/>
                    <a:pt x="3236" y="629"/>
                    <a:pt x="3228" y="644"/>
                  </a:cubicBezTo>
                  <a:cubicBezTo>
                    <a:pt x="3214" y="674"/>
                    <a:pt x="3184" y="681"/>
                    <a:pt x="3184" y="719"/>
                  </a:cubicBezTo>
                  <a:close/>
                  <a:moveTo>
                    <a:pt x="374" y="4570"/>
                  </a:moveTo>
                  <a:lnTo>
                    <a:pt x="374" y="4570"/>
                  </a:lnTo>
                  <a:lnTo>
                    <a:pt x="374" y="4570"/>
                  </a:lnTo>
                  <a:cubicBezTo>
                    <a:pt x="337" y="4570"/>
                    <a:pt x="299" y="4586"/>
                    <a:pt x="262" y="4578"/>
                  </a:cubicBezTo>
                  <a:cubicBezTo>
                    <a:pt x="239" y="4578"/>
                    <a:pt x="232" y="4563"/>
                    <a:pt x="209" y="4556"/>
                  </a:cubicBezTo>
                  <a:cubicBezTo>
                    <a:pt x="179" y="4540"/>
                    <a:pt x="149" y="4540"/>
                    <a:pt x="112" y="4540"/>
                  </a:cubicBezTo>
                  <a:cubicBezTo>
                    <a:pt x="82" y="4540"/>
                    <a:pt x="67" y="4548"/>
                    <a:pt x="37" y="4548"/>
                  </a:cubicBezTo>
                  <a:cubicBezTo>
                    <a:pt x="37" y="4526"/>
                    <a:pt x="37" y="4526"/>
                    <a:pt x="37" y="4526"/>
                  </a:cubicBezTo>
                  <a:cubicBezTo>
                    <a:pt x="44" y="4503"/>
                    <a:pt x="52" y="4481"/>
                    <a:pt x="52" y="4458"/>
                  </a:cubicBezTo>
                  <a:cubicBezTo>
                    <a:pt x="52" y="4443"/>
                    <a:pt x="37" y="4443"/>
                    <a:pt x="29" y="4428"/>
                  </a:cubicBezTo>
                  <a:cubicBezTo>
                    <a:pt x="22" y="4413"/>
                    <a:pt x="22" y="4406"/>
                    <a:pt x="22" y="4391"/>
                  </a:cubicBezTo>
                  <a:cubicBezTo>
                    <a:pt x="14" y="4368"/>
                    <a:pt x="0" y="4361"/>
                    <a:pt x="0" y="4338"/>
                  </a:cubicBezTo>
                  <a:cubicBezTo>
                    <a:pt x="0" y="4316"/>
                    <a:pt x="7" y="4301"/>
                    <a:pt x="14" y="4278"/>
                  </a:cubicBezTo>
                  <a:lnTo>
                    <a:pt x="14" y="4278"/>
                  </a:lnTo>
                  <a:cubicBezTo>
                    <a:pt x="22" y="4293"/>
                    <a:pt x="22" y="4308"/>
                    <a:pt x="37" y="4323"/>
                  </a:cubicBezTo>
                  <a:cubicBezTo>
                    <a:pt x="60" y="4346"/>
                    <a:pt x="82" y="4338"/>
                    <a:pt x="112" y="4346"/>
                  </a:cubicBezTo>
                  <a:cubicBezTo>
                    <a:pt x="134" y="4353"/>
                    <a:pt x="142" y="4376"/>
                    <a:pt x="164" y="4383"/>
                  </a:cubicBezTo>
                  <a:cubicBezTo>
                    <a:pt x="179" y="4391"/>
                    <a:pt x="187" y="4391"/>
                    <a:pt x="202" y="4398"/>
                  </a:cubicBezTo>
                  <a:cubicBezTo>
                    <a:pt x="209" y="4376"/>
                    <a:pt x="209" y="4353"/>
                    <a:pt x="217" y="4331"/>
                  </a:cubicBezTo>
                  <a:cubicBezTo>
                    <a:pt x="232" y="4331"/>
                    <a:pt x="232" y="4331"/>
                    <a:pt x="232" y="4331"/>
                  </a:cubicBezTo>
                  <a:cubicBezTo>
                    <a:pt x="239" y="4353"/>
                    <a:pt x="247" y="4383"/>
                    <a:pt x="277" y="4383"/>
                  </a:cubicBezTo>
                  <a:cubicBezTo>
                    <a:pt x="284" y="4383"/>
                    <a:pt x="284" y="4376"/>
                    <a:pt x="284" y="4376"/>
                  </a:cubicBezTo>
                  <a:cubicBezTo>
                    <a:pt x="307" y="4368"/>
                    <a:pt x="329" y="4361"/>
                    <a:pt x="337" y="4338"/>
                  </a:cubicBezTo>
                  <a:cubicBezTo>
                    <a:pt x="322" y="4308"/>
                    <a:pt x="322" y="4308"/>
                    <a:pt x="322" y="4308"/>
                  </a:cubicBezTo>
                  <a:lnTo>
                    <a:pt x="329" y="4301"/>
                  </a:lnTo>
                  <a:cubicBezTo>
                    <a:pt x="359" y="4308"/>
                    <a:pt x="367" y="4323"/>
                    <a:pt x="397" y="4323"/>
                  </a:cubicBezTo>
                  <a:cubicBezTo>
                    <a:pt x="404" y="4323"/>
                    <a:pt x="412" y="4308"/>
                    <a:pt x="419" y="4301"/>
                  </a:cubicBezTo>
                  <a:cubicBezTo>
                    <a:pt x="419" y="4301"/>
                    <a:pt x="427" y="4301"/>
                    <a:pt x="427" y="4293"/>
                  </a:cubicBezTo>
                  <a:cubicBezTo>
                    <a:pt x="442" y="4278"/>
                    <a:pt x="442" y="4263"/>
                    <a:pt x="442" y="4241"/>
                  </a:cubicBezTo>
                  <a:cubicBezTo>
                    <a:pt x="449" y="4226"/>
                    <a:pt x="457" y="4218"/>
                    <a:pt x="464" y="4203"/>
                  </a:cubicBezTo>
                  <a:cubicBezTo>
                    <a:pt x="464" y="4211"/>
                    <a:pt x="472" y="4203"/>
                    <a:pt x="479" y="4211"/>
                  </a:cubicBezTo>
                  <a:cubicBezTo>
                    <a:pt x="487" y="4233"/>
                    <a:pt x="479" y="4248"/>
                    <a:pt x="479" y="4271"/>
                  </a:cubicBezTo>
                  <a:cubicBezTo>
                    <a:pt x="487" y="4278"/>
                    <a:pt x="487" y="4286"/>
                    <a:pt x="494" y="4286"/>
                  </a:cubicBezTo>
                  <a:cubicBezTo>
                    <a:pt x="502" y="4271"/>
                    <a:pt x="509" y="4256"/>
                    <a:pt x="517" y="4233"/>
                  </a:cubicBezTo>
                  <a:cubicBezTo>
                    <a:pt x="524" y="4218"/>
                    <a:pt x="539" y="4218"/>
                    <a:pt x="554" y="4211"/>
                  </a:cubicBezTo>
                  <a:cubicBezTo>
                    <a:pt x="584" y="4196"/>
                    <a:pt x="614" y="4188"/>
                    <a:pt x="614" y="4158"/>
                  </a:cubicBezTo>
                  <a:cubicBezTo>
                    <a:pt x="614" y="4121"/>
                    <a:pt x="599" y="4098"/>
                    <a:pt x="599" y="4068"/>
                  </a:cubicBezTo>
                  <a:cubicBezTo>
                    <a:pt x="599" y="4061"/>
                    <a:pt x="607" y="4061"/>
                    <a:pt x="614" y="4061"/>
                  </a:cubicBezTo>
                  <a:cubicBezTo>
                    <a:pt x="621" y="4046"/>
                    <a:pt x="637" y="4046"/>
                    <a:pt x="651" y="4046"/>
                  </a:cubicBezTo>
                  <a:cubicBezTo>
                    <a:pt x="651" y="4046"/>
                    <a:pt x="659" y="4046"/>
                    <a:pt x="659" y="4053"/>
                  </a:cubicBezTo>
                  <a:cubicBezTo>
                    <a:pt x="659" y="4061"/>
                    <a:pt x="651" y="4068"/>
                    <a:pt x="651" y="4083"/>
                  </a:cubicBezTo>
                  <a:cubicBezTo>
                    <a:pt x="651" y="4098"/>
                    <a:pt x="667" y="4113"/>
                    <a:pt x="667" y="4128"/>
                  </a:cubicBezTo>
                  <a:cubicBezTo>
                    <a:pt x="674" y="4143"/>
                    <a:pt x="681" y="4158"/>
                    <a:pt x="689" y="4166"/>
                  </a:cubicBezTo>
                  <a:cubicBezTo>
                    <a:pt x="726" y="4128"/>
                    <a:pt x="741" y="4098"/>
                    <a:pt x="741" y="4046"/>
                  </a:cubicBezTo>
                  <a:cubicBezTo>
                    <a:pt x="741" y="4031"/>
                    <a:pt x="734" y="4023"/>
                    <a:pt x="726" y="4016"/>
                  </a:cubicBezTo>
                  <a:cubicBezTo>
                    <a:pt x="719" y="3993"/>
                    <a:pt x="719" y="3978"/>
                    <a:pt x="711" y="3948"/>
                  </a:cubicBezTo>
                  <a:cubicBezTo>
                    <a:pt x="704" y="3934"/>
                    <a:pt x="704" y="3918"/>
                    <a:pt x="696" y="3904"/>
                  </a:cubicBezTo>
                  <a:cubicBezTo>
                    <a:pt x="689" y="3888"/>
                    <a:pt x="689" y="3874"/>
                    <a:pt x="681" y="3866"/>
                  </a:cubicBezTo>
                  <a:cubicBezTo>
                    <a:pt x="674" y="3851"/>
                    <a:pt x="667" y="3851"/>
                    <a:pt x="659" y="3844"/>
                  </a:cubicBezTo>
                  <a:cubicBezTo>
                    <a:pt x="637" y="3814"/>
                    <a:pt x="629" y="3798"/>
                    <a:pt x="621" y="3761"/>
                  </a:cubicBezTo>
                  <a:cubicBezTo>
                    <a:pt x="607" y="3739"/>
                    <a:pt x="591" y="3724"/>
                    <a:pt x="591" y="3694"/>
                  </a:cubicBezTo>
                  <a:cubicBezTo>
                    <a:pt x="591" y="3671"/>
                    <a:pt x="621" y="3671"/>
                    <a:pt x="637" y="3656"/>
                  </a:cubicBezTo>
                  <a:cubicBezTo>
                    <a:pt x="651" y="3641"/>
                    <a:pt x="651" y="3626"/>
                    <a:pt x="659" y="3604"/>
                  </a:cubicBezTo>
                  <a:cubicBezTo>
                    <a:pt x="674" y="3574"/>
                    <a:pt x="674" y="3551"/>
                    <a:pt x="696" y="3514"/>
                  </a:cubicBezTo>
                  <a:cubicBezTo>
                    <a:pt x="704" y="3491"/>
                    <a:pt x="719" y="3476"/>
                    <a:pt x="734" y="3454"/>
                  </a:cubicBezTo>
                  <a:cubicBezTo>
                    <a:pt x="741" y="3439"/>
                    <a:pt x="741" y="3431"/>
                    <a:pt x="741" y="3416"/>
                  </a:cubicBezTo>
                  <a:cubicBezTo>
                    <a:pt x="749" y="3387"/>
                    <a:pt x="756" y="3371"/>
                    <a:pt x="764" y="3341"/>
                  </a:cubicBezTo>
                  <a:cubicBezTo>
                    <a:pt x="794" y="3334"/>
                    <a:pt x="809" y="3327"/>
                    <a:pt x="831" y="3311"/>
                  </a:cubicBezTo>
                  <a:cubicBezTo>
                    <a:pt x="861" y="3289"/>
                    <a:pt x="869" y="3281"/>
                    <a:pt x="891" y="3259"/>
                  </a:cubicBezTo>
                  <a:cubicBezTo>
                    <a:pt x="906" y="3244"/>
                    <a:pt x="921" y="3244"/>
                    <a:pt x="929" y="3229"/>
                  </a:cubicBezTo>
                  <a:cubicBezTo>
                    <a:pt x="944" y="3207"/>
                    <a:pt x="951" y="3192"/>
                    <a:pt x="966" y="3177"/>
                  </a:cubicBezTo>
                  <a:cubicBezTo>
                    <a:pt x="981" y="3169"/>
                    <a:pt x="996" y="3162"/>
                    <a:pt x="1019" y="3154"/>
                  </a:cubicBezTo>
                  <a:cubicBezTo>
                    <a:pt x="1041" y="3147"/>
                    <a:pt x="1056" y="3132"/>
                    <a:pt x="1079" y="3109"/>
                  </a:cubicBezTo>
                  <a:cubicBezTo>
                    <a:pt x="1086" y="3102"/>
                    <a:pt x="1101" y="3094"/>
                    <a:pt x="1116" y="3087"/>
                  </a:cubicBezTo>
                  <a:cubicBezTo>
                    <a:pt x="1131" y="3064"/>
                    <a:pt x="1139" y="3057"/>
                    <a:pt x="1154" y="3034"/>
                  </a:cubicBezTo>
                  <a:cubicBezTo>
                    <a:pt x="1169" y="3012"/>
                    <a:pt x="1176" y="2997"/>
                    <a:pt x="1191" y="2982"/>
                  </a:cubicBezTo>
                  <a:cubicBezTo>
                    <a:pt x="1199" y="2974"/>
                    <a:pt x="1206" y="2974"/>
                    <a:pt x="1206" y="2974"/>
                  </a:cubicBezTo>
                  <a:cubicBezTo>
                    <a:pt x="1214" y="2952"/>
                    <a:pt x="1221" y="2937"/>
                    <a:pt x="1236" y="2922"/>
                  </a:cubicBezTo>
                  <a:cubicBezTo>
                    <a:pt x="1273" y="2862"/>
                    <a:pt x="1289" y="2824"/>
                    <a:pt x="1326" y="2757"/>
                  </a:cubicBezTo>
                  <a:cubicBezTo>
                    <a:pt x="1349" y="2712"/>
                    <a:pt x="1379" y="2682"/>
                    <a:pt x="1401" y="2637"/>
                  </a:cubicBezTo>
                  <a:cubicBezTo>
                    <a:pt x="1416" y="2615"/>
                    <a:pt x="1423" y="2592"/>
                    <a:pt x="1438" y="2570"/>
                  </a:cubicBezTo>
                  <a:cubicBezTo>
                    <a:pt x="1446" y="2555"/>
                    <a:pt x="1453" y="2547"/>
                    <a:pt x="1468" y="2532"/>
                  </a:cubicBezTo>
                  <a:cubicBezTo>
                    <a:pt x="1476" y="2510"/>
                    <a:pt x="1483" y="2495"/>
                    <a:pt x="1491" y="2465"/>
                  </a:cubicBezTo>
                  <a:cubicBezTo>
                    <a:pt x="1506" y="2435"/>
                    <a:pt x="1513" y="2412"/>
                    <a:pt x="1513" y="2375"/>
                  </a:cubicBezTo>
                  <a:cubicBezTo>
                    <a:pt x="1513" y="2322"/>
                    <a:pt x="1513" y="2292"/>
                    <a:pt x="1513" y="2240"/>
                  </a:cubicBezTo>
                  <a:cubicBezTo>
                    <a:pt x="1513" y="2225"/>
                    <a:pt x="1506" y="2217"/>
                    <a:pt x="1506" y="2202"/>
                  </a:cubicBezTo>
                  <a:cubicBezTo>
                    <a:pt x="1491" y="2142"/>
                    <a:pt x="1476" y="2105"/>
                    <a:pt x="1461" y="2038"/>
                  </a:cubicBezTo>
                  <a:cubicBezTo>
                    <a:pt x="1446" y="2045"/>
                    <a:pt x="1438" y="2045"/>
                    <a:pt x="1423" y="2052"/>
                  </a:cubicBezTo>
                  <a:cubicBezTo>
                    <a:pt x="1408" y="2045"/>
                    <a:pt x="1408" y="2045"/>
                    <a:pt x="1408" y="2045"/>
                  </a:cubicBezTo>
                  <a:cubicBezTo>
                    <a:pt x="1408" y="2038"/>
                    <a:pt x="1408" y="2030"/>
                    <a:pt x="1408" y="2015"/>
                  </a:cubicBezTo>
                  <a:cubicBezTo>
                    <a:pt x="1408" y="1985"/>
                    <a:pt x="1408" y="1963"/>
                    <a:pt x="1423" y="1933"/>
                  </a:cubicBezTo>
                  <a:cubicBezTo>
                    <a:pt x="1423" y="1925"/>
                    <a:pt x="1423" y="1925"/>
                    <a:pt x="1423" y="1918"/>
                  </a:cubicBezTo>
                  <a:cubicBezTo>
                    <a:pt x="1431" y="1910"/>
                    <a:pt x="1438" y="1903"/>
                    <a:pt x="1446" y="1895"/>
                  </a:cubicBezTo>
                  <a:cubicBezTo>
                    <a:pt x="1453" y="1888"/>
                    <a:pt x="1461" y="1873"/>
                    <a:pt x="1461" y="1858"/>
                  </a:cubicBezTo>
                  <a:cubicBezTo>
                    <a:pt x="1468" y="1835"/>
                    <a:pt x="1476" y="1828"/>
                    <a:pt x="1476" y="1805"/>
                  </a:cubicBezTo>
                  <a:cubicBezTo>
                    <a:pt x="1476" y="1738"/>
                    <a:pt x="1476" y="1738"/>
                    <a:pt x="1476" y="1738"/>
                  </a:cubicBezTo>
                  <a:cubicBezTo>
                    <a:pt x="1476" y="1723"/>
                    <a:pt x="1498" y="1723"/>
                    <a:pt x="1506" y="1715"/>
                  </a:cubicBezTo>
                  <a:cubicBezTo>
                    <a:pt x="1521" y="1708"/>
                    <a:pt x="1536" y="1700"/>
                    <a:pt x="1543" y="1700"/>
                  </a:cubicBezTo>
                  <a:cubicBezTo>
                    <a:pt x="1573" y="1685"/>
                    <a:pt x="1588" y="1663"/>
                    <a:pt x="1618" y="1663"/>
                  </a:cubicBezTo>
                  <a:cubicBezTo>
                    <a:pt x="1641" y="1663"/>
                    <a:pt x="1648" y="1693"/>
                    <a:pt x="1678" y="1693"/>
                  </a:cubicBezTo>
                  <a:cubicBezTo>
                    <a:pt x="1693" y="1693"/>
                    <a:pt x="1701" y="1678"/>
                    <a:pt x="1708" y="1678"/>
                  </a:cubicBezTo>
                  <a:cubicBezTo>
                    <a:pt x="1723" y="1663"/>
                    <a:pt x="1731" y="1655"/>
                    <a:pt x="1746" y="1648"/>
                  </a:cubicBezTo>
                  <a:cubicBezTo>
                    <a:pt x="1761" y="1633"/>
                    <a:pt x="1776" y="1625"/>
                    <a:pt x="1791" y="1618"/>
                  </a:cubicBezTo>
                  <a:cubicBezTo>
                    <a:pt x="1836" y="1595"/>
                    <a:pt x="1858" y="1573"/>
                    <a:pt x="1896" y="1550"/>
                  </a:cubicBezTo>
                  <a:cubicBezTo>
                    <a:pt x="1926" y="1528"/>
                    <a:pt x="1948" y="1513"/>
                    <a:pt x="1985" y="1505"/>
                  </a:cubicBezTo>
                  <a:cubicBezTo>
                    <a:pt x="2000" y="1505"/>
                    <a:pt x="2008" y="1505"/>
                    <a:pt x="2023" y="1505"/>
                  </a:cubicBezTo>
                  <a:cubicBezTo>
                    <a:pt x="2059" y="1498"/>
                    <a:pt x="2074" y="1490"/>
                    <a:pt x="2112" y="1490"/>
                  </a:cubicBezTo>
                  <a:cubicBezTo>
                    <a:pt x="2127" y="1490"/>
                    <a:pt x="2142" y="1505"/>
                    <a:pt x="2149" y="1520"/>
                  </a:cubicBezTo>
                  <a:cubicBezTo>
                    <a:pt x="2157" y="1528"/>
                    <a:pt x="2149" y="1535"/>
                    <a:pt x="2157" y="1543"/>
                  </a:cubicBezTo>
                  <a:cubicBezTo>
                    <a:pt x="2157" y="1565"/>
                    <a:pt x="2172" y="1573"/>
                    <a:pt x="2172" y="1588"/>
                  </a:cubicBezTo>
                  <a:cubicBezTo>
                    <a:pt x="2172" y="1603"/>
                    <a:pt x="2164" y="1610"/>
                    <a:pt x="2149" y="1618"/>
                  </a:cubicBezTo>
                  <a:cubicBezTo>
                    <a:pt x="2127" y="1618"/>
                    <a:pt x="2112" y="1610"/>
                    <a:pt x="2089" y="1618"/>
                  </a:cubicBezTo>
                  <a:cubicBezTo>
                    <a:pt x="2074" y="1625"/>
                    <a:pt x="2074" y="1640"/>
                    <a:pt x="2067" y="1655"/>
                  </a:cubicBezTo>
                  <a:cubicBezTo>
                    <a:pt x="2059" y="1670"/>
                    <a:pt x="2052" y="1678"/>
                    <a:pt x="2052" y="1700"/>
                  </a:cubicBezTo>
                  <a:cubicBezTo>
                    <a:pt x="2052" y="1708"/>
                    <a:pt x="2052" y="1708"/>
                    <a:pt x="2059" y="1715"/>
                  </a:cubicBezTo>
                  <a:cubicBezTo>
                    <a:pt x="2059" y="1738"/>
                    <a:pt x="2059" y="1745"/>
                    <a:pt x="2059" y="1768"/>
                  </a:cubicBezTo>
                  <a:cubicBezTo>
                    <a:pt x="2067" y="1768"/>
                    <a:pt x="2067" y="1775"/>
                    <a:pt x="2067" y="1775"/>
                  </a:cubicBezTo>
                  <a:cubicBezTo>
                    <a:pt x="2067" y="1790"/>
                    <a:pt x="2052" y="1805"/>
                    <a:pt x="2044" y="1805"/>
                  </a:cubicBezTo>
                  <a:cubicBezTo>
                    <a:pt x="2023" y="1813"/>
                    <a:pt x="2008" y="1813"/>
                    <a:pt x="1993" y="1813"/>
                  </a:cubicBezTo>
                  <a:cubicBezTo>
                    <a:pt x="1970" y="1820"/>
                    <a:pt x="1963" y="1828"/>
                    <a:pt x="1940" y="1835"/>
                  </a:cubicBezTo>
                  <a:cubicBezTo>
                    <a:pt x="1926" y="1843"/>
                    <a:pt x="1910" y="1850"/>
                    <a:pt x="1903" y="1865"/>
                  </a:cubicBezTo>
                  <a:cubicBezTo>
                    <a:pt x="1888" y="1895"/>
                    <a:pt x="1888" y="1933"/>
                    <a:pt x="1850" y="1955"/>
                  </a:cubicBezTo>
                  <a:cubicBezTo>
                    <a:pt x="1828" y="1970"/>
                    <a:pt x="1806" y="1978"/>
                    <a:pt x="1776" y="1978"/>
                  </a:cubicBezTo>
                  <a:cubicBezTo>
                    <a:pt x="1738" y="1978"/>
                    <a:pt x="1738" y="1910"/>
                    <a:pt x="1701" y="1910"/>
                  </a:cubicBezTo>
                  <a:cubicBezTo>
                    <a:pt x="1693" y="1910"/>
                    <a:pt x="1693" y="1925"/>
                    <a:pt x="1686" y="1940"/>
                  </a:cubicBezTo>
                  <a:cubicBezTo>
                    <a:pt x="1678" y="1955"/>
                    <a:pt x="1678" y="1963"/>
                    <a:pt x="1663" y="1970"/>
                  </a:cubicBezTo>
                  <a:cubicBezTo>
                    <a:pt x="1648" y="1985"/>
                    <a:pt x="1633" y="1985"/>
                    <a:pt x="1626" y="2000"/>
                  </a:cubicBezTo>
                  <a:cubicBezTo>
                    <a:pt x="1618" y="2000"/>
                    <a:pt x="1618" y="2008"/>
                    <a:pt x="1618" y="2015"/>
                  </a:cubicBezTo>
                  <a:cubicBezTo>
                    <a:pt x="1641" y="2030"/>
                    <a:pt x="1656" y="2045"/>
                    <a:pt x="1671" y="2068"/>
                  </a:cubicBezTo>
                  <a:cubicBezTo>
                    <a:pt x="1701" y="2052"/>
                    <a:pt x="1716" y="2023"/>
                    <a:pt x="1753" y="2023"/>
                  </a:cubicBezTo>
                  <a:cubicBezTo>
                    <a:pt x="1761" y="2023"/>
                    <a:pt x="1761" y="2038"/>
                    <a:pt x="1768" y="2038"/>
                  </a:cubicBezTo>
                  <a:cubicBezTo>
                    <a:pt x="1791" y="2038"/>
                    <a:pt x="1798" y="2030"/>
                    <a:pt x="1820" y="2023"/>
                  </a:cubicBezTo>
                  <a:cubicBezTo>
                    <a:pt x="1828" y="2038"/>
                    <a:pt x="1828" y="2038"/>
                    <a:pt x="1828" y="2038"/>
                  </a:cubicBezTo>
                  <a:cubicBezTo>
                    <a:pt x="1806" y="2068"/>
                    <a:pt x="1783" y="2075"/>
                    <a:pt x="1746" y="2090"/>
                  </a:cubicBezTo>
                  <a:cubicBezTo>
                    <a:pt x="1723" y="2098"/>
                    <a:pt x="1716" y="2105"/>
                    <a:pt x="1693" y="2098"/>
                  </a:cubicBezTo>
                  <a:cubicBezTo>
                    <a:pt x="1686" y="2112"/>
                    <a:pt x="1686" y="2112"/>
                    <a:pt x="1686" y="2112"/>
                  </a:cubicBezTo>
                  <a:cubicBezTo>
                    <a:pt x="1708" y="2135"/>
                    <a:pt x="1716" y="2158"/>
                    <a:pt x="1746" y="2172"/>
                  </a:cubicBezTo>
                  <a:cubicBezTo>
                    <a:pt x="1820" y="2090"/>
                    <a:pt x="1820" y="2090"/>
                    <a:pt x="1820" y="2090"/>
                  </a:cubicBezTo>
                  <a:cubicBezTo>
                    <a:pt x="1850" y="2165"/>
                    <a:pt x="1850" y="2165"/>
                    <a:pt x="1850" y="2165"/>
                  </a:cubicBezTo>
                  <a:cubicBezTo>
                    <a:pt x="1768" y="2442"/>
                    <a:pt x="1768" y="2442"/>
                    <a:pt x="1768" y="2442"/>
                  </a:cubicBezTo>
                  <a:cubicBezTo>
                    <a:pt x="1768" y="2472"/>
                    <a:pt x="1791" y="2487"/>
                    <a:pt x="1813" y="2510"/>
                  </a:cubicBezTo>
                  <a:cubicBezTo>
                    <a:pt x="1843" y="2540"/>
                    <a:pt x="1873" y="2555"/>
                    <a:pt x="1918" y="2570"/>
                  </a:cubicBezTo>
                  <a:cubicBezTo>
                    <a:pt x="1963" y="2592"/>
                    <a:pt x="2000" y="2585"/>
                    <a:pt x="2052" y="2592"/>
                  </a:cubicBezTo>
                  <a:cubicBezTo>
                    <a:pt x="2059" y="2592"/>
                    <a:pt x="2067" y="2599"/>
                    <a:pt x="2082" y="2599"/>
                  </a:cubicBezTo>
                  <a:cubicBezTo>
                    <a:pt x="2119" y="2599"/>
                    <a:pt x="2134" y="2585"/>
                    <a:pt x="2164" y="2562"/>
                  </a:cubicBezTo>
                  <a:cubicBezTo>
                    <a:pt x="2194" y="2540"/>
                    <a:pt x="2217" y="2525"/>
                    <a:pt x="2232" y="2487"/>
                  </a:cubicBezTo>
                  <a:cubicBezTo>
                    <a:pt x="2247" y="2427"/>
                    <a:pt x="2239" y="2367"/>
                    <a:pt x="2299" y="2345"/>
                  </a:cubicBezTo>
                  <a:cubicBezTo>
                    <a:pt x="2359" y="2315"/>
                    <a:pt x="2389" y="2300"/>
                    <a:pt x="2449" y="2270"/>
                  </a:cubicBezTo>
                  <a:cubicBezTo>
                    <a:pt x="2464" y="2270"/>
                    <a:pt x="2479" y="2262"/>
                    <a:pt x="2494" y="2255"/>
                  </a:cubicBezTo>
                  <a:cubicBezTo>
                    <a:pt x="2539" y="2240"/>
                    <a:pt x="2569" y="2240"/>
                    <a:pt x="2614" y="2225"/>
                  </a:cubicBezTo>
                  <a:cubicBezTo>
                    <a:pt x="2659" y="2195"/>
                    <a:pt x="2704" y="2195"/>
                    <a:pt x="2756" y="2172"/>
                  </a:cubicBezTo>
                  <a:cubicBezTo>
                    <a:pt x="2786" y="2158"/>
                    <a:pt x="2801" y="2150"/>
                    <a:pt x="2831" y="2128"/>
                  </a:cubicBezTo>
                  <a:cubicBezTo>
                    <a:pt x="2869" y="2098"/>
                    <a:pt x="2891" y="2090"/>
                    <a:pt x="2929" y="2060"/>
                  </a:cubicBezTo>
                  <a:cubicBezTo>
                    <a:pt x="2966" y="2038"/>
                    <a:pt x="2981" y="2008"/>
                    <a:pt x="3026" y="2008"/>
                  </a:cubicBezTo>
                  <a:cubicBezTo>
                    <a:pt x="3041" y="2008"/>
                    <a:pt x="3049" y="2015"/>
                    <a:pt x="3064" y="2015"/>
                  </a:cubicBezTo>
                  <a:cubicBezTo>
                    <a:pt x="3078" y="2015"/>
                    <a:pt x="3086" y="2008"/>
                    <a:pt x="3101" y="2000"/>
                  </a:cubicBezTo>
                  <a:cubicBezTo>
                    <a:pt x="3116" y="2000"/>
                    <a:pt x="3124" y="2000"/>
                    <a:pt x="3138" y="2000"/>
                  </a:cubicBezTo>
                  <a:cubicBezTo>
                    <a:pt x="3191" y="1978"/>
                    <a:pt x="3214" y="1955"/>
                    <a:pt x="3251" y="1918"/>
                  </a:cubicBezTo>
                  <a:cubicBezTo>
                    <a:pt x="3273" y="1903"/>
                    <a:pt x="3296" y="1895"/>
                    <a:pt x="3318" y="1873"/>
                  </a:cubicBezTo>
                  <a:cubicBezTo>
                    <a:pt x="3341" y="1850"/>
                    <a:pt x="3363" y="1843"/>
                    <a:pt x="3393" y="1828"/>
                  </a:cubicBezTo>
                  <a:cubicBezTo>
                    <a:pt x="3423" y="1813"/>
                    <a:pt x="3438" y="1790"/>
                    <a:pt x="3461" y="1768"/>
                  </a:cubicBezTo>
                  <a:cubicBezTo>
                    <a:pt x="3468" y="1760"/>
                    <a:pt x="3476" y="1760"/>
                    <a:pt x="3491" y="1753"/>
                  </a:cubicBezTo>
                  <a:cubicBezTo>
                    <a:pt x="3521" y="1723"/>
                    <a:pt x="3528" y="1708"/>
                    <a:pt x="3551" y="1678"/>
                  </a:cubicBezTo>
                  <a:cubicBezTo>
                    <a:pt x="3573" y="1648"/>
                    <a:pt x="3588" y="1640"/>
                    <a:pt x="3603" y="1618"/>
                  </a:cubicBezTo>
                  <a:cubicBezTo>
                    <a:pt x="3626" y="1580"/>
                    <a:pt x="3633" y="1550"/>
                    <a:pt x="3648" y="1513"/>
                  </a:cubicBezTo>
                  <a:cubicBezTo>
                    <a:pt x="3671" y="1476"/>
                    <a:pt x="3701" y="1468"/>
                    <a:pt x="3723" y="1430"/>
                  </a:cubicBezTo>
                  <a:cubicBezTo>
                    <a:pt x="3746" y="1400"/>
                    <a:pt x="3761" y="1386"/>
                    <a:pt x="3776" y="1348"/>
                  </a:cubicBezTo>
                  <a:cubicBezTo>
                    <a:pt x="3776" y="1333"/>
                    <a:pt x="3776" y="1326"/>
                    <a:pt x="3776" y="1311"/>
                  </a:cubicBezTo>
                  <a:cubicBezTo>
                    <a:pt x="3798" y="1251"/>
                    <a:pt x="3806" y="1221"/>
                    <a:pt x="3820" y="1161"/>
                  </a:cubicBezTo>
                  <a:cubicBezTo>
                    <a:pt x="3828" y="1131"/>
                    <a:pt x="3828" y="1108"/>
                    <a:pt x="3858" y="1086"/>
                  </a:cubicBezTo>
                  <a:cubicBezTo>
                    <a:pt x="3873" y="1078"/>
                    <a:pt x="3888" y="1071"/>
                    <a:pt x="3910" y="1056"/>
                  </a:cubicBezTo>
                  <a:cubicBezTo>
                    <a:pt x="3933" y="1048"/>
                    <a:pt x="3940" y="1041"/>
                    <a:pt x="3963" y="1026"/>
                  </a:cubicBezTo>
                  <a:cubicBezTo>
                    <a:pt x="3993" y="1003"/>
                    <a:pt x="4000" y="981"/>
                    <a:pt x="4030" y="958"/>
                  </a:cubicBezTo>
                  <a:cubicBezTo>
                    <a:pt x="4053" y="951"/>
                    <a:pt x="4060" y="943"/>
                    <a:pt x="4083" y="936"/>
                  </a:cubicBezTo>
                  <a:cubicBezTo>
                    <a:pt x="4165" y="899"/>
                    <a:pt x="4225" y="899"/>
                    <a:pt x="4300" y="846"/>
                  </a:cubicBezTo>
                  <a:cubicBezTo>
                    <a:pt x="4330" y="831"/>
                    <a:pt x="4345" y="808"/>
                    <a:pt x="4367" y="786"/>
                  </a:cubicBezTo>
                  <a:cubicBezTo>
                    <a:pt x="4413" y="756"/>
                    <a:pt x="4443" y="741"/>
                    <a:pt x="4465" y="696"/>
                  </a:cubicBezTo>
                  <a:cubicBezTo>
                    <a:pt x="4480" y="666"/>
                    <a:pt x="4487" y="651"/>
                    <a:pt x="4502" y="621"/>
                  </a:cubicBezTo>
                  <a:cubicBezTo>
                    <a:pt x="4510" y="606"/>
                    <a:pt x="4510" y="599"/>
                    <a:pt x="4517" y="584"/>
                  </a:cubicBezTo>
                  <a:cubicBezTo>
                    <a:pt x="4532" y="561"/>
                    <a:pt x="4540" y="554"/>
                    <a:pt x="4540" y="531"/>
                  </a:cubicBezTo>
                  <a:cubicBezTo>
                    <a:pt x="4547" y="494"/>
                    <a:pt x="4547" y="471"/>
                    <a:pt x="4547" y="434"/>
                  </a:cubicBezTo>
                  <a:cubicBezTo>
                    <a:pt x="4555" y="405"/>
                    <a:pt x="4562" y="390"/>
                    <a:pt x="4562" y="360"/>
                  </a:cubicBezTo>
                  <a:cubicBezTo>
                    <a:pt x="4562" y="277"/>
                    <a:pt x="4562" y="277"/>
                    <a:pt x="4562" y="277"/>
                  </a:cubicBezTo>
                  <a:cubicBezTo>
                    <a:pt x="4562" y="225"/>
                    <a:pt x="4585" y="202"/>
                    <a:pt x="4607" y="150"/>
                  </a:cubicBezTo>
                  <a:cubicBezTo>
                    <a:pt x="4637" y="105"/>
                    <a:pt x="4630" y="68"/>
                    <a:pt x="4660" y="15"/>
                  </a:cubicBezTo>
                  <a:cubicBezTo>
                    <a:pt x="4660" y="8"/>
                    <a:pt x="4667" y="8"/>
                    <a:pt x="4667" y="0"/>
                  </a:cubicBezTo>
                  <a:lnTo>
                    <a:pt x="4667" y="0"/>
                  </a:lnTo>
                  <a:cubicBezTo>
                    <a:pt x="4675" y="8"/>
                    <a:pt x="4682" y="30"/>
                    <a:pt x="4697" y="38"/>
                  </a:cubicBezTo>
                  <a:cubicBezTo>
                    <a:pt x="4705" y="38"/>
                    <a:pt x="4720" y="38"/>
                    <a:pt x="4727" y="38"/>
                  </a:cubicBezTo>
                  <a:cubicBezTo>
                    <a:pt x="4742" y="45"/>
                    <a:pt x="4757" y="60"/>
                    <a:pt x="4772" y="68"/>
                  </a:cubicBezTo>
                  <a:cubicBezTo>
                    <a:pt x="4795" y="75"/>
                    <a:pt x="4810" y="75"/>
                    <a:pt x="4825" y="83"/>
                  </a:cubicBezTo>
                  <a:cubicBezTo>
                    <a:pt x="4840" y="83"/>
                    <a:pt x="4855" y="83"/>
                    <a:pt x="4862" y="98"/>
                  </a:cubicBezTo>
                  <a:cubicBezTo>
                    <a:pt x="4870" y="105"/>
                    <a:pt x="4862" y="113"/>
                    <a:pt x="4862" y="120"/>
                  </a:cubicBezTo>
                  <a:cubicBezTo>
                    <a:pt x="4870" y="158"/>
                    <a:pt x="4877" y="172"/>
                    <a:pt x="4877" y="210"/>
                  </a:cubicBezTo>
                  <a:cubicBezTo>
                    <a:pt x="4877" y="218"/>
                    <a:pt x="4870" y="218"/>
                    <a:pt x="4870" y="225"/>
                  </a:cubicBezTo>
                  <a:cubicBezTo>
                    <a:pt x="4870" y="240"/>
                    <a:pt x="4877" y="248"/>
                    <a:pt x="4885" y="255"/>
                  </a:cubicBezTo>
                  <a:cubicBezTo>
                    <a:pt x="4892" y="270"/>
                    <a:pt x="4892" y="277"/>
                    <a:pt x="4892" y="292"/>
                  </a:cubicBezTo>
                  <a:cubicBezTo>
                    <a:pt x="4915" y="292"/>
                    <a:pt x="4930" y="300"/>
                    <a:pt x="4952" y="300"/>
                  </a:cubicBezTo>
                  <a:cubicBezTo>
                    <a:pt x="4975" y="307"/>
                    <a:pt x="4990" y="300"/>
                    <a:pt x="5005" y="307"/>
                  </a:cubicBezTo>
                  <a:cubicBezTo>
                    <a:pt x="5027" y="315"/>
                    <a:pt x="5027" y="337"/>
                    <a:pt x="5042" y="352"/>
                  </a:cubicBezTo>
                  <a:cubicBezTo>
                    <a:pt x="5057" y="375"/>
                    <a:pt x="5079" y="390"/>
                    <a:pt x="5079" y="419"/>
                  </a:cubicBezTo>
                  <a:cubicBezTo>
                    <a:pt x="5079" y="426"/>
                    <a:pt x="5072" y="426"/>
                    <a:pt x="5065" y="426"/>
                  </a:cubicBezTo>
                  <a:cubicBezTo>
                    <a:pt x="5065" y="434"/>
                    <a:pt x="5065" y="434"/>
                    <a:pt x="5057" y="441"/>
                  </a:cubicBezTo>
                  <a:cubicBezTo>
                    <a:pt x="5050" y="471"/>
                    <a:pt x="5027" y="486"/>
                    <a:pt x="4997" y="494"/>
                  </a:cubicBezTo>
                  <a:cubicBezTo>
                    <a:pt x="4967" y="509"/>
                    <a:pt x="4952" y="531"/>
                    <a:pt x="4922" y="531"/>
                  </a:cubicBezTo>
                  <a:cubicBezTo>
                    <a:pt x="4892" y="531"/>
                    <a:pt x="4877" y="524"/>
                    <a:pt x="4855" y="524"/>
                  </a:cubicBezTo>
                  <a:cubicBezTo>
                    <a:pt x="4825" y="689"/>
                    <a:pt x="4825" y="689"/>
                    <a:pt x="4825" y="689"/>
                  </a:cubicBezTo>
                  <a:cubicBezTo>
                    <a:pt x="4840" y="696"/>
                    <a:pt x="4847" y="696"/>
                    <a:pt x="4847" y="704"/>
                  </a:cubicBezTo>
                  <a:cubicBezTo>
                    <a:pt x="4847" y="719"/>
                    <a:pt x="4840" y="726"/>
                    <a:pt x="4840" y="734"/>
                  </a:cubicBezTo>
                  <a:cubicBezTo>
                    <a:pt x="4832" y="741"/>
                    <a:pt x="4832" y="749"/>
                    <a:pt x="4825" y="756"/>
                  </a:cubicBezTo>
                  <a:cubicBezTo>
                    <a:pt x="4825" y="764"/>
                    <a:pt x="4810" y="764"/>
                    <a:pt x="4810" y="779"/>
                  </a:cubicBezTo>
                  <a:cubicBezTo>
                    <a:pt x="4795" y="794"/>
                    <a:pt x="4802" y="808"/>
                    <a:pt x="4795" y="823"/>
                  </a:cubicBezTo>
                  <a:cubicBezTo>
                    <a:pt x="4780" y="869"/>
                    <a:pt x="4780" y="899"/>
                    <a:pt x="4780" y="951"/>
                  </a:cubicBezTo>
                  <a:cubicBezTo>
                    <a:pt x="4780" y="966"/>
                    <a:pt x="4780" y="981"/>
                    <a:pt x="4795" y="988"/>
                  </a:cubicBezTo>
                  <a:cubicBezTo>
                    <a:pt x="4802" y="996"/>
                    <a:pt x="4810" y="996"/>
                    <a:pt x="4817" y="1003"/>
                  </a:cubicBezTo>
                  <a:cubicBezTo>
                    <a:pt x="4825" y="1011"/>
                    <a:pt x="4832" y="1018"/>
                    <a:pt x="4840" y="1026"/>
                  </a:cubicBezTo>
                  <a:cubicBezTo>
                    <a:pt x="4855" y="1026"/>
                    <a:pt x="4870" y="1018"/>
                    <a:pt x="4877" y="1026"/>
                  </a:cubicBezTo>
                  <a:cubicBezTo>
                    <a:pt x="4885" y="1033"/>
                    <a:pt x="4885" y="1041"/>
                    <a:pt x="4885" y="1048"/>
                  </a:cubicBezTo>
                  <a:cubicBezTo>
                    <a:pt x="4892" y="1063"/>
                    <a:pt x="4900" y="1063"/>
                    <a:pt x="4907" y="1071"/>
                  </a:cubicBezTo>
                  <a:lnTo>
                    <a:pt x="4907" y="1071"/>
                  </a:lnTo>
                  <a:cubicBezTo>
                    <a:pt x="4892" y="1093"/>
                    <a:pt x="4885" y="1108"/>
                    <a:pt x="4862" y="1131"/>
                  </a:cubicBezTo>
                  <a:cubicBezTo>
                    <a:pt x="4847" y="1138"/>
                    <a:pt x="4840" y="1138"/>
                    <a:pt x="4832" y="1146"/>
                  </a:cubicBezTo>
                  <a:cubicBezTo>
                    <a:pt x="4817" y="1168"/>
                    <a:pt x="4817" y="1191"/>
                    <a:pt x="4795" y="1213"/>
                  </a:cubicBezTo>
                  <a:cubicBezTo>
                    <a:pt x="4795" y="1213"/>
                    <a:pt x="4787" y="1213"/>
                    <a:pt x="4787" y="1221"/>
                  </a:cubicBezTo>
                  <a:cubicBezTo>
                    <a:pt x="4780" y="1228"/>
                    <a:pt x="4780" y="1236"/>
                    <a:pt x="4780" y="1243"/>
                  </a:cubicBezTo>
                  <a:cubicBezTo>
                    <a:pt x="4772" y="1258"/>
                    <a:pt x="4765" y="1266"/>
                    <a:pt x="4750" y="1281"/>
                  </a:cubicBezTo>
                  <a:cubicBezTo>
                    <a:pt x="4742" y="1281"/>
                    <a:pt x="4735" y="1288"/>
                    <a:pt x="4727" y="1296"/>
                  </a:cubicBezTo>
                  <a:cubicBezTo>
                    <a:pt x="4712" y="1311"/>
                    <a:pt x="4690" y="1318"/>
                    <a:pt x="4690" y="1333"/>
                  </a:cubicBezTo>
                  <a:cubicBezTo>
                    <a:pt x="4690" y="1370"/>
                    <a:pt x="4697" y="1393"/>
                    <a:pt x="4705" y="1423"/>
                  </a:cubicBezTo>
                  <a:cubicBezTo>
                    <a:pt x="4705" y="1446"/>
                    <a:pt x="4697" y="1460"/>
                    <a:pt x="4705" y="1476"/>
                  </a:cubicBezTo>
                  <a:cubicBezTo>
                    <a:pt x="4705" y="1483"/>
                    <a:pt x="4720" y="1476"/>
                    <a:pt x="4720" y="1483"/>
                  </a:cubicBezTo>
                  <a:cubicBezTo>
                    <a:pt x="4720" y="1490"/>
                    <a:pt x="4727" y="1498"/>
                    <a:pt x="4727" y="1505"/>
                  </a:cubicBezTo>
                  <a:cubicBezTo>
                    <a:pt x="4727" y="1520"/>
                    <a:pt x="4712" y="1520"/>
                    <a:pt x="4705" y="1520"/>
                  </a:cubicBezTo>
                  <a:cubicBezTo>
                    <a:pt x="4690" y="1520"/>
                    <a:pt x="4682" y="1505"/>
                    <a:pt x="4667" y="1505"/>
                  </a:cubicBezTo>
                  <a:cubicBezTo>
                    <a:pt x="4645" y="1505"/>
                    <a:pt x="4637" y="1528"/>
                    <a:pt x="4615" y="1528"/>
                  </a:cubicBezTo>
                  <a:cubicBezTo>
                    <a:pt x="4600" y="1528"/>
                    <a:pt x="4592" y="1513"/>
                    <a:pt x="4577" y="1513"/>
                  </a:cubicBezTo>
                  <a:cubicBezTo>
                    <a:pt x="4570" y="1513"/>
                    <a:pt x="4570" y="1520"/>
                    <a:pt x="4562" y="1520"/>
                  </a:cubicBezTo>
                  <a:cubicBezTo>
                    <a:pt x="4540" y="1528"/>
                    <a:pt x="4532" y="1528"/>
                    <a:pt x="4510" y="1528"/>
                  </a:cubicBezTo>
                  <a:cubicBezTo>
                    <a:pt x="4517" y="1535"/>
                    <a:pt x="4525" y="1543"/>
                    <a:pt x="4525" y="1550"/>
                  </a:cubicBezTo>
                  <a:cubicBezTo>
                    <a:pt x="4525" y="1580"/>
                    <a:pt x="4525" y="1580"/>
                    <a:pt x="4525" y="1580"/>
                  </a:cubicBezTo>
                  <a:cubicBezTo>
                    <a:pt x="4495" y="1580"/>
                    <a:pt x="4480" y="1580"/>
                    <a:pt x="4457" y="1588"/>
                  </a:cubicBezTo>
                  <a:cubicBezTo>
                    <a:pt x="4443" y="1595"/>
                    <a:pt x="4427" y="1603"/>
                    <a:pt x="4405" y="1610"/>
                  </a:cubicBezTo>
                  <a:cubicBezTo>
                    <a:pt x="4383" y="1610"/>
                    <a:pt x="4367" y="1610"/>
                    <a:pt x="4345" y="1610"/>
                  </a:cubicBezTo>
                  <a:cubicBezTo>
                    <a:pt x="4323" y="1618"/>
                    <a:pt x="4300" y="1610"/>
                    <a:pt x="4300" y="1633"/>
                  </a:cubicBezTo>
                  <a:cubicBezTo>
                    <a:pt x="4300" y="1640"/>
                    <a:pt x="4308" y="1640"/>
                    <a:pt x="4308" y="1648"/>
                  </a:cubicBezTo>
                  <a:cubicBezTo>
                    <a:pt x="4308" y="1663"/>
                    <a:pt x="4308" y="1678"/>
                    <a:pt x="4300" y="1678"/>
                  </a:cubicBezTo>
                  <a:cubicBezTo>
                    <a:pt x="4315" y="1685"/>
                    <a:pt x="4330" y="1685"/>
                    <a:pt x="4330" y="1700"/>
                  </a:cubicBezTo>
                  <a:cubicBezTo>
                    <a:pt x="4330" y="1708"/>
                    <a:pt x="4323" y="1723"/>
                    <a:pt x="4323" y="1738"/>
                  </a:cubicBezTo>
                  <a:cubicBezTo>
                    <a:pt x="4315" y="1760"/>
                    <a:pt x="4308" y="1783"/>
                    <a:pt x="4308" y="1813"/>
                  </a:cubicBezTo>
                  <a:cubicBezTo>
                    <a:pt x="4300" y="1850"/>
                    <a:pt x="4263" y="1865"/>
                    <a:pt x="4263" y="1910"/>
                  </a:cubicBezTo>
                  <a:cubicBezTo>
                    <a:pt x="4263" y="1918"/>
                    <a:pt x="4270" y="1918"/>
                    <a:pt x="4270" y="1925"/>
                  </a:cubicBezTo>
                  <a:cubicBezTo>
                    <a:pt x="4270" y="1933"/>
                    <a:pt x="4270" y="1948"/>
                    <a:pt x="4270" y="1963"/>
                  </a:cubicBezTo>
                  <a:cubicBezTo>
                    <a:pt x="4293" y="1963"/>
                    <a:pt x="4315" y="1955"/>
                    <a:pt x="4330" y="1970"/>
                  </a:cubicBezTo>
                  <a:cubicBezTo>
                    <a:pt x="4345" y="1985"/>
                    <a:pt x="4338" y="2000"/>
                    <a:pt x="4338" y="2023"/>
                  </a:cubicBezTo>
                  <a:cubicBezTo>
                    <a:pt x="4338" y="2038"/>
                    <a:pt x="4338" y="2045"/>
                    <a:pt x="4338" y="2060"/>
                  </a:cubicBezTo>
                  <a:cubicBezTo>
                    <a:pt x="4338" y="2060"/>
                    <a:pt x="4323" y="2060"/>
                    <a:pt x="4323" y="2068"/>
                  </a:cubicBezTo>
                  <a:lnTo>
                    <a:pt x="4323" y="2075"/>
                  </a:lnTo>
                  <a:cubicBezTo>
                    <a:pt x="4323" y="2098"/>
                    <a:pt x="4330" y="2112"/>
                    <a:pt x="4330" y="2128"/>
                  </a:cubicBezTo>
                  <a:cubicBezTo>
                    <a:pt x="4338" y="2135"/>
                    <a:pt x="4330" y="2142"/>
                    <a:pt x="4338" y="2158"/>
                  </a:cubicBezTo>
                  <a:cubicBezTo>
                    <a:pt x="4345" y="2172"/>
                    <a:pt x="4360" y="2172"/>
                    <a:pt x="4360" y="2195"/>
                  </a:cubicBezTo>
                  <a:cubicBezTo>
                    <a:pt x="4360" y="2210"/>
                    <a:pt x="4353" y="2217"/>
                    <a:pt x="4345" y="2232"/>
                  </a:cubicBezTo>
                  <a:cubicBezTo>
                    <a:pt x="4338" y="2247"/>
                    <a:pt x="4345" y="2262"/>
                    <a:pt x="4345" y="2277"/>
                  </a:cubicBezTo>
                  <a:cubicBezTo>
                    <a:pt x="4345" y="2292"/>
                    <a:pt x="4338" y="2292"/>
                    <a:pt x="4338" y="2307"/>
                  </a:cubicBezTo>
                  <a:cubicBezTo>
                    <a:pt x="4330" y="2315"/>
                    <a:pt x="4338" y="2330"/>
                    <a:pt x="4330" y="2345"/>
                  </a:cubicBezTo>
                  <a:lnTo>
                    <a:pt x="4330" y="2345"/>
                  </a:lnTo>
                  <a:cubicBezTo>
                    <a:pt x="4315" y="2345"/>
                    <a:pt x="4315" y="2345"/>
                    <a:pt x="4315" y="2345"/>
                  </a:cubicBezTo>
                  <a:cubicBezTo>
                    <a:pt x="4308" y="2330"/>
                    <a:pt x="4315" y="2315"/>
                    <a:pt x="4300" y="2307"/>
                  </a:cubicBezTo>
                  <a:cubicBezTo>
                    <a:pt x="4293" y="2292"/>
                    <a:pt x="4278" y="2307"/>
                    <a:pt x="4263" y="2292"/>
                  </a:cubicBezTo>
                  <a:cubicBezTo>
                    <a:pt x="4255" y="2292"/>
                    <a:pt x="4263" y="2277"/>
                    <a:pt x="4255" y="2270"/>
                  </a:cubicBezTo>
                  <a:cubicBezTo>
                    <a:pt x="4255" y="2255"/>
                    <a:pt x="4248" y="2247"/>
                    <a:pt x="4240" y="2232"/>
                  </a:cubicBezTo>
                  <a:cubicBezTo>
                    <a:pt x="4233" y="2217"/>
                    <a:pt x="4218" y="2217"/>
                    <a:pt x="4203" y="2210"/>
                  </a:cubicBezTo>
                  <a:cubicBezTo>
                    <a:pt x="4188" y="2202"/>
                    <a:pt x="4180" y="2187"/>
                    <a:pt x="4173" y="2172"/>
                  </a:cubicBezTo>
                  <a:cubicBezTo>
                    <a:pt x="4165" y="2202"/>
                    <a:pt x="4158" y="2225"/>
                    <a:pt x="4143" y="2247"/>
                  </a:cubicBezTo>
                  <a:cubicBezTo>
                    <a:pt x="4135" y="2255"/>
                    <a:pt x="4128" y="2247"/>
                    <a:pt x="4128" y="2255"/>
                  </a:cubicBezTo>
                  <a:cubicBezTo>
                    <a:pt x="4113" y="2270"/>
                    <a:pt x="4098" y="2270"/>
                    <a:pt x="4075" y="2270"/>
                  </a:cubicBezTo>
                  <a:cubicBezTo>
                    <a:pt x="4053" y="2270"/>
                    <a:pt x="4045" y="2270"/>
                    <a:pt x="4023" y="2270"/>
                  </a:cubicBezTo>
                  <a:cubicBezTo>
                    <a:pt x="4023" y="2285"/>
                    <a:pt x="4023" y="2292"/>
                    <a:pt x="4023" y="2300"/>
                  </a:cubicBezTo>
                  <a:cubicBezTo>
                    <a:pt x="4023" y="2337"/>
                    <a:pt x="4030" y="2352"/>
                    <a:pt x="4030" y="2390"/>
                  </a:cubicBezTo>
                  <a:cubicBezTo>
                    <a:pt x="4030" y="2397"/>
                    <a:pt x="4030" y="2397"/>
                    <a:pt x="4023" y="2405"/>
                  </a:cubicBezTo>
                  <a:cubicBezTo>
                    <a:pt x="3963" y="2405"/>
                    <a:pt x="3963" y="2405"/>
                    <a:pt x="3963" y="2405"/>
                  </a:cubicBezTo>
                  <a:cubicBezTo>
                    <a:pt x="3970" y="2442"/>
                    <a:pt x="3978" y="2480"/>
                    <a:pt x="3948" y="2495"/>
                  </a:cubicBezTo>
                  <a:cubicBezTo>
                    <a:pt x="3918" y="2517"/>
                    <a:pt x="3896" y="2525"/>
                    <a:pt x="3858" y="2532"/>
                  </a:cubicBezTo>
                  <a:cubicBezTo>
                    <a:pt x="3858" y="2547"/>
                    <a:pt x="3858" y="2555"/>
                    <a:pt x="3858" y="2570"/>
                  </a:cubicBezTo>
                  <a:cubicBezTo>
                    <a:pt x="3858" y="2577"/>
                    <a:pt x="3843" y="2585"/>
                    <a:pt x="3836" y="2592"/>
                  </a:cubicBezTo>
                  <a:cubicBezTo>
                    <a:pt x="3828" y="2599"/>
                    <a:pt x="3820" y="2615"/>
                    <a:pt x="3813" y="2615"/>
                  </a:cubicBezTo>
                  <a:cubicBezTo>
                    <a:pt x="3798" y="2615"/>
                    <a:pt x="3790" y="2607"/>
                    <a:pt x="3776" y="2607"/>
                  </a:cubicBezTo>
                  <a:cubicBezTo>
                    <a:pt x="3768" y="2599"/>
                    <a:pt x="3768" y="2592"/>
                    <a:pt x="3753" y="2592"/>
                  </a:cubicBezTo>
                  <a:cubicBezTo>
                    <a:pt x="3738" y="2592"/>
                    <a:pt x="3723" y="2615"/>
                    <a:pt x="3716" y="2629"/>
                  </a:cubicBezTo>
                  <a:lnTo>
                    <a:pt x="3716" y="2629"/>
                  </a:lnTo>
                  <a:cubicBezTo>
                    <a:pt x="3701" y="2637"/>
                    <a:pt x="3693" y="2629"/>
                    <a:pt x="3678" y="2637"/>
                  </a:cubicBezTo>
                  <a:cubicBezTo>
                    <a:pt x="3656" y="2645"/>
                    <a:pt x="3641" y="2659"/>
                    <a:pt x="3618" y="2659"/>
                  </a:cubicBezTo>
                  <a:cubicBezTo>
                    <a:pt x="3603" y="2659"/>
                    <a:pt x="3603" y="2659"/>
                    <a:pt x="3588" y="2659"/>
                  </a:cubicBezTo>
                  <a:cubicBezTo>
                    <a:pt x="3566" y="2667"/>
                    <a:pt x="3543" y="2675"/>
                    <a:pt x="3513" y="2675"/>
                  </a:cubicBezTo>
                  <a:cubicBezTo>
                    <a:pt x="3513" y="2682"/>
                    <a:pt x="3513" y="2689"/>
                    <a:pt x="3513" y="2689"/>
                  </a:cubicBezTo>
                  <a:cubicBezTo>
                    <a:pt x="3513" y="2712"/>
                    <a:pt x="3528" y="2727"/>
                    <a:pt x="3528" y="2749"/>
                  </a:cubicBezTo>
                  <a:cubicBezTo>
                    <a:pt x="3528" y="2757"/>
                    <a:pt x="3521" y="2757"/>
                    <a:pt x="3513" y="2757"/>
                  </a:cubicBezTo>
                  <a:cubicBezTo>
                    <a:pt x="3491" y="2764"/>
                    <a:pt x="3476" y="2757"/>
                    <a:pt x="3461" y="2764"/>
                  </a:cubicBezTo>
                  <a:cubicBezTo>
                    <a:pt x="3446" y="2772"/>
                    <a:pt x="3446" y="2794"/>
                    <a:pt x="3438" y="2809"/>
                  </a:cubicBezTo>
                  <a:cubicBezTo>
                    <a:pt x="3431" y="2817"/>
                    <a:pt x="3423" y="2824"/>
                    <a:pt x="3416" y="2832"/>
                  </a:cubicBezTo>
                  <a:cubicBezTo>
                    <a:pt x="3401" y="2854"/>
                    <a:pt x="3408" y="2869"/>
                    <a:pt x="3393" y="2899"/>
                  </a:cubicBezTo>
                  <a:cubicBezTo>
                    <a:pt x="3386" y="2929"/>
                    <a:pt x="3378" y="2944"/>
                    <a:pt x="3378" y="2974"/>
                  </a:cubicBezTo>
                  <a:cubicBezTo>
                    <a:pt x="3378" y="2997"/>
                    <a:pt x="3378" y="3012"/>
                    <a:pt x="3386" y="3034"/>
                  </a:cubicBezTo>
                  <a:cubicBezTo>
                    <a:pt x="3393" y="3057"/>
                    <a:pt x="3401" y="3072"/>
                    <a:pt x="3423" y="3079"/>
                  </a:cubicBezTo>
                  <a:cubicBezTo>
                    <a:pt x="3461" y="3087"/>
                    <a:pt x="3476" y="3087"/>
                    <a:pt x="3513" y="3087"/>
                  </a:cubicBezTo>
                  <a:cubicBezTo>
                    <a:pt x="3536" y="3087"/>
                    <a:pt x="3551" y="3079"/>
                    <a:pt x="3573" y="3079"/>
                  </a:cubicBezTo>
                  <a:cubicBezTo>
                    <a:pt x="3603" y="3079"/>
                    <a:pt x="3618" y="3079"/>
                    <a:pt x="3648" y="3079"/>
                  </a:cubicBezTo>
                  <a:cubicBezTo>
                    <a:pt x="3648" y="3154"/>
                    <a:pt x="3648" y="3154"/>
                    <a:pt x="3648" y="3154"/>
                  </a:cubicBezTo>
                  <a:cubicBezTo>
                    <a:pt x="3648" y="3184"/>
                    <a:pt x="3663" y="3199"/>
                    <a:pt x="3663" y="3229"/>
                  </a:cubicBezTo>
                  <a:cubicBezTo>
                    <a:pt x="3663" y="3252"/>
                    <a:pt x="3641" y="3259"/>
                    <a:pt x="3626" y="3281"/>
                  </a:cubicBezTo>
                  <a:cubicBezTo>
                    <a:pt x="3626" y="3281"/>
                    <a:pt x="3611" y="3281"/>
                    <a:pt x="3611" y="3289"/>
                  </a:cubicBezTo>
                  <a:cubicBezTo>
                    <a:pt x="3611" y="3297"/>
                    <a:pt x="3618" y="3304"/>
                    <a:pt x="3626" y="3311"/>
                  </a:cubicBezTo>
                  <a:cubicBezTo>
                    <a:pt x="3633" y="3341"/>
                    <a:pt x="3633" y="3364"/>
                    <a:pt x="3633" y="3401"/>
                  </a:cubicBezTo>
                  <a:cubicBezTo>
                    <a:pt x="3633" y="3409"/>
                    <a:pt x="3633" y="3416"/>
                    <a:pt x="3633" y="3424"/>
                  </a:cubicBezTo>
                  <a:cubicBezTo>
                    <a:pt x="3618" y="3424"/>
                    <a:pt x="3603" y="3431"/>
                    <a:pt x="3588" y="3424"/>
                  </a:cubicBezTo>
                  <a:cubicBezTo>
                    <a:pt x="3596" y="3446"/>
                    <a:pt x="3596" y="3469"/>
                    <a:pt x="3611" y="3476"/>
                  </a:cubicBezTo>
                  <a:cubicBezTo>
                    <a:pt x="3618" y="3484"/>
                    <a:pt x="3626" y="3476"/>
                    <a:pt x="3633" y="3484"/>
                  </a:cubicBezTo>
                  <a:cubicBezTo>
                    <a:pt x="3656" y="3506"/>
                    <a:pt x="3641" y="3529"/>
                    <a:pt x="3648" y="3559"/>
                  </a:cubicBezTo>
                  <a:cubicBezTo>
                    <a:pt x="3648" y="3581"/>
                    <a:pt x="3648" y="3604"/>
                    <a:pt x="3656" y="3626"/>
                  </a:cubicBezTo>
                  <a:cubicBezTo>
                    <a:pt x="3678" y="3656"/>
                    <a:pt x="3701" y="3656"/>
                    <a:pt x="3723" y="3686"/>
                  </a:cubicBezTo>
                  <a:lnTo>
                    <a:pt x="3723" y="3686"/>
                  </a:lnTo>
                  <a:cubicBezTo>
                    <a:pt x="3723" y="3694"/>
                    <a:pt x="3723" y="3701"/>
                    <a:pt x="3731" y="3709"/>
                  </a:cubicBezTo>
                  <a:cubicBezTo>
                    <a:pt x="3738" y="3739"/>
                    <a:pt x="3768" y="3746"/>
                    <a:pt x="3768" y="3776"/>
                  </a:cubicBezTo>
                  <a:cubicBezTo>
                    <a:pt x="3768" y="3784"/>
                    <a:pt x="3761" y="3784"/>
                    <a:pt x="3753" y="3791"/>
                  </a:cubicBezTo>
                  <a:lnTo>
                    <a:pt x="3753" y="3791"/>
                  </a:lnTo>
                  <a:cubicBezTo>
                    <a:pt x="3783" y="3806"/>
                    <a:pt x="3798" y="3806"/>
                    <a:pt x="3828" y="3806"/>
                  </a:cubicBezTo>
                  <a:cubicBezTo>
                    <a:pt x="3828" y="3821"/>
                    <a:pt x="3828" y="3836"/>
                    <a:pt x="3836" y="3844"/>
                  </a:cubicBezTo>
                  <a:cubicBezTo>
                    <a:pt x="3843" y="3851"/>
                    <a:pt x="3850" y="3844"/>
                    <a:pt x="3858" y="3851"/>
                  </a:cubicBezTo>
                  <a:cubicBezTo>
                    <a:pt x="3873" y="3851"/>
                    <a:pt x="3880" y="3866"/>
                    <a:pt x="3896" y="3874"/>
                  </a:cubicBezTo>
                  <a:cubicBezTo>
                    <a:pt x="3918" y="3881"/>
                    <a:pt x="3933" y="3874"/>
                    <a:pt x="3963" y="3874"/>
                  </a:cubicBezTo>
                  <a:cubicBezTo>
                    <a:pt x="4000" y="3881"/>
                    <a:pt x="4000" y="3881"/>
                    <a:pt x="4000" y="3881"/>
                  </a:cubicBezTo>
                  <a:lnTo>
                    <a:pt x="4000" y="3881"/>
                  </a:lnTo>
                  <a:cubicBezTo>
                    <a:pt x="4038" y="3941"/>
                    <a:pt x="4030" y="3993"/>
                    <a:pt x="4075" y="4046"/>
                  </a:cubicBezTo>
                  <a:cubicBezTo>
                    <a:pt x="4098" y="4068"/>
                    <a:pt x="4113" y="4091"/>
                    <a:pt x="4143" y="4106"/>
                  </a:cubicBezTo>
                  <a:cubicBezTo>
                    <a:pt x="4173" y="4121"/>
                    <a:pt x="4188" y="4128"/>
                    <a:pt x="4210" y="4143"/>
                  </a:cubicBezTo>
                  <a:cubicBezTo>
                    <a:pt x="4218" y="4151"/>
                    <a:pt x="4218" y="4158"/>
                    <a:pt x="4225" y="4166"/>
                  </a:cubicBezTo>
                  <a:lnTo>
                    <a:pt x="4225" y="4166"/>
                  </a:lnTo>
                  <a:cubicBezTo>
                    <a:pt x="4210" y="4181"/>
                    <a:pt x="4188" y="4173"/>
                    <a:pt x="4188" y="4196"/>
                  </a:cubicBezTo>
                  <a:cubicBezTo>
                    <a:pt x="4188" y="4226"/>
                    <a:pt x="4203" y="4241"/>
                    <a:pt x="4203" y="4271"/>
                  </a:cubicBezTo>
                  <a:cubicBezTo>
                    <a:pt x="4203" y="4286"/>
                    <a:pt x="4195" y="4301"/>
                    <a:pt x="4188" y="4316"/>
                  </a:cubicBezTo>
                  <a:cubicBezTo>
                    <a:pt x="4180" y="4331"/>
                    <a:pt x="4180" y="4338"/>
                    <a:pt x="4173" y="4346"/>
                  </a:cubicBezTo>
                  <a:cubicBezTo>
                    <a:pt x="4158" y="4361"/>
                    <a:pt x="4143" y="4361"/>
                    <a:pt x="4120" y="4368"/>
                  </a:cubicBezTo>
                  <a:lnTo>
                    <a:pt x="4113" y="4368"/>
                  </a:lnTo>
                  <a:cubicBezTo>
                    <a:pt x="4105" y="4376"/>
                    <a:pt x="4105" y="4383"/>
                    <a:pt x="4105" y="4383"/>
                  </a:cubicBezTo>
                  <a:cubicBezTo>
                    <a:pt x="4098" y="4391"/>
                    <a:pt x="4098" y="4398"/>
                    <a:pt x="4083" y="4406"/>
                  </a:cubicBezTo>
                  <a:cubicBezTo>
                    <a:pt x="4068" y="4421"/>
                    <a:pt x="4045" y="4406"/>
                    <a:pt x="4023" y="4421"/>
                  </a:cubicBezTo>
                  <a:cubicBezTo>
                    <a:pt x="4015" y="4421"/>
                    <a:pt x="4015" y="4428"/>
                    <a:pt x="4008" y="4428"/>
                  </a:cubicBezTo>
                  <a:cubicBezTo>
                    <a:pt x="4000" y="4436"/>
                    <a:pt x="3985" y="4443"/>
                    <a:pt x="3978" y="4458"/>
                  </a:cubicBezTo>
                  <a:lnTo>
                    <a:pt x="3978" y="4466"/>
                  </a:lnTo>
                  <a:cubicBezTo>
                    <a:pt x="3978" y="4488"/>
                    <a:pt x="3978" y="4503"/>
                    <a:pt x="3963" y="4518"/>
                  </a:cubicBezTo>
                  <a:lnTo>
                    <a:pt x="3963" y="4518"/>
                  </a:lnTo>
                  <a:cubicBezTo>
                    <a:pt x="3978" y="4518"/>
                    <a:pt x="3985" y="4526"/>
                    <a:pt x="4000" y="4526"/>
                  </a:cubicBezTo>
                  <a:cubicBezTo>
                    <a:pt x="4008" y="4526"/>
                    <a:pt x="4015" y="4518"/>
                    <a:pt x="4023" y="4518"/>
                  </a:cubicBezTo>
                  <a:cubicBezTo>
                    <a:pt x="4038" y="4518"/>
                    <a:pt x="4045" y="4518"/>
                    <a:pt x="4053" y="4526"/>
                  </a:cubicBezTo>
                  <a:cubicBezTo>
                    <a:pt x="4060" y="4548"/>
                    <a:pt x="4068" y="4563"/>
                    <a:pt x="4068" y="4593"/>
                  </a:cubicBezTo>
                  <a:cubicBezTo>
                    <a:pt x="4068" y="4608"/>
                    <a:pt x="4068" y="4616"/>
                    <a:pt x="4068" y="4630"/>
                  </a:cubicBezTo>
                  <a:cubicBezTo>
                    <a:pt x="4068" y="4638"/>
                    <a:pt x="4075" y="4645"/>
                    <a:pt x="4075" y="4653"/>
                  </a:cubicBezTo>
                  <a:cubicBezTo>
                    <a:pt x="4075" y="4690"/>
                    <a:pt x="4030" y="4698"/>
                    <a:pt x="4030" y="4735"/>
                  </a:cubicBezTo>
                  <a:cubicBezTo>
                    <a:pt x="4030" y="4750"/>
                    <a:pt x="4045" y="4758"/>
                    <a:pt x="4045" y="4765"/>
                  </a:cubicBezTo>
                  <a:cubicBezTo>
                    <a:pt x="4053" y="4803"/>
                    <a:pt x="4053" y="4825"/>
                    <a:pt x="4075" y="4848"/>
                  </a:cubicBezTo>
                  <a:cubicBezTo>
                    <a:pt x="4105" y="4870"/>
                    <a:pt x="4135" y="4878"/>
                    <a:pt x="4165" y="4885"/>
                  </a:cubicBezTo>
                  <a:lnTo>
                    <a:pt x="4165" y="4885"/>
                  </a:lnTo>
                  <a:cubicBezTo>
                    <a:pt x="4165" y="4893"/>
                    <a:pt x="4158" y="4900"/>
                    <a:pt x="4158" y="4900"/>
                  </a:cubicBezTo>
                  <a:cubicBezTo>
                    <a:pt x="4158" y="4908"/>
                    <a:pt x="4150" y="4900"/>
                    <a:pt x="4143" y="4908"/>
                  </a:cubicBezTo>
                  <a:cubicBezTo>
                    <a:pt x="4143" y="4915"/>
                    <a:pt x="4143" y="4923"/>
                    <a:pt x="4143" y="4930"/>
                  </a:cubicBezTo>
                  <a:cubicBezTo>
                    <a:pt x="4143" y="4968"/>
                    <a:pt x="4158" y="4990"/>
                    <a:pt x="4158" y="5027"/>
                  </a:cubicBezTo>
                  <a:cubicBezTo>
                    <a:pt x="4158" y="5095"/>
                    <a:pt x="4158" y="5095"/>
                    <a:pt x="4158" y="5095"/>
                  </a:cubicBezTo>
                  <a:cubicBezTo>
                    <a:pt x="4158" y="5117"/>
                    <a:pt x="4180" y="5117"/>
                    <a:pt x="4195" y="5133"/>
                  </a:cubicBezTo>
                  <a:cubicBezTo>
                    <a:pt x="4210" y="5140"/>
                    <a:pt x="4210" y="5163"/>
                    <a:pt x="4210" y="5177"/>
                  </a:cubicBezTo>
                  <a:cubicBezTo>
                    <a:pt x="4210" y="5207"/>
                    <a:pt x="4195" y="5222"/>
                    <a:pt x="4180" y="5245"/>
                  </a:cubicBezTo>
                  <a:cubicBezTo>
                    <a:pt x="4173" y="5260"/>
                    <a:pt x="4165" y="5267"/>
                    <a:pt x="4158" y="5282"/>
                  </a:cubicBezTo>
                  <a:cubicBezTo>
                    <a:pt x="4135" y="5327"/>
                    <a:pt x="4120" y="5357"/>
                    <a:pt x="4083" y="5395"/>
                  </a:cubicBezTo>
                  <a:cubicBezTo>
                    <a:pt x="4060" y="5417"/>
                    <a:pt x="4038" y="5425"/>
                    <a:pt x="4030" y="5455"/>
                  </a:cubicBezTo>
                  <a:cubicBezTo>
                    <a:pt x="4023" y="5477"/>
                    <a:pt x="4023" y="5492"/>
                    <a:pt x="4008" y="5507"/>
                  </a:cubicBezTo>
                  <a:cubicBezTo>
                    <a:pt x="3993" y="5530"/>
                    <a:pt x="3985" y="5537"/>
                    <a:pt x="3963" y="5552"/>
                  </a:cubicBezTo>
                  <a:cubicBezTo>
                    <a:pt x="3948" y="5560"/>
                    <a:pt x="3940" y="5567"/>
                    <a:pt x="3926" y="5582"/>
                  </a:cubicBezTo>
                  <a:cubicBezTo>
                    <a:pt x="3918" y="5590"/>
                    <a:pt x="3910" y="5605"/>
                    <a:pt x="3896" y="5605"/>
                  </a:cubicBezTo>
                  <a:cubicBezTo>
                    <a:pt x="3880" y="5605"/>
                    <a:pt x="3873" y="5590"/>
                    <a:pt x="3858" y="5575"/>
                  </a:cubicBezTo>
                  <a:cubicBezTo>
                    <a:pt x="3843" y="5567"/>
                    <a:pt x="3836" y="5560"/>
                    <a:pt x="3820" y="5545"/>
                  </a:cubicBezTo>
                  <a:cubicBezTo>
                    <a:pt x="3798" y="5530"/>
                    <a:pt x="3790" y="5515"/>
                    <a:pt x="3776" y="5492"/>
                  </a:cubicBezTo>
                  <a:cubicBezTo>
                    <a:pt x="3768" y="5485"/>
                    <a:pt x="3761" y="5477"/>
                    <a:pt x="3761" y="5455"/>
                  </a:cubicBezTo>
                  <a:cubicBezTo>
                    <a:pt x="3761" y="5432"/>
                    <a:pt x="3776" y="5425"/>
                    <a:pt x="3783" y="5395"/>
                  </a:cubicBezTo>
                  <a:cubicBezTo>
                    <a:pt x="3790" y="5380"/>
                    <a:pt x="3783" y="5372"/>
                    <a:pt x="3783" y="5350"/>
                  </a:cubicBezTo>
                  <a:cubicBezTo>
                    <a:pt x="3783" y="5260"/>
                    <a:pt x="3783" y="5260"/>
                    <a:pt x="3783" y="5260"/>
                  </a:cubicBezTo>
                  <a:cubicBezTo>
                    <a:pt x="3783" y="5237"/>
                    <a:pt x="3783" y="5222"/>
                    <a:pt x="3790" y="5207"/>
                  </a:cubicBezTo>
                  <a:cubicBezTo>
                    <a:pt x="3798" y="5192"/>
                    <a:pt x="3813" y="5192"/>
                    <a:pt x="3813" y="5177"/>
                  </a:cubicBezTo>
                  <a:cubicBezTo>
                    <a:pt x="3813" y="5147"/>
                    <a:pt x="3798" y="5133"/>
                    <a:pt x="3798" y="5103"/>
                  </a:cubicBezTo>
                  <a:cubicBezTo>
                    <a:pt x="3798" y="5080"/>
                    <a:pt x="3798" y="5057"/>
                    <a:pt x="3806" y="5035"/>
                  </a:cubicBezTo>
                  <a:cubicBezTo>
                    <a:pt x="3820" y="5035"/>
                    <a:pt x="3820" y="5043"/>
                    <a:pt x="3836" y="5043"/>
                  </a:cubicBezTo>
                  <a:cubicBezTo>
                    <a:pt x="3896" y="5043"/>
                    <a:pt x="3896" y="5043"/>
                    <a:pt x="3896" y="5043"/>
                  </a:cubicBezTo>
                  <a:cubicBezTo>
                    <a:pt x="3910" y="5043"/>
                    <a:pt x="3926" y="5035"/>
                    <a:pt x="3926" y="5020"/>
                  </a:cubicBezTo>
                  <a:cubicBezTo>
                    <a:pt x="3926" y="4983"/>
                    <a:pt x="3896" y="4968"/>
                    <a:pt x="3866" y="4945"/>
                  </a:cubicBezTo>
                  <a:cubicBezTo>
                    <a:pt x="3850" y="4938"/>
                    <a:pt x="3836" y="4930"/>
                    <a:pt x="3828" y="4915"/>
                  </a:cubicBezTo>
                  <a:cubicBezTo>
                    <a:pt x="3820" y="4915"/>
                    <a:pt x="3820" y="4908"/>
                    <a:pt x="3813" y="4900"/>
                  </a:cubicBezTo>
                  <a:cubicBezTo>
                    <a:pt x="3806" y="4900"/>
                    <a:pt x="3776" y="4908"/>
                    <a:pt x="3761" y="4908"/>
                  </a:cubicBezTo>
                  <a:cubicBezTo>
                    <a:pt x="3776" y="4900"/>
                    <a:pt x="3776" y="4900"/>
                    <a:pt x="3776" y="4900"/>
                  </a:cubicBezTo>
                  <a:cubicBezTo>
                    <a:pt x="3753" y="4900"/>
                    <a:pt x="3738" y="4900"/>
                    <a:pt x="3716" y="4900"/>
                  </a:cubicBezTo>
                  <a:cubicBezTo>
                    <a:pt x="3686" y="4900"/>
                    <a:pt x="3671" y="4908"/>
                    <a:pt x="3641" y="4908"/>
                  </a:cubicBezTo>
                  <a:cubicBezTo>
                    <a:pt x="3618" y="4915"/>
                    <a:pt x="3603" y="4908"/>
                    <a:pt x="3581" y="4915"/>
                  </a:cubicBezTo>
                  <a:cubicBezTo>
                    <a:pt x="3573" y="4923"/>
                    <a:pt x="3573" y="4930"/>
                    <a:pt x="3566" y="4938"/>
                  </a:cubicBezTo>
                  <a:cubicBezTo>
                    <a:pt x="3551" y="4960"/>
                    <a:pt x="3543" y="4968"/>
                    <a:pt x="3528" y="4983"/>
                  </a:cubicBezTo>
                  <a:cubicBezTo>
                    <a:pt x="3521" y="4998"/>
                    <a:pt x="3513" y="5005"/>
                    <a:pt x="3498" y="5020"/>
                  </a:cubicBezTo>
                  <a:cubicBezTo>
                    <a:pt x="3483" y="5027"/>
                    <a:pt x="3468" y="5035"/>
                    <a:pt x="3468" y="5057"/>
                  </a:cubicBezTo>
                  <a:cubicBezTo>
                    <a:pt x="3468" y="5073"/>
                    <a:pt x="3476" y="5080"/>
                    <a:pt x="3491" y="5087"/>
                  </a:cubicBezTo>
                  <a:cubicBezTo>
                    <a:pt x="3461" y="5125"/>
                    <a:pt x="3431" y="5147"/>
                    <a:pt x="3386" y="5170"/>
                  </a:cubicBezTo>
                  <a:cubicBezTo>
                    <a:pt x="3363" y="5185"/>
                    <a:pt x="3356" y="5200"/>
                    <a:pt x="3333" y="5207"/>
                  </a:cubicBezTo>
                  <a:cubicBezTo>
                    <a:pt x="3318" y="5215"/>
                    <a:pt x="3311" y="5215"/>
                    <a:pt x="3296" y="5230"/>
                  </a:cubicBezTo>
                  <a:cubicBezTo>
                    <a:pt x="3288" y="5230"/>
                    <a:pt x="3288" y="5245"/>
                    <a:pt x="3288" y="5260"/>
                  </a:cubicBezTo>
                  <a:cubicBezTo>
                    <a:pt x="3288" y="5267"/>
                    <a:pt x="3296" y="5275"/>
                    <a:pt x="3296" y="5290"/>
                  </a:cubicBezTo>
                  <a:cubicBezTo>
                    <a:pt x="3296" y="5335"/>
                    <a:pt x="3281" y="5372"/>
                    <a:pt x="3243" y="5395"/>
                  </a:cubicBezTo>
                  <a:cubicBezTo>
                    <a:pt x="3214" y="5417"/>
                    <a:pt x="3198" y="5440"/>
                    <a:pt x="3176" y="5462"/>
                  </a:cubicBezTo>
                  <a:cubicBezTo>
                    <a:pt x="3161" y="5485"/>
                    <a:pt x="3138" y="5492"/>
                    <a:pt x="3138" y="5522"/>
                  </a:cubicBezTo>
                  <a:cubicBezTo>
                    <a:pt x="3138" y="5560"/>
                    <a:pt x="3146" y="5590"/>
                    <a:pt x="3168" y="5627"/>
                  </a:cubicBezTo>
                  <a:cubicBezTo>
                    <a:pt x="3101" y="5620"/>
                    <a:pt x="3078" y="5582"/>
                    <a:pt x="3011" y="5560"/>
                  </a:cubicBezTo>
                  <a:cubicBezTo>
                    <a:pt x="2981" y="5545"/>
                    <a:pt x="2959" y="5545"/>
                    <a:pt x="2921" y="5537"/>
                  </a:cubicBezTo>
                  <a:cubicBezTo>
                    <a:pt x="2891" y="5530"/>
                    <a:pt x="2876" y="5522"/>
                    <a:pt x="2846" y="5522"/>
                  </a:cubicBezTo>
                  <a:cubicBezTo>
                    <a:pt x="2809" y="5522"/>
                    <a:pt x="2786" y="5537"/>
                    <a:pt x="2749" y="5545"/>
                  </a:cubicBezTo>
                  <a:cubicBezTo>
                    <a:pt x="2734" y="5552"/>
                    <a:pt x="2726" y="5552"/>
                    <a:pt x="2711" y="5552"/>
                  </a:cubicBezTo>
                  <a:cubicBezTo>
                    <a:pt x="2704" y="5560"/>
                    <a:pt x="2696" y="5567"/>
                    <a:pt x="2689" y="5567"/>
                  </a:cubicBezTo>
                  <a:cubicBezTo>
                    <a:pt x="2674" y="5567"/>
                    <a:pt x="2666" y="5560"/>
                    <a:pt x="2651" y="5552"/>
                  </a:cubicBezTo>
                  <a:cubicBezTo>
                    <a:pt x="2621" y="5545"/>
                    <a:pt x="2607" y="5545"/>
                    <a:pt x="2577" y="5537"/>
                  </a:cubicBezTo>
                  <a:cubicBezTo>
                    <a:pt x="2524" y="5537"/>
                    <a:pt x="2502" y="5537"/>
                    <a:pt x="2449" y="5537"/>
                  </a:cubicBezTo>
                  <a:cubicBezTo>
                    <a:pt x="2382" y="5537"/>
                    <a:pt x="2337" y="5537"/>
                    <a:pt x="2269" y="5545"/>
                  </a:cubicBezTo>
                  <a:cubicBezTo>
                    <a:pt x="2247" y="5552"/>
                    <a:pt x="2232" y="5552"/>
                    <a:pt x="2209" y="5560"/>
                  </a:cubicBezTo>
                  <a:cubicBezTo>
                    <a:pt x="2187" y="5567"/>
                    <a:pt x="2164" y="5560"/>
                    <a:pt x="2142" y="5567"/>
                  </a:cubicBezTo>
                  <a:cubicBezTo>
                    <a:pt x="2059" y="5582"/>
                    <a:pt x="2015" y="5597"/>
                    <a:pt x="1940" y="5620"/>
                  </a:cubicBezTo>
                  <a:cubicBezTo>
                    <a:pt x="1926" y="5627"/>
                    <a:pt x="1910" y="5635"/>
                    <a:pt x="1888" y="5635"/>
                  </a:cubicBezTo>
                  <a:cubicBezTo>
                    <a:pt x="1880" y="5635"/>
                    <a:pt x="1873" y="5635"/>
                    <a:pt x="1866" y="5635"/>
                  </a:cubicBezTo>
                  <a:cubicBezTo>
                    <a:pt x="1850" y="5642"/>
                    <a:pt x="1843" y="5650"/>
                    <a:pt x="1828" y="5650"/>
                  </a:cubicBezTo>
                  <a:cubicBezTo>
                    <a:pt x="1820" y="5650"/>
                    <a:pt x="1820" y="5642"/>
                    <a:pt x="1813" y="5642"/>
                  </a:cubicBezTo>
                  <a:cubicBezTo>
                    <a:pt x="1828" y="5597"/>
                    <a:pt x="1843" y="5582"/>
                    <a:pt x="1873" y="5537"/>
                  </a:cubicBezTo>
                  <a:cubicBezTo>
                    <a:pt x="1888" y="5552"/>
                    <a:pt x="1896" y="5567"/>
                    <a:pt x="1910" y="5567"/>
                  </a:cubicBezTo>
                  <a:cubicBezTo>
                    <a:pt x="1933" y="5567"/>
                    <a:pt x="1940" y="5552"/>
                    <a:pt x="1955" y="5545"/>
                  </a:cubicBezTo>
                  <a:cubicBezTo>
                    <a:pt x="1993" y="5530"/>
                    <a:pt x="2023" y="5530"/>
                    <a:pt x="2044" y="5500"/>
                  </a:cubicBezTo>
                  <a:cubicBezTo>
                    <a:pt x="2067" y="5477"/>
                    <a:pt x="2082" y="5462"/>
                    <a:pt x="2112" y="5432"/>
                  </a:cubicBezTo>
                  <a:cubicBezTo>
                    <a:pt x="2134" y="5410"/>
                    <a:pt x="2157" y="5395"/>
                    <a:pt x="2157" y="5365"/>
                  </a:cubicBezTo>
                  <a:cubicBezTo>
                    <a:pt x="2157" y="5335"/>
                    <a:pt x="2119" y="5342"/>
                    <a:pt x="2097" y="5342"/>
                  </a:cubicBezTo>
                  <a:cubicBezTo>
                    <a:pt x="2067" y="5335"/>
                    <a:pt x="2044" y="5327"/>
                    <a:pt x="2015" y="5327"/>
                  </a:cubicBezTo>
                  <a:cubicBezTo>
                    <a:pt x="2008" y="5327"/>
                    <a:pt x="2008" y="5342"/>
                    <a:pt x="2000" y="5350"/>
                  </a:cubicBezTo>
                  <a:cubicBezTo>
                    <a:pt x="1993" y="5365"/>
                    <a:pt x="1985" y="5380"/>
                    <a:pt x="1970" y="5380"/>
                  </a:cubicBezTo>
                  <a:cubicBezTo>
                    <a:pt x="1955" y="5380"/>
                    <a:pt x="1948" y="5372"/>
                    <a:pt x="1933" y="5372"/>
                  </a:cubicBezTo>
                  <a:cubicBezTo>
                    <a:pt x="1903" y="5372"/>
                    <a:pt x="1896" y="5372"/>
                    <a:pt x="1866" y="5372"/>
                  </a:cubicBezTo>
                  <a:cubicBezTo>
                    <a:pt x="1843" y="5372"/>
                    <a:pt x="1828" y="5380"/>
                    <a:pt x="1813" y="5372"/>
                  </a:cubicBezTo>
                  <a:cubicBezTo>
                    <a:pt x="1783" y="5372"/>
                    <a:pt x="1783" y="5342"/>
                    <a:pt x="1768" y="5320"/>
                  </a:cubicBezTo>
                  <a:cubicBezTo>
                    <a:pt x="1761" y="5312"/>
                    <a:pt x="1753" y="5312"/>
                    <a:pt x="1753" y="5297"/>
                  </a:cubicBezTo>
                  <a:cubicBezTo>
                    <a:pt x="1738" y="5267"/>
                    <a:pt x="1738" y="5245"/>
                    <a:pt x="1716" y="5222"/>
                  </a:cubicBezTo>
                  <a:cubicBezTo>
                    <a:pt x="1701" y="5230"/>
                    <a:pt x="1701" y="5230"/>
                    <a:pt x="1701" y="5230"/>
                  </a:cubicBezTo>
                  <a:cubicBezTo>
                    <a:pt x="1693" y="5252"/>
                    <a:pt x="1678" y="5275"/>
                    <a:pt x="1678" y="5305"/>
                  </a:cubicBezTo>
                  <a:cubicBezTo>
                    <a:pt x="1678" y="5335"/>
                    <a:pt x="1693" y="5342"/>
                    <a:pt x="1701" y="5365"/>
                  </a:cubicBezTo>
                  <a:cubicBezTo>
                    <a:pt x="1708" y="5402"/>
                    <a:pt x="1716" y="5425"/>
                    <a:pt x="1738" y="5455"/>
                  </a:cubicBezTo>
                  <a:cubicBezTo>
                    <a:pt x="1738" y="5462"/>
                    <a:pt x="1738" y="5462"/>
                    <a:pt x="1738" y="5462"/>
                  </a:cubicBezTo>
                  <a:cubicBezTo>
                    <a:pt x="1701" y="5455"/>
                    <a:pt x="1678" y="5455"/>
                    <a:pt x="1648" y="5440"/>
                  </a:cubicBezTo>
                  <a:cubicBezTo>
                    <a:pt x="1618" y="5432"/>
                    <a:pt x="1596" y="5417"/>
                    <a:pt x="1596" y="5387"/>
                  </a:cubicBezTo>
                  <a:cubicBezTo>
                    <a:pt x="1596" y="5350"/>
                    <a:pt x="1603" y="5335"/>
                    <a:pt x="1611" y="5297"/>
                  </a:cubicBezTo>
                  <a:cubicBezTo>
                    <a:pt x="1581" y="5170"/>
                    <a:pt x="1581" y="5170"/>
                    <a:pt x="1581" y="5170"/>
                  </a:cubicBezTo>
                  <a:cubicBezTo>
                    <a:pt x="1581" y="5125"/>
                    <a:pt x="1581" y="5087"/>
                    <a:pt x="1603" y="5043"/>
                  </a:cubicBezTo>
                  <a:cubicBezTo>
                    <a:pt x="1603" y="5027"/>
                    <a:pt x="1618" y="5020"/>
                    <a:pt x="1618" y="5005"/>
                  </a:cubicBezTo>
                  <a:cubicBezTo>
                    <a:pt x="1618" y="4983"/>
                    <a:pt x="1618" y="4983"/>
                    <a:pt x="1618" y="4983"/>
                  </a:cubicBezTo>
                  <a:cubicBezTo>
                    <a:pt x="1596" y="4983"/>
                    <a:pt x="1596" y="4983"/>
                    <a:pt x="1596" y="4983"/>
                  </a:cubicBezTo>
                  <a:cubicBezTo>
                    <a:pt x="1566" y="4983"/>
                    <a:pt x="1558" y="4998"/>
                    <a:pt x="1528" y="5013"/>
                  </a:cubicBezTo>
                  <a:cubicBezTo>
                    <a:pt x="1521" y="5013"/>
                    <a:pt x="1513" y="5020"/>
                    <a:pt x="1498" y="5020"/>
                  </a:cubicBezTo>
                  <a:lnTo>
                    <a:pt x="1498" y="5020"/>
                  </a:lnTo>
                  <a:cubicBezTo>
                    <a:pt x="1491" y="5013"/>
                    <a:pt x="1483" y="4990"/>
                    <a:pt x="1476" y="4975"/>
                  </a:cubicBezTo>
                  <a:cubicBezTo>
                    <a:pt x="1468" y="4968"/>
                    <a:pt x="1468" y="4968"/>
                    <a:pt x="1461" y="4968"/>
                  </a:cubicBezTo>
                  <a:cubicBezTo>
                    <a:pt x="1453" y="4953"/>
                    <a:pt x="1453" y="4945"/>
                    <a:pt x="1453" y="4930"/>
                  </a:cubicBezTo>
                  <a:cubicBezTo>
                    <a:pt x="1438" y="4908"/>
                    <a:pt x="1431" y="4900"/>
                    <a:pt x="1416" y="4878"/>
                  </a:cubicBezTo>
                  <a:lnTo>
                    <a:pt x="1416" y="4878"/>
                  </a:lnTo>
                  <a:cubicBezTo>
                    <a:pt x="1393" y="4863"/>
                    <a:pt x="1379" y="4848"/>
                    <a:pt x="1356" y="4848"/>
                  </a:cubicBezTo>
                  <a:cubicBezTo>
                    <a:pt x="1349" y="4848"/>
                    <a:pt x="1333" y="4848"/>
                    <a:pt x="1333" y="4848"/>
                  </a:cubicBezTo>
                  <a:cubicBezTo>
                    <a:pt x="1326" y="4840"/>
                    <a:pt x="1326" y="4825"/>
                    <a:pt x="1319" y="4818"/>
                  </a:cubicBezTo>
                  <a:cubicBezTo>
                    <a:pt x="1311" y="4795"/>
                    <a:pt x="1289" y="4795"/>
                    <a:pt x="1281" y="4773"/>
                  </a:cubicBezTo>
                  <a:cubicBezTo>
                    <a:pt x="1266" y="4750"/>
                    <a:pt x="1259" y="4735"/>
                    <a:pt x="1251" y="4713"/>
                  </a:cubicBezTo>
                  <a:cubicBezTo>
                    <a:pt x="1243" y="4713"/>
                    <a:pt x="1236" y="4713"/>
                    <a:pt x="1221" y="4713"/>
                  </a:cubicBezTo>
                  <a:cubicBezTo>
                    <a:pt x="1214" y="4720"/>
                    <a:pt x="1214" y="4728"/>
                    <a:pt x="1214" y="4743"/>
                  </a:cubicBezTo>
                  <a:cubicBezTo>
                    <a:pt x="1206" y="4743"/>
                    <a:pt x="1206" y="4743"/>
                    <a:pt x="1199" y="4750"/>
                  </a:cubicBezTo>
                  <a:cubicBezTo>
                    <a:pt x="1169" y="4735"/>
                    <a:pt x="1146" y="4735"/>
                    <a:pt x="1109" y="4735"/>
                  </a:cubicBezTo>
                  <a:lnTo>
                    <a:pt x="1109" y="4735"/>
                  </a:lnTo>
                  <a:cubicBezTo>
                    <a:pt x="1109" y="4705"/>
                    <a:pt x="1094" y="4683"/>
                    <a:pt x="1079" y="4653"/>
                  </a:cubicBezTo>
                  <a:cubicBezTo>
                    <a:pt x="1086" y="4645"/>
                    <a:pt x="1101" y="4638"/>
                    <a:pt x="1109" y="4623"/>
                  </a:cubicBezTo>
                  <a:cubicBezTo>
                    <a:pt x="1116" y="4600"/>
                    <a:pt x="1101" y="4586"/>
                    <a:pt x="1109" y="4556"/>
                  </a:cubicBezTo>
                  <a:cubicBezTo>
                    <a:pt x="1109" y="4540"/>
                    <a:pt x="1116" y="4526"/>
                    <a:pt x="1116" y="4510"/>
                  </a:cubicBezTo>
                  <a:cubicBezTo>
                    <a:pt x="1116" y="4488"/>
                    <a:pt x="1109" y="4481"/>
                    <a:pt x="1109" y="4466"/>
                  </a:cubicBezTo>
                  <a:cubicBezTo>
                    <a:pt x="1109" y="4451"/>
                    <a:pt x="1116" y="4443"/>
                    <a:pt x="1116" y="4436"/>
                  </a:cubicBezTo>
                  <a:cubicBezTo>
                    <a:pt x="1116" y="4406"/>
                    <a:pt x="1071" y="4398"/>
                    <a:pt x="1071" y="4368"/>
                  </a:cubicBezTo>
                  <a:cubicBezTo>
                    <a:pt x="1071" y="4353"/>
                    <a:pt x="1086" y="4346"/>
                    <a:pt x="1086" y="4331"/>
                  </a:cubicBezTo>
                  <a:cubicBezTo>
                    <a:pt x="1086" y="4308"/>
                    <a:pt x="1064" y="4301"/>
                    <a:pt x="1049" y="4286"/>
                  </a:cubicBezTo>
                  <a:cubicBezTo>
                    <a:pt x="1049" y="4293"/>
                    <a:pt x="1041" y="4301"/>
                    <a:pt x="1034" y="4308"/>
                  </a:cubicBezTo>
                  <a:cubicBezTo>
                    <a:pt x="1011" y="4286"/>
                    <a:pt x="1004" y="4256"/>
                    <a:pt x="1004" y="4226"/>
                  </a:cubicBezTo>
                  <a:cubicBezTo>
                    <a:pt x="1004" y="4211"/>
                    <a:pt x="1004" y="4203"/>
                    <a:pt x="1011" y="4196"/>
                  </a:cubicBezTo>
                  <a:cubicBezTo>
                    <a:pt x="989" y="4196"/>
                    <a:pt x="981" y="4196"/>
                    <a:pt x="966" y="4196"/>
                  </a:cubicBezTo>
                  <a:cubicBezTo>
                    <a:pt x="959" y="4173"/>
                    <a:pt x="959" y="4158"/>
                    <a:pt x="959" y="4136"/>
                  </a:cubicBezTo>
                  <a:lnTo>
                    <a:pt x="959" y="4136"/>
                  </a:lnTo>
                  <a:lnTo>
                    <a:pt x="951" y="4121"/>
                  </a:lnTo>
                  <a:cubicBezTo>
                    <a:pt x="936" y="4121"/>
                    <a:pt x="929" y="4128"/>
                    <a:pt x="914" y="4128"/>
                  </a:cubicBezTo>
                  <a:cubicBezTo>
                    <a:pt x="884" y="4128"/>
                    <a:pt x="869" y="4098"/>
                    <a:pt x="839" y="4098"/>
                  </a:cubicBezTo>
                  <a:cubicBezTo>
                    <a:pt x="831" y="4098"/>
                    <a:pt x="824" y="4106"/>
                    <a:pt x="809" y="4113"/>
                  </a:cubicBezTo>
                  <a:cubicBezTo>
                    <a:pt x="809" y="4113"/>
                    <a:pt x="801" y="4113"/>
                    <a:pt x="801" y="4121"/>
                  </a:cubicBezTo>
                  <a:cubicBezTo>
                    <a:pt x="801" y="4136"/>
                    <a:pt x="809" y="4143"/>
                    <a:pt x="809" y="4158"/>
                  </a:cubicBezTo>
                  <a:cubicBezTo>
                    <a:pt x="816" y="4173"/>
                    <a:pt x="816" y="4181"/>
                    <a:pt x="824" y="4196"/>
                  </a:cubicBezTo>
                  <a:cubicBezTo>
                    <a:pt x="831" y="4211"/>
                    <a:pt x="846" y="4211"/>
                    <a:pt x="861" y="4218"/>
                  </a:cubicBezTo>
                  <a:cubicBezTo>
                    <a:pt x="861" y="4226"/>
                    <a:pt x="861" y="4233"/>
                    <a:pt x="861" y="4233"/>
                  </a:cubicBezTo>
                  <a:cubicBezTo>
                    <a:pt x="846" y="4256"/>
                    <a:pt x="824" y="4256"/>
                    <a:pt x="794" y="4271"/>
                  </a:cubicBezTo>
                  <a:cubicBezTo>
                    <a:pt x="771" y="4278"/>
                    <a:pt x="764" y="4286"/>
                    <a:pt x="741" y="4286"/>
                  </a:cubicBezTo>
                  <a:cubicBezTo>
                    <a:pt x="741" y="4293"/>
                    <a:pt x="749" y="4308"/>
                    <a:pt x="741" y="4316"/>
                  </a:cubicBezTo>
                  <a:cubicBezTo>
                    <a:pt x="734" y="4323"/>
                    <a:pt x="726" y="4323"/>
                    <a:pt x="711" y="4323"/>
                  </a:cubicBezTo>
                  <a:cubicBezTo>
                    <a:pt x="704" y="4331"/>
                    <a:pt x="696" y="4331"/>
                    <a:pt x="689" y="4331"/>
                  </a:cubicBezTo>
                  <a:cubicBezTo>
                    <a:pt x="681" y="4338"/>
                    <a:pt x="674" y="4338"/>
                    <a:pt x="667" y="4338"/>
                  </a:cubicBezTo>
                  <a:cubicBezTo>
                    <a:pt x="659" y="4346"/>
                    <a:pt x="659" y="4346"/>
                    <a:pt x="659" y="4353"/>
                  </a:cubicBezTo>
                  <a:cubicBezTo>
                    <a:pt x="644" y="4368"/>
                    <a:pt x="629" y="4391"/>
                    <a:pt x="607" y="4391"/>
                  </a:cubicBezTo>
                  <a:cubicBezTo>
                    <a:pt x="599" y="4391"/>
                    <a:pt x="591" y="4376"/>
                    <a:pt x="584" y="4368"/>
                  </a:cubicBezTo>
                  <a:cubicBezTo>
                    <a:pt x="569" y="4361"/>
                    <a:pt x="561" y="4353"/>
                    <a:pt x="554" y="4338"/>
                  </a:cubicBezTo>
                  <a:cubicBezTo>
                    <a:pt x="554" y="4353"/>
                    <a:pt x="554" y="4361"/>
                    <a:pt x="547" y="4376"/>
                  </a:cubicBezTo>
                  <a:cubicBezTo>
                    <a:pt x="547" y="4383"/>
                    <a:pt x="531" y="4391"/>
                    <a:pt x="531" y="4398"/>
                  </a:cubicBezTo>
                  <a:cubicBezTo>
                    <a:pt x="531" y="4466"/>
                    <a:pt x="531" y="4466"/>
                    <a:pt x="531" y="4466"/>
                  </a:cubicBezTo>
                  <a:cubicBezTo>
                    <a:pt x="524" y="4473"/>
                    <a:pt x="517" y="4488"/>
                    <a:pt x="509" y="4503"/>
                  </a:cubicBezTo>
                  <a:cubicBezTo>
                    <a:pt x="502" y="4503"/>
                    <a:pt x="502" y="4510"/>
                    <a:pt x="494" y="4510"/>
                  </a:cubicBezTo>
                  <a:cubicBezTo>
                    <a:pt x="487" y="4510"/>
                    <a:pt x="479" y="4510"/>
                    <a:pt x="472" y="4503"/>
                  </a:cubicBezTo>
                  <a:cubicBezTo>
                    <a:pt x="464" y="4496"/>
                    <a:pt x="464" y="4481"/>
                    <a:pt x="457" y="4481"/>
                  </a:cubicBezTo>
                  <a:cubicBezTo>
                    <a:pt x="449" y="4481"/>
                    <a:pt x="442" y="4481"/>
                    <a:pt x="434" y="4481"/>
                  </a:cubicBezTo>
                  <a:cubicBezTo>
                    <a:pt x="427" y="4488"/>
                    <a:pt x="427" y="4481"/>
                    <a:pt x="419" y="4481"/>
                  </a:cubicBezTo>
                  <a:cubicBezTo>
                    <a:pt x="404" y="4496"/>
                    <a:pt x="404" y="4503"/>
                    <a:pt x="404" y="4518"/>
                  </a:cubicBezTo>
                  <a:cubicBezTo>
                    <a:pt x="389" y="4540"/>
                    <a:pt x="382" y="4556"/>
                    <a:pt x="374" y="4570"/>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2" name="Freeform 136">
              <a:extLst>
                <a:ext uri="{FF2B5EF4-FFF2-40B4-BE49-F238E27FC236}">
                  <a16:creationId xmlns:a16="http://schemas.microsoft.com/office/drawing/2014/main" id="{449698B0-A550-BA4D-84C8-AB5C9DF604E1}"/>
                </a:ext>
              </a:extLst>
            </p:cNvPr>
            <p:cNvSpPr>
              <a:spLocks noChangeArrowheads="1"/>
            </p:cNvSpPr>
            <p:nvPr/>
          </p:nvSpPr>
          <p:spPr bwMode="auto">
            <a:xfrm>
              <a:off x="7055324" y="8408921"/>
              <a:ext cx="1211684" cy="2471159"/>
            </a:xfrm>
            <a:custGeom>
              <a:avLst/>
              <a:gdLst>
                <a:gd name="T0" fmla="*/ 1529 w 2804"/>
                <a:gd name="T1" fmla="*/ 5605 h 5718"/>
                <a:gd name="T2" fmla="*/ 1634 w 2804"/>
                <a:gd name="T3" fmla="*/ 5672 h 5718"/>
                <a:gd name="T4" fmla="*/ 1342 w 2804"/>
                <a:gd name="T5" fmla="*/ 4578 h 5718"/>
                <a:gd name="T6" fmla="*/ 1357 w 2804"/>
                <a:gd name="T7" fmla="*/ 4571 h 5718"/>
                <a:gd name="T8" fmla="*/ 1312 w 2804"/>
                <a:gd name="T9" fmla="*/ 4301 h 5718"/>
                <a:gd name="T10" fmla="*/ 1222 w 2804"/>
                <a:gd name="T11" fmla="*/ 4331 h 5718"/>
                <a:gd name="T12" fmla="*/ 885 w 2804"/>
                <a:gd name="T13" fmla="*/ 4144 h 5718"/>
                <a:gd name="T14" fmla="*/ 960 w 2804"/>
                <a:gd name="T15" fmla="*/ 3941 h 5718"/>
                <a:gd name="T16" fmla="*/ 982 w 2804"/>
                <a:gd name="T17" fmla="*/ 3844 h 5718"/>
                <a:gd name="T18" fmla="*/ 1087 w 2804"/>
                <a:gd name="T19" fmla="*/ 3319 h 5718"/>
                <a:gd name="T20" fmla="*/ 1169 w 2804"/>
                <a:gd name="T21" fmla="*/ 3469 h 5718"/>
                <a:gd name="T22" fmla="*/ 1132 w 2804"/>
                <a:gd name="T23" fmla="*/ 3349 h 5718"/>
                <a:gd name="T24" fmla="*/ 1042 w 2804"/>
                <a:gd name="T25" fmla="*/ 329 h 5718"/>
                <a:gd name="T26" fmla="*/ 1297 w 2804"/>
                <a:gd name="T27" fmla="*/ 247 h 5718"/>
                <a:gd name="T28" fmla="*/ 1417 w 2804"/>
                <a:gd name="T29" fmla="*/ 172 h 5718"/>
                <a:gd name="T30" fmla="*/ 1634 w 2804"/>
                <a:gd name="T31" fmla="*/ 37 h 5718"/>
                <a:gd name="T32" fmla="*/ 2001 w 2804"/>
                <a:gd name="T33" fmla="*/ 97 h 5718"/>
                <a:gd name="T34" fmla="*/ 2114 w 2804"/>
                <a:gd name="T35" fmla="*/ 329 h 5718"/>
                <a:gd name="T36" fmla="*/ 2264 w 2804"/>
                <a:gd name="T37" fmla="*/ 457 h 5718"/>
                <a:gd name="T38" fmla="*/ 2473 w 2804"/>
                <a:gd name="T39" fmla="*/ 412 h 5718"/>
                <a:gd name="T40" fmla="*/ 2518 w 2804"/>
                <a:gd name="T41" fmla="*/ 359 h 5718"/>
                <a:gd name="T42" fmla="*/ 2706 w 2804"/>
                <a:gd name="T43" fmla="*/ 524 h 5718"/>
                <a:gd name="T44" fmla="*/ 2511 w 2804"/>
                <a:gd name="T45" fmla="*/ 1026 h 5718"/>
                <a:gd name="T46" fmla="*/ 2496 w 2804"/>
                <a:gd name="T47" fmla="*/ 1483 h 5718"/>
                <a:gd name="T48" fmla="*/ 2743 w 2804"/>
                <a:gd name="T49" fmla="*/ 1933 h 5718"/>
                <a:gd name="T50" fmla="*/ 2751 w 2804"/>
                <a:gd name="T51" fmla="*/ 2060 h 5718"/>
                <a:gd name="T52" fmla="*/ 2518 w 2804"/>
                <a:gd name="T53" fmla="*/ 2120 h 5718"/>
                <a:gd name="T54" fmla="*/ 2294 w 2804"/>
                <a:gd name="T55" fmla="*/ 2413 h 5718"/>
                <a:gd name="T56" fmla="*/ 2054 w 2804"/>
                <a:gd name="T57" fmla="*/ 2885 h 5718"/>
                <a:gd name="T58" fmla="*/ 1769 w 2804"/>
                <a:gd name="T59" fmla="*/ 3124 h 5718"/>
                <a:gd name="T60" fmla="*/ 1612 w 2804"/>
                <a:gd name="T61" fmla="*/ 3124 h 5718"/>
                <a:gd name="T62" fmla="*/ 1574 w 2804"/>
                <a:gd name="T63" fmla="*/ 3072 h 5718"/>
                <a:gd name="T64" fmla="*/ 1642 w 2804"/>
                <a:gd name="T65" fmla="*/ 3012 h 5718"/>
                <a:gd name="T66" fmla="*/ 1642 w 2804"/>
                <a:gd name="T67" fmla="*/ 2750 h 5718"/>
                <a:gd name="T68" fmla="*/ 1619 w 2804"/>
                <a:gd name="T69" fmla="*/ 2593 h 5718"/>
                <a:gd name="T70" fmla="*/ 1851 w 2804"/>
                <a:gd name="T71" fmla="*/ 2353 h 5718"/>
                <a:gd name="T72" fmla="*/ 1799 w 2804"/>
                <a:gd name="T73" fmla="*/ 2128 h 5718"/>
                <a:gd name="T74" fmla="*/ 1604 w 2804"/>
                <a:gd name="T75" fmla="*/ 2240 h 5718"/>
                <a:gd name="T76" fmla="*/ 1432 w 2804"/>
                <a:gd name="T77" fmla="*/ 2450 h 5718"/>
                <a:gd name="T78" fmla="*/ 1514 w 2804"/>
                <a:gd name="T79" fmla="*/ 2720 h 5718"/>
                <a:gd name="T80" fmla="*/ 1342 w 2804"/>
                <a:gd name="T81" fmla="*/ 2667 h 5718"/>
                <a:gd name="T82" fmla="*/ 922 w 2804"/>
                <a:gd name="T83" fmla="*/ 2697 h 5718"/>
                <a:gd name="T84" fmla="*/ 787 w 2804"/>
                <a:gd name="T85" fmla="*/ 2862 h 5718"/>
                <a:gd name="T86" fmla="*/ 697 w 2804"/>
                <a:gd name="T87" fmla="*/ 2630 h 5718"/>
                <a:gd name="T88" fmla="*/ 622 w 2804"/>
                <a:gd name="T89" fmla="*/ 2503 h 5718"/>
                <a:gd name="T90" fmla="*/ 630 w 2804"/>
                <a:gd name="T91" fmla="*/ 2405 h 5718"/>
                <a:gd name="T92" fmla="*/ 742 w 2804"/>
                <a:gd name="T93" fmla="*/ 2345 h 5718"/>
                <a:gd name="T94" fmla="*/ 847 w 2804"/>
                <a:gd name="T95" fmla="*/ 2143 h 5718"/>
                <a:gd name="T96" fmla="*/ 622 w 2804"/>
                <a:gd name="T97" fmla="*/ 1858 h 5718"/>
                <a:gd name="T98" fmla="*/ 458 w 2804"/>
                <a:gd name="T99" fmla="*/ 1821 h 5718"/>
                <a:gd name="T100" fmla="*/ 353 w 2804"/>
                <a:gd name="T101" fmla="*/ 1686 h 5718"/>
                <a:gd name="T102" fmla="*/ 255 w 2804"/>
                <a:gd name="T103" fmla="*/ 1461 h 5718"/>
                <a:gd name="T104" fmla="*/ 248 w 2804"/>
                <a:gd name="T105" fmla="*/ 1288 h 5718"/>
                <a:gd name="T106" fmla="*/ 270 w 2804"/>
                <a:gd name="T107" fmla="*/ 1056 h 5718"/>
                <a:gd name="T108" fmla="*/ 0 w 2804"/>
                <a:gd name="T109" fmla="*/ 951 h 5718"/>
                <a:gd name="T110" fmla="*/ 135 w 2804"/>
                <a:gd name="T111" fmla="*/ 734 h 5718"/>
                <a:gd name="T112" fmla="*/ 240 w 2804"/>
                <a:gd name="T113" fmla="*/ 636 h 5718"/>
                <a:gd name="T114" fmla="*/ 398 w 2804"/>
                <a:gd name="T115" fmla="*/ 584 h 5718"/>
                <a:gd name="T116" fmla="*/ 570 w 2804"/>
                <a:gd name="T117" fmla="*/ 472 h 5718"/>
                <a:gd name="T118" fmla="*/ 645 w 2804"/>
                <a:gd name="T119" fmla="*/ 247 h 5718"/>
                <a:gd name="T120" fmla="*/ 825 w 2804"/>
                <a:gd name="T121" fmla="*/ 187 h 5718"/>
                <a:gd name="T122" fmla="*/ 937 w 2804"/>
                <a:gd name="T123" fmla="*/ 322 h 5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4" h="5718">
                  <a:moveTo>
                    <a:pt x="1567" y="5598"/>
                  </a:moveTo>
                  <a:lnTo>
                    <a:pt x="1567" y="5598"/>
                  </a:lnTo>
                  <a:cubicBezTo>
                    <a:pt x="1567" y="5590"/>
                    <a:pt x="1559" y="5582"/>
                    <a:pt x="1552" y="5575"/>
                  </a:cubicBezTo>
                  <a:cubicBezTo>
                    <a:pt x="1529" y="5582"/>
                    <a:pt x="1529" y="5582"/>
                    <a:pt x="1529" y="5582"/>
                  </a:cubicBezTo>
                  <a:cubicBezTo>
                    <a:pt x="1529" y="5605"/>
                    <a:pt x="1529" y="5605"/>
                    <a:pt x="1529" y="5605"/>
                  </a:cubicBezTo>
                  <a:cubicBezTo>
                    <a:pt x="1529" y="5620"/>
                    <a:pt x="1537" y="5620"/>
                    <a:pt x="1544" y="5627"/>
                  </a:cubicBezTo>
                  <a:cubicBezTo>
                    <a:pt x="1552" y="5650"/>
                    <a:pt x="1559" y="5657"/>
                    <a:pt x="1567" y="5680"/>
                  </a:cubicBezTo>
                  <a:cubicBezTo>
                    <a:pt x="1574" y="5702"/>
                    <a:pt x="1597" y="5717"/>
                    <a:pt x="1619" y="5717"/>
                  </a:cubicBezTo>
                  <a:cubicBezTo>
                    <a:pt x="1642" y="5717"/>
                    <a:pt x="1642" y="5702"/>
                    <a:pt x="1642" y="5687"/>
                  </a:cubicBezTo>
                  <a:cubicBezTo>
                    <a:pt x="1642" y="5680"/>
                    <a:pt x="1634" y="5680"/>
                    <a:pt x="1634" y="5672"/>
                  </a:cubicBezTo>
                  <a:cubicBezTo>
                    <a:pt x="1627" y="5657"/>
                    <a:pt x="1619" y="5650"/>
                    <a:pt x="1604" y="5642"/>
                  </a:cubicBezTo>
                  <a:cubicBezTo>
                    <a:pt x="1589" y="5627"/>
                    <a:pt x="1582" y="5612"/>
                    <a:pt x="1567" y="5598"/>
                  </a:cubicBezTo>
                  <a:close/>
                  <a:moveTo>
                    <a:pt x="1357" y="4571"/>
                  </a:moveTo>
                  <a:lnTo>
                    <a:pt x="1357" y="4571"/>
                  </a:lnTo>
                  <a:cubicBezTo>
                    <a:pt x="1349" y="4571"/>
                    <a:pt x="1349" y="4571"/>
                    <a:pt x="1342" y="4578"/>
                  </a:cubicBezTo>
                  <a:cubicBezTo>
                    <a:pt x="1342" y="4586"/>
                    <a:pt x="1334" y="4593"/>
                    <a:pt x="1334" y="4601"/>
                  </a:cubicBezTo>
                  <a:cubicBezTo>
                    <a:pt x="1334" y="4616"/>
                    <a:pt x="1349" y="4631"/>
                    <a:pt x="1364" y="4631"/>
                  </a:cubicBezTo>
                  <a:cubicBezTo>
                    <a:pt x="1379" y="4631"/>
                    <a:pt x="1394" y="4631"/>
                    <a:pt x="1394" y="4616"/>
                  </a:cubicBezTo>
                  <a:cubicBezTo>
                    <a:pt x="1394" y="4608"/>
                    <a:pt x="1387" y="4608"/>
                    <a:pt x="1387" y="4601"/>
                  </a:cubicBezTo>
                  <a:cubicBezTo>
                    <a:pt x="1379" y="4593"/>
                    <a:pt x="1364" y="4578"/>
                    <a:pt x="1357" y="4571"/>
                  </a:cubicBezTo>
                  <a:close/>
                  <a:moveTo>
                    <a:pt x="1222" y="4331"/>
                  </a:moveTo>
                  <a:lnTo>
                    <a:pt x="1222" y="4331"/>
                  </a:lnTo>
                  <a:cubicBezTo>
                    <a:pt x="1222" y="4339"/>
                    <a:pt x="1222" y="4346"/>
                    <a:pt x="1229" y="4353"/>
                  </a:cubicBezTo>
                  <a:cubicBezTo>
                    <a:pt x="1237" y="4361"/>
                    <a:pt x="1237" y="4369"/>
                    <a:pt x="1244" y="4369"/>
                  </a:cubicBezTo>
                  <a:cubicBezTo>
                    <a:pt x="1282" y="4369"/>
                    <a:pt x="1312" y="4339"/>
                    <a:pt x="1312" y="4301"/>
                  </a:cubicBezTo>
                  <a:cubicBezTo>
                    <a:pt x="1312" y="4286"/>
                    <a:pt x="1312" y="4263"/>
                    <a:pt x="1297" y="4256"/>
                  </a:cubicBezTo>
                  <a:cubicBezTo>
                    <a:pt x="1289" y="4249"/>
                    <a:pt x="1274" y="4263"/>
                    <a:pt x="1259" y="4263"/>
                  </a:cubicBezTo>
                  <a:cubicBezTo>
                    <a:pt x="1252" y="4263"/>
                    <a:pt x="1244" y="4256"/>
                    <a:pt x="1237" y="4263"/>
                  </a:cubicBezTo>
                  <a:cubicBezTo>
                    <a:pt x="1229" y="4271"/>
                    <a:pt x="1237" y="4279"/>
                    <a:pt x="1229" y="4293"/>
                  </a:cubicBezTo>
                  <a:cubicBezTo>
                    <a:pt x="1229" y="4309"/>
                    <a:pt x="1222" y="4309"/>
                    <a:pt x="1222" y="4331"/>
                  </a:cubicBezTo>
                  <a:close/>
                  <a:moveTo>
                    <a:pt x="855" y="4099"/>
                  </a:moveTo>
                  <a:lnTo>
                    <a:pt x="855" y="4099"/>
                  </a:lnTo>
                  <a:cubicBezTo>
                    <a:pt x="840" y="4099"/>
                    <a:pt x="832" y="4121"/>
                    <a:pt x="825" y="4136"/>
                  </a:cubicBezTo>
                  <a:cubicBezTo>
                    <a:pt x="832" y="4136"/>
                    <a:pt x="832" y="4144"/>
                    <a:pt x="840" y="4144"/>
                  </a:cubicBezTo>
                  <a:cubicBezTo>
                    <a:pt x="862" y="4144"/>
                    <a:pt x="870" y="4144"/>
                    <a:pt x="885" y="4144"/>
                  </a:cubicBezTo>
                  <a:cubicBezTo>
                    <a:pt x="885" y="4129"/>
                    <a:pt x="885" y="4129"/>
                    <a:pt x="885" y="4114"/>
                  </a:cubicBezTo>
                  <a:cubicBezTo>
                    <a:pt x="885" y="4099"/>
                    <a:pt x="870" y="4099"/>
                    <a:pt x="855" y="4099"/>
                  </a:cubicBezTo>
                  <a:close/>
                  <a:moveTo>
                    <a:pt x="952" y="3926"/>
                  </a:moveTo>
                  <a:lnTo>
                    <a:pt x="952" y="3926"/>
                  </a:lnTo>
                  <a:cubicBezTo>
                    <a:pt x="952" y="3934"/>
                    <a:pt x="960" y="3934"/>
                    <a:pt x="960" y="3941"/>
                  </a:cubicBezTo>
                  <a:cubicBezTo>
                    <a:pt x="967" y="3941"/>
                    <a:pt x="967" y="3949"/>
                    <a:pt x="967" y="3949"/>
                  </a:cubicBezTo>
                  <a:cubicBezTo>
                    <a:pt x="982" y="3941"/>
                    <a:pt x="989" y="3926"/>
                    <a:pt x="989" y="3911"/>
                  </a:cubicBezTo>
                  <a:cubicBezTo>
                    <a:pt x="997" y="3896"/>
                    <a:pt x="1005" y="3889"/>
                    <a:pt x="1012" y="3881"/>
                  </a:cubicBezTo>
                  <a:cubicBezTo>
                    <a:pt x="1019" y="3866"/>
                    <a:pt x="1019" y="3859"/>
                    <a:pt x="1019" y="3844"/>
                  </a:cubicBezTo>
                  <a:cubicBezTo>
                    <a:pt x="1005" y="3844"/>
                    <a:pt x="997" y="3844"/>
                    <a:pt x="982" y="3844"/>
                  </a:cubicBezTo>
                  <a:cubicBezTo>
                    <a:pt x="982" y="3851"/>
                    <a:pt x="989" y="3851"/>
                    <a:pt x="989" y="3851"/>
                  </a:cubicBezTo>
                  <a:cubicBezTo>
                    <a:pt x="982" y="3889"/>
                    <a:pt x="952" y="3896"/>
                    <a:pt x="952" y="3926"/>
                  </a:cubicBezTo>
                  <a:close/>
                  <a:moveTo>
                    <a:pt x="1102" y="3312"/>
                  </a:moveTo>
                  <a:lnTo>
                    <a:pt x="1102" y="3312"/>
                  </a:lnTo>
                  <a:cubicBezTo>
                    <a:pt x="1087" y="3319"/>
                    <a:pt x="1087" y="3319"/>
                    <a:pt x="1087" y="3319"/>
                  </a:cubicBezTo>
                  <a:cubicBezTo>
                    <a:pt x="1087" y="3387"/>
                    <a:pt x="1087" y="3387"/>
                    <a:pt x="1087" y="3387"/>
                  </a:cubicBezTo>
                  <a:cubicBezTo>
                    <a:pt x="1087" y="3402"/>
                    <a:pt x="1079" y="3409"/>
                    <a:pt x="1079" y="3432"/>
                  </a:cubicBezTo>
                  <a:cubicBezTo>
                    <a:pt x="1079" y="3447"/>
                    <a:pt x="1095" y="3454"/>
                    <a:pt x="1109" y="3462"/>
                  </a:cubicBezTo>
                  <a:cubicBezTo>
                    <a:pt x="1124" y="3469"/>
                    <a:pt x="1132" y="3492"/>
                    <a:pt x="1147" y="3492"/>
                  </a:cubicBezTo>
                  <a:cubicBezTo>
                    <a:pt x="1154" y="3492"/>
                    <a:pt x="1162" y="3477"/>
                    <a:pt x="1169" y="3469"/>
                  </a:cubicBezTo>
                  <a:cubicBezTo>
                    <a:pt x="1169" y="3469"/>
                    <a:pt x="1177" y="3462"/>
                    <a:pt x="1177" y="3454"/>
                  </a:cubicBezTo>
                  <a:cubicBezTo>
                    <a:pt x="1177" y="3394"/>
                    <a:pt x="1177" y="3394"/>
                    <a:pt x="1177" y="3394"/>
                  </a:cubicBezTo>
                  <a:cubicBezTo>
                    <a:pt x="1184" y="3379"/>
                    <a:pt x="1184" y="3379"/>
                    <a:pt x="1184" y="3379"/>
                  </a:cubicBezTo>
                  <a:cubicBezTo>
                    <a:pt x="1184" y="3372"/>
                    <a:pt x="1184" y="3372"/>
                    <a:pt x="1184" y="3372"/>
                  </a:cubicBezTo>
                  <a:cubicBezTo>
                    <a:pt x="1162" y="3364"/>
                    <a:pt x="1147" y="3364"/>
                    <a:pt x="1132" y="3349"/>
                  </a:cubicBezTo>
                  <a:cubicBezTo>
                    <a:pt x="1117" y="3334"/>
                    <a:pt x="1117" y="3327"/>
                    <a:pt x="1102" y="3312"/>
                  </a:cubicBezTo>
                  <a:close/>
                  <a:moveTo>
                    <a:pt x="952" y="322"/>
                  </a:moveTo>
                  <a:lnTo>
                    <a:pt x="952" y="322"/>
                  </a:lnTo>
                  <a:cubicBezTo>
                    <a:pt x="975" y="322"/>
                    <a:pt x="989" y="307"/>
                    <a:pt x="1005" y="307"/>
                  </a:cubicBezTo>
                  <a:cubicBezTo>
                    <a:pt x="1019" y="314"/>
                    <a:pt x="1027" y="329"/>
                    <a:pt x="1042" y="329"/>
                  </a:cubicBezTo>
                  <a:cubicBezTo>
                    <a:pt x="1072" y="344"/>
                    <a:pt x="1102" y="329"/>
                    <a:pt x="1132" y="344"/>
                  </a:cubicBezTo>
                  <a:lnTo>
                    <a:pt x="1132" y="344"/>
                  </a:lnTo>
                  <a:cubicBezTo>
                    <a:pt x="1169" y="322"/>
                    <a:pt x="1184" y="299"/>
                    <a:pt x="1222" y="269"/>
                  </a:cubicBezTo>
                  <a:cubicBezTo>
                    <a:pt x="1244" y="277"/>
                    <a:pt x="1244" y="277"/>
                    <a:pt x="1244" y="277"/>
                  </a:cubicBezTo>
                  <a:cubicBezTo>
                    <a:pt x="1267" y="269"/>
                    <a:pt x="1274" y="254"/>
                    <a:pt x="1297" y="247"/>
                  </a:cubicBezTo>
                  <a:cubicBezTo>
                    <a:pt x="1304" y="239"/>
                    <a:pt x="1312" y="239"/>
                    <a:pt x="1319" y="232"/>
                  </a:cubicBezTo>
                  <a:cubicBezTo>
                    <a:pt x="1327" y="224"/>
                    <a:pt x="1327" y="217"/>
                    <a:pt x="1334" y="209"/>
                  </a:cubicBezTo>
                  <a:cubicBezTo>
                    <a:pt x="1349" y="202"/>
                    <a:pt x="1364" y="217"/>
                    <a:pt x="1372" y="209"/>
                  </a:cubicBezTo>
                  <a:cubicBezTo>
                    <a:pt x="1379" y="209"/>
                    <a:pt x="1379" y="202"/>
                    <a:pt x="1387" y="202"/>
                  </a:cubicBezTo>
                  <a:cubicBezTo>
                    <a:pt x="1394" y="187"/>
                    <a:pt x="1402" y="179"/>
                    <a:pt x="1417" y="172"/>
                  </a:cubicBezTo>
                  <a:cubicBezTo>
                    <a:pt x="1432" y="157"/>
                    <a:pt x="1439" y="149"/>
                    <a:pt x="1454" y="149"/>
                  </a:cubicBezTo>
                  <a:cubicBezTo>
                    <a:pt x="1469" y="142"/>
                    <a:pt x="1477" y="149"/>
                    <a:pt x="1492" y="142"/>
                  </a:cubicBezTo>
                  <a:cubicBezTo>
                    <a:pt x="1507" y="142"/>
                    <a:pt x="1514" y="135"/>
                    <a:pt x="1529" y="127"/>
                  </a:cubicBezTo>
                  <a:cubicBezTo>
                    <a:pt x="1559" y="119"/>
                    <a:pt x="1574" y="119"/>
                    <a:pt x="1604" y="112"/>
                  </a:cubicBezTo>
                  <a:cubicBezTo>
                    <a:pt x="1604" y="82"/>
                    <a:pt x="1604" y="52"/>
                    <a:pt x="1634" y="37"/>
                  </a:cubicBezTo>
                  <a:cubicBezTo>
                    <a:pt x="1664" y="7"/>
                    <a:pt x="1694" y="0"/>
                    <a:pt x="1731" y="0"/>
                  </a:cubicBezTo>
                  <a:cubicBezTo>
                    <a:pt x="1784" y="0"/>
                    <a:pt x="1814" y="29"/>
                    <a:pt x="1866" y="37"/>
                  </a:cubicBezTo>
                  <a:cubicBezTo>
                    <a:pt x="1904" y="45"/>
                    <a:pt x="1926" y="45"/>
                    <a:pt x="1956" y="59"/>
                  </a:cubicBezTo>
                  <a:cubicBezTo>
                    <a:pt x="1971" y="67"/>
                    <a:pt x="1986" y="75"/>
                    <a:pt x="1994" y="89"/>
                  </a:cubicBezTo>
                  <a:cubicBezTo>
                    <a:pt x="2001" y="89"/>
                    <a:pt x="2001" y="97"/>
                    <a:pt x="2001" y="97"/>
                  </a:cubicBezTo>
                  <a:cubicBezTo>
                    <a:pt x="2016" y="119"/>
                    <a:pt x="2031" y="127"/>
                    <a:pt x="2039" y="149"/>
                  </a:cubicBezTo>
                  <a:cubicBezTo>
                    <a:pt x="2046" y="157"/>
                    <a:pt x="2046" y="172"/>
                    <a:pt x="2054" y="172"/>
                  </a:cubicBezTo>
                  <a:cubicBezTo>
                    <a:pt x="2061" y="187"/>
                    <a:pt x="2076" y="172"/>
                    <a:pt x="2091" y="179"/>
                  </a:cubicBezTo>
                  <a:cubicBezTo>
                    <a:pt x="2099" y="187"/>
                    <a:pt x="2099" y="194"/>
                    <a:pt x="2099" y="209"/>
                  </a:cubicBezTo>
                  <a:cubicBezTo>
                    <a:pt x="2114" y="254"/>
                    <a:pt x="2099" y="284"/>
                    <a:pt x="2114" y="329"/>
                  </a:cubicBezTo>
                  <a:lnTo>
                    <a:pt x="2114" y="329"/>
                  </a:lnTo>
                  <a:cubicBezTo>
                    <a:pt x="2129" y="329"/>
                    <a:pt x="2151" y="329"/>
                    <a:pt x="2166" y="344"/>
                  </a:cubicBezTo>
                  <a:cubicBezTo>
                    <a:pt x="2189" y="352"/>
                    <a:pt x="2181" y="382"/>
                    <a:pt x="2204" y="389"/>
                  </a:cubicBezTo>
                  <a:cubicBezTo>
                    <a:pt x="2219" y="397"/>
                    <a:pt x="2226" y="397"/>
                    <a:pt x="2248" y="397"/>
                  </a:cubicBezTo>
                  <a:cubicBezTo>
                    <a:pt x="2248" y="419"/>
                    <a:pt x="2241" y="442"/>
                    <a:pt x="2264" y="457"/>
                  </a:cubicBezTo>
                  <a:cubicBezTo>
                    <a:pt x="2278" y="472"/>
                    <a:pt x="2294" y="464"/>
                    <a:pt x="2308" y="479"/>
                  </a:cubicBezTo>
                  <a:cubicBezTo>
                    <a:pt x="2331" y="494"/>
                    <a:pt x="2338" y="509"/>
                    <a:pt x="2361" y="509"/>
                  </a:cubicBezTo>
                  <a:cubicBezTo>
                    <a:pt x="2376" y="509"/>
                    <a:pt x="2384" y="494"/>
                    <a:pt x="2398" y="487"/>
                  </a:cubicBezTo>
                  <a:cubicBezTo>
                    <a:pt x="2413" y="472"/>
                    <a:pt x="2421" y="457"/>
                    <a:pt x="2443" y="442"/>
                  </a:cubicBezTo>
                  <a:cubicBezTo>
                    <a:pt x="2451" y="434"/>
                    <a:pt x="2466" y="427"/>
                    <a:pt x="2473" y="412"/>
                  </a:cubicBezTo>
                  <a:cubicBezTo>
                    <a:pt x="2481" y="404"/>
                    <a:pt x="2488" y="397"/>
                    <a:pt x="2488" y="389"/>
                  </a:cubicBezTo>
                  <a:cubicBezTo>
                    <a:pt x="2488" y="374"/>
                    <a:pt x="2473" y="367"/>
                    <a:pt x="2473" y="352"/>
                  </a:cubicBezTo>
                  <a:cubicBezTo>
                    <a:pt x="2466" y="329"/>
                    <a:pt x="2466" y="322"/>
                    <a:pt x="2466" y="299"/>
                  </a:cubicBezTo>
                  <a:cubicBezTo>
                    <a:pt x="2481" y="307"/>
                    <a:pt x="2488" y="314"/>
                    <a:pt x="2496" y="322"/>
                  </a:cubicBezTo>
                  <a:cubicBezTo>
                    <a:pt x="2503" y="337"/>
                    <a:pt x="2503" y="352"/>
                    <a:pt x="2518" y="359"/>
                  </a:cubicBezTo>
                  <a:cubicBezTo>
                    <a:pt x="2548" y="382"/>
                    <a:pt x="2571" y="382"/>
                    <a:pt x="2601" y="389"/>
                  </a:cubicBezTo>
                  <a:cubicBezTo>
                    <a:pt x="2631" y="397"/>
                    <a:pt x="2653" y="397"/>
                    <a:pt x="2676" y="404"/>
                  </a:cubicBezTo>
                  <a:cubicBezTo>
                    <a:pt x="2706" y="412"/>
                    <a:pt x="2713" y="427"/>
                    <a:pt x="2736" y="442"/>
                  </a:cubicBezTo>
                  <a:lnTo>
                    <a:pt x="2736" y="442"/>
                  </a:lnTo>
                  <a:cubicBezTo>
                    <a:pt x="2728" y="472"/>
                    <a:pt x="2721" y="494"/>
                    <a:pt x="2706" y="524"/>
                  </a:cubicBezTo>
                  <a:cubicBezTo>
                    <a:pt x="2676" y="584"/>
                    <a:pt x="2661" y="622"/>
                    <a:pt x="2631" y="689"/>
                  </a:cubicBezTo>
                  <a:cubicBezTo>
                    <a:pt x="2608" y="734"/>
                    <a:pt x="2601" y="764"/>
                    <a:pt x="2578" y="809"/>
                  </a:cubicBezTo>
                  <a:cubicBezTo>
                    <a:pt x="2578" y="824"/>
                    <a:pt x="2563" y="831"/>
                    <a:pt x="2556" y="846"/>
                  </a:cubicBezTo>
                  <a:cubicBezTo>
                    <a:pt x="2533" y="899"/>
                    <a:pt x="2533" y="929"/>
                    <a:pt x="2518" y="981"/>
                  </a:cubicBezTo>
                  <a:cubicBezTo>
                    <a:pt x="2518" y="996"/>
                    <a:pt x="2511" y="1011"/>
                    <a:pt x="2511" y="1026"/>
                  </a:cubicBezTo>
                  <a:cubicBezTo>
                    <a:pt x="2511" y="1064"/>
                    <a:pt x="2533" y="1086"/>
                    <a:pt x="2533" y="1124"/>
                  </a:cubicBezTo>
                  <a:cubicBezTo>
                    <a:pt x="2533" y="1191"/>
                    <a:pt x="2458" y="1206"/>
                    <a:pt x="2458" y="1266"/>
                  </a:cubicBezTo>
                  <a:cubicBezTo>
                    <a:pt x="2458" y="1288"/>
                    <a:pt x="2466" y="1296"/>
                    <a:pt x="2466" y="1311"/>
                  </a:cubicBezTo>
                  <a:cubicBezTo>
                    <a:pt x="2473" y="1356"/>
                    <a:pt x="2473" y="1386"/>
                    <a:pt x="2481" y="1431"/>
                  </a:cubicBezTo>
                  <a:cubicBezTo>
                    <a:pt x="2488" y="1453"/>
                    <a:pt x="2496" y="1468"/>
                    <a:pt x="2496" y="1483"/>
                  </a:cubicBezTo>
                  <a:cubicBezTo>
                    <a:pt x="2503" y="1498"/>
                    <a:pt x="2503" y="1506"/>
                    <a:pt x="2503" y="1513"/>
                  </a:cubicBezTo>
                  <a:cubicBezTo>
                    <a:pt x="2526" y="1573"/>
                    <a:pt x="2548" y="1603"/>
                    <a:pt x="2571" y="1656"/>
                  </a:cubicBezTo>
                  <a:cubicBezTo>
                    <a:pt x="2593" y="1708"/>
                    <a:pt x="2616" y="1731"/>
                    <a:pt x="2646" y="1783"/>
                  </a:cubicBezTo>
                  <a:cubicBezTo>
                    <a:pt x="2661" y="1805"/>
                    <a:pt x="2668" y="1821"/>
                    <a:pt x="2683" y="1843"/>
                  </a:cubicBezTo>
                  <a:cubicBezTo>
                    <a:pt x="2706" y="1873"/>
                    <a:pt x="2721" y="1895"/>
                    <a:pt x="2743" y="1933"/>
                  </a:cubicBezTo>
                  <a:cubicBezTo>
                    <a:pt x="2751" y="1955"/>
                    <a:pt x="2758" y="1970"/>
                    <a:pt x="2773" y="1993"/>
                  </a:cubicBezTo>
                  <a:cubicBezTo>
                    <a:pt x="2781" y="2008"/>
                    <a:pt x="2796" y="2000"/>
                    <a:pt x="2803" y="2000"/>
                  </a:cubicBezTo>
                  <a:cubicBezTo>
                    <a:pt x="2803" y="2075"/>
                    <a:pt x="2803" y="2075"/>
                    <a:pt x="2803" y="2075"/>
                  </a:cubicBezTo>
                  <a:cubicBezTo>
                    <a:pt x="2796" y="2075"/>
                    <a:pt x="2796" y="2075"/>
                    <a:pt x="2788" y="2075"/>
                  </a:cubicBezTo>
                  <a:cubicBezTo>
                    <a:pt x="2773" y="2075"/>
                    <a:pt x="2766" y="2068"/>
                    <a:pt x="2751" y="2060"/>
                  </a:cubicBezTo>
                  <a:cubicBezTo>
                    <a:pt x="2743" y="2060"/>
                    <a:pt x="2736" y="2060"/>
                    <a:pt x="2728" y="2060"/>
                  </a:cubicBezTo>
                  <a:cubicBezTo>
                    <a:pt x="2713" y="2068"/>
                    <a:pt x="2713" y="2068"/>
                    <a:pt x="2713" y="2068"/>
                  </a:cubicBezTo>
                  <a:cubicBezTo>
                    <a:pt x="2713" y="2068"/>
                    <a:pt x="2691" y="2083"/>
                    <a:pt x="2668" y="2083"/>
                  </a:cubicBezTo>
                  <a:cubicBezTo>
                    <a:pt x="2593" y="2083"/>
                    <a:pt x="2593" y="2083"/>
                    <a:pt x="2593" y="2083"/>
                  </a:cubicBezTo>
                  <a:cubicBezTo>
                    <a:pt x="2563" y="2083"/>
                    <a:pt x="2548" y="2105"/>
                    <a:pt x="2518" y="2120"/>
                  </a:cubicBezTo>
                  <a:cubicBezTo>
                    <a:pt x="2496" y="2135"/>
                    <a:pt x="2481" y="2143"/>
                    <a:pt x="2466" y="2158"/>
                  </a:cubicBezTo>
                  <a:cubicBezTo>
                    <a:pt x="2458" y="2165"/>
                    <a:pt x="2458" y="2173"/>
                    <a:pt x="2451" y="2180"/>
                  </a:cubicBezTo>
                  <a:cubicBezTo>
                    <a:pt x="2413" y="2225"/>
                    <a:pt x="2384" y="2248"/>
                    <a:pt x="2346" y="2300"/>
                  </a:cubicBezTo>
                  <a:cubicBezTo>
                    <a:pt x="2331" y="2323"/>
                    <a:pt x="2331" y="2338"/>
                    <a:pt x="2316" y="2360"/>
                  </a:cubicBezTo>
                  <a:cubicBezTo>
                    <a:pt x="2308" y="2383"/>
                    <a:pt x="2301" y="2390"/>
                    <a:pt x="2294" y="2413"/>
                  </a:cubicBezTo>
                  <a:cubicBezTo>
                    <a:pt x="2286" y="2450"/>
                    <a:pt x="2286" y="2480"/>
                    <a:pt x="2286" y="2525"/>
                  </a:cubicBezTo>
                  <a:cubicBezTo>
                    <a:pt x="2278" y="2540"/>
                    <a:pt x="2278" y="2555"/>
                    <a:pt x="2278" y="2577"/>
                  </a:cubicBezTo>
                  <a:cubicBezTo>
                    <a:pt x="2278" y="2765"/>
                    <a:pt x="2278" y="2765"/>
                    <a:pt x="2278" y="2765"/>
                  </a:cubicBezTo>
                  <a:cubicBezTo>
                    <a:pt x="2241" y="2795"/>
                    <a:pt x="2211" y="2802"/>
                    <a:pt x="2166" y="2832"/>
                  </a:cubicBezTo>
                  <a:cubicBezTo>
                    <a:pt x="2129" y="2855"/>
                    <a:pt x="2106" y="2885"/>
                    <a:pt x="2054" y="2885"/>
                  </a:cubicBezTo>
                  <a:cubicBezTo>
                    <a:pt x="2031" y="2885"/>
                    <a:pt x="2009" y="2877"/>
                    <a:pt x="1986" y="2877"/>
                  </a:cubicBezTo>
                  <a:cubicBezTo>
                    <a:pt x="1964" y="2877"/>
                    <a:pt x="1956" y="2892"/>
                    <a:pt x="1941" y="2900"/>
                  </a:cubicBezTo>
                  <a:cubicBezTo>
                    <a:pt x="1926" y="2915"/>
                    <a:pt x="1919" y="2922"/>
                    <a:pt x="1896" y="2930"/>
                  </a:cubicBezTo>
                  <a:cubicBezTo>
                    <a:pt x="1859" y="2952"/>
                    <a:pt x="1851" y="2982"/>
                    <a:pt x="1829" y="3012"/>
                  </a:cubicBezTo>
                  <a:cubicBezTo>
                    <a:pt x="1791" y="3050"/>
                    <a:pt x="1791" y="3087"/>
                    <a:pt x="1769" y="3124"/>
                  </a:cubicBezTo>
                  <a:cubicBezTo>
                    <a:pt x="1747" y="3154"/>
                    <a:pt x="1724" y="3169"/>
                    <a:pt x="1694" y="3169"/>
                  </a:cubicBezTo>
                  <a:cubicBezTo>
                    <a:pt x="1679" y="3169"/>
                    <a:pt x="1679" y="3169"/>
                    <a:pt x="1664" y="3169"/>
                  </a:cubicBezTo>
                  <a:cubicBezTo>
                    <a:pt x="1657" y="3169"/>
                    <a:pt x="1649" y="3177"/>
                    <a:pt x="1642" y="3177"/>
                  </a:cubicBezTo>
                  <a:cubicBezTo>
                    <a:pt x="1627" y="3177"/>
                    <a:pt x="1634" y="3147"/>
                    <a:pt x="1619" y="3132"/>
                  </a:cubicBezTo>
                  <a:cubicBezTo>
                    <a:pt x="1619" y="3132"/>
                    <a:pt x="1612" y="3132"/>
                    <a:pt x="1612" y="3124"/>
                  </a:cubicBezTo>
                  <a:cubicBezTo>
                    <a:pt x="1604" y="3124"/>
                    <a:pt x="1604" y="3132"/>
                    <a:pt x="1597" y="3124"/>
                  </a:cubicBezTo>
                  <a:cubicBezTo>
                    <a:pt x="1589" y="3124"/>
                    <a:pt x="1582" y="3110"/>
                    <a:pt x="1574" y="3110"/>
                  </a:cubicBezTo>
                  <a:cubicBezTo>
                    <a:pt x="1559" y="3102"/>
                    <a:pt x="1552" y="3110"/>
                    <a:pt x="1544" y="3102"/>
                  </a:cubicBezTo>
                  <a:cubicBezTo>
                    <a:pt x="1537" y="3102"/>
                    <a:pt x="1544" y="3094"/>
                    <a:pt x="1537" y="3087"/>
                  </a:cubicBezTo>
                  <a:cubicBezTo>
                    <a:pt x="1544" y="3080"/>
                    <a:pt x="1559" y="3072"/>
                    <a:pt x="1574" y="3072"/>
                  </a:cubicBezTo>
                  <a:cubicBezTo>
                    <a:pt x="1582" y="3072"/>
                    <a:pt x="1589" y="3080"/>
                    <a:pt x="1604" y="3072"/>
                  </a:cubicBezTo>
                  <a:cubicBezTo>
                    <a:pt x="1612" y="3072"/>
                    <a:pt x="1619" y="3064"/>
                    <a:pt x="1627" y="3064"/>
                  </a:cubicBezTo>
                  <a:cubicBezTo>
                    <a:pt x="1634" y="3057"/>
                    <a:pt x="1642" y="3064"/>
                    <a:pt x="1649" y="3057"/>
                  </a:cubicBezTo>
                  <a:cubicBezTo>
                    <a:pt x="1657" y="3057"/>
                    <a:pt x="1657" y="3050"/>
                    <a:pt x="1657" y="3042"/>
                  </a:cubicBezTo>
                  <a:cubicBezTo>
                    <a:pt x="1657" y="3027"/>
                    <a:pt x="1642" y="3020"/>
                    <a:pt x="1642" y="3012"/>
                  </a:cubicBezTo>
                  <a:cubicBezTo>
                    <a:pt x="1627" y="2982"/>
                    <a:pt x="1604" y="2975"/>
                    <a:pt x="1604" y="2945"/>
                  </a:cubicBezTo>
                  <a:cubicBezTo>
                    <a:pt x="1604" y="2907"/>
                    <a:pt x="1627" y="2892"/>
                    <a:pt x="1627" y="2855"/>
                  </a:cubicBezTo>
                  <a:cubicBezTo>
                    <a:pt x="1627" y="2832"/>
                    <a:pt x="1612" y="2817"/>
                    <a:pt x="1612" y="2795"/>
                  </a:cubicBezTo>
                  <a:cubicBezTo>
                    <a:pt x="1612" y="2780"/>
                    <a:pt x="1619" y="2772"/>
                    <a:pt x="1627" y="2757"/>
                  </a:cubicBezTo>
                  <a:cubicBezTo>
                    <a:pt x="1634" y="2757"/>
                    <a:pt x="1642" y="2757"/>
                    <a:pt x="1642" y="2750"/>
                  </a:cubicBezTo>
                  <a:cubicBezTo>
                    <a:pt x="1649" y="2742"/>
                    <a:pt x="1649" y="2735"/>
                    <a:pt x="1649" y="2727"/>
                  </a:cubicBezTo>
                  <a:cubicBezTo>
                    <a:pt x="1649" y="2712"/>
                    <a:pt x="1657" y="2705"/>
                    <a:pt x="1657" y="2697"/>
                  </a:cubicBezTo>
                  <a:cubicBezTo>
                    <a:pt x="1657" y="2682"/>
                    <a:pt x="1649" y="2667"/>
                    <a:pt x="1642" y="2652"/>
                  </a:cubicBezTo>
                  <a:cubicBezTo>
                    <a:pt x="1642" y="2637"/>
                    <a:pt x="1649" y="2630"/>
                    <a:pt x="1642" y="2615"/>
                  </a:cubicBezTo>
                  <a:cubicBezTo>
                    <a:pt x="1634" y="2607"/>
                    <a:pt x="1619" y="2607"/>
                    <a:pt x="1619" y="2593"/>
                  </a:cubicBezTo>
                  <a:cubicBezTo>
                    <a:pt x="1619" y="2570"/>
                    <a:pt x="1642" y="2563"/>
                    <a:pt x="1657" y="2555"/>
                  </a:cubicBezTo>
                  <a:cubicBezTo>
                    <a:pt x="1672" y="2547"/>
                    <a:pt x="1679" y="2533"/>
                    <a:pt x="1694" y="2525"/>
                  </a:cubicBezTo>
                  <a:cubicBezTo>
                    <a:pt x="1724" y="2510"/>
                    <a:pt x="1747" y="2510"/>
                    <a:pt x="1754" y="2480"/>
                  </a:cubicBezTo>
                  <a:cubicBezTo>
                    <a:pt x="1761" y="2465"/>
                    <a:pt x="1761" y="2450"/>
                    <a:pt x="1769" y="2435"/>
                  </a:cubicBezTo>
                  <a:cubicBezTo>
                    <a:pt x="1791" y="2390"/>
                    <a:pt x="1836" y="2390"/>
                    <a:pt x="1851" y="2353"/>
                  </a:cubicBezTo>
                  <a:cubicBezTo>
                    <a:pt x="1866" y="2330"/>
                    <a:pt x="1874" y="2315"/>
                    <a:pt x="1889" y="2308"/>
                  </a:cubicBezTo>
                  <a:cubicBezTo>
                    <a:pt x="1896" y="2300"/>
                    <a:pt x="1904" y="2293"/>
                    <a:pt x="1911" y="2285"/>
                  </a:cubicBezTo>
                  <a:cubicBezTo>
                    <a:pt x="1926" y="2285"/>
                    <a:pt x="1941" y="2285"/>
                    <a:pt x="1941" y="2270"/>
                  </a:cubicBezTo>
                  <a:cubicBezTo>
                    <a:pt x="1941" y="2218"/>
                    <a:pt x="1896" y="2203"/>
                    <a:pt x="1859" y="2173"/>
                  </a:cubicBezTo>
                  <a:cubicBezTo>
                    <a:pt x="1836" y="2158"/>
                    <a:pt x="1821" y="2150"/>
                    <a:pt x="1799" y="2128"/>
                  </a:cubicBezTo>
                  <a:cubicBezTo>
                    <a:pt x="1784" y="2120"/>
                    <a:pt x="1777" y="2105"/>
                    <a:pt x="1761" y="2098"/>
                  </a:cubicBezTo>
                  <a:cubicBezTo>
                    <a:pt x="1754" y="2090"/>
                    <a:pt x="1747" y="2075"/>
                    <a:pt x="1731" y="2075"/>
                  </a:cubicBezTo>
                  <a:cubicBezTo>
                    <a:pt x="1701" y="2075"/>
                    <a:pt x="1694" y="2105"/>
                    <a:pt x="1679" y="2128"/>
                  </a:cubicBezTo>
                  <a:cubicBezTo>
                    <a:pt x="1657" y="2150"/>
                    <a:pt x="1634" y="2158"/>
                    <a:pt x="1619" y="2188"/>
                  </a:cubicBezTo>
                  <a:cubicBezTo>
                    <a:pt x="1612" y="2210"/>
                    <a:pt x="1612" y="2218"/>
                    <a:pt x="1604" y="2240"/>
                  </a:cubicBezTo>
                  <a:cubicBezTo>
                    <a:pt x="1597" y="2248"/>
                    <a:pt x="1582" y="2248"/>
                    <a:pt x="1574" y="2263"/>
                  </a:cubicBezTo>
                  <a:cubicBezTo>
                    <a:pt x="1567" y="2285"/>
                    <a:pt x="1574" y="2300"/>
                    <a:pt x="1574" y="2323"/>
                  </a:cubicBezTo>
                  <a:cubicBezTo>
                    <a:pt x="1567" y="2353"/>
                    <a:pt x="1544" y="2368"/>
                    <a:pt x="1522" y="2390"/>
                  </a:cubicBezTo>
                  <a:cubicBezTo>
                    <a:pt x="1499" y="2413"/>
                    <a:pt x="1484" y="2428"/>
                    <a:pt x="1454" y="2443"/>
                  </a:cubicBezTo>
                  <a:cubicBezTo>
                    <a:pt x="1447" y="2443"/>
                    <a:pt x="1439" y="2443"/>
                    <a:pt x="1432" y="2450"/>
                  </a:cubicBezTo>
                  <a:cubicBezTo>
                    <a:pt x="1417" y="2473"/>
                    <a:pt x="1424" y="2487"/>
                    <a:pt x="1424" y="2517"/>
                  </a:cubicBezTo>
                  <a:cubicBezTo>
                    <a:pt x="1417" y="2533"/>
                    <a:pt x="1409" y="2547"/>
                    <a:pt x="1409" y="2570"/>
                  </a:cubicBezTo>
                  <a:cubicBezTo>
                    <a:pt x="1409" y="2607"/>
                    <a:pt x="1409" y="2637"/>
                    <a:pt x="1439" y="2652"/>
                  </a:cubicBezTo>
                  <a:cubicBezTo>
                    <a:pt x="1462" y="2667"/>
                    <a:pt x="1477" y="2667"/>
                    <a:pt x="1492" y="2682"/>
                  </a:cubicBezTo>
                  <a:cubicBezTo>
                    <a:pt x="1499" y="2690"/>
                    <a:pt x="1514" y="2705"/>
                    <a:pt x="1514" y="2720"/>
                  </a:cubicBezTo>
                  <a:cubicBezTo>
                    <a:pt x="1514" y="2750"/>
                    <a:pt x="1477" y="2757"/>
                    <a:pt x="1447" y="2757"/>
                  </a:cubicBezTo>
                  <a:cubicBezTo>
                    <a:pt x="1439" y="2795"/>
                    <a:pt x="1447" y="2810"/>
                    <a:pt x="1447" y="2847"/>
                  </a:cubicBezTo>
                  <a:cubicBezTo>
                    <a:pt x="1417" y="2847"/>
                    <a:pt x="1402" y="2855"/>
                    <a:pt x="1379" y="2855"/>
                  </a:cubicBezTo>
                  <a:cubicBezTo>
                    <a:pt x="1379" y="2825"/>
                    <a:pt x="1372" y="2802"/>
                    <a:pt x="1364" y="2765"/>
                  </a:cubicBezTo>
                  <a:cubicBezTo>
                    <a:pt x="1364" y="2727"/>
                    <a:pt x="1364" y="2705"/>
                    <a:pt x="1342" y="2667"/>
                  </a:cubicBezTo>
                  <a:cubicBezTo>
                    <a:pt x="1327" y="2645"/>
                    <a:pt x="1304" y="2637"/>
                    <a:pt x="1274" y="2622"/>
                  </a:cubicBezTo>
                  <a:cubicBezTo>
                    <a:pt x="1252" y="2615"/>
                    <a:pt x="1237" y="2600"/>
                    <a:pt x="1207" y="2600"/>
                  </a:cubicBezTo>
                  <a:cubicBezTo>
                    <a:pt x="1154" y="2600"/>
                    <a:pt x="1124" y="2607"/>
                    <a:pt x="1079" y="2622"/>
                  </a:cubicBezTo>
                  <a:cubicBezTo>
                    <a:pt x="1049" y="2630"/>
                    <a:pt x="1035" y="2637"/>
                    <a:pt x="1012" y="2652"/>
                  </a:cubicBezTo>
                  <a:cubicBezTo>
                    <a:pt x="975" y="2667"/>
                    <a:pt x="952" y="2675"/>
                    <a:pt x="922" y="2697"/>
                  </a:cubicBezTo>
                  <a:cubicBezTo>
                    <a:pt x="892" y="2712"/>
                    <a:pt x="877" y="2712"/>
                    <a:pt x="855" y="2727"/>
                  </a:cubicBezTo>
                  <a:cubicBezTo>
                    <a:pt x="840" y="2742"/>
                    <a:pt x="847" y="2757"/>
                    <a:pt x="847" y="2780"/>
                  </a:cubicBezTo>
                  <a:cubicBezTo>
                    <a:pt x="847" y="2802"/>
                    <a:pt x="847" y="2810"/>
                    <a:pt x="847" y="2832"/>
                  </a:cubicBezTo>
                  <a:cubicBezTo>
                    <a:pt x="832" y="2840"/>
                    <a:pt x="825" y="2840"/>
                    <a:pt x="810" y="2840"/>
                  </a:cubicBezTo>
                  <a:cubicBezTo>
                    <a:pt x="802" y="2847"/>
                    <a:pt x="795" y="2855"/>
                    <a:pt x="787" y="2862"/>
                  </a:cubicBezTo>
                  <a:lnTo>
                    <a:pt x="787" y="2862"/>
                  </a:lnTo>
                  <a:cubicBezTo>
                    <a:pt x="757" y="2855"/>
                    <a:pt x="727" y="2847"/>
                    <a:pt x="697" y="2825"/>
                  </a:cubicBezTo>
                  <a:cubicBezTo>
                    <a:pt x="675" y="2802"/>
                    <a:pt x="675" y="2780"/>
                    <a:pt x="667" y="2742"/>
                  </a:cubicBezTo>
                  <a:cubicBezTo>
                    <a:pt x="667" y="2735"/>
                    <a:pt x="652" y="2727"/>
                    <a:pt x="652" y="2712"/>
                  </a:cubicBezTo>
                  <a:cubicBezTo>
                    <a:pt x="652" y="2675"/>
                    <a:pt x="697" y="2667"/>
                    <a:pt x="697" y="2630"/>
                  </a:cubicBezTo>
                  <a:cubicBezTo>
                    <a:pt x="697" y="2622"/>
                    <a:pt x="690" y="2615"/>
                    <a:pt x="690" y="2607"/>
                  </a:cubicBezTo>
                  <a:cubicBezTo>
                    <a:pt x="690" y="2593"/>
                    <a:pt x="690" y="2585"/>
                    <a:pt x="690" y="2570"/>
                  </a:cubicBezTo>
                  <a:cubicBezTo>
                    <a:pt x="690" y="2540"/>
                    <a:pt x="682" y="2525"/>
                    <a:pt x="675" y="2503"/>
                  </a:cubicBezTo>
                  <a:cubicBezTo>
                    <a:pt x="667" y="2495"/>
                    <a:pt x="660" y="2495"/>
                    <a:pt x="645" y="2495"/>
                  </a:cubicBezTo>
                  <a:cubicBezTo>
                    <a:pt x="637" y="2495"/>
                    <a:pt x="630" y="2503"/>
                    <a:pt x="622" y="2503"/>
                  </a:cubicBezTo>
                  <a:cubicBezTo>
                    <a:pt x="607" y="2503"/>
                    <a:pt x="600" y="2495"/>
                    <a:pt x="585" y="2495"/>
                  </a:cubicBezTo>
                  <a:lnTo>
                    <a:pt x="585" y="2495"/>
                  </a:lnTo>
                  <a:cubicBezTo>
                    <a:pt x="600" y="2480"/>
                    <a:pt x="600" y="2465"/>
                    <a:pt x="600" y="2443"/>
                  </a:cubicBezTo>
                  <a:lnTo>
                    <a:pt x="600" y="2435"/>
                  </a:lnTo>
                  <a:cubicBezTo>
                    <a:pt x="607" y="2420"/>
                    <a:pt x="622" y="2413"/>
                    <a:pt x="630" y="2405"/>
                  </a:cubicBezTo>
                  <a:cubicBezTo>
                    <a:pt x="637" y="2405"/>
                    <a:pt x="637" y="2398"/>
                    <a:pt x="645" y="2398"/>
                  </a:cubicBezTo>
                  <a:cubicBezTo>
                    <a:pt x="667" y="2383"/>
                    <a:pt x="690" y="2398"/>
                    <a:pt x="705" y="2383"/>
                  </a:cubicBezTo>
                  <a:cubicBezTo>
                    <a:pt x="720" y="2375"/>
                    <a:pt x="720" y="2368"/>
                    <a:pt x="727" y="2360"/>
                  </a:cubicBezTo>
                  <a:cubicBezTo>
                    <a:pt x="727" y="2360"/>
                    <a:pt x="727" y="2353"/>
                    <a:pt x="735" y="2345"/>
                  </a:cubicBezTo>
                  <a:lnTo>
                    <a:pt x="742" y="2345"/>
                  </a:lnTo>
                  <a:cubicBezTo>
                    <a:pt x="765" y="2338"/>
                    <a:pt x="780" y="2338"/>
                    <a:pt x="795" y="2323"/>
                  </a:cubicBezTo>
                  <a:cubicBezTo>
                    <a:pt x="802" y="2315"/>
                    <a:pt x="802" y="2308"/>
                    <a:pt x="810" y="2293"/>
                  </a:cubicBezTo>
                  <a:cubicBezTo>
                    <a:pt x="817" y="2278"/>
                    <a:pt x="825" y="2263"/>
                    <a:pt x="825" y="2248"/>
                  </a:cubicBezTo>
                  <a:cubicBezTo>
                    <a:pt x="825" y="2218"/>
                    <a:pt x="810" y="2203"/>
                    <a:pt x="810" y="2173"/>
                  </a:cubicBezTo>
                  <a:cubicBezTo>
                    <a:pt x="810" y="2150"/>
                    <a:pt x="832" y="2158"/>
                    <a:pt x="847" y="2143"/>
                  </a:cubicBezTo>
                  <a:lnTo>
                    <a:pt x="847" y="2143"/>
                  </a:lnTo>
                  <a:cubicBezTo>
                    <a:pt x="840" y="2135"/>
                    <a:pt x="840" y="2128"/>
                    <a:pt x="832" y="2120"/>
                  </a:cubicBezTo>
                  <a:cubicBezTo>
                    <a:pt x="810" y="2105"/>
                    <a:pt x="795" y="2098"/>
                    <a:pt x="765" y="2083"/>
                  </a:cubicBezTo>
                  <a:cubicBezTo>
                    <a:pt x="735" y="2068"/>
                    <a:pt x="720" y="2045"/>
                    <a:pt x="697" y="2023"/>
                  </a:cubicBezTo>
                  <a:cubicBezTo>
                    <a:pt x="652" y="1970"/>
                    <a:pt x="660" y="1918"/>
                    <a:pt x="622" y="1858"/>
                  </a:cubicBezTo>
                  <a:lnTo>
                    <a:pt x="622" y="1858"/>
                  </a:lnTo>
                  <a:cubicBezTo>
                    <a:pt x="585" y="1851"/>
                    <a:pt x="585" y="1851"/>
                    <a:pt x="585" y="1851"/>
                  </a:cubicBezTo>
                  <a:cubicBezTo>
                    <a:pt x="555" y="1851"/>
                    <a:pt x="540" y="1858"/>
                    <a:pt x="518" y="1851"/>
                  </a:cubicBezTo>
                  <a:cubicBezTo>
                    <a:pt x="502" y="1843"/>
                    <a:pt x="495" y="1828"/>
                    <a:pt x="480" y="1828"/>
                  </a:cubicBezTo>
                  <a:cubicBezTo>
                    <a:pt x="472" y="1821"/>
                    <a:pt x="465" y="1828"/>
                    <a:pt x="458" y="1821"/>
                  </a:cubicBezTo>
                  <a:cubicBezTo>
                    <a:pt x="450" y="1813"/>
                    <a:pt x="450" y="1798"/>
                    <a:pt x="450" y="1783"/>
                  </a:cubicBezTo>
                  <a:cubicBezTo>
                    <a:pt x="420" y="1783"/>
                    <a:pt x="405" y="1783"/>
                    <a:pt x="375" y="1768"/>
                  </a:cubicBezTo>
                  <a:lnTo>
                    <a:pt x="375" y="1768"/>
                  </a:lnTo>
                  <a:cubicBezTo>
                    <a:pt x="383" y="1761"/>
                    <a:pt x="390" y="1761"/>
                    <a:pt x="390" y="1753"/>
                  </a:cubicBezTo>
                  <a:cubicBezTo>
                    <a:pt x="390" y="1723"/>
                    <a:pt x="360" y="1716"/>
                    <a:pt x="353" y="1686"/>
                  </a:cubicBezTo>
                  <a:cubicBezTo>
                    <a:pt x="345" y="1678"/>
                    <a:pt x="345" y="1671"/>
                    <a:pt x="345" y="1663"/>
                  </a:cubicBezTo>
                  <a:lnTo>
                    <a:pt x="345" y="1663"/>
                  </a:lnTo>
                  <a:cubicBezTo>
                    <a:pt x="323" y="1633"/>
                    <a:pt x="300" y="1633"/>
                    <a:pt x="278" y="1603"/>
                  </a:cubicBezTo>
                  <a:cubicBezTo>
                    <a:pt x="270" y="1581"/>
                    <a:pt x="270" y="1558"/>
                    <a:pt x="270" y="1536"/>
                  </a:cubicBezTo>
                  <a:cubicBezTo>
                    <a:pt x="263" y="1506"/>
                    <a:pt x="278" y="1483"/>
                    <a:pt x="255" y="1461"/>
                  </a:cubicBezTo>
                  <a:cubicBezTo>
                    <a:pt x="248" y="1453"/>
                    <a:pt x="240" y="1461"/>
                    <a:pt x="233" y="1453"/>
                  </a:cubicBezTo>
                  <a:cubicBezTo>
                    <a:pt x="218" y="1446"/>
                    <a:pt x="218" y="1423"/>
                    <a:pt x="210" y="1401"/>
                  </a:cubicBezTo>
                  <a:cubicBezTo>
                    <a:pt x="225" y="1408"/>
                    <a:pt x="240" y="1401"/>
                    <a:pt x="255" y="1401"/>
                  </a:cubicBezTo>
                  <a:cubicBezTo>
                    <a:pt x="255" y="1393"/>
                    <a:pt x="255" y="1386"/>
                    <a:pt x="255" y="1378"/>
                  </a:cubicBezTo>
                  <a:cubicBezTo>
                    <a:pt x="255" y="1341"/>
                    <a:pt x="255" y="1318"/>
                    <a:pt x="248" y="1288"/>
                  </a:cubicBezTo>
                  <a:cubicBezTo>
                    <a:pt x="240" y="1281"/>
                    <a:pt x="233" y="1274"/>
                    <a:pt x="233" y="1266"/>
                  </a:cubicBezTo>
                  <a:cubicBezTo>
                    <a:pt x="233" y="1258"/>
                    <a:pt x="248" y="1258"/>
                    <a:pt x="248" y="1258"/>
                  </a:cubicBezTo>
                  <a:cubicBezTo>
                    <a:pt x="263" y="1236"/>
                    <a:pt x="285" y="1229"/>
                    <a:pt x="285" y="1206"/>
                  </a:cubicBezTo>
                  <a:cubicBezTo>
                    <a:pt x="285" y="1176"/>
                    <a:pt x="270" y="1161"/>
                    <a:pt x="270" y="1131"/>
                  </a:cubicBezTo>
                  <a:cubicBezTo>
                    <a:pt x="270" y="1056"/>
                    <a:pt x="270" y="1056"/>
                    <a:pt x="270" y="1056"/>
                  </a:cubicBezTo>
                  <a:cubicBezTo>
                    <a:pt x="240" y="1056"/>
                    <a:pt x="225" y="1056"/>
                    <a:pt x="195" y="1056"/>
                  </a:cubicBezTo>
                  <a:cubicBezTo>
                    <a:pt x="173" y="1056"/>
                    <a:pt x="158" y="1064"/>
                    <a:pt x="135" y="1064"/>
                  </a:cubicBezTo>
                  <a:cubicBezTo>
                    <a:pt x="98" y="1064"/>
                    <a:pt x="83" y="1064"/>
                    <a:pt x="45" y="1056"/>
                  </a:cubicBezTo>
                  <a:cubicBezTo>
                    <a:pt x="23" y="1049"/>
                    <a:pt x="15" y="1034"/>
                    <a:pt x="8" y="1011"/>
                  </a:cubicBezTo>
                  <a:cubicBezTo>
                    <a:pt x="0" y="989"/>
                    <a:pt x="0" y="974"/>
                    <a:pt x="0" y="951"/>
                  </a:cubicBezTo>
                  <a:cubicBezTo>
                    <a:pt x="0" y="921"/>
                    <a:pt x="8" y="906"/>
                    <a:pt x="15" y="876"/>
                  </a:cubicBezTo>
                  <a:cubicBezTo>
                    <a:pt x="30" y="846"/>
                    <a:pt x="23" y="831"/>
                    <a:pt x="38" y="809"/>
                  </a:cubicBezTo>
                  <a:cubicBezTo>
                    <a:pt x="45" y="801"/>
                    <a:pt x="53" y="794"/>
                    <a:pt x="60" y="786"/>
                  </a:cubicBezTo>
                  <a:cubicBezTo>
                    <a:pt x="68" y="771"/>
                    <a:pt x="68" y="749"/>
                    <a:pt x="83" y="741"/>
                  </a:cubicBezTo>
                  <a:cubicBezTo>
                    <a:pt x="98" y="734"/>
                    <a:pt x="113" y="741"/>
                    <a:pt x="135" y="734"/>
                  </a:cubicBezTo>
                  <a:cubicBezTo>
                    <a:pt x="143" y="734"/>
                    <a:pt x="150" y="734"/>
                    <a:pt x="150" y="726"/>
                  </a:cubicBezTo>
                  <a:cubicBezTo>
                    <a:pt x="150" y="704"/>
                    <a:pt x="135" y="689"/>
                    <a:pt x="135" y="666"/>
                  </a:cubicBezTo>
                  <a:cubicBezTo>
                    <a:pt x="135" y="666"/>
                    <a:pt x="135" y="659"/>
                    <a:pt x="135" y="652"/>
                  </a:cubicBezTo>
                  <a:cubicBezTo>
                    <a:pt x="165" y="652"/>
                    <a:pt x="188" y="644"/>
                    <a:pt x="210" y="636"/>
                  </a:cubicBezTo>
                  <a:cubicBezTo>
                    <a:pt x="225" y="636"/>
                    <a:pt x="225" y="636"/>
                    <a:pt x="240" y="636"/>
                  </a:cubicBezTo>
                  <a:cubicBezTo>
                    <a:pt x="263" y="636"/>
                    <a:pt x="278" y="622"/>
                    <a:pt x="300" y="614"/>
                  </a:cubicBezTo>
                  <a:cubicBezTo>
                    <a:pt x="315" y="606"/>
                    <a:pt x="323" y="614"/>
                    <a:pt x="338" y="606"/>
                  </a:cubicBezTo>
                  <a:lnTo>
                    <a:pt x="338" y="606"/>
                  </a:lnTo>
                  <a:cubicBezTo>
                    <a:pt x="345" y="592"/>
                    <a:pt x="360" y="569"/>
                    <a:pt x="375" y="569"/>
                  </a:cubicBezTo>
                  <a:cubicBezTo>
                    <a:pt x="390" y="569"/>
                    <a:pt x="390" y="576"/>
                    <a:pt x="398" y="584"/>
                  </a:cubicBezTo>
                  <a:cubicBezTo>
                    <a:pt x="412" y="584"/>
                    <a:pt x="420" y="592"/>
                    <a:pt x="435" y="592"/>
                  </a:cubicBezTo>
                  <a:cubicBezTo>
                    <a:pt x="442" y="592"/>
                    <a:pt x="450" y="576"/>
                    <a:pt x="458" y="569"/>
                  </a:cubicBezTo>
                  <a:cubicBezTo>
                    <a:pt x="465" y="562"/>
                    <a:pt x="480" y="554"/>
                    <a:pt x="480" y="547"/>
                  </a:cubicBezTo>
                  <a:cubicBezTo>
                    <a:pt x="480" y="532"/>
                    <a:pt x="480" y="524"/>
                    <a:pt x="480" y="509"/>
                  </a:cubicBezTo>
                  <a:cubicBezTo>
                    <a:pt x="518" y="502"/>
                    <a:pt x="540" y="494"/>
                    <a:pt x="570" y="472"/>
                  </a:cubicBezTo>
                  <a:cubicBezTo>
                    <a:pt x="600" y="457"/>
                    <a:pt x="592" y="419"/>
                    <a:pt x="585" y="382"/>
                  </a:cubicBezTo>
                  <a:cubicBezTo>
                    <a:pt x="645" y="382"/>
                    <a:pt x="645" y="382"/>
                    <a:pt x="645" y="382"/>
                  </a:cubicBezTo>
                  <a:cubicBezTo>
                    <a:pt x="652" y="374"/>
                    <a:pt x="652" y="374"/>
                    <a:pt x="652" y="367"/>
                  </a:cubicBezTo>
                  <a:cubicBezTo>
                    <a:pt x="652" y="329"/>
                    <a:pt x="645" y="314"/>
                    <a:pt x="645" y="277"/>
                  </a:cubicBezTo>
                  <a:cubicBezTo>
                    <a:pt x="645" y="269"/>
                    <a:pt x="645" y="262"/>
                    <a:pt x="645" y="247"/>
                  </a:cubicBezTo>
                  <a:cubicBezTo>
                    <a:pt x="667" y="247"/>
                    <a:pt x="675" y="247"/>
                    <a:pt x="697" y="247"/>
                  </a:cubicBezTo>
                  <a:cubicBezTo>
                    <a:pt x="720" y="247"/>
                    <a:pt x="735" y="247"/>
                    <a:pt x="750" y="232"/>
                  </a:cubicBezTo>
                  <a:cubicBezTo>
                    <a:pt x="750" y="224"/>
                    <a:pt x="757" y="232"/>
                    <a:pt x="765" y="224"/>
                  </a:cubicBezTo>
                  <a:cubicBezTo>
                    <a:pt x="780" y="202"/>
                    <a:pt x="787" y="179"/>
                    <a:pt x="795" y="149"/>
                  </a:cubicBezTo>
                  <a:cubicBezTo>
                    <a:pt x="802" y="164"/>
                    <a:pt x="810" y="179"/>
                    <a:pt x="825" y="187"/>
                  </a:cubicBezTo>
                  <a:cubicBezTo>
                    <a:pt x="840" y="194"/>
                    <a:pt x="855" y="194"/>
                    <a:pt x="862" y="209"/>
                  </a:cubicBezTo>
                  <a:cubicBezTo>
                    <a:pt x="870" y="224"/>
                    <a:pt x="877" y="232"/>
                    <a:pt x="877" y="247"/>
                  </a:cubicBezTo>
                  <a:cubicBezTo>
                    <a:pt x="885" y="254"/>
                    <a:pt x="877" y="269"/>
                    <a:pt x="885" y="269"/>
                  </a:cubicBezTo>
                  <a:cubicBezTo>
                    <a:pt x="900" y="284"/>
                    <a:pt x="915" y="269"/>
                    <a:pt x="922" y="284"/>
                  </a:cubicBezTo>
                  <a:cubicBezTo>
                    <a:pt x="937" y="292"/>
                    <a:pt x="930" y="307"/>
                    <a:pt x="937" y="322"/>
                  </a:cubicBezTo>
                  <a:cubicBezTo>
                    <a:pt x="952" y="322"/>
                    <a:pt x="952" y="322"/>
                    <a:pt x="952" y="322"/>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3" name="Freeform 137">
              <a:extLst>
                <a:ext uri="{FF2B5EF4-FFF2-40B4-BE49-F238E27FC236}">
                  <a16:creationId xmlns:a16="http://schemas.microsoft.com/office/drawing/2014/main" id="{A84DFFF4-6B4A-2647-B7FE-9A90C8DB3D58}"/>
                </a:ext>
              </a:extLst>
            </p:cNvPr>
            <p:cNvSpPr>
              <a:spLocks noChangeArrowheads="1"/>
            </p:cNvSpPr>
            <p:nvPr/>
          </p:nvSpPr>
          <p:spPr bwMode="auto">
            <a:xfrm>
              <a:off x="7438262" y="5613862"/>
              <a:ext cx="1415536" cy="3014167"/>
            </a:xfrm>
            <a:custGeom>
              <a:avLst/>
              <a:gdLst>
                <a:gd name="T0" fmla="*/ 599 w 3276"/>
                <a:gd name="T1" fmla="*/ 4542 h 6977"/>
                <a:gd name="T2" fmla="*/ 742 w 3276"/>
                <a:gd name="T3" fmla="*/ 4751 h 6977"/>
                <a:gd name="T4" fmla="*/ 592 w 3276"/>
                <a:gd name="T5" fmla="*/ 4968 h 6977"/>
                <a:gd name="T6" fmla="*/ 517 w 3276"/>
                <a:gd name="T7" fmla="*/ 5395 h 6977"/>
                <a:gd name="T8" fmla="*/ 644 w 3276"/>
                <a:gd name="T9" fmla="*/ 5515 h 6977"/>
                <a:gd name="T10" fmla="*/ 464 w 3276"/>
                <a:gd name="T11" fmla="*/ 5740 h 6977"/>
                <a:gd name="T12" fmla="*/ 404 w 3276"/>
                <a:gd name="T13" fmla="*/ 5949 h 6977"/>
                <a:gd name="T14" fmla="*/ 194 w 3276"/>
                <a:gd name="T15" fmla="*/ 6032 h 6977"/>
                <a:gd name="T16" fmla="*/ 60 w 3276"/>
                <a:gd name="T17" fmla="*/ 6182 h 6977"/>
                <a:gd name="T18" fmla="*/ 75 w 3276"/>
                <a:gd name="T19" fmla="*/ 6504 h 6977"/>
                <a:gd name="T20" fmla="*/ 82 w 3276"/>
                <a:gd name="T21" fmla="*/ 6721 h 6977"/>
                <a:gd name="T22" fmla="*/ 247 w 3276"/>
                <a:gd name="T23" fmla="*/ 6811 h 6977"/>
                <a:gd name="T24" fmla="*/ 502 w 3276"/>
                <a:gd name="T25" fmla="*/ 6669 h 6977"/>
                <a:gd name="T26" fmla="*/ 846 w 3276"/>
                <a:gd name="T27" fmla="*/ 6467 h 6977"/>
                <a:gd name="T28" fmla="*/ 1206 w 3276"/>
                <a:gd name="T29" fmla="*/ 6646 h 6977"/>
                <a:gd name="T30" fmla="*/ 1379 w 3276"/>
                <a:gd name="T31" fmla="*/ 6924 h 6977"/>
                <a:gd name="T32" fmla="*/ 1588 w 3276"/>
                <a:gd name="T33" fmla="*/ 6819 h 6977"/>
                <a:gd name="T34" fmla="*/ 1851 w 3276"/>
                <a:gd name="T35" fmla="*/ 6909 h 6977"/>
                <a:gd name="T36" fmla="*/ 2046 w 3276"/>
                <a:gd name="T37" fmla="*/ 6706 h 6977"/>
                <a:gd name="T38" fmla="*/ 2113 w 3276"/>
                <a:gd name="T39" fmla="*/ 6189 h 6977"/>
                <a:gd name="T40" fmla="*/ 2061 w 3276"/>
                <a:gd name="T41" fmla="*/ 5620 h 6977"/>
                <a:gd name="T42" fmla="*/ 2165 w 3276"/>
                <a:gd name="T43" fmla="*/ 4804 h 6977"/>
                <a:gd name="T44" fmla="*/ 2315 w 3276"/>
                <a:gd name="T45" fmla="*/ 4676 h 6977"/>
                <a:gd name="T46" fmla="*/ 2570 w 3276"/>
                <a:gd name="T47" fmla="*/ 4736 h 6977"/>
                <a:gd name="T48" fmla="*/ 2630 w 3276"/>
                <a:gd name="T49" fmla="*/ 4616 h 6977"/>
                <a:gd name="T50" fmla="*/ 2623 w 3276"/>
                <a:gd name="T51" fmla="*/ 4452 h 6977"/>
                <a:gd name="T52" fmla="*/ 2585 w 3276"/>
                <a:gd name="T53" fmla="*/ 4309 h 6977"/>
                <a:gd name="T54" fmla="*/ 2735 w 3276"/>
                <a:gd name="T55" fmla="*/ 4047 h 6977"/>
                <a:gd name="T56" fmla="*/ 2817 w 3276"/>
                <a:gd name="T57" fmla="*/ 3942 h 6977"/>
                <a:gd name="T58" fmla="*/ 2892 w 3276"/>
                <a:gd name="T59" fmla="*/ 3822 h 6977"/>
                <a:gd name="T60" fmla="*/ 3035 w 3276"/>
                <a:gd name="T61" fmla="*/ 3740 h 6977"/>
                <a:gd name="T62" fmla="*/ 3072 w 3276"/>
                <a:gd name="T63" fmla="*/ 3665 h 6977"/>
                <a:gd name="T64" fmla="*/ 3080 w 3276"/>
                <a:gd name="T65" fmla="*/ 3507 h 6977"/>
                <a:gd name="T66" fmla="*/ 3102 w 3276"/>
                <a:gd name="T67" fmla="*/ 3425 h 6977"/>
                <a:gd name="T68" fmla="*/ 3147 w 3276"/>
                <a:gd name="T69" fmla="*/ 3305 h 6977"/>
                <a:gd name="T70" fmla="*/ 3177 w 3276"/>
                <a:gd name="T71" fmla="*/ 3200 h 6977"/>
                <a:gd name="T72" fmla="*/ 3162 w 3276"/>
                <a:gd name="T73" fmla="*/ 3140 h 6977"/>
                <a:gd name="T74" fmla="*/ 3237 w 3276"/>
                <a:gd name="T75" fmla="*/ 2923 h 6977"/>
                <a:gd name="T76" fmla="*/ 3200 w 3276"/>
                <a:gd name="T77" fmla="*/ 2781 h 6977"/>
                <a:gd name="T78" fmla="*/ 3087 w 3276"/>
                <a:gd name="T79" fmla="*/ 2263 h 6977"/>
                <a:gd name="T80" fmla="*/ 3042 w 3276"/>
                <a:gd name="T81" fmla="*/ 2061 h 6977"/>
                <a:gd name="T82" fmla="*/ 2907 w 3276"/>
                <a:gd name="T83" fmla="*/ 1799 h 6977"/>
                <a:gd name="T84" fmla="*/ 2540 w 3276"/>
                <a:gd name="T85" fmla="*/ 1154 h 6977"/>
                <a:gd name="T86" fmla="*/ 2578 w 3276"/>
                <a:gd name="T87" fmla="*/ 285 h 6977"/>
                <a:gd name="T88" fmla="*/ 2270 w 3276"/>
                <a:gd name="T89" fmla="*/ 210 h 6977"/>
                <a:gd name="T90" fmla="*/ 1963 w 3276"/>
                <a:gd name="T91" fmla="*/ 75 h 6977"/>
                <a:gd name="T92" fmla="*/ 1836 w 3276"/>
                <a:gd name="T93" fmla="*/ 420 h 6977"/>
                <a:gd name="T94" fmla="*/ 2225 w 3276"/>
                <a:gd name="T95" fmla="*/ 480 h 6977"/>
                <a:gd name="T96" fmla="*/ 2345 w 3276"/>
                <a:gd name="T97" fmla="*/ 667 h 6977"/>
                <a:gd name="T98" fmla="*/ 2068 w 3276"/>
                <a:gd name="T99" fmla="*/ 907 h 6977"/>
                <a:gd name="T100" fmla="*/ 1783 w 3276"/>
                <a:gd name="T101" fmla="*/ 1057 h 6977"/>
                <a:gd name="T102" fmla="*/ 1641 w 3276"/>
                <a:gd name="T103" fmla="*/ 502 h 6977"/>
                <a:gd name="T104" fmla="*/ 1393 w 3276"/>
                <a:gd name="T105" fmla="*/ 480 h 6977"/>
                <a:gd name="T106" fmla="*/ 1304 w 3276"/>
                <a:gd name="T107" fmla="*/ 750 h 6977"/>
                <a:gd name="T108" fmla="*/ 1266 w 3276"/>
                <a:gd name="T109" fmla="*/ 1005 h 6977"/>
                <a:gd name="T110" fmla="*/ 981 w 3276"/>
                <a:gd name="T111" fmla="*/ 1169 h 6977"/>
                <a:gd name="T112" fmla="*/ 839 w 3276"/>
                <a:gd name="T113" fmla="*/ 1454 h 6977"/>
                <a:gd name="T114" fmla="*/ 906 w 3276"/>
                <a:gd name="T115" fmla="*/ 2099 h 6977"/>
                <a:gd name="T116" fmla="*/ 592 w 3276"/>
                <a:gd name="T117" fmla="*/ 2368 h 6977"/>
                <a:gd name="T118" fmla="*/ 816 w 3276"/>
                <a:gd name="T119" fmla="*/ 2473 h 6977"/>
                <a:gd name="T120" fmla="*/ 966 w 3276"/>
                <a:gd name="T121" fmla="*/ 3110 h 6977"/>
                <a:gd name="T122" fmla="*/ 824 w 3276"/>
                <a:gd name="T123" fmla="*/ 3455 h 6977"/>
                <a:gd name="T124" fmla="*/ 637 w 3276"/>
                <a:gd name="T125" fmla="*/ 4152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6" h="6977">
                  <a:moveTo>
                    <a:pt x="404" y="4444"/>
                  </a:moveTo>
                  <a:lnTo>
                    <a:pt x="404" y="4444"/>
                  </a:lnTo>
                  <a:cubicBezTo>
                    <a:pt x="412" y="4452"/>
                    <a:pt x="419" y="4474"/>
                    <a:pt x="434" y="4482"/>
                  </a:cubicBezTo>
                  <a:cubicBezTo>
                    <a:pt x="442" y="4482"/>
                    <a:pt x="457" y="4482"/>
                    <a:pt x="464" y="4482"/>
                  </a:cubicBezTo>
                  <a:cubicBezTo>
                    <a:pt x="479" y="4489"/>
                    <a:pt x="494" y="4504"/>
                    <a:pt x="509" y="4512"/>
                  </a:cubicBezTo>
                  <a:cubicBezTo>
                    <a:pt x="532" y="4519"/>
                    <a:pt x="547" y="4519"/>
                    <a:pt x="562" y="4527"/>
                  </a:cubicBezTo>
                  <a:cubicBezTo>
                    <a:pt x="577" y="4527"/>
                    <a:pt x="592" y="4527"/>
                    <a:pt x="599" y="4542"/>
                  </a:cubicBezTo>
                  <a:cubicBezTo>
                    <a:pt x="607" y="4549"/>
                    <a:pt x="599" y="4557"/>
                    <a:pt x="599" y="4564"/>
                  </a:cubicBezTo>
                  <a:cubicBezTo>
                    <a:pt x="607" y="4602"/>
                    <a:pt x="614" y="4616"/>
                    <a:pt x="614" y="4654"/>
                  </a:cubicBezTo>
                  <a:cubicBezTo>
                    <a:pt x="614" y="4662"/>
                    <a:pt x="607" y="4662"/>
                    <a:pt x="607" y="4669"/>
                  </a:cubicBezTo>
                  <a:cubicBezTo>
                    <a:pt x="607" y="4684"/>
                    <a:pt x="614" y="4692"/>
                    <a:pt x="622" y="4699"/>
                  </a:cubicBezTo>
                  <a:cubicBezTo>
                    <a:pt x="629" y="4714"/>
                    <a:pt x="629" y="4721"/>
                    <a:pt x="629" y="4736"/>
                  </a:cubicBezTo>
                  <a:cubicBezTo>
                    <a:pt x="652" y="4736"/>
                    <a:pt x="667" y="4744"/>
                    <a:pt x="689" y="4744"/>
                  </a:cubicBezTo>
                  <a:cubicBezTo>
                    <a:pt x="712" y="4751"/>
                    <a:pt x="727" y="4744"/>
                    <a:pt x="742" y="4751"/>
                  </a:cubicBezTo>
                  <a:cubicBezTo>
                    <a:pt x="764" y="4759"/>
                    <a:pt x="764" y="4781"/>
                    <a:pt x="779" y="4796"/>
                  </a:cubicBezTo>
                  <a:cubicBezTo>
                    <a:pt x="794" y="4819"/>
                    <a:pt x="816" y="4834"/>
                    <a:pt x="816" y="4863"/>
                  </a:cubicBezTo>
                  <a:cubicBezTo>
                    <a:pt x="816" y="4870"/>
                    <a:pt x="809" y="4870"/>
                    <a:pt x="802" y="4870"/>
                  </a:cubicBezTo>
                  <a:cubicBezTo>
                    <a:pt x="802" y="4878"/>
                    <a:pt x="802" y="4878"/>
                    <a:pt x="794" y="4885"/>
                  </a:cubicBezTo>
                  <a:cubicBezTo>
                    <a:pt x="787" y="4915"/>
                    <a:pt x="764" y="4930"/>
                    <a:pt x="734" y="4938"/>
                  </a:cubicBezTo>
                  <a:cubicBezTo>
                    <a:pt x="704" y="4953"/>
                    <a:pt x="689" y="4975"/>
                    <a:pt x="659" y="4975"/>
                  </a:cubicBezTo>
                  <a:cubicBezTo>
                    <a:pt x="629" y="4975"/>
                    <a:pt x="614" y="4968"/>
                    <a:pt x="592" y="4968"/>
                  </a:cubicBezTo>
                  <a:cubicBezTo>
                    <a:pt x="562" y="5133"/>
                    <a:pt x="562" y="5133"/>
                    <a:pt x="562" y="5133"/>
                  </a:cubicBezTo>
                  <a:cubicBezTo>
                    <a:pt x="577" y="5140"/>
                    <a:pt x="584" y="5140"/>
                    <a:pt x="584" y="5148"/>
                  </a:cubicBezTo>
                  <a:cubicBezTo>
                    <a:pt x="584" y="5163"/>
                    <a:pt x="577" y="5170"/>
                    <a:pt x="577" y="5178"/>
                  </a:cubicBezTo>
                  <a:cubicBezTo>
                    <a:pt x="569" y="5185"/>
                    <a:pt x="569" y="5193"/>
                    <a:pt x="562" y="5200"/>
                  </a:cubicBezTo>
                  <a:cubicBezTo>
                    <a:pt x="562" y="5208"/>
                    <a:pt x="547" y="5208"/>
                    <a:pt x="547" y="5223"/>
                  </a:cubicBezTo>
                  <a:cubicBezTo>
                    <a:pt x="532" y="5238"/>
                    <a:pt x="539" y="5252"/>
                    <a:pt x="532" y="5267"/>
                  </a:cubicBezTo>
                  <a:cubicBezTo>
                    <a:pt x="517" y="5313"/>
                    <a:pt x="517" y="5343"/>
                    <a:pt x="517" y="5395"/>
                  </a:cubicBezTo>
                  <a:cubicBezTo>
                    <a:pt x="517" y="5410"/>
                    <a:pt x="517" y="5425"/>
                    <a:pt x="532" y="5432"/>
                  </a:cubicBezTo>
                  <a:cubicBezTo>
                    <a:pt x="539" y="5440"/>
                    <a:pt x="547" y="5440"/>
                    <a:pt x="554" y="5447"/>
                  </a:cubicBezTo>
                  <a:cubicBezTo>
                    <a:pt x="562" y="5455"/>
                    <a:pt x="569" y="5462"/>
                    <a:pt x="577" y="5470"/>
                  </a:cubicBezTo>
                  <a:cubicBezTo>
                    <a:pt x="592" y="5470"/>
                    <a:pt x="607" y="5462"/>
                    <a:pt x="614" y="5470"/>
                  </a:cubicBezTo>
                  <a:cubicBezTo>
                    <a:pt x="622" y="5477"/>
                    <a:pt x="622" y="5485"/>
                    <a:pt x="622" y="5492"/>
                  </a:cubicBezTo>
                  <a:cubicBezTo>
                    <a:pt x="629" y="5507"/>
                    <a:pt x="637" y="5507"/>
                    <a:pt x="644" y="5515"/>
                  </a:cubicBezTo>
                  <a:lnTo>
                    <a:pt x="644" y="5515"/>
                  </a:lnTo>
                  <a:cubicBezTo>
                    <a:pt x="629" y="5537"/>
                    <a:pt x="622" y="5552"/>
                    <a:pt x="599" y="5575"/>
                  </a:cubicBezTo>
                  <a:cubicBezTo>
                    <a:pt x="584" y="5582"/>
                    <a:pt x="577" y="5582"/>
                    <a:pt x="569" y="5590"/>
                  </a:cubicBezTo>
                  <a:cubicBezTo>
                    <a:pt x="554" y="5612"/>
                    <a:pt x="554" y="5635"/>
                    <a:pt x="532" y="5657"/>
                  </a:cubicBezTo>
                  <a:cubicBezTo>
                    <a:pt x="532" y="5657"/>
                    <a:pt x="524" y="5657"/>
                    <a:pt x="524" y="5665"/>
                  </a:cubicBezTo>
                  <a:cubicBezTo>
                    <a:pt x="517" y="5672"/>
                    <a:pt x="517" y="5680"/>
                    <a:pt x="517" y="5687"/>
                  </a:cubicBezTo>
                  <a:cubicBezTo>
                    <a:pt x="509" y="5702"/>
                    <a:pt x="502" y="5710"/>
                    <a:pt x="487" y="5725"/>
                  </a:cubicBezTo>
                  <a:cubicBezTo>
                    <a:pt x="479" y="5725"/>
                    <a:pt x="472" y="5732"/>
                    <a:pt x="464" y="5740"/>
                  </a:cubicBezTo>
                  <a:cubicBezTo>
                    <a:pt x="449" y="5755"/>
                    <a:pt x="427" y="5762"/>
                    <a:pt x="427" y="5777"/>
                  </a:cubicBezTo>
                  <a:cubicBezTo>
                    <a:pt x="427" y="5814"/>
                    <a:pt x="434" y="5837"/>
                    <a:pt x="442" y="5867"/>
                  </a:cubicBezTo>
                  <a:cubicBezTo>
                    <a:pt x="442" y="5890"/>
                    <a:pt x="434" y="5904"/>
                    <a:pt x="442" y="5920"/>
                  </a:cubicBezTo>
                  <a:cubicBezTo>
                    <a:pt x="442" y="5927"/>
                    <a:pt x="457" y="5920"/>
                    <a:pt x="457" y="5927"/>
                  </a:cubicBezTo>
                  <a:cubicBezTo>
                    <a:pt x="457" y="5934"/>
                    <a:pt x="464" y="5942"/>
                    <a:pt x="464" y="5949"/>
                  </a:cubicBezTo>
                  <a:cubicBezTo>
                    <a:pt x="464" y="5964"/>
                    <a:pt x="449" y="5964"/>
                    <a:pt x="442" y="5964"/>
                  </a:cubicBezTo>
                  <a:cubicBezTo>
                    <a:pt x="427" y="5964"/>
                    <a:pt x="419" y="5949"/>
                    <a:pt x="404" y="5949"/>
                  </a:cubicBezTo>
                  <a:cubicBezTo>
                    <a:pt x="382" y="5949"/>
                    <a:pt x="374" y="5972"/>
                    <a:pt x="352" y="5972"/>
                  </a:cubicBezTo>
                  <a:cubicBezTo>
                    <a:pt x="337" y="5972"/>
                    <a:pt x="329" y="5957"/>
                    <a:pt x="314" y="5957"/>
                  </a:cubicBezTo>
                  <a:cubicBezTo>
                    <a:pt x="307" y="5957"/>
                    <a:pt x="307" y="5964"/>
                    <a:pt x="299" y="5964"/>
                  </a:cubicBezTo>
                  <a:cubicBezTo>
                    <a:pt x="277" y="5972"/>
                    <a:pt x="269" y="5972"/>
                    <a:pt x="247" y="5972"/>
                  </a:cubicBezTo>
                  <a:cubicBezTo>
                    <a:pt x="254" y="5979"/>
                    <a:pt x="262" y="5987"/>
                    <a:pt x="262" y="5994"/>
                  </a:cubicBezTo>
                  <a:cubicBezTo>
                    <a:pt x="262" y="6024"/>
                    <a:pt x="262" y="6024"/>
                    <a:pt x="262" y="6024"/>
                  </a:cubicBezTo>
                  <a:cubicBezTo>
                    <a:pt x="232" y="6024"/>
                    <a:pt x="217" y="6024"/>
                    <a:pt x="194" y="6032"/>
                  </a:cubicBezTo>
                  <a:cubicBezTo>
                    <a:pt x="180" y="6039"/>
                    <a:pt x="164" y="6047"/>
                    <a:pt x="142" y="6054"/>
                  </a:cubicBezTo>
                  <a:cubicBezTo>
                    <a:pt x="120" y="6054"/>
                    <a:pt x="104" y="6054"/>
                    <a:pt x="82" y="6054"/>
                  </a:cubicBezTo>
                  <a:cubicBezTo>
                    <a:pt x="60" y="6062"/>
                    <a:pt x="37" y="6054"/>
                    <a:pt x="37" y="6077"/>
                  </a:cubicBezTo>
                  <a:cubicBezTo>
                    <a:pt x="37" y="6084"/>
                    <a:pt x="45" y="6084"/>
                    <a:pt x="45" y="6092"/>
                  </a:cubicBezTo>
                  <a:cubicBezTo>
                    <a:pt x="45" y="6107"/>
                    <a:pt x="45" y="6122"/>
                    <a:pt x="37" y="6122"/>
                  </a:cubicBezTo>
                  <a:cubicBezTo>
                    <a:pt x="52" y="6129"/>
                    <a:pt x="67" y="6129"/>
                    <a:pt x="67" y="6144"/>
                  </a:cubicBezTo>
                  <a:cubicBezTo>
                    <a:pt x="67" y="6152"/>
                    <a:pt x="60" y="6167"/>
                    <a:pt x="60" y="6182"/>
                  </a:cubicBezTo>
                  <a:cubicBezTo>
                    <a:pt x="52" y="6204"/>
                    <a:pt x="45" y="6227"/>
                    <a:pt x="45" y="6257"/>
                  </a:cubicBezTo>
                  <a:cubicBezTo>
                    <a:pt x="37" y="6294"/>
                    <a:pt x="0" y="6309"/>
                    <a:pt x="0" y="6354"/>
                  </a:cubicBezTo>
                  <a:cubicBezTo>
                    <a:pt x="0" y="6362"/>
                    <a:pt x="7" y="6362"/>
                    <a:pt x="7" y="6369"/>
                  </a:cubicBezTo>
                  <a:cubicBezTo>
                    <a:pt x="7" y="6377"/>
                    <a:pt x="7" y="6392"/>
                    <a:pt x="7" y="6407"/>
                  </a:cubicBezTo>
                  <a:cubicBezTo>
                    <a:pt x="30" y="6407"/>
                    <a:pt x="52" y="6399"/>
                    <a:pt x="67" y="6414"/>
                  </a:cubicBezTo>
                  <a:cubicBezTo>
                    <a:pt x="82" y="6429"/>
                    <a:pt x="75" y="6444"/>
                    <a:pt x="75" y="6467"/>
                  </a:cubicBezTo>
                  <a:cubicBezTo>
                    <a:pt x="75" y="6482"/>
                    <a:pt x="75" y="6489"/>
                    <a:pt x="75" y="6504"/>
                  </a:cubicBezTo>
                  <a:cubicBezTo>
                    <a:pt x="75" y="6504"/>
                    <a:pt x="60" y="6504"/>
                    <a:pt x="60" y="6512"/>
                  </a:cubicBezTo>
                  <a:lnTo>
                    <a:pt x="60" y="6519"/>
                  </a:lnTo>
                  <a:cubicBezTo>
                    <a:pt x="60" y="6542"/>
                    <a:pt x="67" y="6556"/>
                    <a:pt x="67" y="6572"/>
                  </a:cubicBezTo>
                  <a:cubicBezTo>
                    <a:pt x="75" y="6579"/>
                    <a:pt x="67" y="6586"/>
                    <a:pt x="75" y="6602"/>
                  </a:cubicBezTo>
                  <a:cubicBezTo>
                    <a:pt x="82" y="6616"/>
                    <a:pt x="97" y="6616"/>
                    <a:pt x="97" y="6639"/>
                  </a:cubicBezTo>
                  <a:cubicBezTo>
                    <a:pt x="97" y="6654"/>
                    <a:pt x="90" y="6661"/>
                    <a:pt x="82" y="6676"/>
                  </a:cubicBezTo>
                  <a:cubicBezTo>
                    <a:pt x="75" y="6691"/>
                    <a:pt x="82" y="6706"/>
                    <a:pt x="82" y="6721"/>
                  </a:cubicBezTo>
                  <a:cubicBezTo>
                    <a:pt x="82" y="6736"/>
                    <a:pt x="75" y="6736"/>
                    <a:pt x="75" y="6751"/>
                  </a:cubicBezTo>
                  <a:cubicBezTo>
                    <a:pt x="67" y="6759"/>
                    <a:pt x="75" y="6774"/>
                    <a:pt x="67" y="6789"/>
                  </a:cubicBezTo>
                  <a:lnTo>
                    <a:pt x="67" y="6789"/>
                  </a:lnTo>
                  <a:cubicBezTo>
                    <a:pt x="90" y="6789"/>
                    <a:pt x="104" y="6774"/>
                    <a:pt x="120" y="6774"/>
                  </a:cubicBezTo>
                  <a:cubicBezTo>
                    <a:pt x="134" y="6781"/>
                    <a:pt x="142" y="6796"/>
                    <a:pt x="157" y="6796"/>
                  </a:cubicBezTo>
                  <a:cubicBezTo>
                    <a:pt x="187" y="6811"/>
                    <a:pt x="217" y="6796"/>
                    <a:pt x="247" y="6811"/>
                  </a:cubicBezTo>
                  <a:lnTo>
                    <a:pt x="247" y="6811"/>
                  </a:lnTo>
                  <a:cubicBezTo>
                    <a:pt x="284" y="6789"/>
                    <a:pt x="299" y="6766"/>
                    <a:pt x="337" y="6736"/>
                  </a:cubicBezTo>
                  <a:cubicBezTo>
                    <a:pt x="359" y="6744"/>
                    <a:pt x="359" y="6744"/>
                    <a:pt x="359" y="6744"/>
                  </a:cubicBezTo>
                  <a:cubicBezTo>
                    <a:pt x="382" y="6736"/>
                    <a:pt x="389" y="6721"/>
                    <a:pt x="412" y="6714"/>
                  </a:cubicBezTo>
                  <a:cubicBezTo>
                    <a:pt x="419" y="6706"/>
                    <a:pt x="427" y="6706"/>
                    <a:pt x="434" y="6699"/>
                  </a:cubicBezTo>
                  <a:cubicBezTo>
                    <a:pt x="442" y="6691"/>
                    <a:pt x="442" y="6684"/>
                    <a:pt x="449" y="6676"/>
                  </a:cubicBezTo>
                  <a:cubicBezTo>
                    <a:pt x="464" y="6669"/>
                    <a:pt x="479" y="6684"/>
                    <a:pt x="487" y="6676"/>
                  </a:cubicBezTo>
                  <a:cubicBezTo>
                    <a:pt x="494" y="6676"/>
                    <a:pt x="494" y="6669"/>
                    <a:pt x="502" y="6669"/>
                  </a:cubicBezTo>
                  <a:cubicBezTo>
                    <a:pt x="509" y="6654"/>
                    <a:pt x="517" y="6646"/>
                    <a:pt x="532" y="6639"/>
                  </a:cubicBezTo>
                  <a:cubicBezTo>
                    <a:pt x="547" y="6624"/>
                    <a:pt x="554" y="6616"/>
                    <a:pt x="569" y="6616"/>
                  </a:cubicBezTo>
                  <a:cubicBezTo>
                    <a:pt x="584" y="6609"/>
                    <a:pt x="592" y="6616"/>
                    <a:pt x="607" y="6609"/>
                  </a:cubicBezTo>
                  <a:cubicBezTo>
                    <a:pt x="622" y="6609"/>
                    <a:pt x="629" y="6602"/>
                    <a:pt x="644" y="6594"/>
                  </a:cubicBezTo>
                  <a:cubicBezTo>
                    <a:pt x="674" y="6586"/>
                    <a:pt x="689" y="6586"/>
                    <a:pt x="719" y="6579"/>
                  </a:cubicBezTo>
                  <a:cubicBezTo>
                    <a:pt x="719" y="6549"/>
                    <a:pt x="719" y="6519"/>
                    <a:pt x="749" y="6504"/>
                  </a:cubicBezTo>
                  <a:cubicBezTo>
                    <a:pt x="779" y="6474"/>
                    <a:pt x="809" y="6467"/>
                    <a:pt x="846" y="6467"/>
                  </a:cubicBezTo>
                  <a:cubicBezTo>
                    <a:pt x="899" y="6467"/>
                    <a:pt x="929" y="6496"/>
                    <a:pt x="981" y="6504"/>
                  </a:cubicBezTo>
                  <a:cubicBezTo>
                    <a:pt x="1019" y="6512"/>
                    <a:pt x="1041" y="6512"/>
                    <a:pt x="1071" y="6526"/>
                  </a:cubicBezTo>
                  <a:cubicBezTo>
                    <a:pt x="1086" y="6534"/>
                    <a:pt x="1101" y="6542"/>
                    <a:pt x="1109" y="6556"/>
                  </a:cubicBezTo>
                  <a:cubicBezTo>
                    <a:pt x="1116" y="6556"/>
                    <a:pt x="1116" y="6564"/>
                    <a:pt x="1116" y="6564"/>
                  </a:cubicBezTo>
                  <a:cubicBezTo>
                    <a:pt x="1131" y="6586"/>
                    <a:pt x="1146" y="6594"/>
                    <a:pt x="1154" y="6616"/>
                  </a:cubicBezTo>
                  <a:cubicBezTo>
                    <a:pt x="1161" y="6624"/>
                    <a:pt x="1161" y="6639"/>
                    <a:pt x="1169" y="6639"/>
                  </a:cubicBezTo>
                  <a:cubicBezTo>
                    <a:pt x="1176" y="6654"/>
                    <a:pt x="1191" y="6639"/>
                    <a:pt x="1206" y="6646"/>
                  </a:cubicBezTo>
                  <a:cubicBezTo>
                    <a:pt x="1214" y="6654"/>
                    <a:pt x="1214" y="6661"/>
                    <a:pt x="1214" y="6676"/>
                  </a:cubicBezTo>
                  <a:cubicBezTo>
                    <a:pt x="1229" y="6721"/>
                    <a:pt x="1214" y="6751"/>
                    <a:pt x="1229" y="6796"/>
                  </a:cubicBezTo>
                  <a:lnTo>
                    <a:pt x="1229" y="6796"/>
                  </a:lnTo>
                  <a:cubicBezTo>
                    <a:pt x="1244" y="6796"/>
                    <a:pt x="1266" y="6796"/>
                    <a:pt x="1281" y="6811"/>
                  </a:cubicBezTo>
                  <a:cubicBezTo>
                    <a:pt x="1304" y="6819"/>
                    <a:pt x="1296" y="6849"/>
                    <a:pt x="1319" y="6856"/>
                  </a:cubicBezTo>
                  <a:cubicBezTo>
                    <a:pt x="1334" y="6864"/>
                    <a:pt x="1341" y="6864"/>
                    <a:pt x="1363" y="6864"/>
                  </a:cubicBezTo>
                  <a:cubicBezTo>
                    <a:pt x="1363" y="6886"/>
                    <a:pt x="1356" y="6909"/>
                    <a:pt x="1379" y="6924"/>
                  </a:cubicBezTo>
                  <a:cubicBezTo>
                    <a:pt x="1393" y="6939"/>
                    <a:pt x="1409" y="6931"/>
                    <a:pt x="1423" y="6946"/>
                  </a:cubicBezTo>
                  <a:cubicBezTo>
                    <a:pt x="1446" y="6961"/>
                    <a:pt x="1453" y="6976"/>
                    <a:pt x="1476" y="6976"/>
                  </a:cubicBezTo>
                  <a:cubicBezTo>
                    <a:pt x="1491" y="6976"/>
                    <a:pt x="1499" y="6961"/>
                    <a:pt x="1513" y="6954"/>
                  </a:cubicBezTo>
                  <a:cubicBezTo>
                    <a:pt x="1528" y="6939"/>
                    <a:pt x="1536" y="6924"/>
                    <a:pt x="1558" y="6909"/>
                  </a:cubicBezTo>
                  <a:cubicBezTo>
                    <a:pt x="1566" y="6901"/>
                    <a:pt x="1581" y="6894"/>
                    <a:pt x="1588" y="6879"/>
                  </a:cubicBezTo>
                  <a:cubicBezTo>
                    <a:pt x="1596" y="6871"/>
                    <a:pt x="1603" y="6864"/>
                    <a:pt x="1603" y="6856"/>
                  </a:cubicBezTo>
                  <a:cubicBezTo>
                    <a:pt x="1603" y="6841"/>
                    <a:pt x="1588" y="6834"/>
                    <a:pt x="1588" y="6819"/>
                  </a:cubicBezTo>
                  <a:cubicBezTo>
                    <a:pt x="1581" y="6796"/>
                    <a:pt x="1581" y="6789"/>
                    <a:pt x="1581" y="6766"/>
                  </a:cubicBezTo>
                  <a:cubicBezTo>
                    <a:pt x="1596" y="6774"/>
                    <a:pt x="1603" y="6781"/>
                    <a:pt x="1611" y="6789"/>
                  </a:cubicBezTo>
                  <a:cubicBezTo>
                    <a:pt x="1618" y="6804"/>
                    <a:pt x="1618" y="6819"/>
                    <a:pt x="1633" y="6826"/>
                  </a:cubicBezTo>
                  <a:cubicBezTo>
                    <a:pt x="1663" y="6849"/>
                    <a:pt x="1686" y="6849"/>
                    <a:pt x="1716" y="6856"/>
                  </a:cubicBezTo>
                  <a:cubicBezTo>
                    <a:pt x="1746" y="6864"/>
                    <a:pt x="1768" y="6864"/>
                    <a:pt x="1791" y="6871"/>
                  </a:cubicBezTo>
                  <a:cubicBezTo>
                    <a:pt x="1821" y="6879"/>
                    <a:pt x="1828" y="6894"/>
                    <a:pt x="1851" y="6909"/>
                  </a:cubicBezTo>
                  <a:lnTo>
                    <a:pt x="1851" y="6909"/>
                  </a:lnTo>
                  <a:cubicBezTo>
                    <a:pt x="1851" y="6901"/>
                    <a:pt x="1851" y="6894"/>
                    <a:pt x="1858" y="6886"/>
                  </a:cubicBezTo>
                  <a:cubicBezTo>
                    <a:pt x="1858" y="6864"/>
                    <a:pt x="1858" y="6849"/>
                    <a:pt x="1866" y="6819"/>
                  </a:cubicBezTo>
                  <a:cubicBezTo>
                    <a:pt x="1896" y="6819"/>
                    <a:pt x="1911" y="6811"/>
                    <a:pt x="1941" y="6811"/>
                  </a:cubicBezTo>
                  <a:cubicBezTo>
                    <a:pt x="1948" y="6804"/>
                    <a:pt x="1948" y="6789"/>
                    <a:pt x="1956" y="6781"/>
                  </a:cubicBezTo>
                  <a:cubicBezTo>
                    <a:pt x="1963" y="6774"/>
                    <a:pt x="1971" y="6774"/>
                    <a:pt x="1986" y="6766"/>
                  </a:cubicBezTo>
                  <a:cubicBezTo>
                    <a:pt x="2001" y="6759"/>
                    <a:pt x="2008" y="6751"/>
                    <a:pt x="2023" y="6744"/>
                  </a:cubicBezTo>
                  <a:cubicBezTo>
                    <a:pt x="2031" y="6729"/>
                    <a:pt x="2038" y="6721"/>
                    <a:pt x="2046" y="6706"/>
                  </a:cubicBezTo>
                  <a:cubicBezTo>
                    <a:pt x="2053" y="6691"/>
                    <a:pt x="2053" y="6684"/>
                    <a:pt x="2061" y="6669"/>
                  </a:cubicBezTo>
                  <a:cubicBezTo>
                    <a:pt x="2061" y="6639"/>
                    <a:pt x="2061" y="6616"/>
                    <a:pt x="2068" y="6586"/>
                  </a:cubicBezTo>
                  <a:cubicBezTo>
                    <a:pt x="2068" y="6579"/>
                    <a:pt x="2083" y="6572"/>
                    <a:pt x="2083" y="6564"/>
                  </a:cubicBezTo>
                  <a:cubicBezTo>
                    <a:pt x="2091" y="6549"/>
                    <a:pt x="2091" y="6534"/>
                    <a:pt x="2091" y="6512"/>
                  </a:cubicBezTo>
                  <a:cubicBezTo>
                    <a:pt x="2091" y="6482"/>
                    <a:pt x="2105" y="6459"/>
                    <a:pt x="2105" y="6429"/>
                  </a:cubicBezTo>
                  <a:cubicBezTo>
                    <a:pt x="2105" y="6272"/>
                    <a:pt x="2105" y="6272"/>
                    <a:pt x="2105" y="6272"/>
                  </a:cubicBezTo>
                  <a:cubicBezTo>
                    <a:pt x="2105" y="6242"/>
                    <a:pt x="2113" y="6219"/>
                    <a:pt x="2113" y="6189"/>
                  </a:cubicBezTo>
                  <a:cubicBezTo>
                    <a:pt x="2113" y="6182"/>
                    <a:pt x="2121" y="6182"/>
                    <a:pt x="2121" y="6174"/>
                  </a:cubicBezTo>
                  <a:cubicBezTo>
                    <a:pt x="2121" y="6159"/>
                    <a:pt x="2105" y="6152"/>
                    <a:pt x="2105" y="6137"/>
                  </a:cubicBezTo>
                  <a:cubicBezTo>
                    <a:pt x="2105" y="6129"/>
                    <a:pt x="2113" y="6129"/>
                    <a:pt x="2113" y="6122"/>
                  </a:cubicBezTo>
                  <a:cubicBezTo>
                    <a:pt x="2113" y="6114"/>
                    <a:pt x="2113" y="6107"/>
                    <a:pt x="2113" y="6099"/>
                  </a:cubicBezTo>
                  <a:cubicBezTo>
                    <a:pt x="2113" y="6069"/>
                    <a:pt x="2113" y="6047"/>
                    <a:pt x="2113" y="6024"/>
                  </a:cubicBezTo>
                  <a:cubicBezTo>
                    <a:pt x="2113" y="5957"/>
                    <a:pt x="2105" y="5920"/>
                    <a:pt x="2091" y="5860"/>
                  </a:cubicBezTo>
                  <a:cubicBezTo>
                    <a:pt x="2075" y="5762"/>
                    <a:pt x="2075" y="5710"/>
                    <a:pt x="2061" y="5620"/>
                  </a:cubicBezTo>
                  <a:cubicBezTo>
                    <a:pt x="2046" y="5552"/>
                    <a:pt x="2031" y="5515"/>
                    <a:pt x="2008" y="5455"/>
                  </a:cubicBezTo>
                  <a:cubicBezTo>
                    <a:pt x="1986" y="5395"/>
                    <a:pt x="1986" y="5357"/>
                    <a:pt x="1978" y="5290"/>
                  </a:cubicBezTo>
                  <a:cubicBezTo>
                    <a:pt x="1978" y="5260"/>
                    <a:pt x="1971" y="5245"/>
                    <a:pt x="1971" y="5208"/>
                  </a:cubicBezTo>
                  <a:cubicBezTo>
                    <a:pt x="1971" y="5155"/>
                    <a:pt x="1978" y="5118"/>
                    <a:pt x="1993" y="5065"/>
                  </a:cubicBezTo>
                  <a:cubicBezTo>
                    <a:pt x="2023" y="4983"/>
                    <a:pt x="2046" y="4938"/>
                    <a:pt x="2105" y="4870"/>
                  </a:cubicBezTo>
                  <a:cubicBezTo>
                    <a:pt x="2121" y="4849"/>
                    <a:pt x="2143" y="4849"/>
                    <a:pt x="2165" y="4826"/>
                  </a:cubicBezTo>
                  <a:cubicBezTo>
                    <a:pt x="2165" y="4819"/>
                    <a:pt x="2165" y="4811"/>
                    <a:pt x="2165" y="4804"/>
                  </a:cubicBezTo>
                  <a:cubicBezTo>
                    <a:pt x="2165" y="4789"/>
                    <a:pt x="2158" y="4781"/>
                    <a:pt x="2151" y="4774"/>
                  </a:cubicBezTo>
                  <a:cubicBezTo>
                    <a:pt x="2143" y="4766"/>
                    <a:pt x="2151" y="4759"/>
                    <a:pt x="2143" y="4759"/>
                  </a:cubicBezTo>
                  <a:cubicBezTo>
                    <a:pt x="2135" y="4759"/>
                    <a:pt x="2128" y="4759"/>
                    <a:pt x="2121" y="4751"/>
                  </a:cubicBezTo>
                  <a:cubicBezTo>
                    <a:pt x="2128" y="4729"/>
                    <a:pt x="2158" y="4714"/>
                    <a:pt x="2188" y="4714"/>
                  </a:cubicBezTo>
                  <a:cubicBezTo>
                    <a:pt x="2225" y="4714"/>
                    <a:pt x="2240" y="4729"/>
                    <a:pt x="2278" y="4751"/>
                  </a:cubicBezTo>
                  <a:cubicBezTo>
                    <a:pt x="2278" y="4729"/>
                    <a:pt x="2285" y="4714"/>
                    <a:pt x="2293" y="4699"/>
                  </a:cubicBezTo>
                  <a:cubicBezTo>
                    <a:pt x="2300" y="4692"/>
                    <a:pt x="2308" y="4684"/>
                    <a:pt x="2315" y="4676"/>
                  </a:cubicBezTo>
                  <a:cubicBezTo>
                    <a:pt x="2338" y="4676"/>
                    <a:pt x="2353" y="4684"/>
                    <a:pt x="2368" y="4684"/>
                  </a:cubicBezTo>
                  <a:cubicBezTo>
                    <a:pt x="2420" y="4684"/>
                    <a:pt x="2443" y="4669"/>
                    <a:pt x="2495" y="4669"/>
                  </a:cubicBezTo>
                  <a:cubicBezTo>
                    <a:pt x="2503" y="4669"/>
                    <a:pt x="2510" y="4669"/>
                    <a:pt x="2510" y="4676"/>
                  </a:cubicBezTo>
                  <a:cubicBezTo>
                    <a:pt x="2518" y="4692"/>
                    <a:pt x="2518" y="4706"/>
                    <a:pt x="2525" y="4706"/>
                  </a:cubicBezTo>
                  <a:cubicBezTo>
                    <a:pt x="2540" y="4706"/>
                    <a:pt x="2540" y="4692"/>
                    <a:pt x="2555" y="4692"/>
                  </a:cubicBezTo>
                  <a:cubicBezTo>
                    <a:pt x="2555" y="4692"/>
                    <a:pt x="2563" y="4699"/>
                    <a:pt x="2570" y="4699"/>
                  </a:cubicBezTo>
                  <a:cubicBezTo>
                    <a:pt x="2570" y="4714"/>
                    <a:pt x="2555" y="4721"/>
                    <a:pt x="2570" y="4736"/>
                  </a:cubicBezTo>
                  <a:cubicBezTo>
                    <a:pt x="2570" y="4744"/>
                    <a:pt x="2578" y="4751"/>
                    <a:pt x="2585" y="4759"/>
                  </a:cubicBezTo>
                  <a:cubicBezTo>
                    <a:pt x="2615" y="4789"/>
                    <a:pt x="2630" y="4819"/>
                    <a:pt x="2668" y="4834"/>
                  </a:cubicBezTo>
                  <a:cubicBezTo>
                    <a:pt x="2675" y="4826"/>
                    <a:pt x="2675" y="4819"/>
                    <a:pt x="2675" y="4811"/>
                  </a:cubicBezTo>
                  <a:cubicBezTo>
                    <a:pt x="2675" y="4789"/>
                    <a:pt x="2660" y="4774"/>
                    <a:pt x="2660" y="4751"/>
                  </a:cubicBezTo>
                  <a:cubicBezTo>
                    <a:pt x="2660" y="4736"/>
                    <a:pt x="2668" y="4721"/>
                    <a:pt x="2660" y="4714"/>
                  </a:cubicBezTo>
                  <a:cubicBezTo>
                    <a:pt x="2652" y="4692"/>
                    <a:pt x="2638" y="4692"/>
                    <a:pt x="2630" y="4676"/>
                  </a:cubicBezTo>
                  <a:cubicBezTo>
                    <a:pt x="2630" y="4616"/>
                    <a:pt x="2630" y="4616"/>
                    <a:pt x="2630" y="4616"/>
                  </a:cubicBezTo>
                  <a:cubicBezTo>
                    <a:pt x="2652" y="4579"/>
                    <a:pt x="2652" y="4579"/>
                    <a:pt x="2652" y="4579"/>
                  </a:cubicBezTo>
                  <a:cubicBezTo>
                    <a:pt x="2652" y="4572"/>
                    <a:pt x="2645" y="4564"/>
                    <a:pt x="2645" y="4549"/>
                  </a:cubicBezTo>
                  <a:cubicBezTo>
                    <a:pt x="2652" y="4549"/>
                    <a:pt x="2660" y="4557"/>
                    <a:pt x="2668" y="4549"/>
                  </a:cubicBezTo>
                  <a:cubicBezTo>
                    <a:pt x="2675" y="4542"/>
                    <a:pt x="2668" y="4534"/>
                    <a:pt x="2668" y="4519"/>
                  </a:cubicBezTo>
                  <a:cubicBezTo>
                    <a:pt x="2668" y="4512"/>
                    <a:pt x="2668" y="4497"/>
                    <a:pt x="2660" y="4489"/>
                  </a:cubicBezTo>
                  <a:cubicBezTo>
                    <a:pt x="2645" y="4489"/>
                    <a:pt x="2638" y="4489"/>
                    <a:pt x="2623" y="4489"/>
                  </a:cubicBezTo>
                  <a:cubicBezTo>
                    <a:pt x="2623" y="4452"/>
                    <a:pt x="2623" y="4452"/>
                    <a:pt x="2623" y="4452"/>
                  </a:cubicBezTo>
                  <a:cubicBezTo>
                    <a:pt x="2615" y="4452"/>
                    <a:pt x="2608" y="4452"/>
                    <a:pt x="2600" y="4444"/>
                  </a:cubicBezTo>
                  <a:cubicBezTo>
                    <a:pt x="2608" y="4422"/>
                    <a:pt x="2623" y="4414"/>
                    <a:pt x="2638" y="4399"/>
                  </a:cubicBezTo>
                  <a:cubicBezTo>
                    <a:pt x="2638" y="4392"/>
                    <a:pt x="2645" y="4392"/>
                    <a:pt x="2645" y="4384"/>
                  </a:cubicBezTo>
                  <a:cubicBezTo>
                    <a:pt x="2645" y="4377"/>
                    <a:pt x="2660" y="4384"/>
                    <a:pt x="2660" y="4377"/>
                  </a:cubicBezTo>
                  <a:cubicBezTo>
                    <a:pt x="2660" y="4347"/>
                    <a:pt x="2645" y="4324"/>
                    <a:pt x="2615" y="4324"/>
                  </a:cubicBezTo>
                  <a:cubicBezTo>
                    <a:pt x="2608" y="4324"/>
                    <a:pt x="2600" y="4324"/>
                    <a:pt x="2593" y="4324"/>
                  </a:cubicBezTo>
                  <a:cubicBezTo>
                    <a:pt x="2593" y="4317"/>
                    <a:pt x="2585" y="4317"/>
                    <a:pt x="2585" y="4309"/>
                  </a:cubicBezTo>
                  <a:cubicBezTo>
                    <a:pt x="2585" y="4287"/>
                    <a:pt x="2608" y="4287"/>
                    <a:pt x="2623" y="4272"/>
                  </a:cubicBezTo>
                  <a:cubicBezTo>
                    <a:pt x="2645" y="4257"/>
                    <a:pt x="2652" y="4242"/>
                    <a:pt x="2668" y="4227"/>
                  </a:cubicBezTo>
                  <a:cubicBezTo>
                    <a:pt x="2682" y="4212"/>
                    <a:pt x="2698" y="4197"/>
                    <a:pt x="2698" y="4174"/>
                  </a:cubicBezTo>
                  <a:cubicBezTo>
                    <a:pt x="2698" y="4159"/>
                    <a:pt x="2682" y="4144"/>
                    <a:pt x="2668" y="4137"/>
                  </a:cubicBezTo>
                  <a:cubicBezTo>
                    <a:pt x="2675" y="4114"/>
                    <a:pt x="2690" y="4099"/>
                    <a:pt x="2705" y="4077"/>
                  </a:cubicBezTo>
                  <a:cubicBezTo>
                    <a:pt x="2712" y="4069"/>
                    <a:pt x="2720" y="4062"/>
                    <a:pt x="2720" y="4055"/>
                  </a:cubicBezTo>
                  <a:cubicBezTo>
                    <a:pt x="2728" y="4047"/>
                    <a:pt x="2735" y="4047"/>
                    <a:pt x="2735" y="4047"/>
                  </a:cubicBezTo>
                  <a:cubicBezTo>
                    <a:pt x="2750" y="4032"/>
                    <a:pt x="2750" y="4017"/>
                    <a:pt x="2750" y="4002"/>
                  </a:cubicBezTo>
                  <a:cubicBezTo>
                    <a:pt x="2750" y="3980"/>
                    <a:pt x="2742" y="3972"/>
                    <a:pt x="2742" y="3950"/>
                  </a:cubicBezTo>
                  <a:cubicBezTo>
                    <a:pt x="2758" y="3957"/>
                    <a:pt x="2758" y="3957"/>
                    <a:pt x="2758" y="3957"/>
                  </a:cubicBezTo>
                  <a:cubicBezTo>
                    <a:pt x="2765" y="3980"/>
                    <a:pt x="2765" y="4002"/>
                    <a:pt x="2780" y="4017"/>
                  </a:cubicBezTo>
                  <a:cubicBezTo>
                    <a:pt x="2787" y="4002"/>
                    <a:pt x="2787" y="3995"/>
                    <a:pt x="2795" y="3980"/>
                  </a:cubicBezTo>
                  <a:cubicBezTo>
                    <a:pt x="2802" y="3987"/>
                    <a:pt x="2802" y="3995"/>
                    <a:pt x="2817" y="3995"/>
                  </a:cubicBezTo>
                  <a:cubicBezTo>
                    <a:pt x="2817" y="3942"/>
                    <a:pt x="2817" y="3942"/>
                    <a:pt x="2817" y="3942"/>
                  </a:cubicBezTo>
                  <a:cubicBezTo>
                    <a:pt x="2817" y="3935"/>
                    <a:pt x="2802" y="3927"/>
                    <a:pt x="2802" y="3912"/>
                  </a:cubicBezTo>
                  <a:cubicBezTo>
                    <a:pt x="2802" y="3897"/>
                    <a:pt x="2817" y="3882"/>
                    <a:pt x="2817" y="3867"/>
                  </a:cubicBezTo>
                  <a:cubicBezTo>
                    <a:pt x="2817" y="3837"/>
                    <a:pt x="2795" y="3830"/>
                    <a:pt x="2787" y="3800"/>
                  </a:cubicBezTo>
                  <a:cubicBezTo>
                    <a:pt x="2810" y="3800"/>
                    <a:pt x="2825" y="3800"/>
                    <a:pt x="2847" y="3800"/>
                  </a:cubicBezTo>
                  <a:cubicBezTo>
                    <a:pt x="2855" y="3830"/>
                    <a:pt x="2855" y="3852"/>
                    <a:pt x="2870" y="3875"/>
                  </a:cubicBezTo>
                  <a:cubicBezTo>
                    <a:pt x="2885" y="3875"/>
                    <a:pt x="2885" y="3875"/>
                    <a:pt x="2885" y="3875"/>
                  </a:cubicBezTo>
                  <a:cubicBezTo>
                    <a:pt x="2892" y="3852"/>
                    <a:pt x="2885" y="3837"/>
                    <a:pt x="2892" y="3822"/>
                  </a:cubicBezTo>
                  <a:cubicBezTo>
                    <a:pt x="2900" y="3815"/>
                    <a:pt x="2915" y="3807"/>
                    <a:pt x="2915" y="3800"/>
                  </a:cubicBezTo>
                  <a:cubicBezTo>
                    <a:pt x="2915" y="3785"/>
                    <a:pt x="2900" y="3777"/>
                    <a:pt x="2900" y="3762"/>
                  </a:cubicBezTo>
                  <a:cubicBezTo>
                    <a:pt x="2900" y="3747"/>
                    <a:pt x="2915" y="3755"/>
                    <a:pt x="2922" y="3740"/>
                  </a:cubicBezTo>
                  <a:cubicBezTo>
                    <a:pt x="2945" y="3695"/>
                    <a:pt x="2900" y="3755"/>
                    <a:pt x="2952" y="3755"/>
                  </a:cubicBezTo>
                  <a:cubicBezTo>
                    <a:pt x="2975" y="3755"/>
                    <a:pt x="2982" y="3740"/>
                    <a:pt x="2997" y="3740"/>
                  </a:cubicBezTo>
                  <a:cubicBezTo>
                    <a:pt x="3027" y="3740"/>
                    <a:pt x="3027" y="3740"/>
                    <a:pt x="3027" y="3740"/>
                  </a:cubicBezTo>
                  <a:cubicBezTo>
                    <a:pt x="3035" y="3740"/>
                    <a:pt x="3035" y="3740"/>
                    <a:pt x="3035" y="3740"/>
                  </a:cubicBezTo>
                  <a:cubicBezTo>
                    <a:pt x="3027" y="3717"/>
                    <a:pt x="3027" y="3717"/>
                    <a:pt x="3027" y="3717"/>
                  </a:cubicBezTo>
                  <a:cubicBezTo>
                    <a:pt x="3035" y="3710"/>
                    <a:pt x="3042" y="3717"/>
                    <a:pt x="3042" y="3717"/>
                  </a:cubicBezTo>
                  <a:cubicBezTo>
                    <a:pt x="3050" y="3710"/>
                    <a:pt x="3042" y="3702"/>
                    <a:pt x="3050" y="3702"/>
                  </a:cubicBezTo>
                  <a:cubicBezTo>
                    <a:pt x="3027" y="3680"/>
                    <a:pt x="3012" y="3672"/>
                    <a:pt x="3012" y="3642"/>
                  </a:cubicBezTo>
                  <a:cubicBezTo>
                    <a:pt x="3012" y="3635"/>
                    <a:pt x="3012" y="3627"/>
                    <a:pt x="3020" y="3620"/>
                  </a:cubicBezTo>
                  <a:cubicBezTo>
                    <a:pt x="3035" y="3627"/>
                    <a:pt x="3042" y="3635"/>
                    <a:pt x="3050" y="3642"/>
                  </a:cubicBezTo>
                  <a:cubicBezTo>
                    <a:pt x="3057" y="3650"/>
                    <a:pt x="3057" y="3665"/>
                    <a:pt x="3072" y="3665"/>
                  </a:cubicBezTo>
                  <a:cubicBezTo>
                    <a:pt x="3080" y="3665"/>
                    <a:pt x="3080" y="3665"/>
                    <a:pt x="3087" y="3665"/>
                  </a:cubicBezTo>
                  <a:cubicBezTo>
                    <a:pt x="3087" y="3650"/>
                    <a:pt x="3095" y="3642"/>
                    <a:pt x="3095" y="3635"/>
                  </a:cubicBezTo>
                  <a:cubicBezTo>
                    <a:pt x="3095" y="3605"/>
                    <a:pt x="3065" y="3590"/>
                    <a:pt x="3035" y="3575"/>
                  </a:cubicBezTo>
                  <a:cubicBezTo>
                    <a:pt x="3042" y="3567"/>
                    <a:pt x="3042" y="3560"/>
                    <a:pt x="3042" y="3560"/>
                  </a:cubicBezTo>
                  <a:cubicBezTo>
                    <a:pt x="3072" y="3560"/>
                    <a:pt x="3110" y="3552"/>
                    <a:pt x="3110" y="3522"/>
                  </a:cubicBezTo>
                  <a:cubicBezTo>
                    <a:pt x="3110" y="3515"/>
                    <a:pt x="3110" y="3515"/>
                    <a:pt x="3102" y="3507"/>
                  </a:cubicBezTo>
                  <a:cubicBezTo>
                    <a:pt x="3095" y="3507"/>
                    <a:pt x="3050" y="3500"/>
                    <a:pt x="3080" y="3507"/>
                  </a:cubicBezTo>
                  <a:cubicBezTo>
                    <a:pt x="3095" y="3492"/>
                    <a:pt x="3102" y="3477"/>
                    <a:pt x="3117" y="3470"/>
                  </a:cubicBezTo>
                  <a:cubicBezTo>
                    <a:pt x="3125" y="3470"/>
                    <a:pt x="3125" y="3470"/>
                    <a:pt x="3132" y="3470"/>
                  </a:cubicBezTo>
                  <a:cubicBezTo>
                    <a:pt x="3140" y="3463"/>
                    <a:pt x="3147" y="3447"/>
                    <a:pt x="3155" y="3433"/>
                  </a:cubicBezTo>
                  <a:cubicBezTo>
                    <a:pt x="3140" y="3433"/>
                    <a:pt x="3140" y="3433"/>
                    <a:pt x="3125" y="3433"/>
                  </a:cubicBezTo>
                  <a:lnTo>
                    <a:pt x="3117" y="3440"/>
                  </a:lnTo>
                  <a:cubicBezTo>
                    <a:pt x="3110" y="3440"/>
                    <a:pt x="3095" y="3440"/>
                    <a:pt x="3095" y="3433"/>
                  </a:cubicBezTo>
                  <a:lnTo>
                    <a:pt x="3102" y="3425"/>
                  </a:lnTo>
                  <a:cubicBezTo>
                    <a:pt x="3102" y="3417"/>
                    <a:pt x="3102" y="3410"/>
                    <a:pt x="3095" y="3395"/>
                  </a:cubicBezTo>
                  <a:cubicBezTo>
                    <a:pt x="3110" y="3395"/>
                    <a:pt x="3110" y="3395"/>
                    <a:pt x="3117" y="3387"/>
                  </a:cubicBezTo>
                  <a:cubicBezTo>
                    <a:pt x="3117" y="3387"/>
                    <a:pt x="3117" y="3380"/>
                    <a:pt x="3117" y="3373"/>
                  </a:cubicBezTo>
                  <a:cubicBezTo>
                    <a:pt x="3110" y="3373"/>
                    <a:pt x="3102" y="3373"/>
                    <a:pt x="3102" y="3365"/>
                  </a:cubicBezTo>
                  <a:cubicBezTo>
                    <a:pt x="3102" y="3357"/>
                    <a:pt x="3110" y="3357"/>
                    <a:pt x="3110" y="3357"/>
                  </a:cubicBezTo>
                  <a:cubicBezTo>
                    <a:pt x="3147" y="3343"/>
                    <a:pt x="3170" y="3335"/>
                    <a:pt x="3185" y="3298"/>
                  </a:cubicBezTo>
                  <a:cubicBezTo>
                    <a:pt x="3170" y="3305"/>
                    <a:pt x="3162" y="3305"/>
                    <a:pt x="3147" y="3305"/>
                  </a:cubicBezTo>
                  <a:cubicBezTo>
                    <a:pt x="3132" y="3305"/>
                    <a:pt x="3125" y="3320"/>
                    <a:pt x="3110" y="3320"/>
                  </a:cubicBezTo>
                  <a:cubicBezTo>
                    <a:pt x="3102" y="3320"/>
                    <a:pt x="3102" y="3313"/>
                    <a:pt x="3095" y="3313"/>
                  </a:cubicBezTo>
                  <a:cubicBezTo>
                    <a:pt x="3102" y="3298"/>
                    <a:pt x="3110" y="3290"/>
                    <a:pt x="3125" y="3283"/>
                  </a:cubicBezTo>
                  <a:cubicBezTo>
                    <a:pt x="3140" y="3275"/>
                    <a:pt x="3162" y="3275"/>
                    <a:pt x="3162" y="3260"/>
                  </a:cubicBezTo>
                  <a:cubicBezTo>
                    <a:pt x="3162" y="3253"/>
                    <a:pt x="3155" y="3245"/>
                    <a:pt x="3155" y="3245"/>
                  </a:cubicBezTo>
                  <a:cubicBezTo>
                    <a:pt x="3162" y="3238"/>
                    <a:pt x="3170" y="3230"/>
                    <a:pt x="3170" y="3223"/>
                  </a:cubicBezTo>
                  <a:cubicBezTo>
                    <a:pt x="3177" y="3215"/>
                    <a:pt x="3170" y="3200"/>
                    <a:pt x="3177" y="3200"/>
                  </a:cubicBezTo>
                  <a:cubicBezTo>
                    <a:pt x="3192" y="3185"/>
                    <a:pt x="3207" y="3193"/>
                    <a:pt x="3215" y="3185"/>
                  </a:cubicBezTo>
                  <a:cubicBezTo>
                    <a:pt x="3229" y="3178"/>
                    <a:pt x="3237" y="3178"/>
                    <a:pt x="3245" y="3170"/>
                  </a:cubicBezTo>
                  <a:cubicBezTo>
                    <a:pt x="3252" y="3170"/>
                    <a:pt x="3260" y="3170"/>
                    <a:pt x="3260" y="3163"/>
                  </a:cubicBezTo>
                  <a:cubicBezTo>
                    <a:pt x="3260" y="3155"/>
                    <a:pt x="3260" y="3148"/>
                    <a:pt x="3260" y="3140"/>
                  </a:cubicBezTo>
                  <a:cubicBezTo>
                    <a:pt x="3260" y="3133"/>
                    <a:pt x="3267" y="3125"/>
                    <a:pt x="3267" y="3110"/>
                  </a:cubicBezTo>
                  <a:lnTo>
                    <a:pt x="3267" y="3103"/>
                  </a:lnTo>
                  <a:cubicBezTo>
                    <a:pt x="3229" y="3118"/>
                    <a:pt x="3207" y="3133"/>
                    <a:pt x="3162" y="3140"/>
                  </a:cubicBezTo>
                  <a:cubicBezTo>
                    <a:pt x="3155" y="3125"/>
                    <a:pt x="3155" y="3125"/>
                    <a:pt x="3155" y="3125"/>
                  </a:cubicBezTo>
                  <a:cubicBezTo>
                    <a:pt x="3162" y="3110"/>
                    <a:pt x="3162" y="3095"/>
                    <a:pt x="3177" y="3088"/>
                  </a:cubicBezTo>
                  <a:cubicBezTo>
                    <a:pt x="3192" y="3073"/>
                    <a:pt x="3207" y="3073"/>
                    <a:pt x="3229" y="3065"/>
                  </a:cubicBezTo>
                  <a:cubicBezTo>
                    <a:pt x="3252" y="3058"/>
                    <a:pt x="3252" y="3035"/>
                    <a:pt x="3267" y="3013"/>
                  </a:cubicBezTo>
                  <a:cubicBezTo>
                    <a:pt x="3275" y="2998"/>
                    <a:pt x="3275" y="2990"/>
                    <a:pt x="3275" y="2975"/>
                  </a:cubicBezTo>
                  <a:cubicBezTo>
                    <a:pt x="3275" y="2960"/>
                    <a:pt x="3267" y="2945"/>
                    <a:pt x="3260" y="2938"/>
                  </a:cubicBezTo>
                  <a:cubicBezTo>
                    <a:pt x="3252" y="2930"/>
                    <a:pt x="3237" y="2930"/>
                    <a:pt x="3237" y="2923"/>
                  </a:cubicBezTo>
                  <a:cubicBezTo>
                    <a:pt x="3229" y="2908"/>
                    <a:pt x="3229" y="2900"/>
                    <a:pt x="3229" y="2893"/>
                  </a:cubicBezTo>
                  <a:cubicBezTo>
                    <a:pt x="3229" y="2840"/>
                    <a:pt x="3229" y="2840"/>
                    <a:pt x="3229" y="2840"/>
                  </a:cubicBezTo>
                  <a:cubicBezTo>
                    <a:pt x="3222" y="2848"/>
                    <a:pt x="3222" y="2848"/>
                    <a:pt x="3222" y="2848"/>
                  </a:cubicBezTo>
                  <a:cubicBezTo>
                    <a:pt x="3200" y="2886"/>
                    <a:pt x="3185" y="2900"/>
                    <a:pt x="3170" y="2938"/>
                  </a:cubicBezTo>
                  <a:cubicBezTo>
                    <a:pt x="3155" y="2938"/>
                    <a:pt x="3155" y="2938"/>
                    <a:pt x="3155" y="2938"/>
                  </a:cubicBezTo>
                  <a:cubicBezTo>
                    <a:pt x="3155" y="2900"/>
                    <a:pt x="3170" y="2878"/>
                    <a:pt x="3185" y="2848"/>
                  </a:cubicBezTo>
                  <a:cubicBezTo>
                    <a:pt x="3200" y="2826"/>
                    <a:pt x="3200" y="2810"/>
                    <a:pt x="3200" y="2781"/>
                  </a:cubicBezTo>
                  <a:cubicBezTo>
                    <a:pt x="3207" y="2751"/>
                    <a:pt x="3215" y="2736"/>
                    <a:pt x="3215" y="2706"/>
                  </a:cubicBezTo>
                  <a:cubicBezTo>
                    <a:pt x="3215" y="2668"/>
                    <a:pt x="3200" y="2653"/>
                    <a:pt x="3200" y="2623"/>
                  </a:cubicBezTo>
                  <a:cubicBezTo>
                    <a:pt x="3200" y="2556"/>
                    <a:pt x="3200" y="2556"/>
                    <a:pt x="3200" y="2556"/>
                  </a:cubicBezTo>
                  <a:cubicBezTo>
                    <a:pt x="3147" y="2428"/>
                    <a:pt x="3147" y="2428"/>
                    <a:pt x="3147" y="2428"/>
                  </a:cubicBezTo>
                  <a:cubicBezTo>
                    <a:pt x="3155" y="2391"/>
                    <a:pt x="3170" y="2376"/>
                    <a:pt x="3170" y="2338"/>
                  </a:cubicBezTo>
                  <a:cubicBezTo>
                    <a:pt x="3170" y="2316"/>
                    <a:pt x="3155" y="2316"/>
                    <a:pt x="3140" y="2308"/>
                  </a:cubicBezTo>
                  <a:cubicBezTo>
                    <a:pt x="3117" y="2293"/>
                    <a:pt x="3110" y="2278"/>
                    <a:pt x="3087" y="2263"/>
                  </a:cubicBezTo>
                  <a:cubicBezTo>
                    <a:pt x="3065" y="2241"/>
                    <a:pt x="3057" y="2226"/>
                    <a:pt x="3042" y="2204"/>
                  </a:cubicBezTo>
                  <a:cubicBezTo>
                    <a:pt x="3035" y="2181"/>
                    <a:pt x="3027" y="2174"/>
                    <a:pt x="3027" y="2151"/>
                  </a:cubicBezTo>
                  <a:cubicBezTo>
                    <a:pt x="3027" y="2144"/>
                    <a:pt x="3020" y="2136"/>
                    <a:pt x="3027" y="2128"/>
                  </a:cubicBezTo>
                  <a:cubicBezTo>
                    <a:pt x="3035" y="2121"/>
                    <a:pt x="3042" y="2114"/>
                    <a:pt x="3050" y="2114"/>
                  </a:cubicBezTo>
                  <a:cubicBezTo>
                    <a:pt x="3065" y="2106"/>
                    <a:pt x="3065" y="2091"/>
                    <a:pt x="3065" y="2076"/>
                  </a:cubicBezTo>
                  <a:cubicBezTo>
                    <a:pt x="3065" y="2069"/>
                    <a:pt x="3065" y="2061"/>
                    <a:pt x="3057" y="2061"/>
                  </a:cubicBezTo>
                  <a:cubicBezTo>
                    <a:pt x="3057" y="2061"/>
                    <a:pt x="3050" y="2061"/>
                    <a:pt x="3042" y="2061"/>
                  </a:cubicBezTo>
                  <a:cubicBezTo>
                    <a:pt x="3020" y="2046"/>
                    <a:pt x="3005" y="2039"/>
                    <a:pt x="2990" y="2016"/>
                  </a:cubicBezTo>
                  <a:cubicBezTo>
                    <a:pt x="2990" y="2009"/>
                    <a:pt x="2990" y="2001"/>
                    <a:pt x="2997" y="2001"/>
                  </a:cubicBezTo>
                  <a:cubicBezTo>
                    <a:pt x="3005" y="1994"/>
                    <a:pt x="3027" y="1994"/>
                    <a:pt x="3027" y="1979"/>
                  </a:cubicBezTo>
                  <a:cubicBezTo>
                    <a:pt x="3027" y="1949"/>
                    <a:pt x="3005" y="1934"/>
                    <a:pt x="2990" y="1911"/>
                  </a:cubicBezTo>
                  <a:cubicBezTo>
                    <a:pt x="2982" y="1896"/>
                    <a:pt x="2967" y="1881"/>
                    <a:pt x="2960" y="1859"/>
                  </a:cubicBezTo>
                  <a:cubicBezTo>
                    <a:pt x="2960" y="1859"/>
                    <a:pt x="2960" y="1851"/>
                    <a:pt x="2952" y="1851"/>
                  </a:cubicBezTo>
                  <a:cubicBezTo>
                    <a:pt x="2937" y="1829"/>
                    <a:pt x="2922" y="1821"/>
                    <a:pt x="2907" y="1799"/>
                  </a:cubicBezTo>
                  <a:cubicBezTo>
                    <a:pt x="2892" y="1776"/>
                    <a:pt x="2885" y="1761"/>
                    <a:pt x="2870" y="1739"/>
                  </a:cubicBezTo>
                  <a:cubicBezTo>
                    <a:pt x="2847" y="1701"/>
                    <a:pt x="2840" y="1679"/>
                    <a:pt x="2825" y="1641"/>
                  </a:cubicBezTo>
                  <a:cubicBezTo>
                    <a:pt x="2810" y="1604"/>
                    <a:pt x="2802" y="1574"/>
                    <a:pt x="2772" y="1552"/>
                  </a:cubicBezTo>
                  <a:cubicBezTo>
                    <a:pt x="2750" y="1536"/>
                    <a:pt x="2728" y="1544"/>
                    <a:pt x="2705" y="1529"/>
                  </a:cubicBezTo>
                  <a:cubicBezTo>
                    <a:pt x="2652" y="1529"/>
                    <a:pt x="2630" y="1484"/>
                    <a:pt x="2608" y="1439"/>
                  </a:cubicBezTo>
                  <a:cubicBezTo>
                    <a:pt x="2585" y="1387"/>
                    <a:pt x="2578" y="1357"/>
                    <a:pt x="2570" y="1297"/>
                  </a:cubicBezTo>
                  <a:cubicBezTo>
                    <a:pt x="2555" y="1244"/>
                    <a:pt x="2548" y="1207"/>
                    <a:pt x="2540" y="1154"/>
                  </a:cubicBezTo>
                  <a:cubicBezTo>
                    <a:pt x="2533" y="1132"/>
                    <a:pt x="2525" y="1124"/>
                    <a:pt x="2525" y="1102"/>
                  </a:cubicBezTo>
                  <a:cubicBezTo>
                    <a:pt x="2518" y="1072"/>
                    <a:pt x="2518" y="1057"/>
                    <a:pt x="2518" y="1027"/>
                  </a:cubicBezTo>
                  <a:cubicBezTo>
                    <a:pt x="2510" y="945"/>
                    <a:pt x="2510" y="899"/>
                    <a:pt x="2510" y="817"/>
                  </a:cubicBezTo>
                  <a:cubicBezTo>
                    <a:pt x="2510" y="742"/>
                    <a:pt x="2510" y="697"/>
                    <a:pt x="2518" y="622"/>
                  </a:cubicBezTo>
                  <a:cubicBezTo>
                    <a:pt x="2525" y="585"/>
                    <a:pt x="2525" y="570"/>
                    <a:pt x="2525" y="532"/>
                  </a:cubicBezTo>
                  <a:cubicBezTo>
                    <a:pt x="2525" y="480"/>
                    <a:pt x="2533" y="450"/>
                    <a:pt x="2548" y="398"/>
                  </a:cubicBezTo>
                  <a:cubicBezTo>
                    <a:pt x="2555" y="352"/>
                    <a:pt x="2563" y="323"/>
                    <a:pt x="2578" y="285"/>
                  </a:cubicBezTo>
                  <a:cubicBezTo>
                    <a:pt x="2585" y="270"/>
                    <a:pt x="2593" y="263"/>
                    <a:pt x="2593" y="248"/>
                  </a:cubicBezTo>
                  <a:cubicBezTo>
                    <a:pt x="2593" y="173"/>
                    <a:pt x="2593" y="173"/>
                    <a:pt x="2593" y="173"/>
                  </a:cubicBezTo>
                  <a:cubicBezTo>
                    <a:pt x="2585" y="180"/>
                    <a:pt x="2578" y="188"/>
                    <a:pt x="2570" y="195"/>
                  </a:cubicBezTo>
                  <a:cubicBezTo>
                    <a:pt x="2548" y="218"/>
                    <a:pt x="2533" y="225"/>
                    <a:pt x="2510" y="240"/>
                  </a:cubicBezTo>
                  <a:cubicBezTo>
                    <a:pt x="2473" y="263"/>
                    <a:pt x="2458" y="293"/>
                    <a:pt x="2420" y="293"/>
                  </a:cubicBezTo>
                  <a:cubicBezTo>
                    <a:pt x="2383" y="293"/>
                    <a:pt x="2368" y="270"/>
                    <a:pt x="2338" y="248"/>
                  </a:cubicBezTo>
                  <a:cubicBezTo>
                    <a:pt x="2308" y="240"/>
                    <a:pt x="2293" y="233"/>
                    <a:pt x="2270" y="210"/>
                  </a:cubicBezTo>
                  <a:lnTo>
                    <a:pt x="2263" y="203"/>
                  </a:lnTo>
                  <a:cubicBezTo>
                    <a:pt x="2225" y="165"/>
                    <a:pt x="2203" y="128"/>
                    <a:pt x="2165" y="98"/>
                  </a:cubicBezTo>
                  <a:cubicBezTo>
                    <a:pt x="2135" y="98"/>
                    <a:pt x="2113" y="98"/>
                    <a:pt x="2091" y="90"/>
                  </a:cubicBezTo>
                  <a:cubicBezTo>
                    <a:pt x="2068" y="83"/>
                    <a:pt x="2061" y="68"/>
                    <a:pt x="2046" y="53"/>
                  </a:cubicBezTo>
                  <a:cubicBezTo>
                    <a:pt x="2016" y="38"/>
                    <a:pt x="1993" y="23"/>
                    <a:pt x="1971" y="0"/>
                  </a:cubicBezTo>
                  <a:cubicBezTo>
                    <a:pt x="1971" y="15"/>
                    <a:pt x="1963" y="23"/>
                    <a:pt x="1963" y="38"/>
                  </a:cubicBezTo>
                  <a:cubicBezTo>
                    <a:pt x="1963" y="53"/>
                    <a:pt x="1963" y="60"/>
                    <a:pt x="1963" y="75"/>
                  </a:cubicBezTo>
                  <a:cubicBezTo>
                    <a:pt x="1956" y="105"/>
                    <a:pt x="1933" y="120"/>
                    <a:pt x="1911" y="150"/>
                  </a:cubicBezTo>
                  <a:cubicBezTo>
                    <a:pt x="1896" y="165"/>
                    <a:pt x="1888" y="173"/>
                    <a:pt x="1881" y="195"/>
                  </a:cubicBezTo>
                  <a:cubicBezTo>
                    <a:pt x="1881" y="210"/>
                    <a:pt x="1881" y="218"/>
                    <a:pt x="1881" y="233"/>
                  </a:cubicBezTo>
                  <a:cubicBezTo>
                    <a:pt x="1873" y="263"/>
                    <a:pt x="1866" y="278"/>
                    <a:pt x="1858" y="300"/>
                  </a:cubicBezTo>
                  <a:cubicBezTo>
                    <a:pt x="1851" y="308"/>
                    <a:pt x="1843" y="315"/>
                    <a:pt x="1843" y="323"/>
                  </a:cubicBezTo>
                  <a:cubicBezTo>
                    <a:pt x="1836" y="352"/>
                    <a:pt x="1843" y="368"/>
                    <a:pt x="1843" y="398"/>
                  </a:cubicBezTo>
                  <a:cubicBezTo>
                    <a:pt x="1836" y="405"/>
                    <a:pt x="1836" y="412"/>
                    <a:pt x="1836" y="420"/>
                  </a:cubicBezTo>
                  <a:cubicBezTo>
                    <a:pt x="1828" y="465"/>
                    <a:pt x="1828" y="495"/>
                    <a:pt x="1821" y="532"/>
                  </a:cubicBezTo>
                  <a:cubicBezTo>
                    <a:pt x="1821" y="555"/>
                    <a:pt x="1813" y="570"/>
                    <a:pt x="1813" y="592"/>
                  </a:cubicBezTo>
                  <a:cubicBezTo>
                    <a:pt x="1813" y="607"/>
                    <a:pt x="1828" y="615"/>
                    <a:pt x="1843" y="622"/>
                  </a:cubicBezTo>
                  <a:cubicBezTo>
                    <a:pt x="2068" y="517"/>
                    <a:pt x="2068" y="517"/>
                    <a:pt x="2068" y="517"/>
                  </a:cubicBezTo>
                  <a:cubicBezTo>
                    <a:pt x="2091" y="525"/>
                    <a:pt x="2098" y="540"/>
                    <a:pt x="2121" y="540"/>
                  </a:cubicBezTo>
                  <a:cubicBezTo>
                    <a:pt x="2143" y="540"/>
                    <a:pt x="2151" y="517"/>
                    <a:pt x="2173" y="510"/>
                  </a:cubicBezTo>
                  <a:cubicBezTo>
                    <a:pt x="2188" y="495"/>
                    <a:pt x="2211" y="495"/>
                    <a:pt x="2225" y="480"/>
                  </a:cubicBezTo>
                  <a:cubicBezTo>
                    <a:pt x="2240" y="465"/>
                    <a:pt x="2233" y="442"/>
                    <a:pt x="2240" y="420"/>
                  </a:cubicBezTo>
                  <a:cubicBezTo>
                    <a:pt x="2248" y="405"/>
                    <a:pt x="2255" y="398"/>
                    <a:pt x="2263" y="398"/>
                  </a:cubicBezTo>
                  <a:cubicBezTo>
                    <a:pt x="2285" y="398"/>
                    <a:pt x="2293" y="405"/>
                    <a:pt x="2300" y="420"/>
                  </a:cubicBezTo>
                  <a:cubicBezTo>
                    <a:pt x="2323" y="442"/>
                    <a:pt x="2330" y="458"/>
                    <a:pt x="2345" y="480"/>
                  </a:cubicBezTo>
                  <a:cubicBezTo>
                    <a:pt x="2360" y="502"/>
                    <a:pt x="2368" y="510"/>
                    <a:pt x="2375" y="532"/>
                  </a:cubicBezTo>
                  <a:cubicBezTo>
                    <a:pt x="2383" y="547"/>
                    <a:pt x="2390" y="555"/>
                    <a:pt x="2390" y="577"/>
                  </a:cubicBezTo>
                  <a:cubicBezTo>
                    <a:pt x="2390" y="615"/>
                    <a:pt x="2345" y="630"/>
                    <a:pt x="2345" y="667"/>
                  </a:cubicBezTo>
                  <a:cubicBezTo>
                    <a:pt x="2345" y="787"/>
                    <a:pt x="2345" y="787"/>
                    <a:pt x="2345" y="787"/>
                  </a:cubicBezTo>
                  <a:cubicBezTo>
                    <a:pt x="2345" y="802"/>
                    <a:pt x="2338" y="810"/>
                    <a:pt x="2338" y="817"/>
                  </a:cubicBezTo>
                  <a:cubicBezTo>
                    <a:pt x="2330" y="855"/>
                    <a:pt x="2323" y="877"/>
                    <a:pt x="2315" y="907"/>
                  </a:cubicBezTo>
                  <a:cubicBezTo>
                    <a:pt x="2300" y="952"/>
                    <a:pt x="2270" y="997"/>
                    <a:pt x="2225" y="997"/>
                  </a:cubicBezTo>
                  <a:cubicBezTo>
                    <a:pt x="2211" y="997"/>
                    <a:pt x="2203" y="989"/>
                    <a:pt x="2195" y="982"/>
                  </a:cubicBezTo>
                  <a:cubicBezTo>
                    <a:pt x="2181" y="975"/>
                    <a:pt x="2165" y="967"/>
                    <a:pt x="2151" y="952"/>
                  </a:cubicBezTo>
                  <a:cubicBezTo>
                    <a:pt x="2121" y="937"/>
                    <a:pt x="2098" y="929"/>
                    <a:pt x="2068" y="907"/>
                  </a:cubicBezTo>
                  <a:cubicBezTo>
                    <a:pt x="2038" y="885"/>
                    <a:pt x="2031" y="855"/>
                    <a:pt x="1993" y="832"/>
                  </a:cubicBezTo>
                  <a:cubicBezTo>
                    <a:pt x="1978" y="817"/>
                    <a:pt x="1971" y="802"/>
                    <a:pt x="1948" y="802"/>
                  </a:cubicBezTo>
                  <a:cubicBezTo>
                    <a:pt x="1918" y="802"/>
                    <a:pt x="1926" y="840"/>
                    <a:pt x="1918" y="870"/>
                  </a:cubicBezTo>
                  <a:cubicBezTo>
                    <a:pt x="1911" y="899"/>
                    <a:pt x="1911" y="922"/>
                    <a:pt x="1896" y="952"/>
                  </a:cubicBezTo>
                  <a:cubicBezTo>
                    <a:pt x="1888" y="982"/>
                    <a:pt x="1888" y="997"/>
                    <a:pt x="1866" y="1027"/>
                  </a:cubicBezTo>
                  <a:cubicBezTo>
                    <a:pt x="1851" y="1049"/>
                    <a:pt x="1836" y="1072"/>
                    <a:pt x="1806" y="1072"/>
                  </a:cubicBezTo>
                  <a:cubicBezTo>
                    <a:pt x="1798" y="1072"/>
                    <a:pt x="1791" y="1064"/>
                    <a:pt x="1783" y="1057"/>
                  </a:cubicBezTo>
                  <a:cubicBezTo>
                    <a:pt x="1776" y="1057"/>
                    <a:pt x="1768" y="1049"/>
                    <a:pt x="1753" y="1049"/>
                  </a:cubicBezTo>
                  <a:cubicBezTo>
                    <a:pt x="1738" y="1042"/>
                    <a:pt x="1723" y="1042"/>
                    <a:pt x="1716" y="1027"/>
                  </a:cubicBezTo>
                  <a:cubicBezTo>
                    <a:pt x="1708" y="1012"/>
                    <a:pt x="1708" y="997"/>
                    <a:pt x="1708" y="975"/>
                  </a:cubicBezTo>
                  <a:cubicBezTo>
                    <a:pt x="1701" y="945"/>
                    <a:pt x="1693" y="922"/>
                    <a:pt x="1686" y="892"/>
                  </a:cubicBezTo>
                  <a:cubicBezTo>
                    <a:pt x="1671" y="802"/>
                    <a:pt x="1648" y="757"/>
                    <a:pt x="1648" y="675"/>
                  </a:cubicBezTo>
                  <a:cubicBezTo>
                    <a:pt x="1648" y="585"/>
                    <a:pt x="1648" y="585"/>
                    <a:pt x="1648" y="585"/>
                  </a:cubicBezTo>
                  <a:cubicBezTo>
                    <a:pt x="1648" y="555"/>
                    <a:pt x="1656" y="532"/>
                    <a:pt x="1641" y="502"/>
                  </a:cubicBezTo>
                  <a:cubicBezTo>
                    <a:pt x="1633" y="488"/>
                    <a:pt x="1618" y="488"/>
                    <a:pt x="1603" y="480"/>
                  </a:cubicBezTo>
                  <a:cubicBezTo>
                    <a:pt x="1596" y="480"/>
                    <a:pt x="1588" y="472"/>
                    <a:pt x="1573" y="472"/>
                  </a:cubicBezTo>
                  <a:cubicBezTo>
                    <a:pt x="1558" y="472"/>
                    <a:pt x="1551" y="488"/>
                    <a:pt x="1543" y="502"/>
                  </a:cubicBezTo>
                  <a:cubicBezTo>
                    <a:pt x="1543" y="517"/>
                    <a:pt x="1528" y="517"/>
                    <a:pt x="1521" y="525"/>
                  </a:cubicBezTo>
                  <a:cubicBezTo>
                    <a:pt x="1506" y="540"/>
                    <a:pt x="1491" y="555"/>
                    <a:pt x="1476" y="555"/>
                  </a:cubicBezTo>
                  <a:cubicBezTo>
                    <a:pt x="1453" y="555"/>
                    <a:pt x="1453" y="540"/>
                    <a:pt x="1439" y="525"/>
                  </a:cubicBezTo>
                  <a:cubicBezTo>
                    <a:pt x="1423" y="510"/>
                    <a:pt x="1416" y="502"/>
                    <a:pt x="1393" y="480"/>
                  </a:cubicBezTo>
                  <a:cubicBezTo>
                    <a:pt x="1371" y="458"/>
                    <a:pt x="1356" y="450"/>
                    <a:pt x="1326" y="435"/>
                  </a:cubicBezTo>
                  <a:cubicBezTo>
                    <a:pt x="1311" y="480"/>
                    <a:pt x="1311" y="510"/>
                    <a:pt x="1311" y="562"/>
                  </a:cubicBezTo>
                  <a:cubicBezTo>
                    <a:pt x="1311" y="577"/>
                    <a:pt x="1311" y="585"/>
                    <a:pt x="1296" y="600"/>
                  </a:cubicBezTo>
                  <a:cubicBezTo>
                    <a:pt x="1289" y="607"/>
                    <a:pt x="1274" y="607"/>
                    <a:pt x="1259" y="607"/>
                  </a:cubicBezTo>
                  <a:cubicBezTo>
                    <a:pt x="1244" y="607"/>
                    <a:pt x="1236" y="615"/>
                    <a:pt x="1221" y="622"/>
                  </a:cubicBezTo>
                  <a:cubicBezTo>
                    <a:pt x="1259" y="645"/>
                    <a:pt x="1281" y="667"/>
                    <a:pt x="1296" y="712"/>
                  </a:cubicBezTo>
                  <a:cubicBezTo>
                    <a:pt x="1296" y="727"/>
                    <a:pt x="1296" y="735"/>
                    <a:pt x="1304" y="750"/>
                  </a:cubicBezTo>
                  <a:cubicBezTo>
                    <a:pt x="1304" y="757"/>
                    <a:pt x="1319" y="757"/>
                    <a:pt x="1326" y="765"/>
                  </a:cubicBezTo>
                  <a:cubicBezTo>
                    <a:pt x="1334" y="780"/>
                    <a:pt x="1341" y="787"/>
                    <a:pt x="1349" y="802"/>
                  </a:cubicBezTo>
                  <a:cubicBezTo>
                    <a:pt x="1334" y="810"/>
                    <a:pt x="1334" y="810"/>
                    <a:pt x="1334" y="810"/>
                  </a:cubicBezTo>
                  <a:cubicBezTo>
                    <a:pt x="1326" y="795"/>
                    <a:pt x="1311" y="780"/>
                    <a:pt x="1296" y="765"/>
                  </a:cubicBezTo>
                  <a:cubicBezTo>
                    <a:pt x="1296" y="787"/>
                    <a:pt x="1296" y="795"/>
                    <a:pt x="1296" y="810"/>
                  </a:cubicBezTo>
                  <a:cubicBezTo>
                    <a:pt x="1296" y="840"/>
                    <a:pt x="1296" y="855"/>
                    <a:pt x="1289" y="877"/>
                  </a:cubicBezTo>
                  <a:cubicBezTo>
                    <a:pt x="1289" y="929"/>
                    <a:pt x="1281" y="959"/>
                    <a:pt x="1266" y="1005"/>
                  </a:cubicBezTo>
                  <a:cubicBezTo>
                    <a:pt x="1259" y="1027"/>
                    <a:pt x="1251" y="1042"/>
                    <a:pt x="1244" y="1064"/>
                  </a:cubicBezTo>
                  <a:cubicBezTo>
                    <a:pt x="1236" y="1087"/>
                    <a:pt x="1236" y="1102"/>
                    <a:pt x="1221" y="1117"/>
                  </a:cubicBezTo>
                  <a:cubicBezTo>
                    <a:pt x="1199" y="1139"/>
                    <a:pt x="1176" y="1132"/>
                    <a:pt x="1146" y="1147"/>
                  </a:cubicBezTo>
                  <a:cubicBezTo>
                    <a:pt x="1131" y="1162"/>
                    <a:pt x="1124" y="1177"/>
                    <a:pt x="1109" y="1192"/>
                  </a:cubicBezTo>
                  <a:cubicBezTo>
                    <a:pt x="1101" y="1199"/>
                    <a:pt x="1094" y="1199"/>
                    <a:pt x="1086" y="1199"/>
                  </a:cubicBezTo>
                  <a:cubicBezTo>
                    <a:pt x="1071" y="1207"/>
                    <a:pt x="1064" y="1222"/>
                    <a:pt x="1056" y="1222"/>
                  </a:cubicBezTo>
                  <a:cubicBezTo>
                    <a:pt x="1019" y="1222"/>
                    <a:pt x="1011" y="1169"/>
                    <a:pt x="981" y="1169"/>
                  </a:cubicBezTo>
                  <a:cubicBezTo>
                    <a:pt x="966" y="1169"/>
                    <a:pt x="966" y="1177"/>
                    <a:pt x="966" y="1184"/>
                  </a:cubicBezTo>
                  <a:cubicBezTo>
                    <a:pt x="951" y="1199"/>
                    <a:pt x="936" y="1214"/>
                    <a:pt x="922" y="1229"/>
                  </a:cubicBezTo>
                  <a:cubicBezTo>
                    <a:pt x="906" y="1252"/>
                    <a:pt x="906" y="1267"/>
                    <a:pt x="892" y="1297"/>
                  </a:cubicBezTo>
                  <a:cubicBezTo>
                    <a:pt x="876" y="1327"/>
                    <a:pt x="854" y="1342"/>
                    <a:pt x="832" y="1364"/>
                  </a:cubicBezTo>
                  <a:cubicBezTo>
                    <a:pt x="809" y="1379"/>
                    <a:pt x="772" y="1379"/>
                    <a:pt x="772" y="1409"/>
                  </a:cubicBezTo>
                  <a:cubicBezTo>
                    <a:pt x="772" y="1424"/>
                    <a:pt x="779" y="1432"/>
                    <a:pt x="779" y="1447"/>
                  </a:cubicBezTo>
                  <a:cubicBezTo>
                    <a:pt x="802" y="1447"/>
                    <a:pt x="824" y="1439"/>
                    <a:pt x="839" y="1454"/>
                  </a:cubicBezTo>
                  <a:cubicBezTo>
                    <a:pt x="862" y="1462"/>
                    <a:pt x="862" y="1477"/>
                    <a:pt x="862" y="1499"/>
                  </a:cubicBezTo>
                  <a:cubicBezTo>
                    <a:pt x="862" y="1657"/>
                    <a:pt x="862" y="1657"/>
                    <a:pt x="862" y="1657"/>
                  </a:cubicBezTo>
                  <a:cubicBezTo>
                    <a:pt x="862" y="1746"/>
                    <a:pt x="951" y="1776"/>
                    <a:pt x="951" y="1866"/>
                  </a:cubicBezTo>
                  <a:cubicBezTo>
                    <a:pt x="951" y="1911"/>
                    <a:pt x="944" y="1934"/>
                    <a:pt x="936" y="1971"/>
                  </a:cubicBezTo>
                  <a:cubicBezTo>
                    <a:pt x="936" y="1986"/>
                    <a:pt x="936" y="1994"/>
                    <a:pt x="936" y="2009"/>
                  </a:cubicBezTo>
                  <a:cubicBezTo>
                    <a:pt x="929" y="2031"/>
                    <a:pt x="922" y="2039"/>
                    <a:pt x="914" y="2061"/>
                  </a:cubicBezTo>
                  <a:cubicBezTo>
                    <a:pt x="914" y="2076"/>
                    <a:pt x="914" y="2084"/>
                    <a:pt x="906" y="2099"/>
                  </a:cubicBezTo>
                  <a:cubicBezTo>
                    <a:pt x="899" y="2144"/>
                    <a:pt x="892" y="2174"/>
                    <a:pt x="876" y="2218"/>
                  </a:cubicBezTo>
                  <a:cubicBezTo>
                    <a:pt x="854" y="2241"/>
                    <a:pt x="846" y="2263"/>
                    <a:pt x="832" y="2293"/>
                  </a:cubicBezTo>
                  <a:cubicBezTo>
                    <a:pt x="824" y="2308"/>
                    <a:pt x="816" y="2316"/>
                    <a:pt x="802" y="2323"/>
                  </a:cubicBezTo>
                  <a:cubicBezTo>
                    <a:pt x="764" y="2361"/>
                    <a:pt x="734" y="2368"/>
                    <a:pt x="689" y="2368"/>
                  </a:cubicBezTo>
                  <a:cubicBezTo>
                    <a:pt x="644" y="2368"/>
                    <a:pt x="622" y="2353"/>
                    <a:pt x="584" y="2331"/>
                  </a:cubicBezTo>
                  <a:cubicBezTo>
                    <a:pt x="584" y="2338"/>
                    <a:pt x="584" y="2338"/>
                    <a:pt x="584" y="2346"/>
                  </a:cubicBezTo>
                  <a:cubicBezTo>
                    <a:pt x="584" y="2353"/>
                    <a:pt x="592" y="2361"/>
                    <a:pt x="592" y="2368"/>
                  </a:cubicBezTo>
                  <a:cubicBezTo>
                    <a:pt x="607" y="2406"/>
                    <a:pt x="614" y="2421"/>
                    <a:pt x="622" y="2458"/>
                  </a:cubicBezTo>
                  <a:cubicBezTo>
                    <a:pt x="629" y="2481"/>
                    <a:pt x="629" y="2503"/>
                    <a:pt x="644" y="2518"/>
                  </a:cubicBezTo>
                  <a:cubicBezTo>
                    <a:pt x="659" y="2533"/>
                    <a:pt x="674" y="2533"/>
                    <a:pt x="697" y="2533"/>
                  </a:cubicBezTo>
                  <a:cubicBezTo>
                    <a:pt x="712" y="2533"/>
                    <a:pt x="719" y="2526"/>
                    <a:pt x="734" y="2518"/>
                  </a:cubicBezTo>
                  <a:cubicBezTo>
                    <a:pt x="742" y="2518"/>
                    <a:pt x="742" y="2503"/>
                    <a:pt x="749" y="2496"/>
                  </a:cubicBezTo>
                  <a:cubicBezTo>
                    <a:pt x="764" y="2488"/>
                    <a:pt x="772" y="2481"/>
                    <a:pt x="787" y="2481"/>
                  </a:cubicBezTo>
                  <a:cubicBezTo>
                    <a:pt x="802" y="2481"/>
                    <a:pt x="809" y="2473"/>
                    <a:pt x="816" y="2473"/>
                  </a:cubicBezTo>
                  <a:cubicBezTo>
                    <a:pt x="832" y="2473"/>
                    <a:pt x="839" y="2481"/>
                    <a:pt x="846" y="2481"/>
                  </a:cubicBezTo>
                  <a:cubicBezTo>
                    <a:pt x="892" y="2488"/>
                    <a:pt x="914" y="2511"/>
                    <a:pt x="936" y="2541"/>
                  </a:cubicBezTo>
                  <a:cubicBezTo>
                    <a:pt x="989" y="2616"/>
                    <a:pt x="1004" y="2668"/>
                    <a:pt x="1004" y="2758"/>
                  </a:cubicBezTo>
                  <a:cubicBezTo>
                    <a:pt x="1004" y="2818"/>
                    <a:pt x="1004" y="2818"/>
                    <a:pt x="1004" y="2818"/>
                  </a:cubicBezTo>
                  <a:cubicBezTo>
                    <a:pt x="1004" y="2833"/>
                    <a:pt x="996" y="2840"/>
                    <a:pt x="996" y="2856"/>
                  </a:cubicBezTo>
                  <a:cubicBezTo>
                    <a:pt x="989" y="2923"/>
                    <a:pt x="996" y="2968"/>
                    <a:pt x="981" y="3035"/>
                  </a:cubicBezTo>
                  <a:cubicBezTo>
                    <a:pt x="981" y="3058"/>
                    <a:pt x="974" y="3080"/>
                    <a:pt x="966" y="3110"/>
                  </a:cubicBezTo>
                  <a:cubicBezTo>
                    <a:pt x="959" y="3163"/>
                    <a:pt x="944" y="3193"/>
                    <a:pt x="936" y="3253"/>
                  </a:cubicBezTo>
                  <a:cubicBezTo>
                    <a:pt x="929" y="3283"/>
                    <a:pt x="922" y="3298"/>
                    <a:pt x="914" y="3328"/>
                  </a:cubicBezTo>
                  <a:cubicBezTo>
                    <a:pt x="906" y="3343"/>
                    <a:pt x="906" y="3350"/>
                    <a:pt x="899" y="3365"/>
                  </a:cubicBezTo>
                  <a:cubicBezTo>
                    <a:pt x="892" y="3373"/>
                    <a:pt x="892" y="3387"/>
                    <a:pt x="876" y="3387"/>
                  </a:cubicBezTo>
                  <a:cubicBezTo>
                    <a:pt x="869" y="3387"/>
                    <a:pt x="869" y="3380"/>
                    <a:pt x="862" y="3380"/>
                  </a:cubicBezTo>
                  <a:cubicBezTo>
                    <a:pt x="846" y="3380"/>
                    <a:pt x="846" y="3395"/>
                    <a:pt x="839" y="3403"/>
                  </a:cubicBezTo>
                  <a:cubicBezTo>
                    <a:pt x="832" y="3425"/>
                    <a:pt x="832" y="3433"/>
                    <a:pt x="824" y="3455"/>
                  </a:cubicBezTo>
                  <a:cubicBezTo>
                    <a:pt x="816" y="3477"/>
                    <a:pt x="809" y="3492"/>
                    <a:pt x="802" y="3515"/>
                  </a:cubicBezTo>
                  <a:cubicBezTo>
                    <a:pt x="802" y="3537"/>
                    <a:pt x="802" y="3560"/>
                    <a:pt x="802" y="3582"/>
                  </a:cubicBezTo>
                  <a:cubicBezTo>
                    <a:pt x="794" y="3612"/>
                    <a:pt x="787" y="3627"/>
                    <a:pt x="779" y="3657"/>
                  </a:cubicBezTo>
                  <a:cubicBezTo>
                    <a:pt x="772" y="3710"/>
                    <a:pt x="772" y="3747"/>
                    <a:pt x="757" y="3800"/>
                  </a:cubicBezTo>
                  <a:cubicBezTo>
                    <a:pt x="734" y="3852"/>
                    <a:pt x="712" y="3882"/>
                    <a:pt x="697" y="3935"/>
                  </a:cubicBezTo>
                  <a:cubicBezTo>
                    <a:pt x="689" y="3972"/>
                    <a:pt x="682" y="3987"/>
                    <a:pt x="674" y="4025"/>
                  </a:cubicBezTo>
                  <a:cubicBezTo>
                    <a:pt x="659" y="4069"/>
                    <a:pt x="659" y="4107"/>
                    <a:pt x="637" y="4152"/>
                  </a:cubicBezTo>
                  <a:cubicBezTo>
                    <a:pt x="622" y="4174"/>
                    <a:pt x="592" y="4182"/>
                    <a:pt x="569" y="4197"/>
                  </a:cubicBezTo>
                  <a:cubicBezTo>
                    <a:pt x="554" y="4212"/>
                    <a:pt x="539" y="4219"/>
                    <a:pt x="524" y="4234"/>
                  </a:cubicBezTo>
                  <a:cubicBezTo>
                    <a:pt x="494" y="4257"/>
                    <a:pt x="487" y="4272"/>
                    <a:pt x="472" y="4302"/>
                  </a:cubicBezTo>
                  <a:cubicBezTo>
                    <a:pt x="457" y="4324"/>
                    <a:pt x="449" y="4339"/>
                    <a:pt x="434" y="4369"/>
                  </a:cubicBezTo>
                  <a:cubicBezTo>
                    <a:pt x="419" y="4399"/>
                    <a:pt x="412" y="4414"/>
                    <a:pt x="404" y="444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4" name="Freeform 138">
              <a:extLst>
                <a:ext uri="{FF2B5EF4-FFF2-40B4-BE49-F238E27FC236}">
                  <a16:creationId xmlns:a16="http://schemas.microsoft.com/office/drawing/2014/main" id="{D9F50C98-EE97-A540-9160-5118E62EA663}"/>
                </a:ext>
              </a:extLst>
            </p:cNvPr>
            <p:cNvSpPr>
              <a:spLocks noChangeArrowheads="1"/>
            </p:cNvSpPr>
            <p:nvPr/>
          </p:nvSpPr>
          <p:spPr bwMode="auto">
            <a:xfrm>
              <a:off x="7508752" y="2908351"/>
              <a:ext cx="3193056" cy="2798870"/>
            </a:xfrm>
            <a:custGeom>
              <a:avLst/>
              <a:gdLst>
                <a:gd name="T0" fmla="*/ 6768 w 7391"/>
                <a:gd name="T1" fmla="*/ 3507 h 6476"/>
                <a:gd name="T2" fmla="*/ 6925 w 7391"/>
                <a:gd name="T3" fmla="*/ 3560 h 6476"/>
                <a:gd name="T4" fmla="*/ 7240 w 7391"/>
                <a:gd name="T5" fmla="*/ 3410 h 6476"/>
                <a:gd name="T6" fmla="*/ 7195 w 7391"/>
                <a:gd name="T7" fmla="*/ 3485 h 6476"/>
                <a:gd name="T8" fmla="*/ 6775 w 7391"/>
                <a:gd name="T9" fmla="*/ 3755 h 6476"/>
                <a:gd name="T10" fmla="*/ 6565 w 7391"/>
                <a:gd name="T11" fmla="*/ 3957 h 6476"/>
                <a:gd name="T12" fmla="*/ 6363 w 7391"/>
                <a:gd name="T13" fmla="*/ 3987 h 6476"/>
                <a:gd name="T14" fmla="*/ 6176 w 7391"/>
                <a:gd name="T15" fmla="*/ 4047 h 6476"/>
                <a:gd name="T16" fmla="*/ 5794 w 7391"/>
                <a:gd name="T17" fmla="*/ 4077 h 6476"/>
                <a:gd name="T18" fmla="*/ 5389 w 7391"/>
                <a:gd name="T19" fmla="*/ 4115 h 6476"/>
                <a:gd name="T20" fmla="*/ 4962 w 7391"/>
                <a:gd name="T21" fmla="*/ 4482 h 6476"/>
                <a:gd name="T22" fmla="*/ 4632 w 7391"/>
                <a:gd name="T23" fmla="*/ 4901 h 6476"/>
                <a:gd name="T24" fmla="*/ 4542 w 7391"/>
                <a:gd name="T25" fmla="*/ 5441 h 6476"/>
                <a:gd name="T26" fmla="*/ 4227 w 7391"/>
                <a:gd name="T27" fmla="*/ 5441 h 6476"/>
                <a:gd name="T28" fmla="*/ 3718 w 7391"/>
                <a:gd name="T29" fmla="*/ 5194 h 6476"/>
                <a:gd name="T30" fmla="*/ 3065 w 7391"/>
                <a:gd name="T31" fmla="*/ 4789 h 6476"/>
                <a:gd name="T32" fmla="*/ 2488 w 7391"/>
                <a:gd name="T33" fmla="*/ 4609 h 6476"/>
                <a:gd name="T34" fmla="*/ 2159 w 7391"/>
                <a:gd name="T35" fmla="*/ 4849 h 6476"/>
                <a:gd name="T36" fmla="*/ 1844 w 7391"/>
                <a:gd name="T37" fmla="*/ 4999 h 6476"/>
                <a:gd name="T38" fmla="*/ 1574 w 7391"/>
                <a:gd name="T39" fmla="*/ 4654 h 6476"/>
                <a:gd name="T40" fmla="*/ 1125 w 7391"/>
                <a:gd name="T41" fmla="*/ 4946 h 6476"/>
                <a:gd name="T42" fmla="*/ 1432 w 7391"/>
                <a:gd name="T43" fmla="*/ 5396 h 6476"/>
                <a:gd name="T44" fmla="*/ 1852 w 7391"/>
                <a:gd name="T45" fmla="*/ 5666 h 6476"/>
                <a:gd name="T46" fmla="*/ 1994 w 7391"/>
                <a:gd name="T47" fmla="*/ 5935 h 6476"/>
                <a:gd name="T48" fmla="*/ 1604 w 7391"/>
                <a:gd name="T49" fmla="*/ 5913 h 6476"/>
                <a:gd name="T50" fmla="*/ 1424 w 7391"/>
                <a:gd name="T51" fmla="*/ 5973 h 6476"/>
                <a:gd name="T52" fmla="*/ 1259 w 7391"/>
                <a:gd name="T53" fmla="*/ 6280 h 6476"/>
                <a:gd name="T54" fmla="*/ 862 w 7391"/>
                <a:gd name="T55" fmla="*/ 6438 h 6476"/>
                <a:gd name="T56" fmla="*/ 847 w 7391"/>
                <a:gd name="T57" fmla="*/ 5935 h 6476"/>
                <a:gd name="T58" fmla="*/ 870 w 7391"/>
                <a:gd name="T59" fmla="*/ 5508 h 6476"/>
                <a:gd name="T60" fmla="*/ 510 w 7391"/>
                <a:gd name="T61" fmla="*/ 5081 h 6476"/>
                <a:gd name="T62" fmla="*/ 780 w 7391"/>
                <a:gd name="T63" fmla="*/ 4489 h 6476"/>
                <a:gd name="T64" fmla="*/ 1005 w 7391"/>
                <a:gd name="T65" fmla="*/ 4309 h 6476"/>
                <a:gd name="T66" fmla="*/ 1215 w 7391"/>
                <a:gd name="T67" fmla="*/ 4130 h 6476"/>
                <a:gd name="T68" fmla="*/ 1222 w 7391"/>
                <a:gd name="T69" fmla="*/ 3762 h 6476"/>
                <a:gd name="T70" fmla="*/ 1312 w 7391"/>
                <a:gd name="T71" fmla="*/ 3433 h 6476"/>
                <a:gd name="T72" fmla="*/ 1612 w 7391"/>
                <a:gd name="T73" fmla="*/ 3650 h 6476"/>
                <a:gd name="T74" fmla="*/ 1957 w 7391"/>
                <a:gd name="T75" fmla="*/ 3717 h 6476"/>
                <a:gd name="T76" fmla="*/ 2384 w 7391"/>
                <a:gd name="T77" fmla="*/ 3530 h 6476"/>
                <a:gd name="T78" fmla="*/ 2346 w 7391"/>
                <a:gd name="T79" fmla="*/ 3103 h 6476"/>
                <a:gd name="T80" fmla="*/ 2354 w 7391"/>
                <a:gd name="T81" fmla="*/ 2751 h 6476"/>
                <a:gd name="T82" fmla="*/ 2653 w 7391"/>
                <a:gd name="T83" fmla="*/ 2226 h 6476"/>
                <a:gd name="T84" fmla="*/ 2773 w 7391"/>
                <a:gd name="T85" fmla="*/ 1672 h 6476"/>
                <a:gd name="T86" fmla="*/ 2676 w 7391"/>
                <a:gd name="T87" fmla="*/ 795 h 6476"/>
                <a:gd name="T88" fmla="*/ 2646 w 7391"/>
                <a:gd name="T89" fmla="*/ 308 h 6476"/>
                <a:gd name="T90" fmla="*/ 2803 w 7391"/>
                <a:gd name="T91" fmla="*/ 188 h 6476"/>
                <a:gd name="T92" fmla="*/ 3148 w 7391"/>
                <a:gd name="T93" fmla="*/ 225 h 6476"/>
                <a:gd name="T94" fmla="*/ 3620 w 7391"/>
                <a:gd name="T95" fmla="*/ 772 h 6476"/>
                <a:gd name="T96" fmla="*/ 3927 w 7391"/>
                <a:gd name="T97" fmla="*/ 1274 h 6476"/>
                <a:gd name="T98" fmla="*/ 4347 w 7391"/>
                <a:gd name="T99" fmla="*/ 1679 h 6476"/>
                <a:gd name="T100" fmla="*/ 4714 w 7391"/>
                <a:gd name="T101" fmla="*/ 1986 h 6476"/>
                <a:gd name="T102" fmla="*/ 5007 w 7391"/>
                <a:gd name="T103" fmla="*/ 2226 h 6476"/>
                <a:gd name="T104" fmla="*/ 5299 w 7391"/>
                <a:gd name="T105" fmla="*/ 2234 h 6476"/>
                <a:gd name="T106" fmla="*/ 5629 w 7391"/>
                <a:gd name="T107" fmla="*/ 2354 h 6476"/>
                <a:gd name="T108" fmla="*/ 6401 w 7391"/>
                <a:gd name="T109" fmla="*/ 2398 h 6476"/>
                <a:gd name="T110" fmla="*/ 6828 w 7391"/>
                <a:gd name="T111" fmla="*/ 2159 h 6476"/>
                <a:gd name="T112" fmla="*/ 6625 w 7391"/>
                <a:gd name="T113" fmla="*/ 2983 h 6476"/>
                <a:gd name="T114" fmla="*/ 1911 w 7391"/>
                <a:gd name="T115" fmla="*/ 263 h 6476"/>
                <a:gd name="T116" fmla="*/ 1971 w 7391"/>
                <a:gd name="T117" fmla="*/ 128 h 6476"/>
                <a:gd name="T118" fmla="*/ 2196 w 7391"/>
                <a:gd name="T119" fmla="*/ 682 h 6476"/>
                <a:gd name="T120" fmla="*/ 2121 w 7391"/>
                <a:gd name="T121" fmla="*/ 435 h 6476"/>
                <a:gd name="T122" fmla="*/ 113 w 7391"/>
                <a:gd name="T123" fmla="*/ 5321 h 6476"/>
                <a:gd name="T124" fmla="*/ 263 w 7391"/>
                <a:gd name="T125" fmla="*/ 5224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91" h="6476">
                  <a:moveTo>
                    <a:pt x="6783" y="3380"/>
                  </a:moveTo>
                  <a:lnTo>
                    <a:pt x="6783" y="3380"/>
                  </a:lnTo>
                  <a:cubicBezTo>
                    <a:pt x="6790" y="3410"/>
                    <a:pt x="6790" y="3433"/>
                    <a:pt x="6813" y="3455"/>
                  </a:cubicBezTo>
                  <a:cubicBezTo>
                    <a:pt x="6820" y="3463"/>
                    <a:pt x="6835" y="3463"/>
                    <a:pt x="6843" y="3470"/>
                  </a:cubicBezTo>
                  <a:cubicBezTo>
                    <a:pt x="6858" y="3485"/>
                    <a:pt x="6865" y="3493"/>
                    <a:pt x="6865" y="3515"/>
                  </a:cubicBezTo>
                  <a:cubicBezTo>
                    <a:pt x="6850" y="3507"/>
                    <a:pt x="6843" y="3507"/>
                    <a:pt x="6835" y="3493"/>
                  </a:cubicBezTo>
                  <a:cubicBezTo>
                    <a:pt x="6828" y="3485"/>
                    <a:pt x="6828" y="3485"/>
                    <a:pt x="6820" y="3477"/>
                  </a:cubicBezTo>
                  <a:cubicBezTo>
                    <a:pt x="6820" y="3470"/>
                    <a:pt x="6813" y="3470"/>
                    <a:pt x="6805" y="3470"/>
                  </a:cubicBezTo>
                  <a:cubicBezTo>
                    <a:pt x="6798" y="3470"/>
                    <a:pt x="6798" y="3463"/>
                    <a:pt x="6783" y="3463"/>
                  </a:cubicBezTo>
                  <a:cubicBezTo>
                    <a:pt x="6775" y="3470"/>
                    <a:pt x="6768" y="3470"/>
                    <a:pt x="6753" y="3470"/>
                  </a:cubicBezTo>
                  <a:lnTo>
                    <a:pt x="6753" y="3470"/>
                  </a:lnTo>
                  <a:cubicBezTo>
                    <a:pt x="6753" y="3477"/>
                    <a:pt x="6760" y="3477"/>
                    <a:pt x="6760" y="3485"/>
                  </a:cubicBezTo>
                  <a:cubicBezTo>
                    <a:pt x="6768" y="3493"/>
                    <a:pt x="6760" y="3500"/>
                    <a:pt x="6768" y="3507"/>
                  </a:cubicBezTo>
                  <a:cubicBezTo>
                    <a:pt x="6775" y="3507"/>
                    <a:pt x="6783" y="3507"/>
                    <a:pt x="6790" y="3507"/>
                  </a:cubicBezTo>
                  <a:lnTo>
                    <a:pt x="6790" y="3507"/>
                  </a:lnTo>
                  <a:cubicBezTo>
                    <a:pt x="6805" y="3515"/>
                    <a:pt x="6813" y="3515"/>
                    <a:pt x="6820" y="3515"/>
                  </a:cubicBezTo>
                  <a:cubicBezTo>
                    <a:pt x="6835" y="3523"/>
                    <a:pt x="6843" y="3530"/>
                    <a:pt x="6850" y="3537"/>
                  </a:cubicBezTo>
                  <a:cubicBezTo>
                    <a:pt x="6835" y="3537"/>
                    <a:pt x="6828" y="3537"/>
                    <a:pt x="6820" y="3553"/>
                  </a:cubicBezTo>
                  <a:cubicBezTo>
                    <a:pt x="6820" y="3560"/>
                    <a:pt x="6820" y="3560"/>
                    <a:pt x="6820" y="3560"/>
                  </a:cubicBezTo>
                  <a:cubicBezTo>
                    <a:pt x="6835" y="3560"/>
                    <a:pt x="6843" y="3560"/>
                    <a:pt x="6858" y="3567"/>
                  </a:cubicBezTo>
                  <a:cubicBezTo>
                    <a:pt x="6873" y="3575"/>
                    <a:pt x="6873" y="3590"/>
                    <a:pt x="6888" y="3590"/>
                  </a:cubicBezTo>
                  <a:cubicBezTo>
                    <a:pt x="6903" y="3597"/>
                    <a:pt x="6918" y="3590"/>
                    <a:pt x="6940" y="3590"/>
                  </a:cubicBezTo>
                  <a:cubicBezTo>
                    <a:pt x="6948" y="3590"/>
                    <a:pt x="6948" y="3597"/>
                    <a:pt x="6955" y="3597"/>
                  </a:cubicBezTo>
                  <a:cubicBezTo>
                    <a:pt x="6970" y="3597"/>
                    <a:pt x="6970" y="3597"/>
                    <a:pt x="6970" y="3597"/>
                  </a:cubicBezTo>
                  <a:cubicBezTo>
                    <a:pt x="6970" y="3590"/>
                    <a:pt x="6970" y="3590"/>
                    <a:pt x="6970" y="3590"/>
                  </a:cubicBezTo>
                  <a:cubicBezTo>
                    <a:pt x="6948" y="3583"/>
                    <a:pt x="6940" y="3567"/>
                    <a:pt x="6925" y="3560"/>
                  </a:cubicBezTo>
                  <a:cubicBezTo>
                    <a:pt x="6865" y="3523"/>
                    <a:pt x="6940" y="3560"/>
                    <a:pt x="6955" y="3567"/>
                  </a:cubicBezTo>
                  <a:cubicBezTo>
                    <a:pt x="6963" y="3567"/>
                    <a:pt x="6963" y="3567"/>
                    <a:pt x="6970" y="3575"/>
                  </a:cubicBezTo>
                  <a:cubicBezTo>
                    <a:pt x="6978" y="3575"/>
                    <a:pt x="6985" y="3575"/>
                    <a:pt x="6993" y="3575"/>
                  </a:cubicBezTo>
                  <a:cubicBezTo>
                    <a:pt x="7000" y="3575"/>
                    <a:pt x="7007" y="3583"/>
                    <a:pt x="7023" y="3583"/>
                  </a:cubicBezTo>
                  <a:cubicBezTo>
                    <a:pt x="7030" y="3583"/>
                    <a:pt x="7037" y="3575"/>
                    <a:pt x="7045" y="3567"/>
                  </a:cubicBezTo>
                  <a:cubicBezTo>
                    <a:pt x="7053" y="3560"/>
                    <a:pt x="7067" y="3553"/>
                    <a:pt x="7075" y="3537"/>
                  </a:cubicBezTo>
                  <a:cubicBezTo>
                    <a:pt x="7082" y="3530"/>
                    <a:pt x="7082" y="3523"/>
                    <a:pt x="7090" y="3515"/>
                  </a:cubicBezTo>
                  <a:cubicBezTo>
                    <a:pt x="7097" y="3507"/>
                    <a:pt x="7113" y="3500"/>
                    <a:pt x="7120" y="3493"/>
                  </a:cubicBezTo>
                  <a:cubicBezTo>
                    <a:pt x="7135" y="3477"/>
                    <a:pt x="7143" y="3477"/>
                    <a:pt x="7157" y="3463"/>
                  </a:cubicBezTo>
                  <a:cubicBezTo>
                    <a:pt x="7165" y="3455"/>
                    <a:pt x="7165" y="3448"/>
                    <a:pt x="7172" y="3440"/>
                  </a:cubicBezTo>
                  <a:cubicBezTo>
                    <a:pt x="7195" y="3425"/>
                    <a:pt x="7210" y="3418"/>
                    <a:pt x="7217" y="3395"/>
                  </a:cubicBezTo>
                  <a:cubicBezTo>
                    <a:pt x="7225" y="3395"/>
                    <a:pt x="7225" y="3395"/>
                    <a:pt x="7225" y="3395"/>
                  </a:cubicBezTo>
                  <a:cubicBezTo>
                    <a:pt x="7232" y="3403"/>
                    <a:pt x="7232" y="3410"/>
                    <a:pt x="7240" y="3410"/>
                  </a:cubicBezTo>
                  <a:cubicBezTo>
                    <a:pt x="7247" y="3425"/>
                    <a:pt x="7262" y="3425"/>
                    <a:pt x="7277" y="3425"/>
                  </a:cubicBezTo>
                  <a:cubicBezTo>
                    <a:pt x="7367" y="3403"/>
                    <a:pt x="7367" y="3403"/>
                    <a:pt x="7367" y="3403"/>
                  </a:cubicBezTo>
                  <a:cubicBezTo>
                    <a:pt x="7375" y="3410"/>
                    <a:pt x="7382" y="3410"/>
                    <a:pt x="7382" y="3410"/>
                  </a:cubicBezTo>
                  <a:cubicBezTo>
                    <a:pt x="7390" y="3425"/>
                    <a:pt x="7390" y="3433"/>
                    <a:pt x="7390" y="3448"/>
                  </a:cubicBezTo>
                  <a:cubicBezTo>
                    <a:pt x="7390" y="3455"/>
                    <a:pt x="7382" y="3455"/>
                    <a:pt x="7375" y="3463"/>
                  </a:cubicBezTo>
                  <a:cubicBezTo>
                    <a:pt x="7367" y="3470"/>
                    <a:pt x="7367" y="3470"/>
                    <a:pt x="7352" y="3470"/>
                  </a:cubicBezTo>
                  <a:cubicBezTo>
                    <a:pt x="7337" y="3477"/>
                    <a:pt x="7330" y="3485"/>
                    <a:pt x="7315" y="3493"/>
                  </a:cubicBezTo>
                  <a:cubicBezTo>
                    <a:pt x="7300" y="3493"/>
                    <a:pt x="7292" y="3500"/>
                    <a:pt x="7285" y="3507"/>
                  </a:cubicBezTo>
                  <a:cubicBezTo>
                    <a:pt x="7270" y="3515"/>
                    <a:pt x="7262" y="3530"/>
                    <a:pt x="7240" y="3530"/>
                  </a:cubicBezTo>
                  <a:cubicBezTo>
                    <a:pt x="7232" y="3530"/>
                    <a:pt x="7225" y="3523"/>
                    <a:pt x="7217" y="3523"/>
                  </a:cubicBezTo>
                  <a:cubicBezTo>
                    <a:pt x="7210" y="3523"/>
                    <a:pt x="7210" y="3523"/>
                    <a:pt x="7210" y="3523"/>
                  </a:cubicBezTo>
                  <a:cubicBezTo>
                    <a:pt x="7210" y="3515"/>
                    <a:pt x="7202" y="3515"/>
                    <a:pt x="7202" y="3507"/>
                  </a:cubicBezTo>
                  <a:cubicBezTo>
                    <a:pt x="7202" y="3500"/>
                    <a:pt x="7195" y="3493"/>
                    <a:pt x="7195" y="3485"/>
                  </a:cubicBezTo>
                  <a:cubicBezTo>
                    <a:pt x="7172" y="3507"/>
                    <a:pt x="7172" y="3530"/>
                    <a:pt x="7157" y="3553"/>
                  </a:cubicBezTo>
                  <a:cubicBezTo>
                    <a:pt x="7143" y="3567"/>
                    <a:pt x="7127" y="3567"/>
                    <a:pt x="7120" y="3575"/>
                  </a:cubicBezTo>
                  <a:cubicBezTo>
                    <a:pt x="7113" y="3583"/>
                    <a:pt x="7105" y="3590"/>
                    <a:pt x="7105" y="3605"/>
                  </a:cubicBezTo>
                  <a:cubicBezTo>
                    <a:pt x="7105" y="3613"/>
                    <a:pt x="7097" y="3613"/>
                    <a:pt x="7097" y="3620"/>
                  </a:cubicBezTo>
                  <a:cubicBezTo>
                    <a:pt x="7090" y="3642"/>
                    <a:pt x="7097" y="3657"/>
                    <a:pt x="7090" y="3672"/>
                  </a:cubicBezTo>
                  <a:cubicBezTo>
                    <a:pt x="7090" y="3687"/>
                    <a:pt x="7082" y="3695"/>
                    <a:pt x="7075" y="3702"/>
                  </a:cubicBezTo>
                  <a:cubicBezTo>
                    <a:pt x="7067" y="3717"/>
                    <a:pt x="7067" y="3725"/>
                    <a:pt x="7060" y="3740"/>
                  </a:cubicBezTo>
                  <a:cubicBezTo>
                    <a:pt x="7053" y="3740"/>
                    <a:pt x="7053" y="3740"/>
                    <a:pt x="7053" y="3740"/>
                  </a:cubicBezTo>
                  <a:cubicBezTo>
                    <a:pt x="7045" y="3740"/>
                    <a:pt x="7045" y="3732"/>
                    <a:pt x="7037" y="3725"/>
                  </a:cubicBezTo>
                  <a:cubicBezTo>
                    <a:pt x="7030" y="3725"/>
                    <a:pt x="7023" y="3717"/>
                    <a:pt x="7015" y="3717"/>
                  </a:cubicBezTo>
                  <a:cubicBezTo>
                    <a:pt x="6993" y="3717"/>
                    <a:pt x="6978" y="3725"/>
                    <a:pt x="6963" y="3725"/>
                  </a:cubicBezTo>
                  <a:cubicBezTo>
                    <a:pt x="6918" y="3725"/>
                    <a:pt x="6895" y="3732"/>
                    <a:pt x="6850" y="3740"/>
                  </a:cubicBezTo>
                  <a:cubicBezTo>
                    <a:pt x="6820" y="3747"/>
                    <a:pt x="6798" y="3740"/>
                    <a:pt x="6775" y="3755"/>
                  </a:cubicBezTo>
                  <a:cubicBezTo>
                    <a:pt x="6760" y="3770"/>
                    <a:pt x="6745" y="3770"/>
                    <a:pt x="6738" y="3785"/>
                  </a:cubicBezTo>
                  <a:cubicBezTo>
                    <a:pt x="6730" y="3785"/>
                    <a:pt x="6723" y="3792"/>
                    <a:pt x="6715" y="3792"/>
                  </a:cubicBezTo>
                  <a:cubicBezTo>
                    <a:pt x="6708" y="3800"/>
                    <a:pt x="6700" y="3815"/>
                    <a:pt x="6693" y="3815"/>
                  </a:cubicBezTo>
                  <a:cubicBezTo>
                    <a:pt x="6678" y="3815"/>
                    <a:pt x="6678" y="3792"/>
                    <a:pt x="6670" y="3777"/>
                  </a:cubicBezTo>
                  <a:cubicBezTo>
                    <a:pt x="6655" y="3785"/>
                    <a:pt x="6648" y="3785"/>
                    <a:pt x="6640" y="3792"/>
                  </a:cubicBezTo>
                  <a:cubicBezTo>
                    <a:pt x="6625" y="3800"/>
                    <a:pt x="6618" y="3800"/>
                    <a:pt x="6610" y="3807"/>
                  </a:cubicBezTo>
                  <a:cubicBezTo>
                    <a:pt x="6603" y="3822"/>
                    <a:pt x="6603" y="3830"/>
                    <a:pt x="6603" y="3852"/>
                  </a:cubicBezTo>
                  <a:cubicBezTo>
                    <a:pt x="6603" y="3860"/>
                    <a:pt x="6603" y="3875"/>
                    <a:pt x="6610" y="3882"/>
                  </a:cubicBezTo>
                  <a:cubicBezTo>
                    <a:pt x="6618" y="3890"/>
                    <a:pt x="6625" y="3890"/>
                    <a:pt x="6640" y="3897"/>
                  </a:cubicBezTo>
                  <a:cubicBezTo>
                    <a:pt x="6633" y="3897"/>
                    <a:pt x="6625" y="3905"/>
                    <a:pt x="6618" y="3905"/>
                  </a:cubicBezTo>
                  <a:cubicBezTo>
                    <a:pt x="6588" y="3905"/>
                    <a:pt x="6588" y="3905"/>
                    <a:pt x="6588" y="3905"/>
                  </a:cubicBezTo>
                  <a:cubicBezTo>
                    <a:pt x="6580" y="3912"/>
                    <a:pt x="6580" y="3912"/>
                    <a:pt x="6580" y="3920"/>
                  </a:cubicBezTo>
                  <a:cubicBezTo>
                    <a:pt x="6573" y="3935"/>
                    <a:pt x="6580" y="3950"/>
                    <a:pt x="6565" y="3957"/>
                  </a:cubicBezTo>
                  <a:cubicBezTo>
                    <a:pt x="6543" y="3965"/>
                    <a:pt x="6535" y="3965"/>
                    <a:pt x="6513" y="3972"/>
                  </a:cubicBezTo>
                  <a:cubicBezTo>
                    <a:pt x="6505" y="3980"/>
                    <a:pt x="6505" y="3995"/>
                    <a:pt x="6498" y="4002"/>
                  </a:cubicBezTo>
                  <a:cubicBezTo>
                    <a:pt x="6498" y="4010"/>
                    <a:pt x="6490" y="4017"/>
                    <a:pt x="6483" y="4025"/>
                  </a:cubicBezTo>
                  <a:cubicBezTo>
                    <a:pt x="6460" y="4032"/>
                    <a:pt x="6445" y="4040"/>
                    <a:pt x="6423" y="4040"/>
                  </a:cubicBezTo>
                  <a:cubicBezTo>
                    <a:pt x="6401" y="4040"/>
                    <a:pt x="6385" y="4025"/>
                    <a:pt x="6355" y="4025"/>
                  </a:cubicBezTo>
                  <a:cubicBezTo>
                    <a:pt x="6341" y="4025"/>
                    <a:pt x="6333" y="4017"/>
                    <a:pt x="6325" y="4010"/>
                  </a:cubicBezTo>
                  <a:cubicBezTo>
                    <a:pt x="6311" y="4002"/>
                    <a:pt x="6311" y="4002"/>
                    <a:pt x="6295" y="3995"/>
                  </a:cubicBezTo>
                  <a:cubicBezTo>
                    <a:pt x="6295" y="3987"/>
                    <a:pt x="6288" y="3987"/>
                    <a:pt x="6288" y="3980"/>
                  </a:cubicBezTo>
                  <a:cubicBezTo>
                    <a:pt x="6288" y="3972"/>
                    <a:pt x="6295" y="3972"/>
                    <a:pt x="6295" y="3965"/>
                  </a:cubicBezTo>
                  <a:cubicBezTo>
                    <a:pt x="6295" y="3957"/>
                    <a:pt x="6303" y="3957"/>
                    <a:pt x="6303" y="3950"/>
                  </a:cubicBezTo>
                  <a:cubicBezTo>
                    <a:pt x="6311" y="3957"/>
                    <a:pt x="6318" y="3957"/>
                    <a:pt x="6325" y="3965"/>
                  </a:cubicBezTo>
                  <a:cubicBezTo>
                    <a:pt x="6341" y="3972"/>
                    <a:pt x="6341" y="3995"/>
                    <a:pt x="6355" y="3995"/>
                  </a:cubicBezTo>
                  <a:lnTo>
                    <a:pt x="6363" y="3987"/>
                  </a:lnTo>
                  <a:cubicBezTo>
                    <a:pt x="6371" y="3987"/>
                    <a:pt x="6378" y="3980"/>
                    <a:pt x="6385" y="3980"/>
                  </a:cubicBezTo>
                  <a:cubicBezTo>
                    <a:pt x="6393" y="3965"/>
                    <a:pt x="6401" y="3965"/>
                    <a:pt x="6408" y="3957"/>
                  </a:cubicBezTo>
                  <a:cubicBezTo>
                    <a:pt x="6415" y="3950"/>
                    <a:pt x="6423" y="3950"/>
                    <a:pt x="6423" y="3942"/>
                  </a:cubicBezTo>
                  <a:cubicBezTo>
                    <a:pt x="6423" y="3927"/>
                    <a:pt x="6415" y="3927"/>
                    <a:pt x="6408" y="3920"/>
                  </a:cubicBezTo>
                  <a:cubicBezTo>
                    <a:pt x="6393" y="3912"/>
                    <a:pt x="6385" y="3912"/>
                    <a:pt x="6378" y="3912"/>
                  </a:cubicBezTo>
                  <a:cubicBezTo>
                    <a:pt x="6341" y="3912"/>
                    <a:pt x="6341" y="3912"/>
                    <a:pt x="6341" y="3912"/>
                  </a:cubicBezTo>
                  <a:cubicBezTo>
                    <a:pt x="6325" y="3912"/>
                    <a:pt x="6318" y="3897"/>
                    <a:pt x="6311" y="3890"/>
                  </a:cubicBezTo>
                  <a:cubicBezTo>
                    <a:pt x="6295" y="3905"/>
                    <a:pt x="6295" y="3920"/>
                    <a:pt x="6273" y="3927"/>
                  </a:cubicBezTo>
                  <a:cubicBezTo>
                    <a:pt x="6266" y="3927"/>
                    <a:pt x="6266" y="3935"/>
                    <a:pt x="6258" y="3935"/>
                  </a:cubicBezTo>
                  <a:cubicBezTo>
                    <a:pt x="6251" y="3935"/>
                    <a:pt x="6243" y="3927"/>
                    <a:pt x="6228" y="3935"/>
                  </a:cubicBezTo>
                  <a:cubicBezTo>
                    <a:pt x="6206" y="3935"/>
                    <a:pt x="6191" y="3950"/>
                    <a:pt x="6176" y="3972"/>
                  </a:cubicBezTo>
                  <a:cubicBezTo>
                    <a:pt x="6168" y="3980"/>
                    <a:pt x="6161" y="3987"/>
                    <a:pt x="6161" y="4002"/>
                  </a:cubicBezTo>
                  <a:cubicBezTo>
                    <a:pt x="6161" y="4025"/>
                    <a:pt x="6168" y="4032"/>
                    <a:pt x="6176" y="4047"/>
                  </a:cubicBezTo>
                  <a:cubicBezTo>
                    <a:pt x="6183" y="4062"/>
                    <a:pt x="6183" y="4070"/>
                    <a:pt x="6191" y="4085"/>
                  </a:cubicBezTo>
                  <a:cubicBezTo>
                    <a:pt x="6198" y="4092"/>
                    <a:pt x="6206" y="4092"/>
                    <a:pt x="6213" y="4100"/>
                  </a:cubicBezTo>
                  <a:cubicBezTo>
                    <a:pt x="6213" y="4107"/>
                    <a:pt x="6213" y="4107"/>
                    <a:pt x="6213" y="4107"/>
                  </a:cubicBezTo>
                  <a:lnTo>
                    <a:pt x="6213" y="4115"/>
                  </a:lnTo>
                  <a:cubicBezTo>
                    <a:pt x="6183" y="4115"/>
                    <a:pt x="6168" y="4115"/>
                    <a:pt x="6138" y="4115"/>
                  </a:cubicBezTo>
                  <a:cubicBezTo>
                    <a:pt x="6131" y="4115"/>
                    <a:pt x="6123" y="4115"/>
                    <a:pt x="6123" y="4115"/>
                  </a:cubicBezTo>
                  <a:cubicBezTo>
                    <a:pt x="6108" y="4115"/>
                    <a:pt x="6108" y="4115"/>
                    <a:pt x="6093" y="4107"/>
                  </a:cubicBezTo>
                  <a:cubicBezTo>
                    <a:pt x="6093" y="4107"/>
                    <a:pt x="6093" y="4100"/>
                    <a:pt x="6086" y="4100"/>
                  </a:cubicBezTo>
                  <a:cubicBezTo>
                    <a:pt x="5988" y="4100"/>
                    <a:pt x="5988" y="4100"/>
                    <a:pt x="5988" y="4100"/>
                  </a:cubicBezTo>
                  <a:cubicBezTo>
                    <a:pt x="5966" y="4100"/>
                    <a:pt x="5951" y="4092"/>
                    <a:pt x="5928" y="4092"/>
                  </a:cubicBezTo>
                  <a:cubicBezTo>
                    <a:pt x="5913" y="4092"/>
                    <a:pt x="5906" y="4107"/>
                    <a:pt x="5884" y="4107"/>
                  </a:cubicBezTo>
                  <a:cubicBezTo>
                    <a:pt x="5861" y="4107"/>
                    <a:pt x="5846" y="4100"/>
                    <a:pt x="5823" y="4092"/>
                  </a:cubicBezTo>
                  <a:cubicBezTo>
                    <a:pt x="5808" y="4085"/>
                    <a:pt x="5801" y="4085"/>
                    <a:pt x="5794" y="4077"/>
                  </a:cubicBezTo>
                  <a:cubicBezTo>
                    <a:pt x="5778" y="4077"/>
                    <a:pt x="5778" y="4070"/>
                    <a:pt x="5764" y="4070"/>
                  </a:cubicBezTo>
                  <a:cubicBezTo>
                    <a:pt x="5764" y="4062"/>
                    <a:pt x="5756" y="4062"/>
                    <a:pt x="5756" y="4055"/>
                  </a:cubicBezTo>
                  <a:cubicBezTo>
                    <a:pt x="5756" y="4047"/>
                    <a:pt x="5756" y="4047"/>
                    <a:pt x="5756" y="4040"/>
                  </a:cubicBezTo>
                  <a:cubicBezTo>
                    <a:pt x="5756" y="4040"/>
                    <a:pt x="5748" y="4040"/>
                    <a:pt x="5748" y="4032"/>
                  </a:cubicBezTo>
                  <a:cubicBezTo>
                    <a:pt x="5741" y="4032"/>
                    <a:pt x="5734" y="4032"/>
                    <a:pt x="5726" y="4025"/>
                  </a:cubicBezTo>
                  <a:cubicBezTo>
                    <a:pt x="5711" y="4025"/>
                    <a:pt x="5711" y="4017"/>
                    <a:pt x="5696" y="4017"/>
                  </a:cubicBezTo>
                  <a:cubicBezTo>
                    <a:pt x="5659" y="4017"/>
                    <a:pt x="5659" y="4017"/>
                    <a:pt x="5659" y="4017"/>
                  </a:cubicBezTo>
                  <a:cubicBezTo>
                    <a:pt x="5651" y="4017"/>
                    <a:pt x="5644" y="4017"/>
                    <a:pt x="5636" y="4017"/>
                  </a:cubicBezTo>
                  <a:cubicBezTo>
                    <a:pt x="5606" y="4025"/>
                    <a:pt x="5583" y="4032"/>
                    <a:pt x="5554" y="4040"/>
                  </a:cubicBezTo>
                  <a:cubicBezTo>
                    <a:pt x="5531" y="4047"/>
                    <a:pt x="5516" y="4055"/>
                    <a:pt x="5494" y="4070"/>
                  </a:cubicBezTo>
                  <a:cubicBezTo>
                    <a:pt x="5471" y="4077"/>
                    <a:pt x="5464" y="4077"/>
                    <a:pt x="5449" y="4085"/>
                  </a:cubicBezTo>
                  <a:cubicBezTo>
                    <a:pt x="5434" y="4092"/>
                    <a:pt x="5434" y="4100"/>
                    <a:pt x="5419" y="4100"/>
                  </a:cubicBezTo>
                  <a:cubicBezTo>
                    <a:pt x="5411" y="4107"/>
                    <a:pt x="5404" y="4115"/>
                    <a:pt x="5389" y="4115"/>
                  </a:cubicBezTo>
                  <a:cubicBezTo>
                    <a:pt x="5381" y="4122"/>
                    <a:pt x="5381" y="4122"/>
                    <a:pt x="5366" y="4130"/>
                  </a:cubicBezTo>
                  <a:cubicBezTo>
                    <a:pt x="5351" y="4137"/>
                    <a:pt x="5336" y="4144"/>
                    <a:pt x="5321" y="4152"/>
                  </a:cubicBezTo>
                  <a:cubicBezTo>
                    <a:pt x="5314" y="4159"/>
                    <a:pt x="5306" y="4159"/>
                    <a:pt x="5291" y="4167"/>
                  </a:cubicBezTo>
                  <a:cubicBezTo>
                    <a:pt x="5269" y="4182"/>
                    <a:pt x="5254" y="4197"/>
                    <a:pt x="5231" y="4219"/>
                  </a:cubicBezTo>
                  <a:cubicBezTo>
                    <a:pt x="5216" y="4242"/>
                    <a:pt x="5201" y="4249"/>
                    <a:pt x="5179" y="4272"/>
                  </a:cubicBezTo>
                  <a:cubicBezTo>
                    <a:pt x="5179" y="4272"/>
                    <a:pt x="5179" y="4272"/>
                    <a:pt x="5171" y="4279"/>
                  </a:cubicBezTo>
                  <a:cubicBezTo>
                    <a:pt x="5164" y="4295"/>
                    <a:pt x="5149" y="4295"/>
                    <a:pt x="5142" y="4309"/>
                  </a:cubicBezTo>
                  <a:cubicBezTo>
                    <a:pt x="5134" y="4317"/>
                    <a:pt x="5126" y="4324"/>
                    <a:pt x="5119" y="4332"/>
                  </a:cubicBezTo>
                  <a:cubicBezTo>
                    <a:pt x="5112" y="4339"/>
                    <a:pt x="5104" y="4347"/>
                    <a:pt x="5096" y="4354"/>
                  </a:cubicBezTo>
                  <a:cubicBezTo>
                    <a:pt x="5029" y="4422"/>
                    <a:pt x="5029" y="4422"/>
                    <a:pt x="5029" y="4422"/>
                  </a:cubicBezTo>
                  <a:cubicBezTo>
                    <a:pt x="5014" y="4437"/>
                    <a:pt x="5007" y="4437"/>
                    <a:pt x="4999" y="4444"/>
                  </a:cubicBezTo>
                  <a:cubicBezTo>
                    <a:pt x="4992" y="4452"/>
                    <a:pt x="4984" y="4459"/>
                    <a:pt x="4977" y="4467"/>
                  </a:cubicBezTo>
                  <a:cubicBezTo>
                    <a:pt x="4977" y="4474"/>
                    <a:pt x="4969" y="4474"/>
                    <a:pt x="4962" y="4482"/>
                  </a:cubicBezTo>
                  <a:cubicBezTo>
                    <a:pt x="4954" y="4489"/>
                    <a:pt x="4954" y="4497"/>
                    <a:pt x="4939" y="4504"/>
                  </a:cubicBezTo>
                  <a:cubicBezTo>
                    <a:pt x="4924" y="4519"/>
                    <a:pt x="4917" y="4527"/>
                    <a:pt x="4902" y="4542"/>
                  </a:cubicBezTo>
                  <a:cubicBezTo>
                    <a:pt x="4887" y="4549"/>
                    <a:pt x="4879" y="4557"/>
                    <a:pt x="4864" y="4572"/>
                  </a:cubicBezTo>
                  <a:cubicBezTo>
                    <a:pt x="4857" y="4579"/>
                    <a:pt x="4857" y="4587"/>
                    <a:pt x="4849" y="4594"/>
                  </a:cubicBezTo>
                  <a:cubicBezTo>
                    <a:pt x="4834" y="4609"/>
                    <a:pt x="4827" y="4617"/>
                    <a:pt x="4819" y="4624"/>
                  </a:cubicBezTo>
                  <a:cubicBezTo>
                    <a:pt x="4804" y="4647"/>
                    <a:pt x="4797" y="4654"/>
                    <a:pt x="4789" y="4677"/>
                  </a:cubicBezTo>
                  <a:cubicBezTo>
                    <a:pt x="4774" y="4699"/>
                    <a:pt x="4774" y="4714"/>
                    <a:pt x="4759" y="4736"/>
                  </a:cubicBezTo>
                  <a:cubicBezTo>
                    <a:pt x="4752" y="4744"/>
                    <a:pt x="4744" y="4752"/>
                    <a:pt x="4737" y="4759"/>
                  </a:cubicBezTo>
                  <a:cubicBezTo>
                    <a:pt x="4722" y="4774"/>
                    <a:pt x="4722" y="4782"/>
                    <a:pt x="4714" y="4796"/>
                  </a:cubicBezTo>
                  <a:cubicBezTo>
                    <a:pt x="4699" y="4812"/>
                    <a:pt x="4692" y="4819"/>
                    <a:pt x="4677" y="4834"/>
                  </a:cubicBezTo>
                  <a:cubicBezTo>
                    <a:pt x="4669" y="4841"/>
                    <a:pt x="4662" y="4849"/>
                    <a:pt x="4654" y="4864"/>
                  </a:cubicBezTo>
                  <a:cubicBezTo>
                    <a:pt x="4654" y="4871"/>
                    <a:pt x="4647" y="4879"/>
                    <a:pt x="4647" y="4886"/>
                  </a:cubicBezTo>
                  <a:cubicBezTo>
                    <a:pt x="4639" y="4894"/>
                    <a:pt x="4639" y="4894"/>
                    <a:pt x="4632" y="4901"/>
                  </a:cubicBezTo>
                  <a:cubicBezTo>
                    <a:pt x="4632" y="4916"/>
                    <a:pt x="4624" y="4924"/>
                    <a:pt x="4617" y="4939"/>
                  </a:cubicBezTo>
                  <a:cubicBezTo>
                    <a:pt x="4602" y="4954"/>
                    <a:pt x="4602" y="4969"/>
                    <a:pt x="4587" y="4984"/>
                  </a:cubicBezTo>
                  <a:cubicBezTo>
                    <a:pt x="4587" y="4991"/>
                    <a:pt x="4579" y="4999"/>
                    <a:pt x="4579" y="5014"/>
                  </a:cubicBezTo>
                  <a:cubicBezTo>
                    <a:pt x="4572" y="5021"/>
                    <a:pt x="4572" y="5021"/>
                    <a:pt x="4564" y="5029"/>
                  </a:cubicBezTo>
                  <a:cubicBezTo>
                    <a:pt x="4557" y="5059"/>
                    <a:pt x="4549" y="5074"/>
                    <a:pt x="4542" y="5104"/>
                  </a:cubicBezTo>
                  <a:cubicBezTo>
                    <a:pt x="4542" y="5119"/>
                    <a:pt x="4535" y="5134"/>
                    <a:pt x="4535" y="5156"/>
                  </a:cubicBezTo>
                  <a:cubicBezTo>
                    <a:pt x="4535" y="5171"/>
                    <a:pt x="4535" y="5179"/>
                    <a:pt x="4542" y="5194"/>
                  </a:cubicBezTo>
                  <a:cubicBezTo>
                    <a:pt x="4542" y="5201"/>
                    <a:pt x="4542" y="5209"/>
                    <a:pt x="4549" y="5216"/>
                  </a:cubicBezTo>
                  <a:cubicBezTo>
                    <a:pt x="4557" y="5239"/>
                    <a:pt x="4564" y="5246"/>
                    <a:pt x="4564" y="5261"/>
                  </a:cubicBezTo>
                  <a:cubicBezTo>
                    <a:pt x="4564" y="5276"/>
                    <a:pt x="4557" y="5291"/>
                    <a:pt x="4557" y="5299"/>
                  </a:cubicBezTo>
                  <a:cubicBezTo>
                    <a:pt x="4557" y="5366"/>
                    <a:pt x="4557" y="5366"/>
                    <a:pt x="4557" y="5366"/>
                  </a:cubicBezTo>
                  <a:cubicBezTo>
                    <a:pt x="4557" y="5374"/>
                    <a:pt x="4557" y="5381"/>
                    <a:pt x="4549" y="5396"/>
                  </a:cubicBezTo>
                  <a:cubicBezTo>
                    <a:pt x="4549" y="5411"/>
                    <a:pt x="4542" y="5418"/>
                    <a:pt x="4542" y="5441"/>
                  </a:cubicBezTo>
                  <a:cubicBezTo>
                    <a:pt x="4542" y="5448"/>
                    <a:pt x="4542" y="5456"/>
                    <a:pt x="4542" y="5464"/>
                  </a:cubicBezTo>
                  <a:cubicBezTo>
                    <a:pt x="4542" y="5471"/>
                    <a:pt x="4542" y="5478"/>
                    <a:pt x="4542" y="5486"/>
                  </a:cubicBezTo>
                  <a:cubicBezTo>
                    <a:pt x="4535" y="5501"/>
                    <a:pt x="4527" y="5501"/>
                    <a:pt x="4512" y="5516"/>
                  </a:cubicBezTo>
                  <a:cubicBezTo>
                    <a:pt x="4505" y="5524"/>
                    <a:pt x="4497" y="5538"/>
                    <a:pt x="4489" y="5546"/>
                  </a:cubicBezTo>
                  <a:cubicBezTo>
                    <a:pt x="4482" y="5561"/>
                    <a:pt x="4482" y="5568"/>
                    <a:pt x="4482" y="5583"/>
                  </a:cubicBezTo>
                  <a:cubicBezTo>
                    <a:pt x="4475" y="5583"/>
                    <a:pt x="4475" y="5591"/>
                    <a:pt x="4475" y="5598"/>
                  </a:cubicBezTo>
                  <a:cubicBezTo>
                    <a:pt x="4475" y="5628"/>
                    <a:pt x="4475" y="5643"/>
                    <a:pt x="4467" y="5673"/>
                  </a:cubicBezTo>
                  <a:cubicBezTo>
                    <a:pt x="4445" y="5666"/>
                    <a:pt x="4437" y="5651"/>
                    <a:pt x="4422" y="5628"/>
                  </a:cubicBezTo>
                  <a:cubicBezTo>
                    <a:pt x="4415" y="5613"/>
                    <a:pt x="4407" y="5613"/>
                    <a:pt x="4400" y="5606"/>
                  </a:cubicBezTo>
                  <a:cubicBezTo>
                    <a:pt x="4385" y="5598"/>
                    <a:pt x="4385" y="5591"/>
                    <a:pt x="4385" y="5576"/>
                  </a:cubicBezTo>
                  <a:cubicBezTo>
                    <a:pt x="4370" y="5546"/>
                    <a:pt x="4355" y="5524"/>
                    <a:pt x="4324" y="5501"/>
                  </a:cubicBezTo>
                  <a:cubicBezTo>
                    <a:pt x="4310" y="5494"/>
                    <a:pt x="4302" y="5486"/>
                    <a:pt x="4295" y="5478"/>
                  </a:cubicBezTo>
                  <a:cubicBezTo>
                    <a:pt x="4265" y="5464"/>
                    <a:pt x="4250" y="5456"/>
                    <a:pt x="4227" y="5441"/>
                  </a:cubicBezTo>
                  <a:cubicBezTo>
                    <a:pt x="4212" y="5434"/>
                    <a:pt x="4205" y="5426"/>
                    <a:pt x="4190" y="5411"/>
                  </a:cubicBezTo>
                  <a:cubicBezTo>
                    <a:pt x="4182" y="5404"/>
                    <a:pt x="4175" y="5396"/>
                    <a:pt x="4167" y="5388"/>
                  </a:cubicBezTo>
                  <a:cubicBezTo>
                    <a:pt x="4152" y="5381"/>
                    <a:pt x="4145" y="5374"/>
                    <a:pt x="4130" y="5374"/>
                  </a:cubicBezTo>
                  <a:cubicBezTo>
                    <a:pt x="4100" y="5359"/>
                    <a:pt x="4085" y="5351"/>
                    <a:pt x="4055" y="5351"/>
                  </a:cubicBezTo>
                  <a:cubicBezTo>
                    <a:pt x="4032" y="5344"/>
                    <a:pt x="4017" y="5344"/>
                    <a:pt x="3987" y="5344"/>
                  </a:cubicBezTo>
                  <a:cubicBezTo>
                    <a:pt x="3965" y="5336"/>
                    <a:pt x="3950" y="5336"/>
                    <a:pt x="3935" y="5321"/>
                  </a:cubicBezTo>
                  <a:cubicBezTo>
                    <a:pt x="3927" y="5314"/>
                    <a:pt x="3927" y="5306"/>
                    <a:pt x="3920" y="5299"/>
                  </a:cubicBezTo>
                  <a:cubicBezTo>
                    <a:pt x="3912" y="5299"/>
                    <a:pt x="3905" y="5291"/>
                    <a:pt x="3897" y="5291"/>
                  </a:cubicBezTo>
                  <a:cubicBezTo>
                    <a:pt x="3867" y="5284"/>
                    <a:pt x="3853" y="5276"/>
                    <a:pt x="3823" y="5276"/>
                  </a:cubicBezTo>
                  <a:cubicBezTo>
                    <a:pt x="3807" y="5269"/>
                    <a:pt x="3800" y="5269"/>
                    <a:pt x="3785" y="5261"/>
                  </a:cubicBezTo>
                  <a:cubicBezTo>
                    <a:pt x="3777" y="5261"/>
                    <a:pt x="3777" y="5254"/>
                    <a:pt x="3777" y="5254"/>
                  </a:cubicBezTo>
                  <a:cubicBezTo>
                    <a:pt x="3770" y="5246"/>
                    <a:pt x="3763" y="5239"/>
                    <a:pt x="3755" y="5231"/>
                  </a:cubicBezTo>
                  <a:cubicBezTo>
                    <a:pt x="3747" y="5216"/>
                    <a:pt x="3740" y="5201"/>
                    <a:pt x="3718" y="5194"/>
                  </a:cubicBezTo>
                  <a:cubicBezTo>
                    <a:pt x="3695" y="5186"/>
                    <a:pt x="3680" y="5179"/>
                    <a:pt x="3665" y="5164"/>
                  </a:cubicBezTo>
                  <a:cubicBezTo>
                    <a:pt x="3643" y="5141"/>
                    <a:pt x="3628" y="5141"/>
                    <a:pt x="3605" y="5126"/>
                  </a:cubicBezTo>
                  <a:cubicBezTo>
                    <a:pt x="3590" y="5111"/>
                    <a:pt x="3575" y="5111"/>
                    <a:pt x="3553" y="5104"/>
                  </a:cubicBezTo>
                  <a:cubicBezTo>
                    <a:pt x="3545" y="5096"/>
                    <a:pt x="3538" y="5096"/>
                    <a:pt x="3530" y="5089"/>
                  </a:cubicBezTo>
                  <a:cubicBezTo>
                    <a:pt x="3508" y="5081"/>
                    <a:pt x="3500" y="5081"/>
                    <a:pt x="3478" y="5074"/>
                  </a:cubicBezTo>
                  <a:cubicBezTo>
                    <a:pt x="3455" y="5051"/>
                    <a:pt x="3440" y="5044"/>
                    <a:pt x="3418" y="5029"/>
                  </a:cubicBezTo>
                  <a:cubicBezTo>
                    <a:pt x="3410" y="5029"/>
                    <a:pt x="3410" y="5021"/>
                    <a:pt x="3403" y="5014"/>
                  </a:cubicBezTo>
                  <a:cubicBezTo>
                    <a:pt x="3380" y="4991"/>
                    <a:pt x="3365" y="4984"/>
                    <a:pt x="3343" y="4969"/>
                  </a:cubicBezTo>
                  <a:cubicBezTo>
                    <a:pt x="3320" y="4954"/>
                    <a:pt x="3305" y="4939"/>
                    <a:pt x="3290" y="4916"/>
                  </a:cubicBezTo>
                  <a:cubicBezTo>
                    <a:pt x="3268" y="4901"/>
                    <a:pt x="3268" y="4879"/>
                    <a:pt x="3238" y="4864"/>
                  </a:cubicBezTo>
                  <a:cubicBezTo>
                    <a:pt x="3208" y="4834"/>
                    <a:pt x="3178" y="4841"/>
                    <a:pt x="3141" y="4834"/>
                  </a:cubicBezTo>
                  <a:cubicBezTo>
                    <a:pt x="3126" y="4826"/>
                    <a:pt x="3118" y="4826"/>
                    <a:pt x="3103" y="4819"/>
                  </a:cubicBezTo>
                  <a:cubicBezTo>
                    <a:pt x="3088" y="4812"/>
                    <a:pt x="3073" y="4804"/>
                    <a:pt x="3065" y="4789"/>
                  </a:cubicBezTo>
                  <a:cubicBezTo>
                    <a:pt x="3051" y="4774"/>
                    <a:pt x="3043" y="4774"/>
                    <a:pt x="3036" y="4759"/>
                  </a:cubicBezTo>
                  <a:cubicBezTo>
                    <a:pt x="3021" y="4752"/>
                    <a:pt x="3021" y="4744"/>
                    <a:pt x="3013" y="4736"/>
                  </a:cubicBezTo>
                  <a:cubicBezTo>
                    <a:pt x="3006" y="4729"/>
                    <a:pt x="2998" y="4722"/>
                    <a:pt x="2991" y="4714"/>
                  </a:cubicBezTo>
                  <a:cubicBezTo>
                    <a:pt x="2983" y="4706"/>
                    <a:pt x="2983" y="4699"/>
                    <a:pt x="2976" y="4692"/>
                  </a:cubicBezTo>
                  <a:cubicBezTo>
                    <a:pt x="2953" y="4669"/>
                    <a:pt x="2938" y="4662"/>
                    <a:pt x="2916" y="4647"/>
                  </a:cubicBezTo>
                  <a:cubicBezTo>
                    <a:pt x="2901" y="4639"/>
                    <a:pt x="2893" y="4639"/>
                    <a:pt x="2878" y="4632"/>
                  </a:cubicBezTo>
                  <a:cubicBezTo>
                    <a:pt x="2841" y="4624"/>
                    <a:pt x="2818" y="4624"/>
                    <a:pt x="2781" y="4609"/>
                  </a:cubicBezTo>
                  <a:cubicBezTo>
                    <a:pt x="2758" y="4602"/>
                    <a:pt x="2743" y="4602"/>
                    <a:pt x="2713" y="4594"/>
                  </a:cubicBezTo>
                  <a:cubicBezTo>
                    <a:pt x="2706" y="4594"/>
                    <a:pt x="2698" y="4594"/>
                    <a:pt x="2691" y="4587"/>
                  </a:cubicBezTo>
                  <a:cubicBezTo>
                    <a:pt x="2661" y="4587"/>
                    <a:pt x="2638" y="4579"/>
                    <a:pt x="2608" y="4579"/>
                  </a:cubicBezTo>
                  <a:cubicBezTo>
                    <a:pt x="2571" y="4579"/>
                    <a:pt x="2571" y="4579"/>
                    <a:pt x="2571" y="4579"/>
                  </a:cubicBezTo>
                  <a:cubicBezTo>
                    <a:pt x="2556" y="4579"/>
                    <a:pt x="2556" y="4587"/>
                    <a:pt x="2541" y="4587"/>
                  </a:cubicBezTo>
                  <a:cubicBezTo>
                    <a:pt x="2518" y="4594"/>
                    <a:pt x="2511" y="4602"/>
                    <a:pt x="2488" y="4609"/>
                  </a:cubicBezTo>
                  <a:cubicBezTo>
                    <a:pt x="2474" y="4617"/>
                    <a:pt x="2459" y="4624"/>
                    <a:pt x="2436" y="4632"/>
                  </a:cubicBezTo>
                  <a:cubicBezTo>
                    <a:pt x="2421" y="4639"/>
                    <a:pt x="2414" y="4647"/>
                    <a:pt x="2406" y="4654"/>
                  </a:cubicBezTo>
                  <a:cubicBezTo>
                    <a:pt x="2391" y="4662"/>
                    <a:pt x="2384" y="4669"/>
                    <a:pt x="2369" y="4677"/>
                  </a:cubicBezTo>
                  <a:cubicBezTo>
                    <a:pt x="2354" y="4684"/>
                    <a:pt x="2346" y="4692"/>
                    <a:pt x="2339" y="4706"/>
                  </a:cubicBezTo>
                  <a:cubicBezTo>
                    <a:pt x="2331" y="4706"/>
                    <a:pt x="2324" y="4706"/>
                    <a:pt x="2324" y="4714"/>
                  </a:cubicBezTo>
                  <a:cubicBezTo>
                    <a:pt x="2316" y="4714"/>
                    <a:pt x="2316" y="4722"/>
                    <a:pt x="2309" y="4729"/>
                  </a:cubicBezTo>
                  <a:cubicBezTo>
                    <a:pt x="2309" y="4729"/>
                    <a:pt x="2301" y="4722"/>
                    <a:pt x="2301" y="4729"/>
                  </a:cubicBezTo>
                  <a:cubicBezTo>
                    <a:pt x="2294" y="4729"/>
                    <a:pt x="2286" y="4736"/>
                    <a:pt x="2279" y="4744"/>
                  </a:cubicBezTo>
                  <a:cubicBezTo>
                    <a:pt x="2271" y="4752"/>
                    <a:pt x="2264" y="4752"/>
                    <a:pt x="2256" y="4759"/>
                  </a:cubicBezTo>
                  <a:cubicBezTo>
                    <a:pt x="2241" y="4782"/>
                    <a:pt x="2226" y="4796"/>
                    <a:pt x="2204" y="4819"/>
                  </a:cubicBezTo>
                  <a:cubicBezTo>
                    <a:pt x="2196" y="4826"/>
                    <a:pt x="2189" y="4826"/>
                    <a:pt x="2181" y="4834"/>
                  </a:cubicBezTo>
                  <a:cubicBezTo>
                    <a:pt x="2181" y="4841"/>
                    <a:pt x="2174" y="4849"/>
                    <a:pt x="2166" y="4849"/>
                  </a:cubicBezTo>
                  <a:lnTo>
                    <a:pt x="2159" y="4849"/>
                  </a:lnTo>
                  <a:cubicBezTo>
                    <a:pt x="2151" y="4856"/>
                    <a:pt x="2151" y="4856"/>
                    <a:pt x="2144" y="4856"/>
                  </a:cubicBezTo>
                  <a:cubicBezTo>
                    <a:pt x="2129" y="4864"/>
                    <a:pt x="2114" y="4871"/>
                    <a:pt x="2099" y="4879"/>
                  </a:cubicBezTo>
                  <a:cubicBezTo>
                    <a:pt x="2091" y="4894"/>
                    <a:pt x="2084" y="4901"/>
                    <a:pt x="2076" y="4909"/>
                  </a:cubicBezTo>
                  <a:cubicBezTo>
                    <a:pt x="2047" y="4939"/>
                    <a:pt x="2031" y="4961"/>
                    <a:pt x="2001" y="4991"/>
                  </a:cubicBezTo>
                  <a:cubicBezTo>
                    <a:pt x="1987" y="5014"/>
                    <a:pt x="1971" y="5021"/>
                    <a:pt x="1949" y="5044"/>
                  </a:cubicBezTo>
                  <a:cubicBezTo>
                    <a:pt x="1941" y="5051"/>
                    <a:pt x="1941" y="5059"/>
                    <a:pt x="1934" y="5066"/>
                  </a:cubicBezTo>
                  <a:cubicBezTo>
                    <a:pt x="1934" y="5074"/>
                    <a:pt x="1927" y="5074"/>
                    <a:pt x="1927" y="5081"/>
                  </a:cubicBezTo>
                  <a:cubicBezTo>
                    <a:pt x="1927" y="5089"/>
                    <a:pt x="1927" y="5089"/>
                    <a:pt x="1919" y="5089"/>
                  </a:cubicBezTo>
                  <a:cubicBezTo>
                    <a:pt x="1911" y="5089"/>
                    <a:pt x="1911" y="5089"/>
                    <a:pt x="1911" y="5089"/>
                  </a:cubicBezTo>
                  <a:cubicBezTo>
                    <a:pt x="1897" y="5089"/>
                    <a:pt x="1889" y="5081"/>
                    <a:pt x="1882" y="5074"/>
                  </a:cubicBezTo>
                  <a:cubicBezTo>
                    <a:pt x="1867" y="5066"/>
                    <a:pt x="1867" y="5059"/>
                    <a:pt x="1859" y="5051"/>
                  </a:cubicBezTo>
                  <a:cubicBezTo>
                    <a:pt x="1852" y="5044"/>
                    <a:pt x="1837" y="5044"/>
                    <a:pt x="1837" y="5029"/>
                  </a:cubicBezTo>
                  <a:cubicBezTo>
                    <a:pt x="1837" y="5021"/>
                    <a:pt x="1844" y="5014"/>
                    <a:pt x="1844" y="4999"/>
                  </a:cubicBezTo>
                  <a:lnTo>
                    <a:pt x="1837" y="4991"/>
                  </a:lnTo>
                  <a:cubicBezTo>
                    <a:pt x="1829" y="4991"/>
                    <a:pt x="1829" y="4984"/>
                    <a:pt x="1822" y="4984"/>
                  </a:cubicBezTo>
                  <a:cubicBezTo>
                    <a:pt x="1814" y="4976"/>
                    <a:pt x="1807" y="4969"/>
                    <a:pt x="1807" y="4961"/>
                  </a:cubicBezTo>
                  <a:cubicBezTo>
                    <a:pt x="1799" y="4954"/>
                    <a:pt x="1799" y="4946"/>
                    <a:pt x="1799" y="4939"/>
                  </a:cubicBezTo>
                  <a:cubicBezTo>
                    <a:pt x="1799" y="4924"/>
                    <a:pt x="1792" y="4916"/>
                    <a:pt x="1784" y="4901"/>
                  </a:cubicBezTo>
                  <a:cubicBezTo>
                    <a:pt x="1784" y="4886"/>
                    <a:pt x="1784" y="4886"/>
                    <a:pt x="1777" y="4871"/>
                  </a:cubicBezTo>
                  <a:cubicBezTo>
                    <a:pt x="1777" y="4864"/>
                    <a:pt x="1769" y="4856"/>
                    <a:pt x="1754" y="4849"/>
                  </a:cubicBezTo>
                  <a:cubicBezTo>
                    <a:pt x="1739" y="4826"/>
                    <a:pt x="1724" y="4812"/>
                    <a:pt x="1694" y="4804"/>
                  </a:cubicBezTo>
                  <a:cubicBezTo>
                    <a:pt x="1679" y="4796"/>
                    <a:pt x="1672" y="4796"/>
                    <a:pt x="1664" y="4789"/>
                  </a:cubicBezTo>
                  <a:cubicBezTo>
                    <a:pt x="1649" y="4782"/>
                    <a:pt x="1649" y="4766"/>
                    <a:pt x="1649" y="4752"/>
                  </a:cubicBezTo>
                  <a:cubicBezTo>
                    <a:pt x="1642" y="4736"/>
                    <a:pt x="1634" y="4729"/>
                    <a:pt x="1619" y="4714"/>
                  </a:cubicBezTo>
                  <a:cubicBezTo>
                    <a:pt x="1612" y="4699"/>
                    <a:pt x="1604" y="4692"/>
                    <a:pt x="1597" y="4684"/>
                  </a:cubicBezTo>
                  <a:cubicBezTo>
                    <a:pt x="1589" y="4669"/>
                    <a:pt x="1582" y="4662"/>
                    <a:pt x="1574" y="4654"/>
                  </a:cubicBezTo>
                  <a:cubicBezTo>
                    <a:pt x="1567" y="4654"/>
                    <a:pt x="1567" y="4654"/>
                    <a:pt x="1559" y="4654"/>
                  </a:cubicBezTo>
                  <a:cubicBezTo>
                    <a:pt x="1544" y="4654"/>
                    <a:pt x="1537" y="4654"/>
                    <a:pt x="1522" y="4654"/>
                  </a:cubicBezTo>
                  <a:cubicBezTo>
                    <a:pt x="1499" y="4654"/>
                    <a:pt x="1484" y="4654"/>
                    <a:pt x="1454" y="4654"/>
                  </a:cubicBezTo>
                  <a:cubicBezTo>
                    <a:pt x="1439" y="4654"/>
                    <a:pt x="1432" y="4654"/>
                    <a:pt x="1417" y="4654"/>
                  </a:cubicBezTo>
                  <a:cubicBezTo>
                    <a:pt x="1372" y="4654"/>
                    <a:pt x="1372" y="4654"/>
                    <a:pt x="1372" y="4654"/>
                  </a:cubicBezTo>
                  <a:lnTo>
                    <a:pt x="1364" y="4654"/>
                  </a:lnTo>
                  <a:cubicBezTo>
                    <a:pt x="1312" y="4654"/>
                    <a:pt x="1312" y="4654"/>
                    <a:pt x="1312" y="4654"/>
                  </a:cubicBezTo>
                  <a:cubicBezTo>
                    <a:pt x="1297" y="4654"/>
                    <a:pt x="1289" y="4669"/>
                    <a:pt x="1282" y="4677"/>
                  </a:cubicBezTo>
                  <a:cubicBezTo>
                    <a:pt x="1267" y="4714"/>
                    <a:pt x="1252" y="4729"/>
                    <a:pt x="1229" y="4759"/>
                  </a:cubicBezTo>
                  <a:cubicBezTo>
                    <a:pt x="1222" y="4759"/>
                    <a:pt x="1215" y="4766"/>
                    <a:pt x="1207" y="4774"/>
                  </a:cubicBezTo>
                  <a:cubicBezTo>
                    <a:pt x="1192" y="4789"/>
                    <a:pt x="1177" y="4796"/>
                    <a:pt x="1170" y="4819"/>
                  </a:cubicBezTo>
                  <a:cubicBezTo>
                    <a:pt x="1162" y="4834"/>
                    <a:pt x="1162" y="4849"/>
                    <a:pt x="1155" y="4856"/>
                  </a:cubicBezTo>
                  <a:cubicBezTo>
                    <a:pt x="1140" y="4894"/>
                    <a:pt x="1140" y="4916"/>
                    <a:pt x="1125" y="4946"/>
                  </a:cubicBezTo>
                  <a:cubicBezTo>
                    <a:pt x="1117" y="4976"/>
                    <a:pt x="1110" y="4999"/>
                    <a:pt x="1102" y="5029"/>
                  </a:cubicBezTo>
                  <a:cubicBezTo>
                    <a:pt x="1102" y="5036"/>
                    <a:pt x="1102" y="5036"/>
                    <a:pt x="1102" y="5036"/>
                  </a:cubicBezTo>
                  <a:cubicBezTo>
                    <a:pt x="1102" y="5126"/>
                    <a:pt x="1102" y="5126"/>
                    <a:pt x="1102" y="5126"/>
                  </a:cubicBezTo>
                  <a:cubicBezTo>
                    <a:pt x="1102" y="5141"/>
                    <a:pt x="1095" y="5156"/>
                    <a:pt x="1102" y="5179"/>
                  </a:cubicBezTo>
                  <a:cubicBezTo>
                    <a:pt x="1110" y="5194"/>
                    <a:pt x="1125" y="5209"/>
                    <a:pt x="1147" y="5209"/>
                  </a:cubicBezTo>
                  <a:cubicBezTo>
                    <a:pt x="1170" y="5209"/>
                    <a:pt x="1185" y="5209"/>
                    <a:pt x="1199" y="5209"/>
                  </a:cubicBezTo>
                  <a:cubicBezTo>
                    <a:pt x="1222" y="5216"/>
                    <a:pt x="1229" y="5231"/>
                    <a:pt x="1252" y="5246"/>
                  </a:cubicBezTo>
                  <a:cubicBezTo>
                    <a:pt x="1275" y="5261"/>
                    <a:pt x="1289" y="5276"/>
                    <a:pt x="1312" y="5299"/>
                  </a:cubicBezTo>
                  <a:cubicBezTo>
                    <a:pt x="1327" y="5306"/>
                    <a:pt x="1335" y="5314"/>
                    <a:pt x="1342" y="5321"/>
                  </a:cubicBezTo>
                  <a:cubicBezTo>
                    <a:pt x="1364" y="5336"/>
                    <a:pt x="1379" y="5344"/>
                    <a:pt x="1387" y="5366"/>
                  </a:cubicBezTo>
                  <a:cubicBezTo>
                    <a:pt x="1394" y="5374"/>
                    <a:pt x="1402" y="5381"/>
                    <a:pt x="1409" y="5388"/>
                  </a:cubicBezTo>
                  <a:cubicBezTo>
                    <a:pt x="1417" y="5396"/>
                    <a:pt x="1417" y="5396"/>
                    <a:pt x="1424" y="5396"/>
                  </a:cubicBezTo>
                  <a:cubicBezTo>
                    <a:pt x="1424" y="5396"/>
                    <a:pt x="1424" y="5396"/>
                    <a:pt x="1432" y="5396"/>
                  </a:cubicBezTo>
                  <a:cubicBezTo>
                    <a:pt x="1447" y="5396"/>
                    <a:pt x="1454" y="5388"/>
                    <a:pt x="1469" y="5381"/>
                  </a:cubicBezTo>
                  <a:cubicBezTo>
                    <a:pt x="1484" y="5381"/>
                    <a:pt x="1492" y="5381"/>
                    <a:pt x="1499" y="5381"/>
                  </a:cubicBezTo>
                  <a:cubicBezTo>
                    <a:pt x="1522" y="5374"/>
                    <a:pt x="1537" y="5366"/>
                    <a:pt x="1559" y="5366"/>
                  </a:cubicBezTo>
                  <a:cubicBezTo>
                    <a:pt x="1582" y="5366"/>
                    <a:pt x="1597" y="5374"/>
                    <a:pt x="1612" y="5388"/>
                  </a:cubicBezTo>
                  <a:cubicBezTo>
                    <a:pt x="1619" y="5396"/>
                    <a:pt x="1627" y="5396"/>
                    <a:pt x="1634" y="5404"/>
                  </a:cubicBezTo>
                  <a:cubicBezTo>
                    <a:pt x="1642" y="5411"/>
                    <a:pt x="1642" y="5418"/>
                    <a:pt x="1649" y="5426"/>
                  </a:cubicBezTo>
                  <a:cubicBezTo>
                    <a:pt x="1664" y="5434"/>
                    <a:pt x="1664" y="5441"/>
                    <a:pt x="1672" y="5456"/>
                  </a:cubicBezTo>
                  <a:cubicBezTo>
                    <a:pt x="1679" y="5464"/>
                    <a:pt x="1679" y="5471"/>
                    <a:pt x="1687" y="5478"/>
                  </a:cubicBezTo>
                  <a:cubicBezTo>
                    <a:pt x="1687" y="5486"/>
                    <a:pt x="1687" y="5494"/>
                    <a:pt x="1694" y="5501"/>
                  </a:cubicBezTo>
                  <a:cubicBezTo>
                    <a:pt x="1709" y="5516"/>
                    <a:pt x="1717" y="5524"/>
                    <a:pt x="1732" y="5531"/>
                  </a:cubicBezTo>
                  <a:cubicBezTo>
                    <a:pt x="1754" y="5553"/>
                    <a:pt x="1769" y="5561"/>
                    <a:pt x="1792" y="5583"/>
                  </a:cubicBezTo>
                  <a:cubicBezTo>
                    <a:pt x="1814" y="5606"/>
                    <a:pt x="1814" y="5628"/>
                    <a:pt x="1837" y="5651"/>
                  </a:cubicBezTo>
                  <a:cubicBezTo>
                    <a:pt x="1844" y="5658"/>
                    <a:pt x="1844" y="5658"/>
                    <a:pt x="1852" y="5666"/>
                  </a:cubicBezTo>
                  <a:cubicBezTo>
                    <a:pt x="1874" y="5681"/>
                    <a:pt x="1882" y="5696"/>
                    <a:pt x="1897" y="5711"/>
                  </a:cubicBezTo>
                  <a:cubicBezTo>
                    <a:pt x="1919" y="5718"/>
                    <a:pt x="1927" y="5726"/>
                    <a:pt x="1941" y="5733"/>
                  </a:cubicBezTo>
                  <a:cubicBezTo>
                    <a:pt x="1971" y="5741"/>
                    <a:pt x="1987" y="5741"/>
                    <a:pt x="2009" y="5748"/>
                  </a:cubicBezTo>
                  <a:cubicBezTo>
                    <a:pt x="2024" y="5748"/>
                    <a:pt x="2031" y="5748"/>
                    <a:pt x="2047" y="5756"/>
                  </a:cubicBezTo>
                  <a:cubicBezTo>
                    <a:pt x="2054" y="5756"/>
                    <a:pt x="2069" y="5756"/>
                    <a:pt x="2069" y="5771"/>
                  </a:cubicBezTo>
                  <a:cubicBezTo>
                    <a:pt x="2069" y="5801"/>
                    <a:pt x="2069" y="5801"/>
                    <a:pt x="2069" y="5801"/>
                  </a:cubicBezTo>
                  <a:cubicBezTo>
                    <a:pt x="2069" y="5816"/>
                    <a:pt x="2061" y="5831"/>
                    <a:pt x="2076" y="5838"/>
                  </a:cubicBezTo>
                  <a:cubicBezTo>
                    <a:pt x="2084" y="5846"/>
                    <a:pt x="2099" y="5838"/>
                    <a:pt x="2106" y="5853"/>
                  </a:cubicBezTo>
                  <a:cubicBezTo>
                    <a:pt x="2099" y="5861"/>
                    <a:pt x="2099" y="5868"/>
                    <a:pt x="2091" y="5883"/>
                  </a:cubicBezTo>
                  <a:cubicBezTo>
                    <a:pt x="2084" y="5891"/>
                    <a:pt x="2084" y="5891"/>
                    <a:pt x="2076" y="5891"/>
                  </a:cubicBezTo>
                  <a:cubicBezTo>
                    <a:pt x="2069" y="5891"/>
                    <a:pt x="2061" y="5891"/>
                    <a:pt x="2054" y="5891"/>
                  </a:cubicBezTo>
                  <a:cubicBezTo>
                    <a:pt x="2039" y="5891"/>
                    <a:pt x="2031" y="5906"/>
                    <a:pt x="2017" y="5913"/>
                  </a:cubicBezTo>
                  <a:cubicBezTo>
                    <a:pt x="2009" y="5928"/>
                    <a:pt x="2001" y="5928"/>
                    <a:pt x="1994" y="5935"/>
                  </a:cubicBezTo>
                  <a:cubicBezTo>
                    <a:pt x="1987" y="5951"/>
                    <a:pt x="1987" y="5958"/>
                    <a:pt x="1979" y="5965"/>
                  </a:cubicBezTo>
                  <a:cubicBezTo>
                    <a:pt x="1971" y="5965"/>
                    <a:pt x="1964" y="5965"/>
                    <a:pt x="1957" y="5965"/>
                  </a:cubicBezTo>
                  <a:cubicBezTo>
                    <a:pt x="1941" y="5973"/>
                    <a:pt x="1941" y="5981"/>
                    <a:pt x="1927" y="5981"/>
                  </a:cubicBezTo>
                  <a:cubicBezTo>
                    <a:pt x="1911" y="5988"/>
                    <a:pt x="1904" y="5988"/>
                    <a:pt x="1889" y="5995"/>
                  </a:cubicBezTo>
                  <a:cubicBezTo>
                    <a:pt x="1882" y="6003"/>
                    <a:pt x="1882" y="6003"/>
                    <a:pt x="1874" y="6003"/>
                  </a:cubicBezTo>
                  <a:cubicBezTo>
                    <a:pt x="1859" y="6003"/>
                    <a:pt x="1859" y="5988"/>
                    <a:pt x="1852" y="5981"/>
                  </a:cubicBezTo>
                  <a:cubicBezTo>
                    <a:pt x="1852" y="5973"/>
                    <a:pt x="1844" y="5965"/>
                    <a:pt x="1829" y="5958"/>
                  </a:cubicBezTo>
                  <a:cubicBezTo>
                    <a:pt x="1807" y="5951"/>
                    <a:pt x="1792" y="5943"/>
                    <a:pt x="1769" y="5928"/>
                  </a:cubicBezTo>
                  <a:cubicBezTo>
                    <a:pt x="1754" y="5921"/>
                    <a:pt x="1739" y="5921"/>
                    <a:pt x="1724" y="5913"/>
                  </a:cubicBezTo>
                  <a:cubicBezTo>
                    <a:pt x="1717" y="5913"/>
                    <a:pt x="1709" y="5913"/>
                    <a:pt x="1709" y="5913"/>
                  </a:cubicBezTo>
                  <a:cubicBezTo>
                    <a:pt x="1694" y="5913"/>
                    <a:pt x="1687" y="5913"/>
                    <a:pt x="1672" y="5913"/>
                  </a:cubicBezTo>
                  <a:cubicBezTo>
                    <a:pt x="1657" y="5906"/>
                    <a:pt x="1657" y="5906"/>
                    <a:pt x="1642" y="5906"/>
                  </a:cubicBezTo>
                  <a:cubicBezTo>
                    <a:pt x="1627" y="5906"/>
                    <a:pt x="1619" y="5906"/>
                    <a:pt x="1604" y="5913"/>
                  </a:cubicBezTo>
                  <a:cubicBezTo>
                    <a:pt x="1597" y="5921"/>
                    <a:pt x="1589" y="5928"/>
                    <a:pt x="1582" y="5935"/>
                  </a:cubicBezTo>
                  <a:cubicBezTo>
                    <a:pt x="1582" y="5943"/>
                    <a:pt x="1582" y="5951"/>
                    <a:pt x="1574" y="5951"/>
                  </a:cubicBezTo>
                  <a:cubicBezTo>
                    <a:pt x="1567" y="5951"/>
                    <a:pt x="1559" y="5943"/>
                    <a:pt x="1559" y="5935"/>
                  </a:cubicBezTo>
                  <a:cubicBezTo>
                    <a:pt x="1559" y="5928"/>
                    <a:pt x="1567" y="5928"/>
                    <a:pt x="1567" y="5921"/>
                  </a:cubicBezTo>
                  <a:cubicBezTo>
                    <a:pt x="1574" y="5913"/>
                    <a:pt x="1574" y="5906"/>
                    <a:pt x="1582" y="5898"/>
                  </a:cubicBezTo>
                  <a:cubicBezTo>
                    <a:pt x="1582" y="5891"/>
                    <a:pt x="1589" y="5891"/>
                    <a:pt x="1589" y="5883"/>
                  </a:cubicBezTo>
                  <a:cubicBezTo>
                    <a:pt x="1589" y="5868"/>
                    <a:pt x="1574" y="5861"/>
                    <a:pt x="1567" y="5853"/>
                  </a:cubicBezTo>
                  <a:cubicBezTo>
                    <a:pt x="1552" y="5846"/>
                    <a:pt x="1544" y="5831"/>
                    <a:pt x="1537" y="5831"/>
                  </a:cubicBezTo>
                  <a:cubicBezTo>
                    <a:pt x="1522" y="5831"/>
                    <a:pt x="1514" y="5846"/>
                    <a:pt x="1499" y="5853"/>
                  </a:cubicBezTo>
                  <a:cubicBezTo>
                    <a:pt x="1492" y="5861"/>
                    <a:pt x="1484" y="5868"/>
                    <a:pt x="1484" y="5876"/>
                  </a:cubicBezTo>
                  <a:cubicBezTo>
                    <a:pt x="1469" y="5898"/>
                    <a:pt x="1454" y="5906"/>
                    <a:pt x="1447" y="5935"/>
                  </a:cubicBezTo>
                  <a:cubicBezTo>
                    <a:pt x="1447" y="5943"/>
                    <a:pt x="1439" y="5951"/>
                    <a:pt x="1439" y="5958"/>
                  </a:cubicBezTo>
                  <a:cubicBezTo>
                    <a:pt x="1432" y="5965"/>
                    <a:pt x="1432" y="5965"/>
                    <a:pt x="1424" y="5973"/>
                  </a:cubicBezTo>
                  <a:cubicBezTo>
                    <a:pt x="1417" y="5973"/>
                    <a:pt x="1417" y="5981"/>
                    <a:pt x="1402" y="5981"/>
                  </a:cubicBezTo>
                  <a:cubicBezTo>
                    <a:pt x="1387" y="5995"/>
                    <a:pt x="1379" y="5995"/>
                    <a:pt x="1357" y="6011"/>
                  </a:cubicBezTo>
                  <a:cubicBezTo>
                    <a:pt x="1349" y="6018"/>
                    <a:pt x="1349" y="6025"/>
                    <a:pt x="1335" y="6025"/>
                  </a:cubicBezTo>
                  <a:cubicBezTo>
                    <a:pt x="1327" y="6025"/>
                    <a:pt x="1319" y="6018"/>
                    <a:pt x="1305" y="6018"/>
                  </a:cubicBezTo>
                  <a:cubicBezTo>
                    <a:pt x="1297" y="6011"/>
                    <a:pt x="1297" y="6011"/>
                    <a:pt x="1289" y="6011"/>
                  </a:cubicBezTo>
                  <a:cubicBezTo>
                    <a:pt x="1282" y="6011"/>
                    <a:pt x="1282" y="6018"/>
                    <a:pt x="1282" y="6025"/>
                  </a:cubicBezTo>
                  <a:cubicBezTo>
                    <a:pt x="1275" y="6033"/>
                    <a:pt x="1275" y="6033"/>
                    <a:pt x="1275" y="6041"/>
                  </a:cubicBezTo>
                  <a:cubicBezTo>
                    <a:pt x="1267" y="6055"/>
                    <a:pt x="1267" y="6070"/>
                    <a:pt x="1259" y="6085"/>
                  </a:cubicBezTo>
                  <a:cubicBezTo>
                    <a:pt x="1259" y="6108"/>
                    <a:pt x="1259" y="6123"/>
                    <a:pt x="1252" y="6145"/>
                  </a:cubicBezTo>
                  <a:cubicBezTo>
                    <a:pt x="1252" y="6153"/>
                    <a:pt x="1252" y="6160"/>
                    <a:pt x="1252" y="6168"/>
                  </a:cubicBezTo>
                  <a:cubicBezTo>
                    <a:pt x="1252" y="6205"/>
                    <a:pt x="1252" y="6205"/>
                    <a:pt x="1252" y="6205"/>
                  </a:cubicBezTo>
                  <a:cubicBezTo>
                    <a:pt x="1252" y="6228"/>
                    <a:pt x="1267" y="6243"/>
                    <a:pt x="1267" y="6265"/>
                  </a:cubicBezTo>
                  <a:cubicBezTo>
                    <a:pt x="1267" y="6273"/>
                    <a:pt x="1267" y="6280"/>
                    <a:pt x="1259" y="6280"/>
                  </a:cubicBezTo>
                  <a:cubicBezTo>
                    <a:pt x="1259" y="6288"/>
                    <a:pt x="1252" y="6288"/>
                    <a:pt x="1245" y="6288"/>
                  </a:cubicBezTo>
                  <a:cubicBezTo>
                    <a:pt x="1229" y="6295"/>
                    <a:pt x="1222" y="6295"/>
                    <a:pt x="1207" y="6303"/>
                  </a:cubicBezTo>
                  <a:cubicBezTo>
                    <a:pt x="1170" y="6318"/>
                    <a:pt x="1147" y="6318"/>
                    <a:pt x="1117" y="6333"/>
                  </a:cubicBezTo>
                  <a:cubicBezTo>
                    <a:pt x="1102" y="6340"/>
                    <a:pt x="1087" y="6348"/>
                    <a:pt x="1080" y="6355"/>
                  </a:cubicBezTo>
                  <a:cubicBezTo>
                    <a:pt x="1072" y="6355"/>
                    <a:pt x="1065" y="6363"/>
                    <a:pt x="1057" y="6370"/>
                  </a:cubicBezTo>
                  <a:cubicBezTo>
                    <a:pt x="1050" y="6378"/>
                    <a:pt x="1050" y="6385"/>
                    <a:pt x="1050" y="6393"/>
                  </a:cubicBezTo>
                  <a:cubicBezTo>
                    <a:pt x="1042" y="6408"/>
                    <a:pt x="1035" y="6415"/>
                    <a:pt x="1027" y="6430"/>
                  </a:cubicBezTo>
                  <a:cubicBezTo>
                    <a:pt x="1027" y="6445"/>
                    <a:pt x="1020" y="6453"/>
                    <a:pt x="1012" y="6460"/>
                  </a:cubicBezTo>
                  <a:cubicBezTo>
                    <a:pt x="1012" y="6468"/>
                    <a:pt x="1005" y="6475"/>
                    <a:pt x="997" y="6475"/>
                  </a:cubicBezTo>
                  <a:cubicBezTo>
                    <a:pt x="990" y="6475"/>
                    <a:pt x="990" y="6468"/>
                    <a:pt x="982" y="6468"/>
                  </a:cubicBezTo>
                  <a:cubicBezTo>
                    <a:pt x="967" y="6460"/>
                    <a:pt x="960" y="6460"/>
                    <a:pt x="952" y="6453"/>
                  </a:cubicBezTo>
                  <a:cubicBezTo>
                    <a:pt x="945" y="6438"/>
                    <a:pt x="937" y="6430"/>
                    <a:pt x="922" y="6430"/>
                  </a:cubicBezTo>
                  <a:cubicBezTo>
                    <a:pt x="900" y="6430"/>
                    <a:pt x="885" y="6438"/>
                    <a:pt x="862" y="6438"/>
                  </a:cubicBezTo>
                  <a:cubicBezTo>
                    <a:pt x="855" y="6438"/>
                    <a:pt x="847" y="6430"/>
                    <a:pt x="840" y="6415"/>
                  </a:cubicBezTo>
                  <a:cubicBezTo>
                    <a:pt x="832" y="6408"/>
                    <a:pt x="825" y="6393"/>
                    <a:pt x="817" y="6378"/>
                  </a:cubicBezTo>
                  <a:cubicBezTo>
                    <a:pt x="802" y="6355"/>
                    <a:pt x="795" y="6340"/>
                    <a:pt x="780" y="6310"/>
                  </a:cubicBezTo>
                  <a:cubicBezTo>
                    <a:pt x="772" y="6288"/>
                    <a:pt x="780" y="6273"/>
                    <a:pt x="765" y="6250"/>
                  </a:cubicBezTo>
                  <a:cubicBezTo>
                    <a:pt x="758" y="6235"/>
                    <a:pt x="758" y="6220"/>
                    <a:pt x="758" y="6198"/>
                  </a:cubicBezTo>
                  <a:cubicBezTo>
                    <a:pt x="750" y="6190"/>
                    <a:pt x="750" y="6183"/>
                    <a:pt x="750" y="6175"/>
                  </a:cubicBezTo>
                  <a:cubicBezTo>
                    <a:pt x="750" y="6153"/>
                    <a:pt x="758" y="6145"/>
                    <a:pt x="758" y="6123"/>
                  </a:cubicBezTo>
                  <a:cubicBezTo>
                    <a:pt x="758" y="6115"/>
                    <a:pt x="772" y="6108"/>
                    <a:pt x="772" y="6100"/>
                  </a:cubicBezTo>
                  <a:cubicBezTo>
                    <a:pt x="772" y="6063"/>
                    <a:pt x="772" y="6063"/>
                    <a:pt x="772" y="6063"/>
                  </a:cubicBezTo>
                  <a:cubicBezTo>
                    <a:pt x="772" y="6055"/>
                    <a:pt x="772" y="6055"/>
                    <a:pt x="772" y="6048"/>
                  </a:cubicBezTo>
                  <a:cubicBezTo>
                    <a:pt x="780" y="6033"/>
                    <a:pt x="787" y="6025"/>
                    <a:pt x="795" y="6011"/>
                  </a:cubicBezTo>
                  <a:cubicBezTo>
                    <a:pt x="810" y="5988"/>
                    <a:pt x="817" y="5981"/>
                    <a:pt x="832" y="5958"/>
                  </a:cubicBezTo>
                  <a:cubicBezTo>
                    <a:pt x="832" y="5951"/>
                    <a:pt x="840" y="5943"/>
                    <a:pt x="847" y="5935"/>
                  </a:cubicBezTo>
                  <a:cubicBezTo>
                    <a:pt x="847" y="5928"/>
                    <a:pt x="855" y="5921"/>
                    <a:pt x="862" y="5913"/>
                  </a:cubicBezTo>
                  <a:cubicBezTo>
                    <a:pt x="862" y="5906"/>
                    <a:pt x="862" y="5898"/>
                    <a:pt x="862" y="5883"/>
                  </a:cubicBezTo>
                  <a:cubicBezTo>
                    <a:pt x="862" y="5868"/>
                    <a:pt x="862" y="5861"/>
                    <a:pt x="870" y="5846"/>
                  </a:cubicBezTo>
                  <a:cubicBezTo>
                    <a:pt x="877" y="5846"/>
                    <a:pt x="877" y="5846"/>
                    <a:pt x="877" y="5846"/>
                  </a:cubicBezTo>
                  <a:cubicBezTo>
                    <a:pt x="892" y="5853"/>
                    <a:pt x="892" y="5853"/>
                    <a:pt x="892" y="5853"/>
                  </a:cubicBezTo>
                  <a:cubicBezTo>
                    <a:pt x="907" y="5846"/>
                    <a:pt x="915" y="5831"/>
                    <a:pt x="915" y="5816"/>
                  </a:cubicBezTo>
                  <a:cubicBezTo>
                    <a:pt x="915" y="5793"/>
                    <a:pt x="915" y="5778"/>
                    <a:pt x="922" y="5756"/>
                  </a:cubicBezTo>
                  <a:cubicBezTo>
                    <a:pt x="922" y="5748"/>
                    <a:pt x="922" y="5748"/>
                    <a:pt x="922" y="5741"/>
                  </a:cubicBezTo>
                  <a:cubicBezTo>
                    <a:pt x="922" y="5718"/>
                    <a:pt x="930" y="5703"/>
                    <a:pt x="930" y="5681"/>
                  </a:cubicBezTo>
                  <a:cubicBezTo>
                    <a:pt x="930" y="5658"/>
                    <a:pt x="922" y="5651"/>
                    <a:pt x="915" y="5636"/>
                  </a:cubicBezTo>
                  <a:cubicBezTo>
                    <a:pt x="915" y="5613"/>
                    <a:pt x="915" y="5606"/>
                    <a:pt x="915" y="5591"/>
                  </a:cubicBezTo>
                  <a:cubicBezTo>
                    <a:pt x="907" y="5576"/>
                    <a:pt x="907" y="5568"/>
                    <a:pt x="907" y="5561"/>
                  </a:cubicBezTo>
                  <a:cubicBezTo>
                    <a:pt x="892" y="5538"/>
                    <a:pt x="885" y="5531"/>
                    <a:pt x="870" y="5508"/>
                  </a:cubicBezTo>
                  <a:cubicBezTo>
                    <a:pt x="862" y="5501"/>
                    <a:pt x="855" y="5494"/>
                    <a:pt x="847" y="5478"/>
                  </a:cubicBezTo>
                  <a:cubicBezTo>
                    <a:pt x="840" y="5464"/>
                    <a:pt x="840" y="5456"/>
                    <a:pt x="832" y="5448"/>
                  </a:cubicBezTo>
                  <a:cubicBezTo>
                    <a:pt x="825" y="5426"/>
                    <a:pt x="817" y="5418"/>
                    <a:pt x="810" y="5404"/>
                  </a:cubicBezTo>
                  <a:cubicBezTo>
                    <a:pt x="802" y="5396"/>
                    <a:pt x="802" y="5388"/>
                    <a:pt x="795" y="5381"/>
                  </a:cubicBezTo>
                  <a:cubicBezTo>
                    <a:pt x="787" y="5381"/>
                    <a:pt x="780" y="5374"/>
                    <a:pt x="765" y="5374"/>
                  </a:cubicBezTo>
                  <a:cubicBezTo>
                    <a:pt x="735" y="5366"/>
                    <a:pt x="712" y="5374"/>
                    <a:pt x="690" y="5359"/>
                  </a:cubicBezTo>
                  <a:cubicBezTo>
                    <a:pt x="675" y="5351"/>
                    <a:pt x="668" y="5336"/>
                    <a:pt x="660" y="5321"/>
                  </a:cubicBezTo>
                  <a:cubicBezTo>
                    <a:pt x="652" y="5306"/>
                    <a:pt x="652" y="5299"/>
                    <a:pt x="645" y="5284"/>
                  </a:cubicBezTo>
                  <a:cubicBezTo>
                    <a:pt x="638" y="5254"/>
                    <a:pt x="623" y="5231"/>
                    <a:pt x="593" y="5224"/>
                  </a:cubicBezTo>
                  <a:cubicBezTo>
                    <a:pt x="578" y="5216"/>
                    <a:pt x="570" y="5209"/>
                    <a:pt x="555" y="5201"/>
                  </a:cubicBezTo>
                  <a:cubicBezTo>
                    <a:pt x="533" y="5194"/>
                    <a:pt x="525" y="5179"/>
                    <a:pt x="525" y="5164"/>
                  </a:cubicBezTo>
                  <a:cubicBezTo>
                    <a:pt x="525" y="5149"/>
                    <a:pt x="525" y="5141"/>
                    <a:pt x="525" y="5126"/>
                  </a:cubicBezTo>
                  <a:cubicBezTo>
                    <a:pt x="518" y="5111"/>
                    <a:pt x="510" y="5096"/>
                    <a:pt x="510" y="5081"/>
                  </a:cubicBezTo>
                  <a:cubicBezTo>
                    <a:pt x="510" y="5059"/>
                    <a:pt x="518" y="5044"/>
                    <a:pt x="533" y="5029"/>
                  </a:cubicBezTo>
                  <a:cubicBezTo>
                    <a:pt x="548" y="5006"/>
                    <a:pt x="555" y="4991"/>
                    <a:pt x="570" y="4969"/>
                  </a:cubicBezTo>
                  <a:cubicBezTo>
                    <a:pt x="578" y="4946"/>
                    <a:pt x="585" y="4931"/>
                    <a:pt x="593" y="4909"/>
                  </a:cubicBezTo>
                  <a:cubicBezTo>
                    <a:pt x="593" y="4886"/>
                    <a:pt x="600" y="4879"/>
                    <a:pt x="600" y="4856"/>
                  </a:cubicBezTo>
                  <a:cubicBezTo>
                    <a:pt x="600" y="4796"/>
                    <a:pt x="585" y="4766"/>
                    <a:pt x="585" y="4714"/>
                  </a:cubicBezTo>
                  <a:cubicBezTo>
                    <a:pt x="585" y="4692"/>
                    <a:pt x="585" y="4692"/>
                    <a:pt x="585" y="4692"/>
                  </a:cubicBezTo>
                  <a:cubicBezTo>
                    <a:pt x="585" y="4669"/>
                    <a:pt x="585" y="4654"/>
                    <a:pt x="585" y="4624"/>
                  </a:cubicBezTo>
                  <a:cubicBezTo>
                    <a:pt x="585" y="4594"/>
                    <a:pt x="600" y="4579"/>
                    <a:pt x="600" y="4549"/>
                  </a:cubicBezTo>
                  <a:cubicBezTo>
                    <a:pt x="615" y="4534"/>
                    <a:pt x="630" y="4527"/>
                    <a:pt x="645" y="4519"/>
                  </a:cubicBezTo>
                  <a:cubicBezTo>
                    <a:pt x="652" y="4512"/>
                    <a:pt x="660" y="4504"/>
                    <a:pt x="668" y="4504"/>
                  </a:cubicBezTo>
                  <a:cubicBezTo>
                    <a:pt x="682" y="4504"/>
                    <a:pt x="690" y="4504"/>
                    <a:pt x="698" y="4504"/>
                  </a:cubicBezTo>
                  <a:cubicBezTo>
                    <a:pt x="705" y="4504"/>
                    <a:pt x="712" y="4497"/>
                    <a:pt x="720" y="4497"/>
                  </a:cubicBezTo>
                  <a:cubicBezTo>
                    <a:pt x="742" y="4497"/>
                    <a:pt x="758" y="4489"/>
                    <a:pt x="780" y="4489"/>
                  </a:cubicBezTo>
                  <a:cubicBezTo>
                    <a:pt x="787" y="4497"/>
                    <a:pt x="795" y="4489"/>
                    <a:pt x="810" y="4489"/>
                  </a:cubicBezTo>
                  <a:cubicBezTo>
                    <a:pt x="817" y="4489"/>
                    <a:pt x="825" y="4489"/>
                    <a:pt x="832" y="4482"/>
                  </a:cubicBezTo>
                  <a:cubicBezTo>
                    <a:pt x="840" y="4474"/>
                    <a:pt x="840" y="4467"/>
                    <a:pt x="840" y="4452"/>
                  </a:cubicBezTo>
                  <a:lnTo>
                    <a:pt x="847" y="4444"/>
                  </a:lnTo>
                  <a:cubicBezTo>
                    <a:pt x="855" y="4437"/>
                    <a:pt x="862" y="4429"/>
                    <a:pt x="870" y="4429"/>
                  </a:cubicBezTo>
                  <a:cubicBezTo>
                    <a:pt x="885" y="4422"/>
                    <a:pt x="892" y="4414"/>
                    <a:pt x="907" y="4407"/>
                  </a:cubicBezTo>
                  <a:cubicBezTo>
                    <a:pt x="915" y="4407"/>
                    <a:pt x="922" y="4407"/>
                    <a:pt x="930" y="4399"/>
                  </a:cubicBezTo>
                  <a:cubicBezTo>
                    <a:pt x="937" y="4399"/>
                    <a:pt x="937" y="4392"/>
                    <a:pt x="937" y="4377"/>
                  </a:cubicBezTo>
                  <a:cubicBezTo>
                    <a:pt x="937" y="4362"/>
                    <a:pt x="945" y="4354"/>
                    <a:pt x="952" y="4347"/>
                  </a:cubicBezTo>
                  <a:cubicBezTo>
                    <a:pt x="967" y="4324"/>
                    <a:pt x="967" y="4309"/>
                    <a:pt x="975" y="4287"/>
                  </a:cubicBezTo>
                  <a:lnTo>
                    <a:pt x="982" y="4287"/>
                  </a:lnTo>
                  <a:cubicBezTo>
                    <a:pt x="982" y="4295"/>
                    <a:pt x="982" y="4302"/>
                    <a:pt x="990" y="4302"/>
                  </a:cubicBezTo>
                  <a:cubicBezTo>
                    <a:pt x="997" y="4309"/>
                    <a:pt x="997" y="4302"/>
                    <a:pt x="1005" y="4309"/>
                  </a:cubicBezTo>
                  <a:cubicBezTo>
                    <a:pt x="1012" y="4309"/>
                    <a:pt x="1012" y="4309"/>
                    <a:pt x="1012" y="4317"/>
                  </a:cubicBezTo>
                  <a:cubicBezTo>
                    <a:pt x="1020" y="4324"/>
                    <a:pt x="1027" y="4324"/>
                    <a:pt x="1035" y="4339"/>
                  </a:cubicBezTo>
                  <a:cubicBezTo>
                    <a:pt x="1035" y="4354"/>
                    <a:pt x="1035" y="4362"/>
                    <a:pt x="1042" y="4377"/>
                  </a:cubicBezTo>
                  <a:cubicBezTo>
                    <a:pt x="1057" y="4369"/>
                    <a:pt x="1057" y="4369"/>
                    <a:pt x="1072" y="4369"/>
                  </a:cubicBezTo>
                  <a:cubicBezTo>
                    <a:pt x="1087" y="4362"/>
                    <a:pt x="1095" y="4362"/>
                    <a:pt x="1110" y="4362"/>
                  </a:cubicBezTo>
                  <a:cubicBezTo>
                    <a:pt x="1110" y="4347"/>
                    <a:pt x="1117" y="4339"/>
                    <a:pt x="1117" y="4317"/>
                  </a:cubicBezTo>
                  <a:cubicBezTo>
                    <a:pt x="1117" y="4317"/>
                    <a:pt x="1117" y="4317"/>
                    <a:pt x="1117" y="4309"/>
                  </a:cubicBezTo>
                  <a:cubicBezTo>
                    <a:pt x="1117" y="4302"/>
                    <a:pt x="1117" y="4302"/>
                    <a:pt x="1117" y="4295"/>
                  </a:cubicBezTo>
                  <a:cubicBezTo>
                    <a:pt x="1117" y="4287"/>
                    <a:pt x="1117" y="4279"/>
                    <a:pt x="1125" y="4272"/>
                  </a:cubicBezTo>
                  <a:cubicBezTo>
                    <a:pt x="1125" y="4265"/>
                    <a:pt x="1132" y="4265"/>
                    <a:pt x="1132" y="4265"/>
                  </a:cubicBezTo>
                  <a:cubicBezTo>
                    <a:pt x="1147" y="4249"/>
                    <a:pt x="1147" y="4235"/>
                    <a:pt x="1162" y="4219"/>
                  </a:cubicBezTo>
                  <a:cubicBezTo>
                    <a:pt x="1177" y="4205"/>
                    <a:pt x="1177" y="4189"/>
                    <a:pt x="1192" y="4175"/>
                  </a:cubicBezTo>
                  <a:cubicBezTo>
                    <a:pt x="1199" y="4159"/>
                    <a:pt x="1207" y="4152"/>
                    <a:pt x="1215" y="4130"/>
                  </a:cubicBezTo>
                  <a:cubicBezTo>
                    <a:pt x="1215" y="4130"/>
                    <a:pt x="1215" y="4122"/>
                    <a:pt x="1222" y="4115"/>
                  </a:cubicBezTo>
                  <a:cubicBezTo>
                    <a:pt x="1222" y="4115"/>
                    <a:pt x="1222" y="4115"/>
                    <a:pt x="1229" y="4115"/>
                  </a:cubicBezTo>
                  <a:cubicBezTo>
                    <a:pt x="1237" y="4100"/>
                    <a:pt x="1252" y="4092"/>
                    <a:pt x="1275" y="4085"/>
                  </a:cubicBezTo>
                  <a:cubicBezTo>
                    <a:pt x="1282" y="4085"/>
                    <a:pt x="1289" y="4077"/>
                    <a:pt x="1297" y="4077"/>
                  </a:cubicBezTo>
                  <a:cubicBezTo>
                    <a:pt x="1312" y="4062"/>
                    <a:pt x="1327" y="4055"/>
                    <a:pt x="1342" y="4040"/>
                  </a:cubicBezTo>
                  <a:cubicBezTo>
                    <a:pt x="1349" y="4032"/>
                    <a:pt x="1357" y="4025"/>
                    <a:pt x="1364" y="4010"/>
                  </a:cubicBezTo>
                  <a:cubicBezTo>
                    <a:pt x="1372" y="4002"/>
                    <a:pt x="1372" y="4002"/>
                    <a:pt x="1372" y="3995"/>
                  </a:cubicBezTo>
                  <a:cubicBezTo>
                    <a:pt x="1372" y="3972"/>
                    <a:pt x="1357" y="3972"/>
                    <a:pt x="1349" y="3950"/>
                  </a:cubicBezTo>
                  <a:cubicBezTo>
                    <a:pt x="1342" y="3935"/>
                    <a:pt x="1335" y="3927"/>
                    <a:pt x="1327" y="3905"/>
                  </a:cubicBezTo>
                  <a:cubicBezTo>
                    <a:pt x="1319" y="3897"/>
                    <a:pt x="1312" y="3897"/>
                    <a:pt x="1305" y="3890"/>
                  </a:cubicBezTo>
                  <a:cubicBezTo>
                    <a:pt x="1297" y="3882"/>
                    <a:pt x="1297" y="3875"/>
                    <a:pt x="1297" y="3867"/>
                  </a:cubicBezTo>
                  <a:cubicBezTo>
                    <a:pt x="1289" y="3852"/>
                    <a:pt x="1282" y="3837"/>
                    <a:pt x="1275" y="3822"/>
                  </a:cubicBezTo>
                  <a:cubicBezTo>
                    <a:pt x="1259" y="3800"/>
                    <a:pt x="1245" y="3785"/>
                    <a:pt x="1222" y="3762"/>
                  </a:cubicBezTo>
                  <a:cubicBezTo>
                    <a:pt x="1215" y="3755"/>
                    <a:pt x="1207" y="3755"/>
                    <a:pt x="1199" y="3747"/>
                  </a:cubicBezTo>
                  <a:cubicBezTo>
                    <a:pt x="1192" y="3732"/>
                    <a:pt x="1177" y="3725"/>
                    <a:pt x="1170" y="3710"/>
                  </a:cubicBezTo>
                  <a:cubicBezTo>
                    <a:pt x="1170" y="3710"/>
                    <a:pt x="1162" y="3702"/>
                    <a:pt x="1162" y="3695"/>
                  </a:cubicBezTo>
                  <a:cubicBezTo>
                    <a:pt x="1155" y="3680"/>
                    <a:pt x="1147" y="3665"/>
                    <a:pt x="1140" y="3650"/>
                  </a:cubicBezTo>
                  <a:cubicBezTo>
                    <a:pt x="1170" y="3553"/>
                    <a:pt x="1170" y="3553"/>
                    <a:pt x="1170" y="3553"/>
                  </a:cubicBezTo>
                  <a:cubicBezTo>
                    <a:pt x="1170" y="3515"/>
                    <a:pt x="1170" y="3515"/>
                    <a:pt x="1170" y="3515"/>
                  </a:cubicBezTo>
                  <a:cubicBezTo>
                    <a:pt x="1170" y="3500"/>
                    <a:pt x="1170" y="3500"/>
                    <a:pt x="1170" y="3500"/>
                  </a:cubicBezTo>
                  <a:lnTo>
                    <a:pt x="1170" y="3500"/>
                  </a:lnTo>
                  <a:cubicBezTo>
                    <a:pt x="1199" y="3500"/>
                    <a:pt x="1199" y="3500"/>
                    <a:pt x="1199" y="3500"/>
                  </a:cubicBezTo>
                  <a:cubicBezTo>
                    <a:pt x="1215" y="3500"/>
                    <a:pt x="1215" y="3500"/>
                    <a:pt x="1215" y="3500"/>
                  </a:cubicBezTo>
                  <a:cubicBezTo>
                    <a:pt x="1229" y="3500"/>
                    <a:pt x="1237" y="3493"/>
                    <a:pt x="1245" y="3493"/>
                  </a:cubicBezTo>
                  <a:cubicBezTo>
                    <a:pt x="1267" y="3493"/>
                    <a:pt x="1282" y="3493"/>
                    <a:pt x="1289" y="3477"/>
                  </a:cubicBezTo>
                  <a:cubicBezTo>
                    <a:pt x="1297" y="3463"/>
                    <a:pt x="1305" y="3448"/>
                    <a:pt x="1312" y="3433"/>
                  </a:cubicBezTo>
                  <a:cubicBezTo>
                    <a:pt x="1319" y="3433"/>
                    <a:pt x="1319" y="3433"/>
                    <a:pt x="1327" y="3433"/>
                  </a:cubicBezTo>
                  <a:cubicBezTo>
                    <a:pt x="1342" y="3440"/>
                    <a:pt x="1342" y="3455"/>
                    <a:pt x="1357" y="3463"/>
                  </a:cubicBezTo>
                  <a:cubicBezTo>
                    <a:pt x="1372" y="3470"/>
                    <a:pt x="1387" y="3470"/>
                    <a:pt x="1394" y="3485"/>
                  </a:cubicBezTo>
                  <a:cubicBezTo>
                    <a:pt x="1402" y="3493"/>
                    <a:pt x="1402" y="3493"/>
                    <a:pt x="1402" y="3500"/>
                  </a:cubicBezTo>
                  <a:cubicBezTo>
                    <a:pt x="1417" y="3523"/>
                    <a:pt x="1424" y="3545"/>
                    <a:pt x="1447" y="3553"/>
                  </a:cubicBezTo>
                  <a:cubicBezTo>
                    <a:pt x="1462" y="3553"/>
                    <a:pt x="1477" y="3553"/>
                    <a:pt x="1492" y="3560"/>
                  </a:cubicBezTo>
                  <a:lnTo>
                    <a:pt x="1499" y="3567"/>
                  </a:lnTo>
                  <a:cubicBezTo>
                    <a:pt x="1499" y="3575"/>
                    <a:pt x="1499" y="3575"/>
                    <a:pt x="1499" y="3575"/>
                  </a:cubicBezTo>
                  <a:cubicBezTo>
                    <a:pt x="1492" y="3583"/>
                    <a:pt x="1484" y="3583"/>
                    <a:pt x="1484" y="3590"/>
                  </a:cubicBezTo>
                  <a:cubicBezTo>
                    <a:pt x="1484" y="3597"/>
                    <a:pt x="1492" y="3597"/>
                    <a:pt x="1499" y="3605"/>
                  </a:cubicBezTo>
                  <a:cubicBezTo>
                    <a:pt x="1514" y="3613"/>
                    <a:pt x="1522" y="3613"/>
                    <a:pt x="1529" y="3613"/>
                  </a:cubicBezTo>
                  <a:cubicBezTo>
                    <a:pt x="1544" y="3613"/>
                    <a:pt x="1559" y="3620"/>
                    <a:pt x="1567" y="3627"/>
                  </a:cubicBezTo>
                  <a:cubicBezTo>
                    <a:pt x="1582" y="3635"/>
                    <a:pt x="1597" y="3642"/>
                    <a:pt x="1612" y="3650"/>
                  </a:cubicBezTo>
                  <a:cubicBezTo>
                    <a:pt x="1627" y="3650"/>
                    <a:pt x="1634" y="3650"/>
                    <a:pt x="1642" y="3657"/>
                  </a:cubicBezTo>
                  <a:cubicBezTo>
                    <a:pt x="1642" y="3665"/>
                    <a:pt x="1649" y="3665"/>
                    <a:pt x="1649" y="3672"/>
                  </a:cubicBezTo>
                  <a:cubicBezTo>
                    <a:pt x="1649" y="3702"/>
                    <a:pt x="1649" y="3702"/>
                    <a:pt x="1649" y="3702"/>
                  </a:cubicBezTo>
                  <a:cubicBezTo>
                    <a:pt x="1664" y="3702"/>
                    <a:pt x="1664" y="3702"/>
                    <a:pt x="1664" y="3702"/>
                  </a:cubicBezTo>
                  <a:cubicBezTo>
                    <a:pt x="1694" y="3702"/>
                    <a:pt x="1702" y="3695"/>
                    <a:pt x="1724" y="3687"/>
                  </a:cubicBezTo>
                  <a:cubicBezTo>
                    <a:pt x="1747" y="3687"/>
                    <a:pt x="1762" y="3687"/>
                    <a:pt x="1784" y="3687"/>
                  </a:cubicBezTo>
                  <a:cubicBezTo>
                    <a:pt x="1807" y="3680"/>
                    <a:pt x="1822" y="3672"/>
                    <a:pt x="1844" y="3657"/>
                  </a:cubicBezTo>
                  <a:cubicBezTo>
                    <a:pt x="1859" y="3657"/>
                    <a:pt x="1867" y="3657"/>
                    <a:pt x="1882" y="3650"/>
                  </a:cubicBezTo>
                  <a:cubicBezTo>
                    <a:pt x="1889" y="3650"/>
                    <a:pt x="1889" y="3642"/>
                    <a:pt x="1897" y="3642"/>
                  </a:cubicBezTo>
                  <a:cubicBezTo>
                    <a:pt x="1911" y="3642"/>
                    <a:pt x="1927" y="3650"/>
                    <a:pt x="1927" y="3665"/>
                  </a:cubicBezTo>
                  <a:cubicBezTo>
                    <a:pt x="1927" y="3672"/>
                    <a:pt x="1919" y="3672"/>
                    <a:pt x="1919" y="3680"/>
                  </a:cubicBezTo>
                  <a:cubicBezTo>
                    <a:pt x="1919" y="3687"/>
                    <a:pt x="1919" y="3687"/>
                    <a:pt x="1927" y="3695"/>
                  </a:cubicBezTo>
                  <a:cubicBezTo>
                    <a:pt x="1934" y="3710"/>
                    <a:pt x="1941" y="3710"/>
                    <a:pt x="1957" y="3717"/>
                  </a:cubicBezTo>
                  <a:cubicBezTo>
                    <a:pt x="1971" y="3732"/>
                    <a:pt x="1979" y="3740"/>
                    <a:pt x="2001" y="3747"/>
                  </a:cubicBezTo>
                  <a:cubicBezTo>
                    <a:pt x="2017" y="3762"/>
                    <a:pt x="2031" y="3770"/>
                    <a:pt x="2054" y="3770"/>
                  </a:cubicBezTo>
                  <a:cubicBezTo>
                    <a:pt x="2069" y="3777"/>
                    <a:pt x="2076" y="3785"/>
                    <a:pt x="2091" y="3785"/>
                  </a:cubicBezTo>
                  <a:cubicBezTo>
                    <a:pt x="2114" y="3785"/>
                    <a:pt x="2129" y="3777"/>
                    <a:pt x="2151" y="3770"/>
                  </a:cubicBezTo>
                  <a:cubicBezTo>
                    <a:pt x="2159" y="3770"/>
                    <a:pt x="2166" y="3762"/>
                    <a:pt x="2174" y="3762"/>
                  </a:cubicBezTo>
                  <a:cubicBezTo>
                    <a:pt x="2181" y="3755"/>
                    <a:pt x="2189" y="3747"/>
                    <a:pt x="2196" y="3740"/>
                  </a:cubicBezTo>
                  <a:cubicBezTo>
                    <a:pt x="2204" y="3740"/>
                    <a:pt x="2204" y="3732"/>
                    <a:pt x="2211" y="3725"/>
                  </a:cubicBezTo>
                  <a:cubicBezTo>
                    <a:pt x="2219" y="3725"/>
                    <a:pt x="2226" y="3717"/>
                    <a:pt x="2234" y="3710"/>
                  </a:cubicBezTo>
                  <a:cubicBezTo>
                    <a:pt x="2241" y="3702"/>
                    <a:pt x="2241" y="3702"/>
                    <a:pt x="2249" y="3695"/>
                  </a:cubicBezTo>
                  <a:cubicBezTo>
                    <a:pt x="2264" y="3687"/>
                    <a:pt x="2264" y="3680"/>
                    <a:pt x="2271" y="3672"/>
                  </a:cubicBezTo>
                  <a:cubicBezTo>
                    <a:pt x="2301" y="3635"/>
                    <a:pt x="2316" y="3613"/>
                    <a:pt x="2346" y="3575"/>
                  </a:cubicBezTo>
                  <a:cubicBezTo>
                    <a:pt x="2354" y="3567"/>
                    <a:pt x="2354" y="3560"/>
                    <a:pt x="2361" y="3553"/>
                  </a:cubicBezTo>
                  <a:cubicBezTo>
                    <a:pt x="2369" y="3545"/>
                    <a:pt x="2376" y="3545"/>
                    <a:pt x="2384" y="3530"/>
                  </a:cubicBezTo>
                  <a:cubicBezTo>
                    <a:pt x="2391" y="3515"/>
                    <a:pt x="2391" y="3507"/>
                    <a:pt x="2391" y="3485"/>
                  </a:cubicBezTo>
                  <a:lnTo>
                    <a:pt x="2399" y="3477"/>
                  </a:lnTo>
                  <a:cubicBezTo>
                    <a:pt x="2399" y="3425"/>
                    <a:pt x="2399" y="3425"/>
                    <a:pt x="2399" y="3425"/>
                  </a:cubicBezTo>
                  <a:cubicBezTo>
                    <a:pt x="2399" y="3418"/>
                    <a:pt x="2399" y="3410"/>
                    <a:pt x="2399" y="3403"/>
                  </a:cubicBezTo>
                  <a:cubicBezTo>
                    <a:pt x="2399" y="3365"/>
                    <a:pt x="2391" y="3343"/>
                    <a:pt x="2376" y="3305"/>
                  </a:cubicBezTo>
                  <a:lnTo>
                    <a:pt x="2376" y="3298"/>
                  </a:lnTo>
                  <a:cubicBezTo>
                    <a:pt x="2369" y="3275"/>
                    <a:pt x="2361" y="3268"/>
                    <a:pt x="2346" y="3253"/>
                  </a:cubicBezTo>
                  <a:cubicBezTo>
                    <a:pt x="2346" y="3245"/>
                    <a:pt x="2339" y="3238"/>
                    <a:pt x="2331" y="3230"/>
                  </a:cubicBezTo>
                  <a:cubicBezTo>
                    <a:pt x="2331" y="3223"/>
                    <a:pt x="2324" y="3215"/>
                    <a:pt x="2324" y="3208"/>
                  </a:cubicBezTo>
                  <a:cubicBezTo>
                    <a:pt x="2316" y="3200"/>
                    <a:pt x="2316" y="3193"/>
                    <a:pt x="2316" y="3185"/>
                  </a:cubicBezTo>
                  <a:cubicBezTo>
                    <a:pt x="2316" y="3178"/>
                    <a:pt x="2324" y="3170"/>
                    <a:pt x="2324" y="3155"/>
                  </a:cubicBezTo>
                  <a:cubicBezTo>
                    <a:pt x="2331" y="3148"/>
                    <a:pt x="2331" y="3140"/>
                    <a:pt x="2339" y="3125"/>
                  </a:cubicBezTo>
                  <a:cubicBezTo>
                    <a:pt x="2339" y="3118"/>
                    <a:pt x="2346" y="3110"/>
                    <a:pt x="2346" y="3103"/>
                  </a:cubicBezTo>
                  <a:cubicBezTo>
                    <a:pt x="2346" y="3088"/>
                    <a:pt x="2346" y="3080"/>
                    <a:pt x="2339" y="3066"/>
                  </a:cubicBezTo>
                  <a:cubicBezTo>
                    <a:pt x="2331" y="3050"/>
                    <a:pt x="2324" y="3043"/>
                    <a:pt x="2316" y="3028"/>
                  </a:cubicBezTo>
                  <a:cubicBezTo>
                    <a:pt x="2316" y="3020"/>
                    <a:pt x="2316" y="3013"/>
                    <a:pt x="2309" y="3006"/>
                  </a:cubicBezTo>
                  <a:cubicBezTo>
                    <a:pt x="2309" y="2983"/>
                    <a:pt x="2301" y="2968"/>
                    <a:pt x="2301" y="2953"/>
                  </a:cubicBezTo>
                  <a:cubicBezTo>
                    <a:pt x="2294" y="2930"/>
                    <a:pt x="2294" y="2923"/>
                    <a:pt x="2286" y="2908"/>
                  </a:cubicBezTo>
                  <a:cubicBezTo>
                    <a:pt x="2286" y="2901"/>
                    <a:pt x="2279" y="2901"/>
                    <a:pt x="2279" y="2893"/>
                  </a:cubicBezTo>
                  <a:cubicBezTo>
                    <a:pt x="2279" y="2878"/>
                    <a:pt x="2279" y="2871"/>
                    <a:pt x="2286" y="2855"/>
                  </a:cubicBezTo>
                  <a:cubicBezTo>
                    <a:pt x="2286" y="2848"/>
                    <a:pt x="2286" y="2848"/>
                    <a:pt x="2294" y="2841"/>
                  </a:cubicBezTo>
                  <a:cubicBezTo>
                    <a:pt x="2294" y="2833"/>
                    <a:pt x="2294" y="2833"/>
                    <a:pt x="2301" y="2833"/>
                  </a:cubicBezTo>
                  <a:cubicBezTo>
                    <a:pt x="2309" y="2818"/>
                    <a:pt x="2316" y="2811"/>
                    <a:pt x="2331" y="2796"/>
                  </a:cubicBezTo>
                  <a:cubicBezTo>
                    <a:pt x="2331" y="2788"/>
                    <a:pt x="2339" y="2788"/>
                    <a:pt x="2339" y="2781"/>
                  </a:cubicBezTo>
                  <a:cubicBezTo>
                    <a:pt x="2339" y="2773"/>
                    <a:pt x="2339" y="2773"/>
                    <a:pt x="2339" y="2766"/>
                  </a:cubicBezTo>
                  <a:cubicBezTo>
                    <a:pt x="2339" y="2758"/>
                    <a:pt x="2346" y="2758"/>
                    <a:pt x="2354" y="2751"/>
                  </a:cubicBezTo>
                  <a:cubicBezTo>
                    <a:pt x="2361" y="2743"/>
                    <a:pt x="2369" y="2736"/>
                    <a:pt x="2376" y="2728"/>
                  </a:cubicBezTo>
                  <a:cubicBezTo>
                    <a:pt x="2391" y="2721"/>
                    <a:pt x="2406" y="2721"/>
                    <a:pt x="2421" y="2713"/>
                  </a:cubicBezTo>
                  <a:cubicBezTo>
                    <a:pt x="2436" y="2713"/>
                    <a:pt x="2451" y="2706"/>
                    <a:pt x="2466" y="2706"/>
                  </a:cubicBezTo>
                  <a:cubicBezTo>
                    <a:pt x="2474" y="2698"/>
                    <a:pt x="2481" y="2698"/>
                    <a:pt x="2481" y="2691"/>
                  </a:cubicBezTo>
                  <a:cubicBezTo>
                    <a:pt x="2488" y="2683"/>
                    <a:pt x="2496" y="2676"/>
                    <a:pt x="2504" y="2676"/>
                  </a:cubicBezTo>
                  <a:cubicBezTo>
                    <a:pt x="2511" y="2676"/>
                    <a:pt x="2518" y="2676"/>
                    <a:pt x="2526" y="2676"/>
                  </a:cubicBezTo>
                  <a:cubicBezTo>
                    <a:pt x="2534" y="2676"/>
                    <a:pt x="2541" y="2668"/>
                    <a:pt x="2541" y="2668"/>
                  </a:cubicBezTo>
                  <a:cubicBezTo>
                    <a:pt x="2556" y="2653"/>
                    <a:pt x="2571" y="2646"/>
                    <a:pt x="2578" y="2638"/>
                  </a:cubicBezTo>
                  <a:cubicBezTo>
                    <a:pt x="2601" y="2616"/>
                    <a:pt x="2608" y="2601"/>
                    <a:pt x="2616" y="2571"/>
                  </a:cubicBezTo>
                  <a:cubicBezTo>
                    <a:pt x="2623" y="2541"/>
                    <a:pt x="2631" y="2526"/>
                    <a:pt x="2646" y="2496"/>
                  </a:cubicBezTo>
                  <a:cubicBezTo>
                    <a:pt x="2646" y="2481"/>
                    <a:pt x="2653" y="2473"/>
                    <a:pt x="2653" y="2451"/>
                  </a:cubicBezTo>
                  <a:cubicBezTo>
                    <a:pt x="2653" y="2406"/>
                    <a:pt x="2653" y="2376"/>
                    <a:pt x="2653" y="2331"/>
                  </a:cubicBezTo>
                  <a:cubicBezTo>
                    <a:pt x="2653" y="2286"/>
                    <a:pt x="2653" y="2264"/>
                    <a:pt x="2653" y="2226"/>
                  </a:cubicBezTo>
                  <a:cubicBezTo>
                    <a:pt x="2653" y="2181"/>
                    <a:pt x="2661" y="2166"/>
                    <a:pt x="2661" y="2121"/>
                  </a:cubicBezTo>
                  <a:cubicBezTo>
                    <a:pt x="2661" y="2084"/>
                    <a:pt x="2661" y="2061"/>
                    <a:pt x="2653" y="2024"/>
                  </a:cubicBezTo>
                  <a:cubicBezTo>
                    <a:pt x="2653" y="2009"/>
                    <a:pt x="2646" y="2001"/>
                    <a:pt x="2646" y="1986"/>
                  </a:cubicBezTo>
                  <a:cubicBezTo>
                    <a:pt x="2646" y="1979"/>
                    <a:pt x="2646" y="1971"/>
                    <a:pt x="2646" y="1964"/>
                  </a:cubicBezTo>
                  <a:cubicBezTo>
                    <a:pt x="2646" y="1956"/>
                    <a:pt x="2638" y="1956"/>
                    <a:pt x="2638" y="1949"/>
                  </a:cubicBezTo>
                  <a:cubicBezTo>
                    <a:pt x="2638" y="1941"/>
                    <a:pt x="2646" y="1941"/>
                    <a:pt x="2646" y="1941"/>
                  </a:cubicBezTo>
                  <a:cubicBezTo>
                    <a:pt x="2653" y="1934"/>
                    <a:pt x="2661" y="1934"/>
                    <a:pt x="2661" y="1934"/>
                  </a:cubicBezTo>
                  <a:cubicBezTo>
                    <a:pt x="2676" y="1926"/>
                    <a:pt x="2683" y="1919"/>
                    <a:pt x="2691" y="1904"/>
                  </a:cubicBezTo>
                  <a:cubicBezTo>
                    <a:pt x="2698" y="1881"/>
                    <a:pt x="2706" y="1866"/>
                    <a:pt x="2713" y="1844"/>
                  </a:cubicBezTo>
                  <a:cubicBezTo>
                    <a:pt x="2721" y="1829"/>
                    <a:pt x="2728" y="1821"/>
                    <a:pt x="2736" y="1807"/>
                  </a:cubicBezTo>
                  <a:cubicBezTo>
                    <a:pt x="2736" y="1799"/>
                    <a:pt x="2743" y="1791"/>
                    <a:pt x="2743" y="1784"/>
                  </a:cubicBezTo>
                  <a:cubicBezTo>
                    <a:pt x="2758" y="1761"/>
                    <a:pt x="2758" y="1747"/>
                    <a:pt x="2766" y="1724"/>
                  </a:cubicBezTo>
                  <a:cubicBezTo>
                    <a:pt x="2766" y="1701"/>
                    <a:pt x="2766" y="1687"/>
                    <a:pt x="2773" y="1672"/>
                  </a:cubicBezTo>
                  <a:cubicBezTo>
                    <a:pt x="2773" y="1642"/>
                    <a:pt x="2781" y="1627"/>
                    <a:pt x="2781" y="1604"/>
                  </a:cubicBezTo>
                  <a:cubicBezTo>
                    <a:pt x="2781" y="1589"/>
                    <a:pt x="2781" y="1582"/>
                    <a:pt x="2781" y="1567"/>
                  </a:cubicBezTo>
                  <a:cubicBezTo>
                    <a:pt x="2781" y="1559"/>
                    <a:pt x="2796" y="1552"/>
                    <a:pt x="2796" y="1537"/>
                  </a:cubicBezTo>
                  <a:cubicBezTo>
                    <a:pt x="2803" y="1514"/>
                    <a:pt x="2803" y="1499"/>
                    <a:pt x="2803" y="1477"/>
                  </a:cubicBezTo>
                  <a:cubicBezTo>
                    <a:pt x="2803" y="1364"/>
                    <a:pt x="2788" y="1304"/>
                    <a:pt x="2773" y="1192"/>
                  </a:cubicBezTo>
                  <a:cubicBezTo>
                    <a:pt x="2766" y="1162"/>
                    <a:pt x="2758" y="1139"/>
                    <a:pt x="2758" y="1109"/>
                  </a:cubicBezTo>
                  <a:cubicBezTo>
                    <a:pt x="2758" y="1102"/>
                    <a:pt x="2751" y="1095"/>
                    <a:pt x="2751" y="1095"/>
                  </a:cubicBezTo>
                  <a:cubicBezTo>
                    <a:pt x="2751" y="1072"/>
                    <a:pt x="2751" y="1065"/>
                    <a:pt x="2743" y="1049"/>
                  </a:cubicBezTo>
                  <a:cubicBezTo>
                    <a:pt x="2743" y="1042"/>
                    <a:pt x="2736" y="1042"/>
                    <a:pt x="2736" y="1035"/>
                  </a:cubicBezTo>
                  <a:cubicBezTo>
                    <a:pt x="2728" y="1012"/>
                    <a:pt x="2728" y="990"/>
                    <a:pt x="2721" y="960"/>
                  </a:cubicBezTo>
                  <a:cubicBezTo>
                    <a:pt x="2713" y="945"/>
                    <a:pt x="2713" y="937"/>
                    <a:pt x="2706" y="922"/>
                  </a:cubicBezTo>
                  <a:cubicBezTo>
                    <a:pt x="2698" y="892"/>
                    <a:pt x="2698" y="877"/>
                    <a:pt x="2691" y="847"/>
                  </a:cubicBezTo>
                  <a:cubicBezTo>
                    <a:pt x="2683" y="825"/>
                    <a:pt x="2683" y="810"/>
                    <a:pt x="2676" y="795"/>
                  </a:cubicBezTo>
                  <a:cubicBezTo>
                    <a:pt x="2668" y="787"/>
                    <a:pt x="2668" y="780"/>
                    <a:pt x="2661" y="772"/>
                  </a:cubicBezTo>
                  <a:cubicBezTo>
                    <a:pt x="2646" y="742"/>
                    <a:pt x="2631" y="720"/>
                    <a:pt x="2616" y="690"/>
                  </a:cubicBezTo>
                  <a:cubicBezTo>
                    <a:pt x="2601" y="652"/>
                    <a:pt x="2601" y="637"/>
                    <a:pt x="2586" y="600"/>
                  </a:cubicBezTo>
                  <a:cubicBezTo>
                    <a:pt x="2578" y="592"/>
                    <a:pt x="2578" y="585"/>
                    <a:pt x="2571" y="570"/>
                  </a:cubicBezTo>
                  <a:cubicBezTo>
                    <a:pt x="2564" y="548"/>
                    <a:pt x="2556" y="540"/>
                    <a:pt x="2556" y="518"/>
                  </a:cubicBezTo>
                  <a:cubicBezTo>
                    <a:pt x="2556" y="495"/>
                    <a:pt x="2556" y="488"/>
                    <a:pt x="2564" y="465"/>
                  </a:cubicBezTo>
                  <a:cubicBezTo>
                    <a:pt x="2571" y="458"/>
                    <a:pt x="2578" y="450"/>
                    <a:pt x="2578" y="443"/>
                  </a:cubicBezTo>
                  <a:cubicBezTo>
                    <a:pt x="2586" y="443"/>
                    <a:pt x="2586" y="435"/>
                    <a:pt x="2586" y="435"/>
                  </a:cubicBezTo>
                  <a:cubicBezTo>
                    <a:pt x="2594" y="428"/>
                    <a:pt x="2601" y="420"/>
                    <a:pt x="2601" y="413"/>
                  </a:cubicBezTo>
                  <a:cubicBezTo>
                    <a:pt x="2608" y="405"/>
                    <a:pt x="2608" y="398"/>
                    <a:pt x="2608" y="383"/>
                  </a:cubicBezTo>
                  <a:cubicBezTo>
                    <a:pt x="2608" y="375"/>
                    <a:pt x="2601" y="368"/>
                    <a:pt x="2601" y="360"/>
                  </a:cubicBezTo>
                  <a:cubicBezTo>
                    <a:pt x="2601" y="353"/>
                    <a:pt x="2608" y="345"/>
                    <a:pt x="2616" y="338"/>
                  </a:cubicBezTo>
                  <a:cubicBezTo>
                    <a:pt x="2631" y="330"/>
                    <a:pt x="2638" y="323"/>
                    <a:pt x="2646" y="308"/>
                  </a:cubicBezTo>
                  <a:cubicBezTo>
                    <a:pt x="2653" y="293"/>
                    <a:pt x="2661" y="285"/>
                    <a:pt x="2661" y="263"/>
                  </a:cubicBezTo>
                  <a:cubicBezTo>
                    <a:pt x="2661" y="248"/>
                    <a:pt x="2653" y="248"/>
                    <a:pt x="2646" y="233"/>
                  </a:cubicBezTo>
                  <a:cubicBezTo>
                    <a:pt x="2646" y="225"/>
                    <a:pt x="2646" y="218"/>
                    <a:pt x="2646" y="203"/>
                  </a:cubicBezTo>
                  <a:cubicBezTo>
                    <a:pt x="2638" y="188"/>
                    <a:pt x="2638" y="180"/>
                    <a:pt x="2638" y="158"/>
                  </a:cubicBezTo>
                  <a:cubicBezTo>
                    <a:pt x="2638" y="120"/>
                    <a:pt x="2638" y="120"/>
                    <a:pt x="2638" y="120"/>
                  </a:cubicBezTo>
                  <a:cubicBezTo>
                    <a:pt x="2646" y="128"/>
                    <a:pt x="2646" y="135"/>
                    <a:pt x="2653" y="135"/>
                  </a:cubicBezTo>
                  <a:cubicBezTo>
                    <a:pt x="2653" y="143"/>
                    <a:pt x="2661" y="135"/>
                    <a:pt x="2661" y="143"/>
                  </a:cubicBezTo>
                  <a:cubicBezTo>
                    <a:pt x="2668" y="150"/>
                    <a:pt x="2676" y="158"/>
                    <a:pt x="2683" y="165"/>
                  </a:cubicBezTo>
                  <a:cubicBezTo>
                    <a:pt x="2691" y="188"/>
                    <a:pt x="2706" y="203"/>
                    <a:pt x="2728" y="203"/>
                  </a:cubicBezTo>
                  <a:cubicBezTo>
                    <a:pt x="2743" y="203"/>
                    <a:pt x="2743" y="188"/>
                    <a:pt x="2758" y="180"/>
                  </a:cubicBezTo>
                  <a:cubicBezTo>
                    <a:pt x="2758" y="180"/>
                    <a:pt x="2758" y="173"/>
                    <a:pt x="2766" y="173"/>
                  </a:cubicBezTo>
                  <a:cubicBezTo>
                    <a:pt x="2766" y="173"/>
                    <a:pt x="2773" y="180"/>
                    <a:pt x="2773" y="188"/>
                  </a:cubicBezTo>
                  <a:cubicBezTo>
                    <a:pt x="2781" y="188"/>
                    <a:pt x="2788" y="188"/>
                    <a:pt x="2803" y="188"/>
                  </a:cubicBezTo>
                  <a:cubicBezTo>
                    <a:pt x="2818" y="188"/>
                    <a:pt x="2826" y="180"/>
                    <a:pt x="2841" y="173"/>
                  </a:cubicBezTo>
                  <a:cubicBezTo>
                    <a:pt x="2848" y="165"/>
                    <a:pt x="2856" y="165"/>
                    <a:pt x="2871" y="158"/>
                  </a:cubicBezTo>
                  <a:cubicBezTo>
                    <a:pt x="2893" y="135"/>
                    <a:pt x="2893" y="113"/>
                    <a:pt x="2901" y="90"/>
                  </a:cubicBezTo>
                  <a:cubicBezTo>
                    <a:pt x="2908" y="75"/>
                    <a:pt x="2916" y="68"/>
                    <a:pt x="2916" y="53"/>
                  </a:cubicBezTo>
                  <a:cubicBezTo>
                    <a:pt x="2923" y="38"/>
                    <a:pt x="2923" y="23"/>
                    <a:pt x="2938" y="23"/>
                  </a:cubicBezTo>
                  <a:cubicBezTo>
                    <a:pt x="2953" y="15"/>
                    <a:pt x="2961" y="15"/>
                    <a:pt x="2968" y="15"/>
                  </a:cubicBezTo>
                  <a:cubicBezTo>
                    <a:pt x="2983" y="8"/>
                    <a:pt x="2991" y="0"/>
                    <a:pt x="2998" y="15"/>
                  </a:cubicBezTo>
                  <a:cubicBezTo>
                    <a:pt x="3013" y="30"/>
                    <a:pt x="3006" y="45"/>
                    <a:pt x="3013" y="60"/>
                  </a:cubicBezTo>
                  <a:cubicBezTo>
                    <a:pt x="3021" y="68"/>
                    <a:pt x="3028" y="75"/>
                    <a:pt x="3043" y="75"/>
                  </a:cubicBezTo>
                  <a:cubicBezTo>
                    <a:pt x="3065" y="90"/>
                    <a:pt x="3065" y="113"/>
                    <a:pt x="3073" y="135"/>
                  </a:cubicBezTo>
                  <a:cubicBezTo>
                    <a:pt x="3073" y="150"/>
                    <a:pt x="3081" y="158"/>
                    <a:pt x="3088" y="173"/>
                  </a:cubicBezTo>
                  <a:cubicBezTo>
                    <a:pt x="3096" y="188"/>
                    <a:pt x="3103" y="195"/>
                    <a:pt x="3118" y="203"/>
                  </a:cubicBezTo>
                  <a:cubicBezTo>
                    <a:pt x="3133" y="210"/>
                    <a:pt x="3141" y="218"/>
                    <a:pt x="3148" y="225"/>
                  </a:cubicBezTo>
                  <a:cubicBezTo>
                    <a:pt x="3163" y="233"/>
                    <a:pt x="3171" y="240"/>
                    <a:pt x="3178" y="248"/>
                  </a:cubicBezTo>
                  <a:cubicBezTo>
                    <a:pt x="3186" y="263"/>
                    <a:pt x="3200" y="263"/>
                    <a:pt x="3216" y="278"/>
                  </a:cubicBezTo>
                  <a:cubicBezTo>
                    <a:pt x="3223" y="285"/>
                    <a:pt x="3230" y="293"/>
                    <a:pt x="3238" y="300"/>
                  </a:cubicBezTo>
                  <a:cubicBezTo>
                    <a:pt x="3260" y="315"/>
                    <a:pt x="3276" y="338"/>
                    <a:pt x="3290" y="360"/>
                  </a:cubicBezTo>
                  <a:cubicBezTo>
                    <a:pt x="3313" y="383"/>
                    <a:pt x="3313" y="398"/>
                    <a:pt x="3328" y="420"/>
                  </a:cubicBezTo>
                  <a:cubicBezTo>
                    <a:pt x="3343" y="450"/>
                    <a:pt x="3358" y="458"/>
                    <a:pt x="3373" y="480"/>
                  </a:cubicBezTo>
                  <a:cubicBezTo>
                    <a:pt x="3388" y="502"/>
                    <a:pt x="3395" y="518"/>
                    <a:pt x="3410" y="532"/>
                  </a:cubicBezTo>
                  <a:cubicBezTo>
                    <a:pt x="3418" y="540"/>
                    <a:pt x="3425" y="540"/>
                    <a:pt x="3433" y="548"/>
                  </a:cubicBezTo>
                  <a:cubicBezTo>
                    <a:pt x="3455" y="570"/>
                    <a:pt x="3470" y="585"/>
                    <a:pt x="3485" y="608"/>
                  </a:cubicBezTo>
                  <a:cubicBezTo>
                    <a:pt x="3493" y="622"/>
                    <a:pt x="3500" y="630"/>
                    <a:pt x="3508" y="637"/>
                  </a:cubicBezTo>
                  <a:cubicBezTo>
                    <a:pt x="3523" y="652"/>
                    <a:pt x="3523" y="660"/>
                    <a:pt x="3538" y="675"/>
                  </a:cubicBezTo>
                  <a:cubicBezTo>
                    <a:pt x="3553" y="697"/>
                    <a:pt x="3560" y="712"/>
                    <a:pt x="3583" y="727"/>
                  </a:cubicBezTo>
                  <a:cubicBezTo>
                    <a:pt x="3598" y="742"/>
                    <a:pt x="3605" y="757"/>
                    <a:pt x="3620" y="772"/>
                  </a:cubicBezTo>
                  <a:cubicBezTo>
                    <a:pt x="3635" y="787"/>
                    <a:pt x="3643" y="795"/>
                    <a:pt x="3650" y="817"/>
                  </a:cubicBezTo>
                  <a:cubicBezTo>
                    <a:pt x="3658" y="825"/>
                    <a:pt x="3658" y="832"/>
                    <a:pt x="3658" y="840"/>
                  </a:cubicBezTo>
                  <a:cubicBezTo>
                    <a:pt x="3658" y="855"/>
                    <a:pt x="3673" y="855"/>
                    <a:pt x="3673" y="862"/>
                  </a:cubicBezTo>
                  <a:cubicBezTo>
                    <a:pt x="3680" y="885"/>
                    <a:pt x="3688" y="892"/>
                    <a:pt x="3695" y="907"/>
                  </a:cubicBezTo>
                  <a:cubicBezTo>
                    <a:pt x="3710" y="945"/>
                    <a:pt x="3710" y="967"/>
                    <a:pt x="3733" y="997"/>
                  </a:cubicBezTo>
                  <a:cubicBezTo>
                    <a:pt x="3740" y="1005"/>
                    <a:pt x="3747" y="1012"/>
                    <a:pt x="3763" y="1027"/>
                  </a:cubicBezTo>
                  <a:cubicBezTo>
                    <a:pt x="3777" y="1049"/>
                    <a:pt x="3785" y="1065"/>
                    <a:pt x="3800" y="1087"/>
                  </a:cubicBezTo>
                  <a:cubicBezTo>
                    <a:pt x="3807" y="1095"/>
                    <a:pt x="3807" y="1102"/>
                    <a:pt x="3815" y="1109"/>
                  </a:cubicBezTo>
                  <a:cubicBezTo>
                    <a:pt x="3815" y="1117"/>
                    <a:pt x="3823" y="1117"/>
                    <a:pt x="3823" y="1125"/>
                  </a:cubicBezTo>
                  <a:cubicBezTo>
                    <a:pt x="3830" y="1132"/>
                    <a:pt x="3837" y="1139"/>
                    <a:pt x="3837" y="1147"/>
                  </a:cubicBezTo>
                  <a:cubicBezTo>
                    <a:pt x="3853" y="1177"/>
                    <a:pt x="3875" y="1192"/>
                    <a:pt x="3890" y="1222"/>
                  </a:cubicBezTo>
                  <a:cubicBezTo>
                    <a:pt x="3897" y="1229"/>
                    <a:pt x="3905" y="1237"/>
                    <a:pt x="3905" y="1252"/>
                  </a:cubicBezTo>
                  <a:cubicBezTo>
                    <a:pt x="3920" y="1252"/>
                    <a:pt x="3920" y="1267"/>
                    <a:pt x="3927" y="1274"/>
                  </a:cubicBezTo>
                  <a:cubicBezTo>
                    <a:pt x="3942" y="1289"/>
                    <a:pt x="3957" y="1297"/>
                    <a:pt x="3965" y="1312"/>
                  </a:cubicBezTo>
                  <a:cubicBezTo>
                    <a:pt x="3987" y="1342"/>
                    <a:pt x="3995" y="1357"/>
                    <a:pt x="4017" y="1372"/>
                  </a:cubicBezTo>
                  <a:cubicBezTo>
                    <a:pt x="4032" y="1387"/>
                    <a:pt x="4047" y="1387"/>
                    <a:pt x="4062" y="1402"/>
                  </a:cubicBezTo>
                  <a:cubicBezTo>
                    <a:pt x="4062" y="1402"/>
                    <a:pt x="4062" y="1409"/>
                    <a:pt x="4070" y="1417"/>
                  </a:cubicBezTo>
                  <a:cubicBezTo>
                    <a:pt x="4077" y="1424"/>
                    <a:pt x="4085" y="1432"/>
                    <a:pt x="4100" y="1447"/>
                  </a:cubicBezTo>
                  <a:cubicBezTo>
                    <a:pt x="4107" y="1454"/>
                    <a:pt x="4107" y="1462"/>
                    <a:pt x="4115" y="1462"/>
                  </a:cubicBezTo>
                  <a:cubicBezTo>
                    <a:pt x="4122" y="1477"/>
                    <a:pt x="4130" y="1484"/>
                    <a:pt x="4137" y="1492"/>
                  </a:cubicBezTo>
                  <a:cubicBezTo>
                    <a:pt x="4152" y="1514"/>
                    <a:pt x="4160" y="1529"/>
                    <a:pt x="4167" y="1544"/>
                  </a:cubicBezTo>
                  <a:cubicBezTo>
                    <a:pt x="4175" y="1559"/>
                    <a:pt x="4182" y="1559"/>
                    <a:pt x="4197" y="1567"/>
                  </a:cubicBezTo>
                  <a:cubicBezTo>
                    <a:pt x="4212" y="1582"/>
                    <a:pt x="4220" y="1582"/>
                    <a:pt x="4235" y="1597"/>
                  </a:cubicBezTo>
                  <a:cubicBezTo>
                    <a:pt x="4242" y="1604"/>
                    <a:pt x="4242" y="1612"/>
                    <a:pt x="4250" y="1612"/>
                  </a:cubicBezTo>
                  <a:cubicBezTo>
                    <a:pt x="4280" y="1634"/>
                    <a:pt x="4295" y="1649"/>
                    <a:pt x="4324" y="1664"/>
                  </a:cubicBezTo>
                  <a:cubicBezTo>
                    <a:pt x="4332" y="1672"/>
                    <a:pt x="4340" y="1679"/>
                    <a:pt x="4347" y="1679"/>
                  </a:cubicBezTo>
                  <a:cubicBezTo>
                    <a:pt x="4362" y="1687"/>
                    <a:pt x="4362" y="1694"/>
                    <a:pt x="4377" y="1694"/>
                  </a:cubicBezTo>
                  <a:cubicBezTo>
                    <a:pt x="4392" y="1709"/>
                    <a:pt x="4407" y="1717"/>
                    <a:pt x="4415" y="1724"/>
                  </a:cubicBezTo>
                  <a:cubicBezTo>
                    <a:pt x="4430" y="1731"/>
                    <a:pt x="4437" y="1739"/>
                    <a:pt x="4452" y="1754"/>
                  </a:cubicBezTo>
                  <a:cubicBezTo>
                    <a:pt x="4452" y="1754"/>
                    <a:pt x="4459" y="1754"/>
                    <a:pt x="4459" y="1761"/>
                  </a:cubicBezTo>
                  <a:cubicBezTo>
                    <a:pt x="4467" y="1769"/>
                    <a:pt x="4467" y="1769"/>
                    <a:pt x="4475" y="1777"/>
                  </a:cubicBezTo>
                  <a:cubicBezTo>
                    <a:pt x="4489" y="1784"/>
                    <a:pt x="4497" y="1791"/>
                    <a:pt x="4512" y="1807"/>
                  </a:cubicBezTo>
                  <a:cubicBezTo>
                    <a:pt x="4527" y="1821"/>
                    <a:pt x="4535" y="1829"/>
                    <a:pt x="4549" y="1837"/>
                  </a:cubicBezTo>
                  <a:cubicBezTo>
                    <a:pt x="4564" y="1844"/>
                    <a:pt x="4572" y="1851"/>
                    <a:pt x="4579" y="1859"/>
                  </a:cubicBezTo>
                  <a:cubicBezTo>
                    <a:pt x="4587" y="1859"/>
                    <a:pt x="4602" y="1866"/>
                    <a:pt x="4609" y="1874"/>
                  </a:cubicBezTo>
                  <a:cubicBezTo>
                    <a:pt x="4617" y="1889"/>
                    <a:pt x="4617" y="1896"/>
                    <a:pt x="4624" y="1911"/>
                  </a:cubicBezTo>
                  <a:cubicBezTo>
                    <a:pt x="4632" y="1919"/>
                    <a:pt x="4639" y="1926"/>
                    <a:pt x="4647" y="1934"/>
                  </a:cubicBezTo>
                  <a:cubicBezTo>
                    <a:pt x="4654" y="1949"/>
                    <a:pt x="4654" y="1956"/>
                    <a:pt x="4669" y="1964"/>
                  </a:cubicBezTo>
                  <a:cubicBezTo>
                    <a:pt x="4684" y="1979"/>
                    <a:pt x="4692" y="1979"/>
                    <a:pt x="4714" y="1986"/>
                  </a:cubicBezTo>
                  <a:cubicBezTo>
                    <a:pt x="4722" y="1994"/>
                    <a:pt x="4729" y="2001"/>
                    <a:pt x="4744" y="2009"/>
                  </a:cubicBezTo>
                  <a:cubicBezTo>
                    <a:pt x="4759" y="2009"/>
                    <a:pt x="4767" y="2016"/>
                    <a:pt x="4774" y="2016"/>
                  </a:cubicBezTo>
                  <a:cubicBezTo>
                    <a:pt x="4812" y="2039"/>
                    <a:pt x="4834" y="2054"/>
                    <a:pt x="4872" y="2069"/>
                  </a:cubicBezTo>
                  <a:cubicBezTo>
                    <a:pt x="4894" y="2091"/>
                    <a:pt x="4917" y="2099"/>
                    <a:pt x="4947" y="2114"/>
                  </a:cubicBezTo>
                  <a:cubicBezTo>
                    <a:pt x="4962" y="2121"/>
                    <a:pt x="4969" y="2129"/>
                    <a:pt x="4984" y="2129"/>
                  </a:cubicBezTo>
                  <a:cubicBezTo>
                    <a:pt x="4999" y="2136"/>
                    <a:pt x="5007" y="2136"/>
                    <a:pt x="5022" y="2136"/>
                  </a:cubicBezTo>
                  <a:cubicBezTo>
                    <a:pt x="5052" y="2144"/>
                    <a:pt x="5066" y="2159"/>
                    <a:pt x="5096" y="2174"/>
                  </a:cubicBezTo>
                  <a:cubicBezTo>
                    <a:pt x="5082" y="2166"/>
                    <a:pt x="5066" y="2159"/>
                    <a:pt x="5052" y="2159"/>
                  </a:cubicBezTo>
                  <a:cubicBezTo>
                    <a:pt x="5029" y="2159"/>
                    <a:pt x="5014" y="2159"/>
                    <a:pt x="4999" y="2151"/>
                  </a:cubicBezTo>
                  <a:cubicBezTo>
                    <a:pt x="4992" y="2151"/>
                    <a:pt x="4984" y="2144"/>
                    <a:pt x="4977" y="2144"/>
                  </a:cubicBezTo>
                  <a:cubicBezTo>
                    <a:pt x="4969" y="2144"/>
                    <a:pt x="4969" y="2144"/>
                    <a:pt x="4962" y="2144"/>
                  </a:cubicBezTo>
                  <a:cubicBezTo>
                    <a:pt x="4962" y="2159"/>
                    <a:pt x="4962" y="2166"/>
                    <a:pt x="4962" y="2174"/>
                  </a:cubicBezTo>
                  <a:cubicBezTo>
                    <a:pt x="4969" y="2196"/>
                    <a:pt x="4992" y="2211"/>
                    <a:pt x="5007" y="2226"/>
                  </a:cubicBezTo>
                  <a:cubicBezTo>
                    <a:pt x="5014" y="2234"/>
                    <a:pt x="5022" y="2241"/>
                    <a:pt x="5029" y="2248"/>
                  </a:cubicBezTo>
                  <a:cubicBezTo>
                    <a:pt x="5052" y="2271"/>
                    <a:pt x="5082" y="2286"/>
                    <a:pt x="5112" y="2286"/>
                  </a:cubicBezTo>
                  <a:cubicBezTo>
                    <a:pt x="5134" y="2286"/>
                    <a:pt x="5134" y="2271"/>
                    <a:pt x="5149" y="2271"/>
                  </a:cubicBezTo>
                  <a:cubicBezTo>
                    <a:pt x="5164" y="2271"/>
                    <a:pt x="5164" y="2278"/>
                    <a:pt x="5179" y="2286"/>
                  </a:cubicBezTo>
                  <a:cubicBezTo>
                    <a:pt x="5194" y="2286"/>
                    <a:pt x="5201" y="2286"/>
                    <a:pt x="5216" y="2294"/>
                  </a:cubicBezTo>
                  <a:cubicBezTo>
                    <a:pt x="5224" y="2294"/>
                    <a:pt x="5231" y="2294"/>
                    <a:pt x="5239" y="2294"/>
                  </a:cubicBezTo>
                  <a:cubicBezTo>
                    <a:pt x="5261" y="2294"/>
                    <a:pt x="5291" y="2286"/>
                    <a:pt x="5291" y="2264"/>
                  </a:cubicBezTo>
                  <a:cubicBezTo>
                    <a:pt x="5291" y="2248"/>
                    <a:pt x="5276" y="2241"/>
                    <a:pt x="5261" y="2234"/>
                  </a:cubicBezTo>
                  <a:cubicBezTo>
                    <a:pt x="5239" y="2219"/>
                    <a:pt x="5224" y="2211"/>
                    <a:pt x="5194" y="2204"/>
                  </a:cubicBezTo>
                  <a:cubicBezTo>
                    <a:pt x="5171" y="2196"/>
                    <a:pt x="5156" y="2196"/>
                    <a:pt x="5134" y="2189"/>
                  </a:cubicBezTo>
                  <a:cubicBezTo>
                    <a:pt x="5119" y="2181"/>
                    <a:pt x="5119" y="2174"/>
                    <a:pt x="5104" y="2166"/>
                  </a:cubicBezTo>
                  <a:cubicBezTo>
                    <a:pt x="5156" y="2174"/>
                    <a:pt x="5186" y="2189"/>
                    <a:pt x="5239" y="2204"/>
                  </a:cubicBezTo>
                  <a:cubicBezTo>
                    <a:pt x="5261" y="2219"/>
                    <a:pt x="5276" y="2219"/>
                    <a:pt x="5299" y="2234"/>
                  </a:cubicBezTo>
                  <a:cubicBezTo>
                    <a:pt x="5359" y="2241"/>
                    <a:pt x="5396" y="2241"/>
                    <a:pt x="5456" y="2256"/>
                  </a:cubicBezTo>
                  <a:cubicBezTo>
                    <a:pt x="5479" y="2264"/>
                    <a:pt x="5494" y="2264"/>
                    <a:pt x="5516" y="2278"/>
                  </a:cubicBezTo>
                  <a:cubicBezTo>
                    <a:pt x="5516" y="2286"/>
                    <a:pt x="5516" y="2294"/>
                    <a:pt x="5516" y="2294"/>
                  </a:cubicBezTo>
                  <a:cubicBezTo>
                    <a:pt x="5494" y="2301"/>
                    <a:pt x="5486" y="2301"/>
                    <a:pt x="5464" y="2316"/>
                  </a:cubicBezTo>
                  <a:cubicBezTo>
                    <a:pt x="5449" y="2324"/>
                    <a:pt x="5434" y="2331"/>
                    <a:pt x="5434" y="2354"/>
                  </a:cubicBezTo>
                  <a:cubicBezTo>
                    <a:pt x="5434" y="2376"/>
                    <a:pt x="5441" y="2384"/>
                    <a:pt x="5449" y="2406"/>
                  </a:cubicBezTo>
                  <a:cubicBezTo>
                    <a:pt x="5449" y="2413"/>
                    <a:pt x="5449" y="2428"/>
                    <a:pt x="5464" y="2428"/>
                  </a:cubicBezTo>
                  <a:cubicBezTo>
                    <a:pt x="5471" y="2428"/>
                    <a:pt x="5479" y="2421"/>
                    <a:pt x="5486" y="2421"/>
                  </a:cubicBezTo>
                  <a:cubicBezTo>
                    <a:pt x="5501" y="2413"/>
                    <a:pt x="5516" y="2406"/>
                    <a:pt x="5524" y="2391"/>
                  </a:cubicBezTo>
                  <a:cubicBezTo>
                    <a:pt x="5539" y="2376"/>
                    <a:pt x="5539" y="2354"/>
                    <a:pt x="5539" y="2331"/>
                  </a:cubicBezTo>
                  <a:cubicBezTo>
                    <a:pt x="5546" y="2308"/>
                    <a:pt x="5546" y="2301"/>
                    <a:pt x="5546" y="2278"/>
                  </a:cubicBezTo>
                  <a:cubicBezTo>
                    <a:pt x="5569" y="2286"/>
                    <a:pt x="5583" y="2278"/>
                    <a:pt x="5606" y="2278"/>
                  </a:cubicBezTo>
                  <a:cubicBezTo>
                    <a:pt x="5614" y="2308"/>
                    <a:pt x="5629" y="2324"/>
                    <a:pt x="5629" y="2354"/>
                  </a:cubicBezTo>
                  <a:cubicBezTo>
                    <a:pt x="5629" y="2361"/>
                    <a:pt x="5629" y="2368"/>
                    <a:pt x="5629" y="2368"/>
                  </a:cubicBezTo>
                  <a:cubicBezTo>
                    <a:pt x="5629" y="2384"/>
                    <a:pt x="5644" y="2391"/>
                    <a:pt x="5644" y="2406"/>
                  </a:cubicBezTo>
                  <a:cubicBezTo>
                    <a:pt x="5651" y="2428"/>
                    <a:pt x="5659" y="2436"/>
                    <a:pt x="5666" y="2458"/>
                  </a:cubicBezTo>
                  <a:cubicBezTo>
                    <a:pt x="5689" y="2488"/>
                    <a:pt x="5711" y="2503"/>
                    <a:pt x="5748" y="2526"/>
                  </a:cubicBezTo>
                  <a:cubicBezTo>
                    <a:pt x="5764" y="2526"/>
                    <a:pt x="5771" y="2533"/>
                    <a:pt x="5786" y="2533"/>
                  </a:cubicBezTo>
                  <a:cubicBezTo>
                    <a:pt x="5831" y="2548"/>
                    <a:pt x="5861" y="2556"/>
                    <a:pt x="5913" y="2556"/>
                  </a:cubicBezTo>
                  <a:cubicBezTo>
                    <a:pt x="5936" y="2556"/>
                    <a:pt x="5951" y="2563"/>
                    <a:pt x="5973" y="2563"/>
                  </a:cubicBezTo>
                  <a:cubicBezTo>
                    <a:pt x="6048" y="2563"/>
                    <a:pt x="6048" y="2563"/>
                    <a:pt x="6048" y="2563"/>
                  </a:cubicBezTo>
                  <a:cubicBezTo>
                    <a:pt x="6093" y="2563"/>
                    <a:pt x="6116" y="2563"/>
                    <a:pt x="6161" y="2556"/>
                  </a:cubicBezTo>
                  <a:cubicBezTo>
                    <a:pt x="6191" y="2556"/>
                    <a:pt x="6206" y="2556"/>
                    <a:pt x="6228" y="2548"/>
                  </a:cubicBezTo>
                  <a:cubicBezTo>
                    <a:pt x="6251" y="2541"/>
                    <a:pt x="6258" y="2526"/>
                    <a:pt x="6273" y="2511"/>
                  </a:cubicBezTo>
                  <a:cubicBezTo>
                    <a:pt x="6318" y="2488"/>
                    <a:pt x="6341" y="2473"/>
                    <a:pt x="6371" y="2436"/>
                  </a:cubicBezTo>
                  <a:cubicBezTo>
                    <a:pt x="6385" y="2421"/>
                    <a:pt x="6385" y="2413"/>
                    <a:pt x="6401" y="2398"/>
                  </a:cubicBezTo>
                  <a:cubicBezTo>
                    <a:pt x="6408" y="2391"/>
                    <a:pt x="6415" y="2384"/>
                    <a:pt x="6423" y="2376"/>
                  </a:cubicBezTo>
                  <a:cubicBezTo>
                    <a:pt x="6438" y="2346"/>
                    <a:pt x="6445" y="2324"/>
                    <a:pt x="6468" y="2301"/>
                  </a:cubicBezTo>
                  <a:cubicBezTo>
                    <a:pt x="6498" y="2271"/>
                    <a:pt x="6528" y="2264"/>
                    <a:pt x="6558" y="2241"/>
                  </a:cubicBezTo>
                  <a:cubicBezTo>
                    <a:pt x="6580" y="2211"/>
                    <a:pt x="6603" y="2204"/>
                    <a:pt x="6625" y="2181"/>
                  </a:cubicBezTo>
                  <a:cubicBezTo>
                    <a:pt x="6648" y="2159"/>
                    <a:pt x="6663" y="2144"/>
                    <a:pt x="6693" y="2129"/>
                  </a:cubicBezTo>
                  <a:cubicBezTo>
                    <a:pt x="6730" y="2106"/>
                    <a:pt x="6723" y="2061"/>
                    <a:pt x="6745" y="2016"/>
                  </a:cubicBezTo>
                  <a:cubicBezTo>
                    <a:pt x="6768" y="1964"/>
                    <a:pt x="6805" y="1956"/>
                    <a:pt x="6835" y="1904"/>
                  </a:cubicBezTo>
                  <a:cubicBezTo>
                    <a:pt x="6835" y="1904"/>
                    <a:pt x="6843" y="1904"/>
                    <a:pt x="6850" y="1904"/>
                  </a:cubicBezTo>
                  <a:cubicBezTo>
                    <a:pt x="6858" y="1919"/>
                    <a:pt x="6850" y="1934"/>
                    <a:pt x="6858" y="1956"/>
                  </a:cubicBezTo>
                  <a:cubicBezTo>
                    <a:pt x="6858" y="1971"/>
                    <a:pt x="6865" y="1979"/>
                    <a:pt x="6865" y="1994"/>
                  </a:cubicBezTo>
                  <a:cubicBezTo>
                    <a:pt x="6865" y="2054"/>
                    <a:pt x="6865" y="2054"/>
                    <a:pt x="6865" y="2054"/>
                  </a:cubicBezTo>
                  <a:cubicBezTo>
                    <a:pt x="6865" y="2061"/>
                    <a:pt x="6865" y="2061"/>
                    <a:pt x="6865" y="2069"/>
                  </a:cubicBezTo>
                  <a:cubicBezTo>
                    <a:pt x="6858" y="2106"/>
                    <a:pt x="6843" y="2121"/>
                    <a:pt x="6828" y="2159"/>
                  </a:cubicBezTo>
                  <a:cubicBezTo>
                    <a:pt x="6820" y="2166"/>
                    <a:pt x="6813" y="2181"/>
                    <a:pt x="6805" y="2196"/>
                  </a:cubicBezTo>
                  <a:cubicBezTo>
                    <a:pt x="6798" y="2204"/>
                    <a:pt x="6790" y="2204"/>
                    <a:pt x="6783" y="2211"/>
                  </a:cubicBezTo>
                  <a:cubicBezTo>
                    <a:pt x="6745" y="2241"/>
                    <a:pt x="6760" y="2278"/>
                    <a:pt x="6753" y="2324"/>
                  </a:cubicBezTo>
                  <a:cubicBezTo>
                    <a:pt x="6745" y="2338"/>
                    <a:pt x="6738" y="2346"/>
                    <a:pt x="6730" y="2361"/>
                  </a:cubicBezTo>
                  <a:cubicBezTo>
                    <a:pt x="6715" y="2391"/>
                    <a:pt x="6693" y="2406"/>
                    <a:pt x="6678" y="2436"/>
                  </a:cubicBezTo>
                  <a:cubicBezTo>
                    <a:pt x="6670" y="2451"/>
                    <a:pt x="6670" y="2458"/>
                    <a:pt x="6663" y="2473"/>
                  </a:cubicBezTo>
                  <a:cubicBezTo>
                    <a:pt x="6633" y="2526"/>
                    <a:pt x="6603" y="2541"/>
                    <a:pt x="6580" y="2601"/>
                  </a:cubicBezTo>
                  <a:cubicBezTo>
                    <a:pt x="6573" y="2616"/>
                    <a:pt x="6580" y="2638"/>
                    <a:pt x="6580" y="2661"/>
                  </a:cubicBezTo>
                  <a:cubicBezTo>
                    <a:pt x="6580" y="2683"/>
                    <a:pt x="6573" y="2698"/>
                    <a:pt x="6565" y="2721"/>
                  </a:cubicBezTo>
                  <a:cubicBezTo>
                    <a:pt x="6558" y="2736"/>
                    <a:pt x="6543" y="2743"/>
                    <a:pt x="6543" y="2758"/>
                  </a:cubicBezTo>
                  <a:cubicBezTo>
                    <a:pt x="6543" y="2803"/>
                    <a:pt x="6558" y="2833"/>
                    <a:pt x="6573" y="2871"/>
                  </a:cubicBezTo>
                  <a:cubicBezTo>
                    <a:pt x="6580" y="2893"/>
                    <a:pt x="6580" y="2908"/>
                    <a:pt x="6588" y="2923"/>
                  </a:cubicBezTo>
                  <a:cubicBezTo>
                    <a:pt x="6603" y="2946"/>
                    <a:pt x="6610" y="2960"/>
                    <a:pt x="6625" y="2983"/>
                  </a:cubicBezTo>
                  <a:cubicBezTo>
                    <a:pt x="6640" y="3006"/>
                    <a:pt x="6655" y="3006"/>
                    <a:pt x="6678" y="3020"/>
                  </a:cubicBezTo>
                  <a:cubicBezTo>
                    <a:pt x="6693" y="3028"/>
                    <a:pt x="6700" y="3050"/>
                    <a:pt x="6700" y="3066"/>
                  </a:cubicBezTo>
                  <a:cubicBezTo>
                    <a:pt x="6708" y="3088"/>
                    <a:pt x="6715" y="3103"/>
                    <a:pt x="6723" y="3133"/>
                  </a:cubicBezTo>
                  <a:cubicBezTo>
                    <a:pt x="6723" y="3148"/>
                    <a:pt x="6723" y="3163"/>
                    <a:pt x="6730" y="3178"/>
                  </a:cubicBezTo>
                  <a:cubicBezTo>
                    <a:pt x="6745" y="3215"/>
                    <a:pt x="6753" y="3230"/>
                    <a:pt x="6760" y="3268"/>
                  </a:cubicBezTo>
                  <a:cubicBezTo>
                    <a:pt x="6768" y="3313"/>
                    <a:pt x="6768" y="3343"/>
                    <a:pt x="6783" y="3380"/>
                  </a:cubicBezTo>
                  <a:close/>
                  <a:moveTo>
                    <a:pt x="1957" y="113"/>
                  </a:moveTo>
                  <a:lnTo>
                    <a:pt x="1957" y="113"/>
                  </a:lnTo>
                  <a:cubicBezTo>
                    <a:pt x="1949" y="120"/>
                    <a:pt x="1941" y="128"/>
                    <a:pt x="1934" y="135"/>
                  </a:cubicBezTo>
                  <a:cubicBezTo>
                    <a:pt x="1919" y="143"/>
                    <a:pt x="1911" y="135"/>
                    <a:pt x="1904" y="135"/>
                  </a:cubicBezTo>
                  <a:cubicBezTo>
                    <a:pt x="1904" y="150"/>
                    <a:pt x="1904" y="158"/>
                    <a:pt x="1904" y="173"/>
                  </a:cubicBezTo>
                  <a:cubicBezTo>
                    <a:pt x="1904" y="195"/>
                    <a:pt x="1897" y="210"/>
                    <a:pt x="1897" y="233"/>
                  </a:cubicBezTo>
                  <a:cubicBezTo>
                    <a:pt x="1897" y="248"/>
                    <a:pt x="1904" y="255"/>
                    <a:pt x="1911" y="263"/>
                  </a:cubicBezTo>
                  <a:cubicBezTo>
                    <a:pt x="1919" y="278"/>
                    <a:pt x="1919" y="293"/>
                    <a:pt x="1927" y="300"/>
                  </a:cubicBezTo>
                  <a:cubicBezTo>
                    <a:pt x="1927" y="308"/>
                    <a:pt x="1934" y="308"/>
                    <a:pt x="1934" y="315"/>
                  </a:cubicBezTo>
                  <a:cubicBezTo>
                    <a:pt x="1941" y="330"/>
                    <a:pt x="1934" y="338"/>
                    <a:pt x="1934" y="353"/>
                  </a:cubicBezTo>
                  <a:cubicBezTo>
                    <a:pt x="1934" y="360"/>
                    <a:pt x="1941" y="368"/>
                    <a:pt x="1934" y="375"/>
                  </a:cubicBezTo>
                  <a:cubicBezTo>
                    <a:pt x="1934" y="383"/>
                    <a:pt x="1934" y="383"/>
                    <a:pt x="1934" y="390"/>
                  </a:cubicBezTo>
                  <a:cubicBezTo>
                    <a:pt x="1934" y="398"/>
                    <a:pt x="1941" y="405"/>
                    <a:pt x="1949" y="405"/>
                  </a:cubicBezTo>
                  <a:cubicBezTo>
                    <a:pt x="1957" y="405"/>
                    <a:pt x="1964" y="398"/>
                    <a:pt x="1964" y="390"/>
                  </a:cubicBezTo>
                  <a:cubicBezTo>
                    <a:pt x="1964" y="390"/>
                    <a:pt x="1964" y="390"/>
                    <a:pt x="1964" y="383"/>
                  </a:cubicBezTo>
                  <a:cubicBezTo>
                    <a:pt x="1964" y="368"/>
                    <a:pt x="1964" y="368"/>
                    <a:pt x="1964" y="353"/>
                  </a:cubicBezTo>
                  <a:cubicBezTo>
                    <a:pt x="1971" y="323"/>
                    <a:pt x="1971" y="308"/>
                    <a:pt x="1971" y="285"/>
                  </a:cubicBezTo>
                  <a:cubicBezTo>
                    <a:pt x="1971" y="270"/>
                    <a:pt x="1979" y="263"/>
                    <a:pt x="1979" y="255"/>
                  </a:cubicBezTo>
                  <a:cubicBezTo>
                    <a:pt x="1979" y="188"/>
                    <a:pt x="1979" y="188"/>
                    <a:pt x="1979" y="188"/>
                  </a:cubicBezTo>
                  <a:cubicBezTo>
                    <a:pt x="1979" y="165"/>
                    <a:pt x="1979" y="150"/>
                    <a:pt x="1971" y="128"/>
                  </a:cubicBezTo>
                  <a:cubicBezTo>
                    <a:pt x="1971" y="120"/>
                    <a:pt x="1964" y="120"/>
                    <a:pt x="1957" y="113"/>
                  </a:cubicBezTo>
                  <a:close/>
                  <a:moveTo>
                    <a:pt x="2121" y="435"/>
                  </a:moveTo>
                  <a:lnTo>
                    <a:pt x="2121" y="435"/>
                  </a:lnTo>
                  <a:cubicBezTo>
                    <a:pt x="2114" y="443"/>
                    <a:pt x="2114" y="450"/>
                    <a:pt x="2106" y="458"/>
                  </a:cubicBezTo>
                  <a:cubicBezTo>
                    <a:pt x="2099" y="473"/>
                    <a:pt x="2084" y="473"/>
                    <a:pt x="2076" y="488"/>
                  </a:cubicBezTo>
                  <a:cubicBezTo>
                    <a:pt x="2069" y="502"/>
                    <a:pt x="2069" y="510"/>
                    <a:pt x="2069" y="525"/>
                  </a:cubicBezTo>
                  <a:cubicBezTo>
                    <a:pt x="2069" y="548"/>
                    <a:pt x="2069" y="555"/>
                    <a:pt x="2076" y="578"/>
                  </a:cubicBezTo>
                  <a:cubicBezTo>
                    <a:pt x="2076" y="592"/>
                    <a:pt x="2084" y="592"/>
                    <a:pt x="2099" y="608"/>
                  </a:cubicBezTo>
                  <a:lnTo>
                    <a:pt x="2099" y="615"/>
                  </a:lnTo>
                  <a:cubicBezTo>
                    <a:pt x="2114" y="637"/>
                    <a:pt x="2129" y="645"/>
                    <a:pt x="2144" y="660"/>
                  </a:cubicBezTo>
                  <a:cubicBezTo>
                    <a:pt x="2159" y="660"/>
                    <a:pt x="2166" y="667"/>
                    <a:pt x="2174" y="675"/>
                  </a:cubicBezTo>
                  <a:cubicBezTo>
                    <a:pt x="2181" y="682"/>
                    <a:pt x="2181" y="690"/>
                    <a:pt x="2189" y="690"/>
                  </a:cubicBezTo>
                  <a:cubicBezTo>
                    <a:pt x="2196" y="690"/>
                    <a:pt x="2196" y="682"/>
                    <a:pt x="2196" y="682"/>
                  </a:cubicBezTo>
                  <a:cubicBezTo>
                    <a:pt x="2204" y="682"/>
                    <a:pt x="2211" y="675"/>
                    <a:pt x="2219" y="667"/>
                  </a:cubicBezTo>
                  <a:cubicBezTo>
                    <a:pt x="2234" y="667"/>
                    <a:pt x="2241" y="660"/>
                    <a:pt x="2249" y="652"/>
                  </a:cubicBezTo>
                  <a:cubicBezTo>
                    <a:pt x="2249" y="652"/>
                    <a:pt x="2249" y="652"/>
                    <a:pt x="2256" y="645"/>
                  </a:cubicBezTo>
                  <a:cubicBezTo>
                    <a:pt x="2271" y="622"/>
                    <a:pt x="2279" y="608"/>
                    <a:pt x="2279" y="585"/>
                  </a:cubicBezTo>
                  <a:cubicBezTo>
                    <a:pt x="2279" y="578"/>
                    <a:pt x="2279" y="570"/>
                    <a:pt x="2271" y="562"/>
                  </a:cubicBezTo>
                  <a:cubicBezTo>
                    <a:pt x="2271" y="548"/>
                    <a:pt x="2271" y="532"/>
                    <a:pt x="2271" y="518"/>
                  </a:cubicBezTo>
                  <a:cubicBezTo>
                    <a:pt x="2264" y="510"/>
                    <a:pt x="2264" y="502"/>
                    <a:pt x="2264" y="488"/>
                  </a:cubicBezTo>
                  <a:cubicBezTo>
                    <a:pt x="2256" y="480"/>
                    <a:pt x="2249" y="480"/>
                    <a:pt x="2234" y="480"/>
                  </a:cubicBezTo>
                  <a:cubicBezTo>
                    <a:pt x="2211" y="473"/>
                    <a:pt x="2196" y="473"/>
                    <a:pt x="2181" y="450"/>
                  </a:cubicBezTo>
                  <a:cubicBezTo>
                    <a:pt x="2174" y="443"/>
                    <a:pt x="2166" y="443"/>
                    <a:pt x="2159" y="435"/>
                  </a:cubicBezTo>
                  <a:cubicBezTo>
                    <a:pt x="2144" y="428"/>
                    <a:pt x="2144" y="420"/>
                    <a:pt x="2129" y="420"/>
                  </a:cubicBezTo>
                  <a:cubicBezTo>
                    <a:pt x="2114" y="420"/>
                    <a:pt x="2114" y="420"/>
                    <a:pt x="2114" y="420"/>
                  </a:cubicBezTo>
                  <a:cubicBezTo>
                    <a:pt x="2121" y="435"/>
                    <a:pt x="2121" y="435"/>
                    <a:pt x="2121" y="435"/>
                  </a:cubicBezTo>
                  <a:close/>
                  <a:moveTo>
                    <a:pt x="16" y="6280"/>
                  </a:moveTo>
                  <a:lnTo>
                    <a:pt x="16" y="6280"/>
                  </a:lnTo>
                  <a:cubicBezTo>
                    <a:pt x="16" y="6280"/>
                    <a:pt x="16" y="6288"/>
                    <a:pt x="8" y="6288"/>
                  </a:cubicBezTo>
                  <a:cubicBezTo>
                    <a:pt x="8" y="6295"/>
                    <a:pt x="0" y="6295"/>
                    <a:pt x="0" y="6303"/>
                  </a:cubicBezTo>
                  <a:cubicBezTo>
                    <a:pt x="0" y="6318"/>
                    <a:pt x="8" y="6318"/>
                    <a:pt x="8" y="6333"/>
                  </a:cubicBezTo>
                  <a:cubicBezTo>
                    <a:pt x="16" y="6333"/>
                    <a:pt x="16" y="6333"/>
                    <a:pt x="16" y="6333"/>
                  </a:cubicBezTo>
                  <a:cubicBezTo>
                    <a:pt x="23" y="6333"/>
                    <a:pt x="23" y="6333"/>
                    <a:pt x="23" y="6333"/>
                  </a:cubicBezTo>
                  <a:cubicBezTo>
                    <a:pt x="46" y="6325"/>
                    <a:pt x="53" y="6318"/>
                    <a:pt x="68" y="6318"/>
                  </a:cubicBezTo>
                  <a:cubicBezTo>
                    <a:pt x="68" y="6303"/>
                    <a:pt x="68" y="6303"/>
                    <a:pt x="68" y="6303"/>
                  </a:cubicBezTo>
                  <a:cubicBezTo>
                    <a:pt x="53" y="6288"/>
                    <a:pt x="38" y="6280"/>
                    <a:pt x="16" y="6280"/>
                  </a:cubicBezTo>
                  <a:close/>
                  <a:moveTo>
                    <a:pt x="105" y="5306"/>
                  </a:moveTo>
                  <a:lnTo>
                    <a:pt x="105" y="5306"/>
                  </a:lnTo>
                  <a:cubicBezTo>
                    <a:pt x="105" y="5314"/>
                    <a:pt x="105" y="5314"/>
                    <a:pt x="113" y="5321"/>
                  </a:cubicBezTo>
                  <a:cubicBezTo>
                    <a:pt x="113" y="5329"/>
                    <a:pt x="113" y="5329"/>
                    <a:pt x="113" y="5336"/>
                  </a:cubicBezTo>
                  <a:cubicBezTo>
                    <a:pt x="105" y="5374"/>
                    <a:pt x="105" y="5374"/>
                    <a:pt x="105" y="5374"/>
                  </a:cubicBezTo>
                  <a:cubicBezTo>
                    <a:pt x="105" y="5381"/>
                    <a:pt x="113" y="5381"/>
                    <a:pt x="113" y="5388"/>
                  </a:cubicBezTo>
                  <a:cubicBezTo>
                    <a:pt x="113" y="5396"/>
                    <a:pt x="120" y="5396"/>
                    <a:pt x="120" y="5396"/>
                  </a:cubicBezTo>
                  <a:cubicBezTo>
                    <a:pt x="128" y="5404"/>
                    <a:pt x="128" y="5404"/>
                    <a:pt x="128" y="5411"/>
                  </a:cubicBezTo>
                  <a:cubicBezTo>
                    <a:pt x="128" y="5426"/>
                    <a:pt x="128" y="5441"/>
                    <a:pt x="135" y="5456"/>
                  </a:cubicBezTo>
                  <a:cubicBezTo>
                    <a:pt x="143" y="5448"/>
                    <a:pt x="150" y="5441"/>
                    <a:pt x="158" y="5441"/>
                  </a:cubicBezTo>
                  <a:cubicBezTo>
                    <a:pt x="165" y="5434"/>
                    <a:pt x="165" y="5434"/>
                    <a:pt x="173" y="5426"/>
                  </a:cubicBezTo>
                  <a:cubicBezTo>
                    <a:pt x="188" y="5426"/>
                    <a:pt x="195" y="5426"/>
                    <a:pt x="203" y="5411"/>
                  </a:cubicBezTo>
                  <a:cubicBezTo>
                    <a:pt x="203" y="5396"/>
                    <a:pt x="203" y="5388"/>
                    <a:pt x="210" y="5374"/>
                  </a:cubicBezTo>
                  <a:cubicBezTo>
                    <a:pt x="210" y="5359"/>
                    <a:pt x="210" y="5344"/>
                    <a:pt x="218" y="5329"/>
                  </a:cubicBezTo>
                  <a:cubicBezTo>
                    <a:pt x="218" y="5299"/>
                    <a:pt x="210" y="5276"/>
                    <a:pt x="233" y="5254"/>
                  </a:cubicBezTo>
                  <a:cubicBezTo>
                    <a:pt x="240" y="5246"/>
                    <a:pt x="248" y="5239"/>
                    <a:pt x="263" y="5224"/>
                  </a:cubicBezTo>
                  <a:cubicBezTo>
                    <a:pt x="270" y="5216"/>
                    <a:pt x="278" y="5209"/>
                    <a:pt x="278" y="5201"/>
                  </a:cubicBezTo>
                  <a:cubicBezTo>
                    <a:pt x="278" y="5194"/>
                    <a:pt x="263" y="5179"/>
                    <a:pt x="255" y="5186"/>
                  </a:cubicBezTo>
                  <a:lnTo>
                    <a:pt x="248" y="5194"/>
                  </a:lnTo>
                  <a:cubicBezTo>
                    <a:pt x="240" y="5201"/>
                    <a:pt x="233" y="5209"/>
                    <a:pt x="225" y="5209"/>
                  </a:cubicBezTo>
                  <a:cubicBezTo>
                    <a:pt x="210" y="5224"/>
                    <a:pt x="195" y="5224"/>
                    <a:pt x="173" y="5224"/>
                  </a:cubicBezTo>
                  <a:cubicBezTo>
                    <a:pt x="158" y="5224"/>
                    <a:pt x="143" y="5216"/>
                    <a:pt x="135" y="5224"/>
                  </a:cubicBezTo>
                  <a:cubicBezTo>
                    <a:pt x="128" y="5231"/>
                    <a:pt x="128" y="5239"/>
                    <a:pt x="128" y="5246"/>
                  </a:cubicBezTo>
                  <a:cubicBezTo>
                    <a:pt x="120" y="5254"/>
                    <a:pt x="120" y="5261"/>
                    <a:pt x="113" y="5269"/>
                  </a:cubicBezTo>
                  <a:cubicBezTo>
                    <a:pt x="105" y="5284"/>
                    <a:pt x="105" y="5291"/>
                    <a:pt x="105" y="5306"/>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Japan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98" name="Group 97">
            <a:extLst>
              <a:ext uri="{FF2B5EF4-FFF2-40B4-BE49-F238E27FC236}">
                <a16:creationId xmlns:a16="http://schemas.microsoft.com/office/drawing/2014/main" id="{C5036E8A-4B49-E444-9A84-22D5DCCFE340}"/>
              </a:ext>
            </a:extLst>
          </p:cNvPr>
          <p:cNvGrpSpPr/>
          <p:nvPr/>
        </p:nvGrpSpPr>
        <p:grpSpPr>
          <a:xfrm>
            <a:off x="2217460" y="4343332"/>
            <a:ext cx="6076285" cy="7195211"/>
            <a:chOff x="17341992" y="4218823"/>
            <a:chExt cx="6076285" cy="7195211"/>
          </a:xfrm>
        </p:grpSpPr>
        <p:grpSp>
          <p:nvGrpSpPr>
            <p:cNvPr id="99" name="Group 98">
              <a:extLst>
                <a:ext uri="{FF2B5EF4-FFF2-40B4-BE49-F238E27FC236}">
                  <a16:creationId xmlns:a16="http://schemas.microsoft.com/office/drawing/2014/main" id="{020F729C-2C6B-8041-B78C-CA1B1629EA5B}"/>
                </a:ext>
              </a:extLst>
            </p:cNvPr>
            <p:cNvGrpSpPr/>
            <p:nvPr/>
          </p:nvGrpSpPr>
          <p:grpSpPr>
            <a:xfrm>
              <a:off x="17341992" y="6977510"/>
              <a:ext cx="1612004" cy="1612003"/>
              <a:chOff x="8318323" y="6711236"/>
              <a:chExt cx="2519748" cy="2519746"/>
            </a:xfrm>
          </p:grpSpPr>
          <p:sp>
            <p:nvSpPr>
              <p:cNvPr id="122" name="Oval 121">
                <a:extLst>
                  <a:ext uri="{FF2B5EF4-FFF2-40B4-BE49-F238E27FC236}">
                    <a16:creationId xmlns:a16="http://schemas.microsoft.com/office/drawing/2014/main" id="{715C6DE0-F121-894A-999E-E4E0F6260A5A}"/>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F2800F4-0F50-1746-AA02-BA39596F599F}"/>
                  </a:ext>
                </a:extLst>
              </p:cNvPr>
              <p:cNvGrpSpPr/>
              <p:nvPr/>
            </p:nvGrpSpPr>
            <p:grpSpPr>
              <a:xfrm>
                <a:off x="8962692" y="7407364"/>
                <a:ext cx="1231008" cy="1149792"/>
                <a:chOff x="8657130" y="2323034"/>
                <a:chExt cx="1078109" cy="1006982"/>
              </a:xfrm>
              <a:solidFill>
                <a:schemeClr val="bg1"/>
              </a:solidFill>
            </p:grpSpPr>
            <p:sp>
              <p:nvSpPr>
                <p:cNvPr id="124" name="Freeform 123">
                  <a:extLst>
                    <a:ext uri="{FF2B5EF4-FFF2-40B4-BE49-F238E27FC236}">
                      <a16:creationId xmlns:a16="http://schemas.microsoft.com/office/drawing/2014/main" id="{33A9182A-08D5-074B-A275-9F3F0F99F26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4">
                  <a:extLst>
                    <a:ext uri="{FF2B5EF4-FFF2-40B4-BE49-F238E27FC236}">
                      <a16:creationId xmlns:a16="http://schemas.microsoft.com/office/drawing/2014/main" id="{FD4ABE10-7584-BB4E-A00E-A8625A4D57F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0" name="Group 99">
              <a:extLst>
                <a:ext uri="{FF2B5EF4-FFF2-40B4-BE49-F238E27FC236}">
                  <a16:creationId xmlns:a16="http://schemas.microsoft.com/office/drawing/2014/main" id="{DB589714-ABFC-ED4A-835A-181334ABAB78}"/>
                </a:ext>
              </a:extLst>
            </p:cNvPr>
            <p:cNvGrpSpPr/>
            <p:nvPr/>
          </p:nvGrpSpPr>
          <p:grpSpPr>
            <a:xfrm>
              <a:off x="17341992" y="4218823"/>
              <a:ext cx="1612004" cy="1612003"/>
              <a:chOff x="3097067" y="6711236"/>
              <a:chExt cx="2519748" cy="2519746"/>
            </a:xfrm>
          </p:grpSpPr>
          <p:sp>
            <p:nvSpPr>
              <p:cNvPr id="117" name="Oval 116">
                <a:extLst>
                  <a:ext uri="{FF2B5EF4-FFF2-40B4-BE49-F238E27FC236}">
                    <a16:creationId xmlns:a16="http://schemas.microsoft.com/office/drawing/2014/main" id="{72962345-899B-7B49-92CC-10C3CF35B7E9}"/>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2373D8E8-0333-694C-88DF-BEF6DADB6A33}"/>
                  </a:ext>
                </a:extLst>
              </p:cNvPr>
              <p:cNvGrpSpPr/>
              <p:nvPr/>
            </p:nvGrpSpPr>
            <p:grpSpPr>
              <a:xfrm>
                <a:off x="3741436" y="7355605"/>
                <a:ext cx="1231008" cy="1231006"/>
                <a:chOff x="5123329" y="2255652"/>
                <a:chExt cx="1078109" cy="1078108"/>
              </a:xfrm>
              <a:solidFill>
                <a:schemeClr val="bg1"/>
              </a:solidFill>
            </p:grpSpPr>
            <p:sp>
              <p:nvSpPr>
                <p:cNvPr id="119" name="Freeform 118">
                  <a:extLst>
                    <a:ext uri="{FF2B5EF4-FFF2-40B4-BE49-F238E27FC236}">
                      <a16:creationId xmlns:a16="http://schemas.microsoft.com/office/drawing/2014/main" id="{263C686F-3727-0B4A-AC5F-60A03EE6F6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19">
                  <a:extLst>
                    <a:ext uri="{FF2B5EF4-FFF2-40B4-BE49-F238E27FC236}">
                      <a16:creationId xmlns:a16="http://schemas.microsoft.com/office/drawing/2014/main" id="{1256A6B8-716D-084F-BBAA-9D18C7F6FB1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120">
                  <a:extLst>
                    <a:ext uri="{FF2B5EF4-FFF2-40B4-BE49-F238E27FC236}">
                      <a16:creationId xmlns:a16="http://schemas.microsoft.com/office/drawing/2014/main" id="{889A62A0-1140-D045-8ADA-DD726CF243F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1" name="TextBox 100">
              <a:extLst>
                <a:ext uri="{FF2B5EF4-FFF2-40B4-BE49-F238E27FC236}">
                  <a16:creationId xmlns:a16="http://schemas.microsoft.com/office/drawing/2014/main" id="{8AD547AA-139A-F342-A5E2-4C882AC6C58A}"/>
                </a:ext>
              </a:extLst>
            </p:cNvPr>
            <p:cNvSpPr txBox="1"/>
            <p:nvPr/>
          </p:nvSpPr>
          <p:spPr>
            <a:xfrm>
              <a:off x="19205803" y="445036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2" name="TextBox 101">
              <a:extLst>
                <a:ext uri="{FF2B5EF4-FFF2-40B4-BE49-F238E27FC236}">
                  <a16:creationId xmlns:a16="http://schemas.microsoft.com/office/drawing/2014/main" id="{19B9C85F-C561-0F4B-8C06-A032B14248EC}"/>
                </a:ext>
              </a:extLst>
            </p:cNvPr>
            <p:cNvSpPr txBox="1"/>
            <p:nvPr/>
          </p:nvSpPr>
          <p:spPr>
            <a:xfrm>
              <a:off x="19211397" y="720904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3" name="Group 102">
              <a:extLst>
                <a:ext uri="{FF2B5EF4-FFF2-40B4-BE49-F238E27FC236}">
                  <a16:creationId xmlns:a16="http://schemas.microsoft.com/office/drawing/2014/main" id="{976B15EA-0463-3648-8A77-F6A0E88A471B}"/>
                </a:ext>
              </a:extLst>
            </p:cNvPr>
            <p:cNvGrpSpPr/>
            <p:nvPr/>
          </p:nvGrpSpPr>
          <p:grpSpPr>
            <a:xfrm>
              <a:off x="17341992" y="9802031"/>
              <a:ext cx="1612004" cy="1612003"/>
              <a:chOff x="13539579" y="6711236"/>
              <a:chExt cx="2519748" cy="2519746"/>
            </a:xfrm>
          </p:grpSpPr>
          <p:sp>
            <p:nvSpPr>
              <p:cNvPr id="105" name="Oval 104">
                <a:extLst>
                  <a:ext uri="{FF2B5EF4-FFF2-40B4-BE49-F238E27FC236}">
                    <a16:creationId xmlns:a16="http://schemas.microsoft.com/office/drawing/2014/main" id="{45B8FFDC-1D44-3E4C-A561-05095A85C3DE}"/>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7FC45AFF-C86D-3341-8598-F65BD722A492}"/>
                  </a:ext>
                </a:extLst>
              </p:cNvPr>
              <p:cNvGrpSpPr/>
              <p:nvPr/>
            </p:nvGrpSpPr>
            <p:grpSpPr>
              <a:xfrm>
                <a:off x="14255035" y="7490215"/>
                <a:ext cx="1088834" cy="1096396"/>
                <a:chOff x="5231890" y="4370690"/>
                <a:chExt cx="1078109" cy="1085596"/>
              </a:xfrm>
              <a:solidFill>
                <a:schemeClr val="bg1"/>
              </a:solidFill>
            </p:grpSpPr>
            <p:sp>
              <p:nvSpPr>
                <p:cNvPr id="107" name="Freeform 23">
                  <a:extLst>
                    <a:ext uri="{FF2B5EF4-FFF2-40B4-BE49-F238E27FC236}">
                      <a16:creationId xmlns:a16="http://schemas.microsoft.com/office/drawing/2014/main" id="{5DB32524-5F79-E949-8E9E-4963FE95C60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24">
                  <a:extLst>
                    <a:ext uri="{FF2B5EF4-FFF2-40B4-BE49-F238E27FC236}">
                      <a16:creationId xmlns:a16="http://schemas.microsoft.com/office/drawing/2014/main" id="{159CE0CC-CA56-A747-8FB5-F21FAB20CE0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25">
                  <a:extLst>
                    <a:ext uri="{FF2B5EF4-FFF2-40B4-BE49-F238E27FC236}">
                      <a16:creationId xmlns:a16="http://schemas.microsoft.com/office/drawing/2014/main" id="{8C8F1E25-E787-6745-953B-A44714F984F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 name="Freeform 26">
                  <a:extLst>
                    <a:ext uri="{FF2B5EF4-FFF2-40B4-BE49-F238E27FC236}">
                      <a16:creationId xmlns:a16="http://schemas.microsoft.com/office/drawing/2014/main" id="{BAD74F2C-CE35-4D44-B193-A3D62C1F34F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27">
                  <a:extLst>
                    <a:ext uri="{FF2B5EF4-FFF2-40B4-BE49-F238E27FC236}">
                      <a16:creationId xmlns:a16="http://schemas.microsoft.com/office/drawing/2014/main" id="{8106C9B2-07A0-DF4D-B070-6EEAD8BC8D0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28">
                  <a:extLst>
                    <a:ext uri="{FF2B5EF4-FFF2-40B4-BE49-F238E27FC236}">
                      <a16:creationId xmlns:a16="http://schemas.microsoft.com/office/drawing/2014/main" id="{483FE856-980E-4040-AB00-19095CADBDB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29">
                  <a:extLst>
                    <a:ext uri="{FF2B5EF4-FFF2-40B4-BE49-F238E27FC236}">
                      <a16:creationId xmlns:a16="http://schemas.microsoft.com/office/drawing/2014/main" id="{FA6F4EE5-2140-A944-818B-DF7D44EA35BE}"/>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0">
                  <a:extLst>
                    <a:ext uri="{FF2B5EF4-FFF2-40B4-BE49-F238E27FC236}">
                      <a16:creationId xmlns:a16="http://schemas.microsoft.com/office/drawing/2014/main" id="{CD426B86-F477-EF42-BD0C-677B9CA76DCF}"/>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31">
                  <a:extLst>
                    <a:ext uri="{FF2B5EF4-FFF2-40B4-BE49-F238E27FC236}">
                      <a16:creationId xmlns:a16="http://schemas.microsoft.com/office/drawing/2014/main" id="{16CB2901-C507-5A49-B53B-5A87AAF6009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32">
                  <a:extLst>
                    <a:ext uri="{FF2B5EF4-FFF2-40B4-BE49-F238E27FC236}">
                      <a16:creationId xmlns:a16="http://schemas.microsoft.com/office/drawing/2014/main" id="{E5213B89-CDAE-444A-AB82-CC9C1AD9115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4" name="TextBox 103">
              <a:extLst>
                <a:ext uri="{FF2B5EF4-FFF2-40B4-BE49-F238E27FC236}">
                  <a16:creationId xmlns:a16="http://schemas.microsoft.com/office/drawing/2014/main" id="{4C127546-FB2C-0A4E-BA9B-221F55B5BF54}"/>
                </a:ext>
              </a:extLst>
            </p:cNvPr>
            <p:cNvSpPr txBox="1"/>
            <p:nvPr/>
          </p:nvSpPr>
          <p:spPr>
            <a:xfrm>
              <a:off x="19205803" y="9984431"/>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8147C913-D240-2D4B-88F4-4C644D819554}"/>
              </a:ext>
            </a:extLst>
          </p:cNvPr>
          <p:cNvGrpSpPr/>
          <p:nvPr/>
        </p:nvGrpSpPr>
        <p:grpSpPr>
          <a:xfrm>
            <a:off x="12611930" y="8047173"/>
            <a:ext cx="1789896" cy="1789894"/>
            <a:chOff x="10812951" y="8665676"/>
            <a:chExt cx="1789896" cy="1789894"/>
          </a:xfrm>
        </p:grpSpPr>
        <p:sp>
          <p:nvSpPr>
            <p:cNvPr id="45" name="Oval 44">
              <a:extLst>
                <a:ext uri="{FF2B5EF4-FFF2-40B4-BE49-F238E27FC236}">
                  <a16:creationId xmlns:a16="http://schemas.microsoft.com/office/drawing/2014/main" id="{41ABAEB2-C7A9-FC41-B961-A1DA59E401D0}"/>
                </a:ext>
              </a:extLst>
            </p:cNvPr>
            <p:cNvSpPr/>
            <p:nvPr/>
          </p:nvSpPr>
          <p:spPr>
            <a:xfrm>
              <a:off x="10812951" y="8665676"/>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148429" y="9284424"/>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7" name="Group 6">
            <a:extLst>
              <a:ext uri="{FF2B5EF4-FFF2-40B4-BE49-F238E27FC236}">
                <a16:creationId xmlns:a16="http://schemas.microsoft.com/office/drawing/2014/main" id="{36DE8BC4-DB11-9A4E-AF3F-3FE867D164A3}"/>
              </a:ext>
            </a:extLst>
          </p:cNvPr>
          <p:cNvGrpSpPr/>
          <p:nvPr/>
        </p:nvGrpSpPr>
        <p:grpSpPr>
          <a:xfrm>
            <a:off x="16355664" y="8714022"/>
            <a:ext cx="1789896" cy="1789894"/>
            <a:chOff x="15974012" y="10106470"/>
            <a:chExt cx="1789896" cy="1789894"/>
          </a:xfrm>
        </p:grpSpPr>
        <p:sp>
          <p:nvSpPr>
            <p:cNvPr id="97" name="Oval 96">
              <a:extLst>
                <a:ext uri="{FF2B5EF4-FFF2-40B4-BE49-F238E27FC236}">
                  <a16:creationId xmlns:a16="http://schemas.microsoft.com/office/drawing/2014/main" id="{14EF3BFE-00E6-D946-BD02-A3E113F59C34}"/>
                </a:ext>
              </a:extLst>
            </p:cNvPr>
            <p:cNvSpPr/>
            <p:nvPr/>
          </p:nvSpPr>
          <p:spPr>
            <a:xfrm>
              <a:off x="15974012" y="10106470"/>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14199" y="10728213"/>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3B64816-1B1B-9545-A742-5A42BF4F9985}"/>
              </a:ext>
            </a:extLst>
          </p:cNvPr>
          <p:cNvGrpSpPr/>
          <p:nvPr/>
        </p:nvGrpSpPr>
        <p:grpSpPr>
          <a:xfrm>
            <a:off x="18213608" y="4028897"/>
            <a:ext cx="1789896" cy="1789894"/>
            <a:chOff x="20595861" y="5250821"/>
            <a:chExt cx="1789896" cy="1789894"/>
          </a:xfrm>
        </p:grpSpPr>
        <p:sp>
          <p:nvSpPr>
            <p:cNvPr id="58" name="Oval 57">
              <a:extLst>
                <a:ext uri="{FF2B5EF4-FFF2-40B4-BE49-F238E27FC236}">
                  <a16:creationId xmlns:a16="http://schemas.microsoft.com/office/drawing/2014/main" id="{DBCDBD7C-00BD-8B4E-ADC7-1E8123129E7E}"/>
                </a:ext>
              </a:extLst>
            </p:cNvPr>
            <p:cNvSpPr/>
            <p:nvPr/>
          </p:nvSpPr>
          <p:spPr>
            <a:xfrm>
              <a:off x="20595861" y="5250821"/>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965397" y="5843391"/>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839883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6EC20CA4-1C52-F34F-9216-B5D41E9B23D4}"/>
              </a:ext>
            </a:extLst>
          </p:cNvPr>
          <p:cNvGrpSpPr/>
          <p:nvPr/>
        </p:nvGrpSpPr>
        <p:grpSpPr>
          <a:xfrm>
            <a:off x="10292333" y="3867925"/>
            <a:ext cx="12126662" cy="7807337"/>
            <a:chOff x="1289912" y="4078363"/>
            <a:chExt cx="10444353" cy="6724240"/>
          </a:xfrm>
          <a:solidFill>
            <a:srgbClr val="EFF1F8"/>
          </a:solidFill>
        </p:grpSpPr>
        <p:sp>
          <p:nvSpPr>
            <p:cNvPr id="54" name="Freeform 119">
              <a:extLst>
                <a:ext uri="{FF2B5EF4-FFF2-40B4-BE49-F238E27FC236}">
                  <a16:creationId xmlns:a16="http://schemas.microsoft.com/office/drawing/2014/main" id="{3F5AEF32-8CD9-3B4F-B4A1-670502D84CF2}"/>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120">
              <a:extLst>
                <a:ext uri="{FF2B5EF4-FFF2-40B4-BE49-F238E27FC236}">
                  <a16:creationId xmlns:a16="http://schemas.microsoft.com/office/drawing/2014/main" id="{0EC63E8A-8C64-EA47-A94A-2DD7AB0C51A8}"/>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21">
              <a:extLst>
                <a:ext uri="{FF2B5EF4-FFF2-40B4-BE49-F238E27FC236}">
                  <a16:creationId xmlns:a16="http://schemas.microsoft.com/office/drawing/2014/main" id="{24CCC233-DB47-E847-BD55-8D88BFC8C795}"/>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22">
              <a:extLst>
                <a:ext uri="{FF2B5EF4-FFF2-40B4-BE49-F238E27FC236}">
                  <a16:creationId xmlns:a16="http://schemas.microsoft.com/office/drawing/2014/main" id="{FE4C42E5-0319-CE49-AAC2-4ECBC4F820D1}"/>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23">
              <a:extLst>
                <a:ext uri="{FF2B5EF4-FFF2-40B4-BE49-F238E27FC236}">
                  <a16:creationId xmlns:a16="http://schemas.microsoft.com/office/drawing/2014/main" id="{2E98BAC1-929E-884A-8A59-7B061CC1FC62}"/>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0" name="Freeform 124">
              <a:extLst>
                <a:ext uri="{FF2B5EF4-FFF2-40B4-BE49-F238E27FC236}">
                  <a16:creationId xmlns:a16="http://schemas.microsoft.com/office/drawing/2014/main" id="{16CF951B-0AB7-4E47-A98B-ACB06B6F4A47}"/>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25">
              <a:extLst>
                <a:ext uri="{FF2B5EF4-FFF2-40B4-BE49-F238E27FC236}">
                  <a16:creationId xmlns:a16="http://schemas.microsoft.com/office/drawing/2014/main" id="{082680B7-677D-2243-9595-841D9DF875DC}"/>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26">
              <a:extLst>
                <a:ext uri="{FF2B5EF4-FFF2-40B4-BE49-F238E27FC236}">
                  <a16:creationId xmlns:a16="http://schemas.microsoft.com/office/drawing/2014/main" id="{B27416D2-6FE7-F542-919D-85BC7242D44C}"/>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27">
              <a:extLst>
                <a:ext uri="{FF2B5EF4-FFF2-40B4-BE49-F238E27FC236}">
                  <a16:creationId xmlns:a16="http://schemas.microsoft.com/office/drawing/2014/main" id="{DCC4827B-B9B9-814F-8750-BC0444F43714}"/>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28">
              <a:extLst>
                <a:ext uri="{FF2B5EF4-FFF2-40B4-BE49-F238E27FC236}">
                  <a16:creationId xmlns:a16="http://schemas.microsoft.com/office/drawing/2014/main" id="{2A85B260-CCAA-2F4F-AA05-E148C334D454}"/>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29">
              <a:extLst>
                <a:ext uri="{FF2B5EF4-FFF2-40B4-BE49-F238E27FC236}">
                  <a16:creationId xmlns:a16="http://schemas.microsoft.com/office/drawing/2014/main" id="{5516B2A6-A050-1B4D-811A-297312C9AA79}"/>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130">
              <a:extLst>
                <a:ext uri="{FF2B5EF4-FFF2-40B4-BE49-F238E27FC236}">
                  <a16:creationId xmlns:a16="http://schemas.microsoft.com/office/drawing/2014/main" id="{94095342-B735-4444-9D00-C1EF66841700}"/>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131">
              <a:extLst>
                <a:ext uri="{FF2B5EF4-FFF2-40B4-BE49-F238E27FC236}">
                  <a16:creationId xmlns:a16="http://schemas.microsoft.com/office/drawing/2014/main" id="{33868593-69FA-E14A-B6D5-E10B7908F243}"/>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132">
              <a:extLst>
                <a:ext uri="{FF2B5EF4-FFF2-40B4-BE49-F238E27FC236}">
                  <a16:creationId xmlns:a16="http://schemas.microsoft.com/office/drawing/2014/main" id="{8A7B92A4-BD59-CC43-B5CC-5A151AE3B0D6}"/>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133">
              <a:extLst>
                <a:ext uri="{FF2B5EF4-FFF2-40B4-BE49-F238E27FC236}">
                  <a16:creationId xmlns:a16="http://schemas.microsoft.com/office/drawing/2014/main" id="{1304311A-6E0B-5649-8C1B-0BE8D92D048B}"/>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134">
              <a:extLst>
                <a:ext uri="{FF2B5EF4-FFF2-40B4-BE49-F238E27FC236}">
                  <a16:creationId xmlns:a16="http://schemas.microsoft.com/office/drawing/2014/main" id="{643488BC-0745-914D-A109-DA3D1E5C9348}"/>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135">
              <a:extLst>
                <a:ext uri="{FF2B5EF4-FFF2-40B4-BE49-F238E27FC236}">
                  <a16:creationId xmlns:a16="http://schemas.microsoft.com/office/drawing/2014/main" id="{BD8E3034-4ADF-2C49-8437-AD485AE674B3}"/>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36">
              <a:extLst>
                <a:ext uri="{FF2B5EF4-FFF2-40B4-BE49-F238E27FC236}">
                  <a16:creationId xmlns:a16="http://schemas.microsoft.com/office/drawing/2014/main" id="{824EB92D-3357-BF47-BDD2-062F60467B98}"/>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37">
              <a:extLst>
                <a:ext uri="{FF2B5EF4-FFF2-40B4-BE49-F238E27FC236}">
                  <a16:creationId xmlns:a16="http://schemas.microsoft.com/office/drawing/2014/main" id="{3D50F363-7B8B-3D4B-996A-27AD1DC48EDC}"/>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138">
              <a:extLst>
                <a:ext uri="{FF2B5EF4-FFF2-40B4-BE49-F238E27FC236}">
                  <a16:creationId xmlns:a16="http://schemas.microsoft.com/office/drawing/2014/main" id="{8FECEB92-35DA-C242-BD60-295B8092AE24}"/>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139">
              <a:extLst>
                <a:ext uri="{FF2B5EF4-FFF2-40B4-BE49-F238E27FC236}">
                  <a16:creationId xmlns:a16="http://schemas.microsoft.com/office/drawing/2014/main" id="{71315962-1DDE-C542-9E9A-66529CCAF0BE}"/>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140">
              <a:extLst>
                <a:ext uri="{FF2B5EF4-FFF2-40B4-BE49-F238E27FC236}">
                  <a16:creationId xmlns:a16="http://schemas.microsoft.com/office/drawing/2014/main" id="{1881D62F-9A9D-2741-8289-018498477840}"/>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141">
              <a:extLst>
                <a:ext uri="{FF2B5EF4-FFF2-40B4-BE49-F238E27FC236}">
                  <a16:creationId xmlns:a16="http://schemas.microsoft.com/office/drawing/2014/main" id="{F4FB5552-CF00-0B43-A385-75F612825433}"/>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solidFill>
              <a:schemeClr val="accent3"/>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8" name="Freeform 142">
              <a:extLst>
                <a:ext uri="{FF2B5EF4-FFF2-40B4-BE49-F238E27FC236}">
                  <a16:creationId xmlns:a16="http://schemas.microsoft.com/office/drawing/2014/main" id="{C7DC43E5-2D13-4846-8D3D-DB5E2DDB0EB6}"/>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143">
              <a:extLst>
                <a:ext uri="{FF2B5EF4-FFF2-40B4-BE49-F238E27FC236}">
                  <a16:creationId xmlns:a16="http://schemas.microsoft.com/office/drawing/2014/main" id="{FE7891AA-1236-C34C-9479-7FA360707D8B}"/>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144">
              <a:extLst>
                <a:ext uri="{FF2B5EF4-FFF2-40B4-BE49-F238E27FC236}">
                  <a16:creationId xmlns:a16="http://schemas.microsoft.com/office/drawing/2014/main" id="{A71F2DD2-2097-7D4D-9B6A-30424F5E775F}"/>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145">
              <a:extLst>
                <a:ext uri="{FF2B5EF4-FFF2-40B4-BE49-F238E27FC236}">
                  <a16:creationId xmlns:a16="http://schemas.microsoft.com/office/drawing/2014/main" id="{4163EFC0-E1B6-CA49-9D0F-8182F505593A}"/>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146">
              <a:extLst>
                <a:ext uri="{FF2B5EF4-FFF2-40B4-BE49-F238E27FC236}">
                  <a16:creationId xmlns:a16="http://schemas.microsoft.com/office/drawing/2014/main" id="{05BE8DD4-D089-904D-9035-3C8DD929960B}"/>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147">
              <a:extLst>
                <a:ext uri="{FF2B5EF4-FFF2-40B4-BE49-F238E27FC236}">
                  <a16:creationId xmlns:a16="http://schemas.microsoft.com/office/drawing/2014/main" id="{780A3B1B-3827-B445-9B85-992E506FDE99}"/>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Switzerland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98" name="Group 97">
            <a:extLst>
              <a:ext uri="{FF2B5EF4-FFF2-40B4-BE49-F238E27FC236}">
                <a16:creationId xmlns:a16="http://schemas.microsoft.com/office/drawing/2014/main" id="{C5036E8A-4B49-E444-9A84-22D5DCCFE340}"/>
              </a:ext>
            </a:extLst>
          </p:cNvPr>
          <p:cNvGrpSpPr/>
          <p:nvPr/>
        </p:nvGrpSpPr>
        <p:grpSpPr>
          <a:xfrm>
            <a:off x="2217460" y="4343332"/>
            <a:ext cx="6076285" cy="7195211"/>
            <a:chOff x="17341992" y="4218823"/>
            <a:chExt cx="6076285" cy="7195211"/>
          </a:xfrm>
        </p:grpSpPr>
        <p:grpSp>
          <p:nvGrpSpPr>
            <p:cNvPr id="99" name="Group 98">
              <a:extLst>
                <a:ext uri="{FF2B5EF4-FFF2-40B4-BE49-F238E27FC236}">
                  <a16:creationId xmlns:a16="http://schemas.microsoft.com/office/drawing/2014/main" id="{020F729C-2C6B-8041-B78C-CA1B1629EA5B}"/>
                </a:ext>
              </a:extLst>
            </p:cNvPr>
            <p:cNvGrpSpPr/>
            <p:nvPr/>
          </p:nvGrpSpPr>
          <p:grpSpPr>
            <a:xfrm>
              <a:off x="17341992" y="6977510"/>
              <a:ext cx="1612004" cy="1612003"/>
              <a:chOff x="8318323" y="6711236"/>
              <a:chExt cx="2519748" cy="2519746"/>
            </a:xfrm>
          </p:grpSpPr>
          <p:sp>
            <p:nvSpPr>
              <p:cNvPr id="122" name="Oval 121">
                <a:extLst>
                  <a:ext uri="{FF2B5EF4-FFF2-40B4-BE49-F238E27FC236}">
                    <a16:creationId xmlns:a16="http://schemas.microsoft.com/office/drawing/2014/main" id="{715C6DE0-F121-894A-999E-E4E0F6260A5A}"/>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F2800F4-0F50-1746-AA02-BA39596F599F}"/>
                  </a:ext>
                </a:extLst>
              </p:cNvPr>
              <p:cNvGrpSpPr/>
              <p:nvPr/>
            </p:nvGrpSpPr>
            <p:grpSpPr>
              <a:xfrm>
                <a:off x="8962692" y="7407364"/>
                <a:ext cx="1231008" cy="1149792"/>
                <a:chOff x="8657130" y="2323034"/>
                <a:chExt cx="1078109" cy="1006982"/>
              </a:xfrm>
              <a:solidFill>
                <a:schemeClr val="bg1"/>
              </a:solidFill>
            </p:grpSpPr>
            <p:sp>
              <p:nvSpPr>
                <p:cNvPr id="124" name="Freeform 123">
                  <a:extLst>
                    <a:ext uri="{FF2B5EF4-FFF2-40B4-BE49-F238E27FC236}">
                      <a16:creationId xmlns:a16="http://schemas.microsoft.com/office/drawing/2014/main" id="{33A9182A-08D5-074B-A275-9F3F0F99F26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4">
                  <a:extLst>
                    <a:ext uri="{FF2B5EF4-FFF2-40B4-BE49-F238E27FC236}">
                      <a16:creationId xmlns:a16="http://schemas.microsoft.com/office/drawing/2014/main" id="{FD4ABE10-7584-BB4E-A00E-A8625A4D57F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0" name="Group 99">
              <a:extLst>
                <a:ext uri="{FF2B5EF4-FFF2-40B4-BE49-F238E27FC236}">
                  <a16:creationId xmlns:a16="http://schemas.microsoft.com/office/drawing/2014/main" id="{DB589714-ABFC-ED4A-835A-181334ABAB78}"/>
                </a:ext>
              </a:extLst>
            </p:cNvPr>
            <p:cNvGrpSpPr/>
            <p:nvPr/>
          </p:nvGrpSpPr>
          <p:grpSpPr>
            <a:xfrm>
              <a:off x="17341992" y="4218823"/>
              <a:ext cx="1612004" cy="1612003"/>
              <a:chOff x="3097067" y="6711236"/>
              <a:chExt cx="2519748" cy="2519746"/>
            </a:xfrm>
          </p:grpSpPr>
          <p:sp>
            <p:nvSpPr>
              <p:cNvPr id="117" name="Oval 116">
                <a:extLst>
                  <a:ext uri="{FF2B5EF4-FFF2-40B4-BE49-F238E27FC236}">
                    <a16:creationId xmlns:a16="http://schemas.microsoft.com/office/drawing/2014/main" id="{72962345-899B-7B49-92CC-10C3CF35B7E9}"/>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2373D8E8-0333-694C-88DF-BEF6DADB6A33}"/>
                  </a:ext>
                </a:extLst>
              </p:cNvPr>
              <p:cNvGrpSpPr/>
              <p:nvPr/>
            </p:nvGrpSpPr>
            <p:grpSpPr>
              <a:xfrm>
                <a:off x="3741436" y="7355605"/>
                <a:ext cx="1231008" cy="1231006"/>
                <a:chOff x="5123329" y="2255652"/>
                <a:chExt cx="1078109" cy="1078108"/>
              </a:xfrm>
              <a:solidFill>
                <a:schemeClr val="bg1"/>
              </a:solidFill>
            </p:grpSpPr>
            <p:sp>
              <p:nvSpPr>
                <p:cNvPr id="119" name="Freeform 118">
                  <a:extLst>
                    <a:ext uri="{FF2B5EF4-FFF2-40B4-BE49-F238E27FC236}">
                      <a16:creationId xmlns:a16="http://schemas.microsoft.com/office/drawing/2014/main" id="{263C686F-3727-0B4A-AC5F-60A03EE6F6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19">
                  <a:extLst>
                    <a:ext uri="{FF2B5EF4-FFF2-40B4-BE49-F238E27FC236}">
                      <a16:creationId xmlns:a16="http://schemas.microsoft.com/office/drawing/2014/main" id="{1256A6B8-716D-084F-BBAA-9D18C7F6FB1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120">
                  <a:extLst>
                    <a:ext uri="{FF2B5EF4-FFF2-40B4-BE49-F238E27FC236}">
                      <a16:creationId xmlns:a16="http://schemas.microsoft.com/office/drawing/2014/main" id="{889A62A0-1140-D045-8ADA-DD726CF243F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1" name="TextBox 100">
              <a:extLst>
                <a:ext uri="{FF2B5EF4-FFF2-40B4-BE49-F238E27FC236}">
                  <a16:creationId xmlns:a16="http://schemas.microsoft.com/office/drawing/2014/main" id="{8AD547AA-139A-F342-A5E2-4C882AC6C58A}"/>
                </a:ext>
              </a:extLst>
            </p:cNvPr>
            <p:cNvSpPr txBox="1"/>
            <p:nvPr/>
          </p:nvSpPr>
          <p:spPr>
            <a:xfrm>
              <a:off x="19205803" y="445036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2" name="TextBox 101">
              <a:extLst>
                <a:ext uri="{FF2B5EF4-FFF2-40B4-BE49-F238E27FC236}">
                  <a16:creationId xmlns:a16="http://schemas.microsoft.com/office/drawing/2014/main" id="{19B9C85F-C561-0F4B-8C06-A032B14248EC}"/>
                </a:ext>
              </a:extLst>
            </p:cNvPr>
            <p:cNvSpPr txBox="1"/>
            <p:nvPr/>
          </p:nvSpPr>
          <p:spPr>
            <a:xfrm>
              <a:off x="19211397" y="720904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3" name="Group 102">
              <a:extLst>
                <a:ext uri="{FF2B5EF4-FFF2-40B4-BE49-F238E27FC236}">
                  <a16:creationId xmlns:a16="http://schemas.microsoft.com/office/drawing/2014/main" id="{976B15EA-0463-3648-8A77-F6A0E88A471B}"/>
                </a:ext>
              </a:extLst>
            </p:cNvPr>
            <p:cNvGrpSpPr/>
            <p:nvPr/>
          </p:nvGrpSpPr>
          <p:grpSpPr>
            <a:xfrm>
              <a:off x="17341992" y="9802031"/>
              <a:ext cx="1612004" cy="1612003"/>
              <a:chOff x="13539579" y="6711236"/>
              <a:chExt cx="2519748" cy="2519746"/>
            </a:xfrm>
          </p:grpSpPr>
          <p:sp>
            <p:nvSpPr>
              <p:cNvPr id="105" name="Oval 104">
                <a:extLst>
                  <a:ext uri="{FF2B5EF4-FFF2-40B4-BE49-F238E27FC236}">
                    <a16:creationId xmlns:a16="http://schemas.microsoft.com/office/drawing/2014/main" id="{45B8FFDC-1D44-3E4C-A561-05095A85C3DE}"/>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7FC45AFF-C86D-3341-8598-F65BD722A492}"/>
                  </a:ext>
                </a:extLst>
              </p:cNvPr>
              <p:cNvGrpSpPr/>
              <p:nvPr/>
            </p:nvGrpSpPr>
            <p:grpSpPr>
              <a:xfrm>
                <a:off x="14255035" y="7490215"/>
                <a:ext cx="1088834" cy="1096396"/>
                <a:chOff x="5231890" y="4370690"/>
                <a:chExt cx="1078109" cy="1085596"/>
              </a:xfrm>
              <a:solidFill>
                <a:schemeClr val="bg1"/>
              </a:solidFill>
            </p:grpSpPr>
            <p:sp>
              <p:nvSpPr>
                <p:cNvPr id="107" name="Freeform 23">
                  <a:extLst>
                    <a:ext uri="{FF2B5EF4-FFF2-40B4-BE49-F238E27FC236}">
                      <a16:creationId xmlns:a16="http://schemas.microsoft.com/office/drawing/2014/main" id="{5DB32524-5F79-E949-8E9E-4963FE95C60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24">
                  <a:extLst>
                    <a:ext uri="{FF2B5EF4-FFF2-40B4-BE49-F238E27FC236}">
                      <a16:creationId xmlns:a16="http://schemas.microsoft.com/office/drawing/2014/main" id="{159CE0CC-CA56-A747-8FB5-F21FAB20CE0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25">
                  <a:extLst>
                    <a:ext uri="{FF2B5EF4-FFF2-40B4-BE49-F238E27FC236}">
                      <a16:creationId xmlns:a16="http://schemas.microsoft.com/office/drawing/2014/main" id="{8C8F1E25-E787-6745-953B-A44714F984F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 name="Freeform 26">
                  <a:extLst>
                    <a:ext uri="{FF2B5EF4-FFF2-40B4-BE49-F238E27FC236}">
                      <a16:creationId xmlns:a16="http://schemas.microsoft.com/office/drawing/2014/main" id="{BAD74F2C-CE35-4D44-B193-A3D62C1F34F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27">
                  <a:extLst>
                    <a:ext uri="{FF2B5EF4-FFF2-40B4-BE49-F238E27FC236}">
                      <a16:creationId xmlns:a16="http://schemas.microsoft.com/office/drawing/2014/main" id="{8106C9B2-07A0-DF4D-B070-6EEAD8BC8D0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28">
                  <a:extLst>
                    <a:ext uri="{FF2B5EF4-FFF2-40B4-BE49-F238E27FC236}">
                      <a16:creationId xmlns:a16="http://schemas.microsoft.com/office/drawing/2014/main" id="{483FE856-980E-4040-AB00-19095CADBDB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29">
                  <a:extLst>
                    <a:ext uri="{FF2B5EF4-FFF2-40B4-BE49-F238E27FC236}">
                      <a16:creationId xmlns:a16="http://schemas.microsoft.com/office/drawing/2014/main" id="{FA6F4EE5-2140-A944-818B-DF7D44EA35BE}"/>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0">
                  <a:extLst>
                    <a:ext uri="{FF2B5EF4-FFF2-40B4-BE49-F238E27FC236}">
                      <a16:creationId xmlns:a16="http://schemas.microsoft.com/office/drawing/2014/main" id="{CD426B86-F477-EF42-BD0C-677B9CA76DCF}"/>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31">
                  <a:extLst>
                    <a:ext uri="{FF2B5EF4-FFF2-40B4-BE49-F238E27FC236}">
                      <a16:creationId xmlns:a16="http://schemas.microsoft.com/office/drawing/2014/main" id="{16CB2901-C507-5A49-B53B-5A87AAF6009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32">
                  <a:extLst>
                    <a:ext uri="{FF2B5EF4-FFF2-40B4-BE49-F238E27FC236}">
                      <a16:creationId xmlns:a16="http://schemas.microsoft.com/office/drawing/2014/main" id="{E5213B89-CDAE-444A-AB82-CC9C1AD9115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4" name="TextBox 103">
              <a:extLst>
                <a:ext uri="{FF2B5EF4-FFF2-40B4-BE49-F238E27FC236}">
                  <a16:creationId xmlns:a16="http://schemas.microsoft.com/office/drawing/2014/main" id="{4C127546-FB2C-0A4E-BA9B-221F55B5BF54}"/>
                </a:ext>
              </a:extLst>
            </p:cNvPr>
            <p:cNvSpPr txBox="1"/>
            <p:nvPr/>
          </p:nvSpPr>
          <p:spPr>
            <a:xfrm>
              <a:off x="19205803" y="9984431"/>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8147C913-D240-2D4B-88F4-4C644D819554}"/>
              </a:ext>
            </a:extLst>
          </p:cNvPr>
          <p:cNvGrpSpPr/>
          <p:nvPr/>
        </p:nvGrpSpPr>
        <p:grpSpPr>
          <a:xfrm>
            <a:off x="12972970" y="6122027"/>
            <a:ext cx="1789896" cy="1789894"/>
            <a:chOff x="10812951" y="8665676"/>
            <a:chExt cx="1789896" cy="1789894"/>
          </a:xfrm>
        </p:grpSpPr>
        <p:sp>
          <p:nvSpPr>
            <p:cNvPr id="45" name="Oval 44">
              <a:extLst>
                <a:ext uri="{FF2B5EF4-FFF2-40B4-BE49-F238E27FC236}">
                  <a16:creationId xmlns:a16="http://schemas.microsoft.com/office/drawing/2014/main" id="{41ABAEB2-C7A9-FC41-B961-A1DA59E401D0}"/>
                </a:ext>
              </a:extLst>
            </p:cNvPr>
            <p:cNvSpPr/>
            <p:nvPr/>
          </p:nvSpPr>
          <p:spPr>
            <a:xfrm>
              <a:off x="10812951" y="8665676"/>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148429" y="9284424"/>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7" name="Group 6">
            <a:extLst>
              <a:ext uri="{FF2B5EF4-FFF2-40B4-BE49-F238E27FC236}">
                <a16:creationId xmlns:a16="http://schemas.microsoft.com/office/drawing/2014/main" id="{36DE8BC4-DB11-9A4E-AF3F-3FE867D164A3}"/>
              </a:ext>
            </a:extLst>
          </p:cNvPr>
          <p:cNvGrpSpPr/>
          <p:nvPr/>
        </p:nvGrpSpPr>
        <p:grpSpPr>
          <a:xfrm>
            <a:off x="18787972" y="8403264"/>
            <a:ext cx="1789896" cy="1789894"/>
            <a:chOff x="15974012" y="10106470"/>
            <a:chExt cx="1789896" cy="1789894"/>
          </a:xfrm>
        </p:grpSpPr>
        <p:sp>
          <p:nvSpPr>
            <p:cNvPr id="97" name="Oval 96">
              <a:extLst>
                <a:ext uri="{FF2B5EF4-FFF2-40B4-BE49-F238E27FC236}">
                  <a16:creationId xmlns:a16="http://schemas.microsoft.com/office/drawing/2014/main" id="{14EF3BFE-00E6-D946-BD02-A3E113F59C34}"/>
                </a:ext>
              </a:extLst>
            </p:cNvPr>
            <p:cNvSpPr/>
            <p:nvPr/>
          </p:nvSpPr>
          <p:spPr>
            <a:xfrm>
              <a:off x="15974012" y="10106470"/>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14199" y="10728213"/>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3B64816-1B1B-9545-A742-5A42BF4F9985}"/>
              </a:ext>
            </a:extLst>
          </p:cNvPr>
          <p:cNvGrpSpPr/>
          <p:nvPr/>
        </p:nvGrpSpPr>
        <p:grpSpPr>
          <a:xfrm>
            <a:off x="16533176" y="3499486"/>
            <a:ext cx="1789896" cy="1789894"/>
            <a:chOff x="20595861" y="5250821"/>
            <a:chExt cx="1789896" cy="1789894"/>
          </a:xfrm>
        </p:grpSpPr>
        <p:sp>
          <p:nvSpPr>
            <p:cNvPr id="58" name="Oval 57">
              <a:extLst>
                <a:ext uri="{FF2B5EF4-FFF2-40B4-BE49-F238E27FC236}">
                  <a16:creationId xmlns:a16="http://schemas.microsoft.com/office/drawing/2014/main" id="{DBCDBD7C-00BD-8B4E-ADC7-1E8123129E7E}"/>
                </a:ext>
              </a:extLst>
            </p:cNvPr>
            <p:cNvSpPr/>
            <p:nvPr/>
          </p:nvSpPr>
          <p:spPr>
            <a:xfrm>
              <a:off x="20595861" y="5250821"/>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965397" y="5843391"/>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489940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81DD85E4-AED1-B24A-914A-D0037D0B9551}"/>
              </a:ext>
            </a:extLst>
          </p:cNvPr>
          <p:cNvGrpSpPr/>
          <p:nvPr/>
        </p:nvGrpSpPr>
        <p:grpSpPr>
          <a:xfrm>
            <a:off x="10906161" y="4088970"/>
            <a:ext cx="11254030" cy="7603146"/>
            <a:chOff x="13017546" y="3273350"/>
            <a:chExt cx="10283367" cy="6947373"/>
          </a:xfrm>
          <a:solidFill>
            <a:srgbClr val="EFF1F8"/>
          </a:solidFill>
        </p:grpSpPr>
        <p:sp>
          <p:nvSpPr>
            <p:cNvPr id="85" name="Freeform 6">
              <a:extLst>
                <a:ext uri="{FF2B5EF4-FFF2-40B4-BE49-F238E27FC236}">
                  <a16:creationId xmlns:a16="http://schemas.microsoft.com/office/drawing/2014/main" id="{DAF7F061-BDB0-F54C-90BA-7250E06B8C42}"/>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7">
              <a:extLst>
                <a:ext uri="{FF2B5EF4-FFF2-40B4-BE49-F238E27FC236}">
                  <a16:creationId xmlns:a16="http://schemas.microsoft.com/office/drawing/2014/main" id="{0B21CC10-3FAC-A643-B647-AC59755522F7}"/>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9">
              <a:extLst>
                <a:ext uri="{FF2B5EF4-FFF2-40B4-BE49-F238E27FC236}">
                  <a16:creationId xmlns:a16="http://schemas.microsoft.com/office/drawing/2014/main" id="{7A6ECD5C-4D15-8841-BD97-969F1363CFC9}"/>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10">
              <a:extLst>
                <a:ext uri="{FF2B5EF4-FFF2-40B4-BE49-F238E27FC236}">
                  <a16:creationId xmlns:a16="http://schemas.microsoft.com/office/drawing/2014/main" id="{4928F51D-6304-4943-93B6-87A9EDB0FFA8}"/>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11">
              <a:extLst>
                <a:ext uri="{FF2B5EF4-FFF2-40B4-BE49-F238E27FC236}">
                  <a16:creationId xmlns:a16="http://schemas.microsoft.com/office/drawing/2014/main" id="{028B4994-C643-384B-98C4-0424F75F345C}"/>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12">
              <a:extLst>
                <a:ext uri="{FF2B5EF4-FFF2-40B4-BE49-F238E27FC236}">
                  <a16:creationId xmlns:a16="http://schemas.microsoft.com/office/drawing/2014/main" id="{2BB3219E-CB6E-704B-A072-445010CEE074}"/>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13">
              <a:extLst>
                <a:ext uri="{FF2B5EF4-FFF2-40B4-BE49-F238E27FC236}">
                  <a16:creationId xmlns:a16="http://schemas.microsoft.com/office/drawing/2014/main" id="{78D65148-D6BF-6549-9247-D6854398E160}"/>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91">
              <a:extLst>
                <a:ext uri="{FF2B5EF4-FFF2-40B4-BE49-F238E27FC236}">
                  <a16:creationId xmlns:a16="http://schemas.microsoft.com/office/drawing/2014/main" id="{941A4E1E-F0A5-A74A-98F1-A2B135C964AA}"/>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92">
              <a:extLst>
                <a:ext uri="{FF2B5EF4-FFF2-40B4-BE49-F238E27FC236}">
                  <a16:creationId xmlns:a16="http://schemas.microsoft.com/office/drawing/2014/main" id="{454D0DF9-8CEC-0141-8048-653DC2B0FA3A}"/>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93">
              <a:extLst>
                <a:ext uri="{FF2B5EF4-FFF2-40B4-BE49-F238E27FC236}">
                  <a16:creationId xmlns:a16="http://schemas.microsoft.com/office/drawing/2014/main" id="{937FD143-8AEA-F645-81A2-AA887163B148}"/>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9B94D72E-D94D-AE43-97D6-4FA6F8D70391}"/>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0FD952D9-7921-1C49-AFD7-D3358F2D107A}"/>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779097BF-725C-144C-8838-E26FF3C291D0}"/>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01B4B50B-9D90-8547-A9FB-B59FAC9F0341}"/>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5F0C1776-29D0-674A-8BC1-0E6B390DD3AB}"/>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7C589DA5-5459-DF43-88D9-331D9667B7FB}"/>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132">
              <a:extLst>
                <a:ext uri="{FF2B5EF4-FFF2-40B4-BE49-F238E27FC236}">
                  <a16:creationId xmlns:a16="http://schemas.microsoft.com/office/drawing/2014/main" id="{041FBEDF-50A0-184C-A44A-8DA2CBEEF734}"/>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133">
              <a:extLst>
                <a:ext uri="{FF2B5EF4-FFF2-40B4-BE49-F238E27FC236}">
                  <a16:creationId xmlns:a16="http://schemas.microsoft.com/office/drawing/2014/main" id="{C62811D7-274F-E44E-B8A5-AB723669D124}"/>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134">
              <a:extLst>
                <a:ext uri="{FF2B5EF4-FFF2-40B4-BE49-F238E27FC236}">
                  <a16:creationId xmlns:a16="http://schemas.microsoft.com/office/drawing/2014/main" id="{FC14CF1A-34C3-564A-91DC-06E6F3DB2B7B}"/>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135">
              <a:extLst>
                <a:ext uri="{FF2B5EF4-FFF2-40B4-BE49-F238E27FC236}">
                  <a16:creationId xmlns:a16="http://schemas.microsoft.com/office/drawing/2014/main" id="{06B22767-75C9-6D4E-9D78-9D7F35EF9FBC}"/>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136">
              <a:extLst>
                <a:ext uri="{FF2B5EF4-FFF2-40B4-BE49-F238E27FC236}">
                  <a16:creationId xmlns:a16="http://schemas.microsoft.com/office/drawing/2014/main" id="{9CC1EF7B-2E06-064E-A696-A9AE7D691D39}"/>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137">
              <a:extLst>
                <a:ext uri="{FF2B5EF4-FFF2-40B4-BE49-F238E27FC236}">
                  <a16:creationId xmlns:a16="http://schemas.microsoft.com/office/drawing/2014/main" id="{B22DBB32-A69B-3643-A21F-2E13683D007D}"/>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138">
              <a:extLst>
                <a:ext uri="{FF2B5EF4-FFF2-40B4-BE49-F238E27FC236}">
                  <a16:creationId xmlns:a16="http://schemas.microsoft.com/office/drawing/2014/main" id="{779CB8AA-6824-0440-9151-6B0CFF0EB594}"/>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139">
              <a:extLst>
                <a:ext uri="{FF2B5EF4-FFF2-40B4-BE49-F238E27FC236}">
                  <a16:creationId xmlns:a16="http://schemas.microsoft.com/office/drawing/2014/main" id="{BDA220C0-7258-0F42-9E39-C7D304ED04CF}"/>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140">
              <a:extLst>
                <a:ext uri="{FF2B5EF4-FFF2-40B4-BE49-F238E27FC236}">
                  <a16:creationId xmlns:a16="http://schemas.microsoft.com/office/drawing/2014/main" id="{A929A383-3012-0949-A504-794DE2D174AE}"/>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141">
              <a:extLst>
                <a:ext uri="{FF2B5EF4-FFF2-40B4-BE49-F238E27FC236}">
                  <a16:creationId xmlns:a16="http://schemas.microsoft.com/office/drawing/2014/main" id="{7D369436-F640-9F4C-9826-3A35030FF3AE}"/>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142">
              <a:extLst>
                <a:ext uri="{FF2B5EF4-FFF2-40B4-BE49-F238E27FC236}">
                  <a16:creationId xmlns:a16="http://schemas.microsoft.com/office/drawing/2014/main" id="{7225AA02-49A7-4545-BF4D-B52A53419105}"/>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143">
              <a:extLst>
                <a:ext uri="{FF2B5EF4-FFF2-40B4-BE49-F238E27FC236}">
                  <a16:creationId xmlns:a16="http://schemas.microsoft.com/office/drawing/2014/main" id="{8ECD88B2-0DFF-0D49-ACF1-0BCA50B9D1C9}"/>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144">
              <a:extLst>
                <a:ext uri="{FF2B5EF4-FFF2-40B4-BE49-F238E27FC236}">
                  <a16:creationId xmlns:a16="http://schemas.microsoft.com/office/drawing/2014/main" id="{E7A61FEA-0C26-014A-A18B-981088742430}"/>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145">
              <a:extLst>
                <a:ext uri="{FF2B5EF4-FFF2-40B4-BE49-F238E27FC236}">
                  <a16:creationId xmlns:a16="http://schemas.microsoft.com/office/drawing/2014/main" id="{A82D2530-14E2-1840-9C2A-A4843EE27AC8}"/>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146">
              <a:extLst>
                <a:ext uri="{FF2B5EF4-FFF2-40B4-BE49-F238E27FC236}">
                  <a16:creationId xmlns:a16="http://schemas.microsoft.com/office/drawing/2014/main" id="{B8A2B46D-A3C9-F84E-9CD5-2F1771DBCDD2}"/>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147">
              <a:extLst>
                <a:ext uri="{FF2B5EF4-FFF2-40B4-BE49-F238E27FC236}">
                  <a16:creationId xmlns:a16="http://schemas.microsoft.com/office/drawing/2014/main" id="{0EB66F44-6246-4B42-AE48-7A084BEFA7BE}"/>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148">
              <a:extLst>
                <a:ext uri="{FF2B5EF4-FFF2-40B4-BE49-F238E27FC236}">
                  <a16:creationId xmlns:a16="http://schemas.microsoft.com/office/drawing/2014/main" id="{0C421216-10B0-A54C-B82D-AAA3D2198596}"/>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149">
              <a:extLst>
                <a:ext uri="{FF2B5EF4-FFF2-40B4-BE49-F238E27FC236}">
                  <a16:creationId xmlns:a16="http://schemas.microsoft.com/office/drawing/2014/main" id="{604E9424-F848-F74C-9BD5-24F0E9AD8BE1}"/>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150">
              <a:extLst>
                <a:ext uri="{FF2B5EF4-FFF2-40B4-BE49-F238E27FC236}">
                  <a16:creationId xmlns:a16="http://schemas.microsoft.com/office/drawing/2014/main" id="{308D18FC-2FF6-7144-BEAB-B87D5153C1D2}"/>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151">
              <a:extLst>
                <a:ext uri="{FF2B5EF4-FFF2-40B4-BE49-F238E27FC236}">
                  <a16:creationId xmlns:a16="http://schemas.microsoft.com/office/drawing/2014/main" id="{7FD58960-72AD-B244-9A7E-B80DBA6FF8EA}"/>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152">
              <a:extLst>
                <a:ext uri="{FF2B5EF4-FFF2-40B4-BE49-F238E27FC236}">
                  <a16:creationId xmlns:a16="http://schemas.microsoft.com/office/drawing/2014/main" id="{6BA8A8EB-7529-0145-AE80-3FE245A87D90}"/>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153">
              <a:extLst>
                <a:ext uri="{FF2B5EF4-FFF2-40B4-BE49-F238E27FC236}">
                  <a16:creationId xmlns:a16="http://schemas.microsoft.com/office/drawing/2014/main" id="{BA206C8B-67D1-0E46-AE14-EBF8A8B0494F}"/>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154">
              <a:extLst>
                <a:ext uri="{FF2B5EF4-FFF2-40B4-BE49-F238E27FC236}">
                  <a16:creationId xmlns:a16="http://schemas.microsoft.com/office/drawing/2014/main" id="{839CC6F9-5ADE-3A46-AACB-D0218764849A}"/>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155">
              <a:extLst>
                <a:ext uri="{FF2B5EF4-FFF2-40B4-BE49-F238E27FC236}">
                  <a16:creationId xmlns:a16="http://schemas.microsoft.com/office/drawing/2014/main" id="{B65B2F52-E328-BD46-B2F5-B7E27F4AF007}"/>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156">
              <a:extLst>
                <a:ext uri="{FF2B5EF4-FFF2-40B4-BE49-F238E27FC236}">
                  <a16:creationId xmlns:a16="http://schemas.microsoft.com/office/drawing/2014/main" id="{FB203C54-D467-9C49-8FB6-9671EE34ED00}"/>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157">
              <a:extLst>
                <a:ext uri="{FF2B5EF4-FFF2-40B4-BE49-F238E27FC236}">
                  <a16:creationId xmlns:a16="http://schemas.microsoft.com/office/drawing/2014/main" id="{97BD7352-BF0F-A94E-B363-7EE3EDB51011}"/>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158">
              <a:extLst>
                <a:ext uri="{FF2B5EF4-FFF2-40B4-BE49-F238E27FC236}">
                  <a16:creationId xmlns:a16="http://schemas.microsoft.com/office/drawing/2014/main" id="{E7253090-AFE7-5C4A-BA23-08C11BBF6D49}"/>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159">
              <a:extLst>
                <a:ext uri="{FF2B5EF4-FFF2-40B4-BE49-F238E27FC236}">
                  <a16:creationId xmlns:a16="http://schemas.microsoft.com/office/drawing/2014/main" id="{C3BA942F-46CA-C94A-9FE8-C7DE734FFC43}"/>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160">
              <a:extLst>
                <a:ext uri="{FF2B5EF4-FFF2-40B4-BE49-F238E27FC236}">
                  <a16:creationId xmlns:a16="http://schemas.microsoft.com/office/drawing/2014/main" id="{5D208564-BD7C-9A4A-8469-BD5CE0E036F4}"/>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161">
              <a:extLst>
                <a:ext uri="{FF2B5EF4-FFF2-40B4-BE49-F238E27FC236}">
                  <a16:creationId xmlns:a16="http://schemas.microsoft.com/office/drawing/2014/main" id="{B68C40F3-BA57-E043-9502-950FDE4A4D28}"/>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162">
              <a:extLst>
                <a:ext uri="{FF2B5EF4-FFF2-40B4-BE49-F238E27FC236}">
                  <a16:creationId xmlns:a16="http://schemas.microsoft.com/office/drawing/2014/main" id="{B8728A88-443D-BD46-B953-513397BCC3A0}"/>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solidFill>
              <a:schemeClr val="accent1"/>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163">
              <a:extLst>
                <a:ext uri="{FF2B5EF4-FFF2-40B4-BE49-F238E27FC236}">
                  <a16:creationId xmlns:a16="http://schemas.microsoft.com/office/drawing/2014/main" id="{388CD807-E852-D046-95E6-1B36A4182F21}"/>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164">
              <a:extLst>
                <a:ext uri="{FF2B5EF4-FFF2-40B4-BE49-F238E27FC236}">
                  <a16:creationId xmlns:a16="http://schemas.microsoft.com/office/drawing/2014/main" id="{A00EDAB7-BCE2-4741-B865-89B644939265}"/>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165">
              <a:extLst>
                <a:ext uri="{FF2B5EF4-FFF2-40B4-BE49-F238E27FC236}">
                  <a16:creationId xmlns:a16="http://schemas.microsoft.com/office/drawing/2014/main" id="{54ACC6A8-342B-2949-9B50-FFF91635C6CA}"/>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166">
              <a:extLst>
                <a:ext uri="{FF2B5EF4-FFF2-40B4-BE49-F238E27FC236}">
                  <a16:creationId xmlns:a16="http://schemas.microsoft.com/office/drawing/2014/main" id="{74CA2EDE-ED9D-304B-8493-F157BA56B72B}"/>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167">
              <a:extLst>
                <a:ext uri="{FF2B5EF4-FFF2-40B4-BE49-F238E27FC236}">
                  <a16:creationId xmlns:a16="http://schemas.microsoft.com/office/drawing/2014/main" id="{4F44390F-3F41-0A4F-B5FA-16A99BC98046}"/>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168">
              <a:extLst>
                <a:ext uri="{FF2B5EF4-FFF2-40B4-BE49-F238E27FC236}">
                  <a16:creationId xmlns:a16="http://schemas.microsoft.com/office/drawing/2014/main" id="{9235BE7F-69D6-2A4F-B1EA-5D246590ED87}"/>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169">
              <a:extLst>
                <a:ext uri="{FF2B5EF4-FFF2-40B4-BE49-F238E27FC236}">
                  <a16:creationId xmlns:a16="http://schemas.microsoft.com/office/drawing/2014/main" id="{312C6948-53D2-5040-8490-4D718926656D}"/>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170">
              <a:extLst>
                <a:ext uri="{FF2B5EF4-FFF2-40B4-BE49-F238E27FC236}">
                  <a16:creationId xmlns:a16="http://schemas.microsoft.com/office/drawing/2014/main" id="{34014565-B433-4343-A6E5-F974AB94F572}"/>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171">
              <a:extLst>
                <a:ext uri="{FF2B5EF4-FFF2-40B4-BE49-F238E27FC236}">
                  <a16:creationId xmlns:a16="http://schemas.microsoft.com/office/drawing/2014/main" id="{8BF229AF-6117-B34F-96B6-C2B788CF9C66}"/>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172">
              <a:extLst>
                <a:ext uri="{FF2B5EF4-FFF2-40B4-BE49-F238E27FC236}">
                  <a16:creationId xmlns:a16="http://schemas.microsoft.com/office/drawing/2014/main" id="{7A93DD2C-6552-CC4D-AAE9-002523F95E44}"/>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173">
              <a:extLst>
                <a:ext uri="{FF2B5EF4-FFF2-40B4-BE49-F238E27FC236}">
                  <a16:creationId xmlns:a16="http://schemas.microsoft.com/office/drawing/2014/main" id="{A848533E-47AB-4B47-A02B-2912DC8AA47D}"/>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174">
              <a:extLst>
                <a:ext uri="{FF2B5EF4-FFF2-40B4-BE49-F238E27FC236}">
                  <a16:creationId xmlns:a16="http://schemas.microsoft.com/office/drawing/2014/main" id="{FC68DA64-2B27-524D-9EDD-EAA7DD91EB89}"/>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175">
              <a:extLst>
                <a:ext uri="{FF2B5EF4-FFF2-40B4-BE49-F238E27FC236}">
                  <a16:creationId xmlns:a16="http://schemas.microsoft.com/office/drawing/2014/main" id="{BC2E357F-07F4-3148-83A7-C89541223BF0}"/>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3"/>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76">
              <a:extLst>
                <a:ext uri="{FF2B5EF4-FFF2-40B4-BE49-F238E27FC236}">
                  <a16:creationId xmlns:a16="http://schemas.microsoft.com/office/drawing/2014/main" id="{706D8EBF-F413-0D4A-BE45-5904498FC777}"/>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73">
              <a:extLst>
                <a:ext uri="{FF2B5EF4-FFF2-40B4-BE49-F238E27FC236}">
                  <a16:creationId xmlns:a16="http://schemas.microsoft.com/office/drawing/2014/main" id="{0BB80584-2F01-8542-81E9-8FC91F529554}"/>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74">
              <a:extLst>
                <a:ext uri="{FF2B5EF4-FFF2-40B4-BE49-F238E27FC236}">
                  <a16:creationId xmlns:a16="http://schemas.microsoft.com/office/drawing/2014/main" id="{01842F76-9661-8348-8CEA-D7A673FFB877}"/>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75">
              <a:extLst>
                <a:ext uri="{FF2B5EF4-FFF2-40B4-BE49-F238E27FC236}">
                  <a16:creationId xmlns:a16="http://schemas.microsoft.com/office/drawing/2014/main" id="{FAB5897D-835E-2D43-AE3F-11E8F3C57552}"/>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76">
              <a:extLst>
                <a:ext uri="{FF2B5EF4-FFF2-40B4-BE49-F238E27FC236}">
                  <a16:creationId xmlns:a16="http://schemas.microsoft.com/office/drawing/2014/main" id="{D160BA4E-6C1A-834B-8F70-9A4010A5A74B}"/>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77">
              <a:extLst>
                <a:ext uri="{FF2B5EF4-FFF2-40B4-BE49-F238E27FC236}">
                  <a16:creationId xmlns:a16="http://schemas.microsoft.com/office/drawing/2014/main" id="{2ABC8D9C-9F8F-994C-9B05-1FD49B551D2A}"/>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78">
              <a:extLst>
                <a:ext uri="{FF2B5EF4-FFF2-40B4-BE49-F238E27FC236}">
                  <a16:creationId xmlns:a16="http://schemas.microsoft.com/office/drawing/2014/main" id="{761A6DE7-783F-1641-83AF-4E149CD99123}"/>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79">
              <a:extLst>
                <a:ext uri="{FF2B5EF4-FFF2-40B4-BE49-F238E27FC236}">
                  <a16:creationId xmlns:a16="http://schemas.microsoft.com/office/drawing/2014/main" id="{474943A8-F581-A646-9195-66F3281E99F8}"/>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80">
              <a:extLst>
                <a:ext uri="{FF2B5EF4-FFF2-40B4-BE49-F238E27FC236}">
                  <a16:creationId xmlns:a16="http://schemas.microsoft.com/office/drawing/2014/main" id="{D81A5257-47B0-AC40-825F-472DE5DA52D5}"/>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81">
              <a:extLst>
                <a:ext uri="{FF2B5EF4-FFF2-40B4-BE49-F238E27FC236}">
                  <a16:creationId xmlns:a16="http://schemas.microsoft.com/office/drawing/2014/main" id="{FF7D2D68-6C67-144E-B9C7-1F7D991D3705}"/>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83">
              <a:extLst>
                <a:ext uri="{FF2B5EF4-FFF2-40B4-BE49-F238E27FC236}">
                  <a16:creationId xmlns:a16="http://schemas.microsoft.com/office/drawing/2014/main" id="{1D5DF8CF-807A-0441-8DD1-6357DCFA662A}"/>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86">
              <a:extLst>
                <a:ext uri="{FF2B5EF4-FFF2-40B4-BE49-F238E27FC236}">
                  <a16:creationId xmlns:a16="http://schemas.microsoft.com/office/drawing/2014/main" id="{3745C1D8-52C3-3842-BA3A-CF958D40BAE6}"/>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88">
              <a:extLst>
                <a:ext uri="{FF2B5EF4-FFF2-40B4-BE49-F238E27FC236}">
                  <a16:creationId xmlns:a16="http://schemas.microsoft.com/office/drawing/2014/main" id="{C701FFCC-2186-6545-A059-8A8F337C4FA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90">
              <a:extLst>
                <a:ext uri="{FF2B5EF4-FFF2-40B4-BE49-F238E27FC236}">
                  <a16:creationId xmlns:a16="http://schemas.microsoft.com/office/drawing/2014/main" id="{A503A06C-3ADA-7C42-93D6-ECAB1D8D53DF}"/>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92">
              <a:extLst>
                <a:ext uri="{FF2B5EF4-FFF2-40B4-BE49-F238E27FC236}">
                  <a16:creationId xmlns:a16="http://schemas.microsoft.com/office/drawing/2014/main" id="{12C0D67C-1C62-4C4B-A3BE-C9C20B79E513}"/>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27">
              <a:extLst>
                <a:ext uri="{FF2B5EF4-FFF2-40B4-BE49-F238E27FC236}">
                  <a16:creationId xmlns:a16="http://schemas.microsoft.com/office/drawing/2014/main" id="{EFBE9BA0-D1EF-B447-8314-9E4850CC33BB}"/>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93" name="Freeform 66">
              <a:extLst>
                <a:ext uri="{FF2B5EF4-FFF2-40B4-BE49-F238E27FC236}">
                  <a16:creationId xmlns:a16="http://schemas.microsoft.com/office/drawing/2014/main" id="{60647185-CBAC-934D-98D6-07C11AF46A2C}"/>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grpSp>
        <p:nvGrpSpPr>
          <p:cNvPr id="4" name="Group 3">
            <a:extLst>
              <a:ext uri="{FF2B5EF4-FFF2-40B4-BE49-F238E27FC236}">
                <a16:creationId xmlns:a16="http://schemas.microsoft.com/office/drawing/2014/main" id="{E15B3A47-FEFB-7F44-94D0-F9E5CFDBEA8D}"/>
              </a:ext>
            </a:extLst>
          </p:cNvPr>
          <p:cNvGrpSpPr/>
          <p:nvPr/>
        </p:nvGrpSpPr>
        <p:grpSpPr>
          <a:xfrm>
            <a:off x="4846062" y="1032440"/>
            <a:ext cx="14685526" cy="1738956"/>
            <a:chOff x="4846062" y="1032440"/>
            <a:chExt cx="14685526"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Canada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98" name="Group 97">
            <a:extLst>
              <a:ext uri="{FF2B5EF4-FFF2-40B4-BE49-F238E27FC236}">
                <a16:creationId xmlns:a16="http://schemas.microsoft.com/office/drawing/2014/main" id="{C5036E8A-4B49-E444-9A84-22D5DCCFE340}"/>
              </a:ext>
            </a:extLst>
          </p:cNvPr>
          <p:cNvGrpSpPr/>
          <p:nvPr/>
        </p:nvGrpSpPr>
        <p:grpSpPr>
          <a:xfrm>
            <a:off x="2217460" y="4343332"/>
            <a:ext cx="6076285" cy="7195211"/>
            <a:chOff x="17341992" y="4218823"/>
            <a:chExt cx="6076285" cy="7195211"/>
          </a:xfrm>
        </p:grpSpPr>
        <p:grpSp>
          <p:nvGrpSpPr>
            <p:cNvPr id="99" name="Group 98">
              <a:extLst>
                <a:ext uri="{FF2B5EF4-FFF2-40B4-BE49-F238E27FC236}">
                  <a16:creationId xmlns:a16="http://schemas.microsoft.com/office/drawing/2014/main" id="{020F729C-2C6B-8041-B78C-CA1B1629EA5B}"/>
                </a:ext>
              </a:extLst>
            </p:cNvPr>
            <p:cNvGrpSpPr/>
            <p:nvPr/>
          </p:nvGrpSpPr>
          <p:grpSpPr>
            <a:xfrm>
              <a:off x="17341992" y="6977510"/>
              <a:ext cx="1612004" cy="1612003"/>
              <a:chOff x="8318323" y="6711236"/>
              <a:chExt cx="2519748" cy="2519746"/>
            </a:xfrm>
          </p:grpSpPr>
          <p:sp>
            <p:nvSpPr>
              <p:cNvPr id="122" name="Oval 121">
                <a:extLst>
                  <a:ext uri="{FF2B5EF4-FFF2-40B4-BE49-F238E27FC236}">
                    <a16:creationId xmlns:a16="http://schemas.microsoft.com/office/drawing/2014/main" id="{715C6DE0-F121-894A-999E-E4E0F6260A5A}"/>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F2800F4-0F50-1746-AA02-BA39596F599F}"/>
                  </a:ext>
                </a:extLst>
              </p:cNvPr>
              <p:cNvGrpSpPr/>
              <p:nvPr/>
            </p:nvGrpSpPr>
            <p:grpSpPr>
              <a:xfrm>
                <a:off x="8962692" y="7407364"/>
                <a:ext cx="1231008" cy="1149792"/>
                <a:chOff x="8657130" y="2323034"/>
                <a:chExt cx="1078109" cy="1006982"/>
              </a:xfrm>
              <a:solidFill>
                <a:schemeClr val="bg1"/>
              </a:solidFill>
            </p:grpSpPr>
            <p:sp>
              <p:nvSpPr>
                <p:cNvPr id="124" name="Freeform 123">
                  <a:extLst>
                    <a:ext uri="{FF2B5EF4-FFF2-40B4-BE49-F238E27FC236}">
                      <a16:creationId xmlns:a16="http://schemas.microsoft.com/office/drawing/2014/main" id="{33A9182A-08D5-074B-A275-9F3F0F99F26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4">
                  <a:extLst>
                    <a:ext uri="{FF2B5EF4-FFF2-40B4-BE49-F238E27FC236}">
                      <a16:creationId xmlns:a16="http://schemas.microsoft.com/office/drawing/2014/main" id="{FD4ABE10-7584-BB4E-A00E-A8625A4D57F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0" name="Group 99">
              <a:extLst>
                <a:ext uri="{FF2B5EF4-FFF2-40B4-BE49-F238E27FC236}">
                  <a16:creationId xmlns:a16="http://schemas.microsoft.com/office/drawing/2014/main" id="{DB589714-ABFC-ED4A-835A-181334ABAB78}"/>
                </a:ext>
              </a:extLst>
            </p:cNvPr>
            <p:cNvGrpSpPr/>
            <p:nvPr/>
          </p:nvGrpSpPr>
          <p:grpSpPr>
            <a:xfrm>
              <a:off x="17341992" y="4218823"/>
              <a:ext cx="1612004" cy="1612003"/>
              <a:chOff x="3097067" y="6711236"/>
              <a:chExt cx="2519748" cy="2519746"/>
            </a:xfrm>
          </p:grpSpPr>
          <p:sp>
            <p:nvSpPr>
              <p:cNvPr id="117" name="Oval 116">
                <a:extLst>
                  <a:ext uri="{FF2B5EF4-FFF2-40B4-BE49-F238E27FC236}">
                    <a16:creationId xmlns:a16="http://schemas.microsoft.com/office/drawing/2014/main" id="{72962345-899B-7B49-92CC-10C3CF35B7E9}"/>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2373D8E8-0333-694C-88DF-BEF6DADB6A33}"/>
                  </a:ext>
                </a:extLst>
              </p:cNvPr>
              <p:cNvGrpSpPr/>
              <p:nvPr/>
            </p:nvGrpSpPr>
            <p:grpSpPr>
              <a:xfrm>
                <a:off x="3741436" y="7355605"/>
                <a:ext cx="1231008" cy="1231006"/>
                <a:chOff x="5123329" y="2255652"/>
                <a:chExt cx="1078109" cy="1078108"/>
              </a:xfrm>
              <a:solidFill>
                <a:schemeClr val="bg1"/>
              </a:solidFill>
            </p:grpSpPr>
            <p:sp>
              <p:nvSpPr>
                <p:cNvPr id="119" name="Freeform 118">
                  <a:extLst>
                    <a:ext uri="{FF2B5EF4-FFF2-40B4-BE49-F238E27FC236}">
                      <a16:creationId xmlns:a16="http://schemas.microsoft.com/office/drawing/2014/main" id="{263C686F-3727-0B4A-AC5F-60A03EE6F6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19">
                  <a:extLst>
                    <a:ext uri="{FF2B5EF4-FFF2-40B4-BE49-F238E27FC236}">
                      <a16:creationId xmlns:a16="http://schemas.microsoft.com/office/drawing/2014/main" id="{1256A6B8-716D-084F-BBAA-9D18C7F6FB1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120">
                  <a:extLst>
                    <a:ext uri="{FF2B5EF4-FFF2-40B4-BE49-F238E27FC236}">
                      <a16:creationId xmlns:a16="http://schemas.microsoft.com/office/drawing/2014/main" id="{889A62A0-1140-D045-8ADA-DD726CF243F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1" name="TextBox 100">
              <a:extLst>
                <a:ext uri="{FF2B5EF4-FFF2-40B4-BE49-F238E27FC236}">
                  <a16:creationId xmlns:a16="http://schemas.microsoft.com/office/drawing/2014/main" id="{8AD547AA-139A-F342-A5E2-4C882AC6C58A}"/>
                </a:ext>
              </a:extLst>
            </p:cNvPr>
            <p:cNvSpPr txBox="1"/>
            <p:nvPr/>
          </p:nvSpPr>
          <p:spPr>
            <a:xfrm>
              <a:off x="19205803" y="445036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2" name="TextBox 101">
              <a:extLst>
                <a:ext uri="{FF2B5EF4-FFF2-40B4-BE49-F238E27FC236}">
                  <a16:creationId xmlns:a16="http://schemas.microsoft.com/office/drawing/2014/main" id="{19B9C85F-C561-0F4B-8C06-A032B14248EC}"/>
                </a:ext>
              </a:extLst>
            </p:cNvPr>
            <p:cNvSpPr txBox="1"/>
            <p:nvPr/>
          </p:nvSpPr>
          <p:spPr>
            <a:xfrm>
              <a:off x="19211397" y="720904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3" name="Group 102">
              <a:extLst>
                <a:ext uri="{FF2B5EF4-FFF2-40B4-BE49-F238E27FC236}">
                  <a16:creationId xmlns:a16="http://schemas.microsoft.com/office/drawing/2014/main" id="{976B15EA-0463-3648-8A77-F6A0E88A471B}"/>
                </a:ext>
              </a:extLst>
            </p:cNvPr>
            <p:cNvGrpSpPr/>
            <p:nvPr/>
          </p:nvGrpSpPr>
          <p:grpSpPr>
            <a:xfrm>
              <a:off x="17341992" y="9802031"/>
              <a:ext cx="1612004" cy="1612003"/>
              <a:chOff x="13539579" y="6711236"/>
              <a:chExt cx="2519748" cy="2519746"/>
            </a:xfrm>
          </p:grpSpPr>
          <p:sp>
            <p:nvSpPr>
              <p:cNvPr id="105" name="Oval 104">
                <a:extLst>
                  <a:ext uri="{FF2B5EF4-FFF2-40B4-BE49-F238E27FC236}">
                    <a16:creationId xmlns:a16="http://schemas.microsoft.com/office/drawing/2014/main" id="{45B8FFDC-1D44-3E4C-A561-05095A85C3DE}"/>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7FC45AFF-C86D-3341-8598-F65BD722A492}"/>
                  </a:ext>
                </a:extLst>
              </p:cNvPr>
              <p:cNvGrpSpPr/>
              <p:nvPr/>
            </p:nvGrpSpPr>
            <p:grpSpPr>
              <a:xfrm>
                <a:off x="14255035" y="7490215"/>
                <a:ext cx="1088834" cy="1096396"/>
                <a:chOff x="5231890" y="4370690"/>
                <a:chExt cx="1078109" cy="1085596"/>
              </a:xfrm>
              <a:solidFill>
                <a:schemeClr val="bg1"/>
              </a:solidFill>
            </p:grpSpPr>
            <p:sp>
              <p:nvSpPr>
                <p:cNvPr id="107" name="Freeform 23">
                  <a:extLst>
                    <a:ext uri="{FF2B5EF4-FFF2-40B4-BE49-F238E27FC236}">
                      <a16:creationId xmlns:a16="http://schemas.microsoft.com/office/drawing/2014/main" id="{5DB32524-5F79-E949-8E9E-4963FE95C60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24">
                  <a:extLst>
                    <a:ext uri="{FF2B5EF4-FFF2-40B4-BE49-F238E27FC236}">
                      <a16:creationId xmlns:a16="http://schemas.microsoft.com/office/drawing/2014/main" id="{159CE0CC-CA56-A747-8FB5-F21FAB20CE0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25">
                  <a:extLst>
                    <a:ext uri="{FF2B5EF4-FFF2-40B4-BE49-F238E27FC236}">
                      <a16:creationId xmlns:a16="http://schemas.microsoft.com/office/drawing/2014/main" id="{8C8F1E25-E787-6745-953B-A44714F984F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 name="Freeform 26">
                  <a:extLst>
                    <a:ext uri="{FF2B5EF4-FFF2-40B4-BE49-F238E27FC236}">
                      <a16:creationId xmlns:a16="http://schemas.microsoft.com/office/drawing/2014/main" id="{BAD74F2C-CE35-4D44-B193-A3D62C1F34F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27">
                  <a:extLst>
                    <a:ext uri="{FF2B5EF4-FFF2-40B4-BE49-F238E27FC236}">
                      <a16:creationId xmlns:a16="http://schemas.microsoft.com/office/drawing/2014/main" id="{8106C9B2-07A0-DF4D-B070-6EEAD8BC8D0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28">
                  <a:extLst>
                    <a:ext uri="{FF2B5EF4-FFF2-40B4-BE49-F238E27FC236}">
                      <a16:creationId xmlns:a16="http://schemas.microsoft.com/office/drawing/2014/main" id="{483FE856-980E-4040-AB00-19095CADBDB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29">
                  <a:extLst>
                    <a:ext uri="{FF2B5EF4-FFF2-40B4-BE49-F238E27FC236}">
                      <a16:creationId xmlns:a16="http://schemas.microsoft.com/office/drawing/2014/main" id="{FA6F4EE5-2140-A944-818B-DF7D44EA35BE}"/>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0">
                  <a:extLst>
                    <a:ext uri="{FF2B5EF4-FFF2-40B4-BE49-F238E27FC236}">
                      <a16:creationId xmlns:a16="http://schemas.microsoft.com/office/drawing/2014/main" id="{CD426B86-F477-EF42-BD0C-677B9CA76DCF}"/>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31">
                  <a:extLst>
                    <a:ext uri="{FF2B5EF4-FFF2-40B4-BE49-F238E27FC236}">
                      <a16:creationId xmlns:a16="http://schemas.microsoft.com/office/drawing/2014/main" id="{16CB2901-C507-5A49-B53B-5A87AAF6009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32">
                  <a:extLst>
                    <a:ext uri="{FF2B5EF4-FFF2-40B4-BE49-F238E27FC236}">
                      <a16:creationId xmlns:a16="http://schemas.microsoft.com/office/drawing/2014/main" id="{E5213B89-CDAE-444A-AB82-CC9C1AD9115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4" name="TextBox 103">
              <a:extLst>
                <a:ext uri="{FF2B5EF4-FFF2-40B4-BE49-F238E27FC236}">
                  <a16:creationId xmlns:a16="http://schemas.microsoft.com/office/drawing/2014/main" id="{4C127546-FB2C-0A4E-BA9B-221F55B5BF54}"/>
                </a:ext>
              </a:extLst>
            </p:cNvPr>
            <p:cNvSpPr txBox="1"/>
            <p:nvPr/>
          </p:nvSpPr>
          <p:spPr>
            <a:xfrm>
              <a:off x="19205803" y="9984431"/>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8147C913-D240-2D4B-88F4-4C644D819554}"/>
              </a:ext>
            </a:extLst>
          </p:cNvPr>
          <p:cNvGrpSpPr/>
          <p:nvPr/>
        </p:nvGrpSpPr>
        <p:grpSpPr>
          <a:xfrm>
            <a:off x="11845240" y="5781396"/>
            <a:ext cx="1789896" cy="1789894"/>
            <a:chOff x="10812951" y="8665676"/>
            <a:chExt cx="1789896" cy="1789894"/>
          </a:xfrm>
        </p:grpSpPr>
        <p:sp>
          <p:nvSpPr>
            <p:cNvPr id="45" name="Oval 44">
              <a:extLst>
                <a:ext uri="{FF2B5EF4-FFF2-40B4-BE49-F238E27FC236}">
                  <a16:creationId xmlns:a16="http://schemas.microsoft.com/office/drawing/2014/main" id="{41ABAEB2-C7A9-FC41-B961-A1DA59E401D0}"/>
                </a:ext>
              </a:extLst>
            </p:cNvPr>
            <p:cNvSpPr/>
            <p:nvPr/>
          </p:nvSpPr>
          <p:spPr>
            <a:xfrm>
              <a:off x="10812951" y="8665676"/>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148429" y="9284424"/>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7" name="Group 6">
            <a:extLst>
              <a:ext uri="{FF2B5EF4-FFF2-40B4-BE49-F238E27FC236}">
                <a16:creationId xmlns:a16="http://schemas.microsoft.com/office/drawing/2014/main" id="{36DE8BC4-DB11-9A4E-AF3F-3FE867D164A3}"/>
              </a:ext>
            </a:extLst>
          </p:cNvPr>
          <p:cNvGrpSpPr/>
          <p:nvPr/>
        </p:nvGrpSpPr>
        <p:grpSpPr>
          <a:xfrm>
            <a:off x="18622071" y="6624173"/>
            <a:ext cx="1789896" cy="1789894"/>
            <a:chOff x="15974012" y="10106470"/>
            <a:chExt cx="1789896" cy="1789894"/>
          </a:xfrm>
        </p:grpSpPr>
        <p:sp>
          <p:nvSpPr>
            <p:cNvPr id="97" name="Oval 96">
              <a:extLst>
                <a:ext uri="{FF2B5EF4-FFF2-40B4-BE49-F238E27FC236}">
                  <a16:creationId xmlns:a16="http://schemas.microsoft.com/office/drawing/2014/main" id="{14EF3BFE-00E6-D946-BD02-A3E113F59C34}"/>
                </a:ext>
              </a:extLst>
            </p:cNvPr>
            <p:cNvSpPr/>
            <p:nvPr/>
          </p:nvSpPr>
          <p:spPr>
            <a:xfrm>
              <a:off x="15974012" y="10106470"/>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14199" y="10728213"/>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3B64816-1B1B-9545-A742-5A42BF4F9985}"/>
              </a:ext>
            </a:extLst>
          </p:cNvPr>
          <p:cNvGrpSpPr/>
          <p:nvPr/>
        </p:nvGrpSpPr>
        <p:grpSpPr>
          <a:xfrm>
            <a:off x="15738335" y="7302009"/>
            <a:ext cx="1789896" cy="1789894"/>
            <a:chOff x="20595861" y="5250821"/>
            <a:chExt cx="1789896" cy="1789894"/>
          </a:xfrm>
        </p:grpSpPr>
        <p:sp>
          <p:nvSpPr>
            <p:cNvPr id="58" name="Oval 57">
              <a:extLst>
                <a:ext uri="{FF2B5EF4-FFF2-40B4-BE49-F238E27FC236}">
                  <a16:creationId xmlns:a16="http://schemas.microsoft.com/office/drawing/2014/main" id="{DBCDBD7C-00BD-8B4E-ADC7-1E8123129E7E}"/>
                </a:ext>
              </a:extLst>
            </p:cNvPr>
            <p:cNvSpPr/>
            <p:nvPr/>
          </p:nvSpPr>
          <p:spPr>
            <a:xfrm>
              <a:off x="20595861" y="5250821"/>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965397" y="5843391"/>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155001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Group 4">
            <a:extLst>
              <a:ext uri="{FF2B5EF4-FFF2-40B4-BE49-F238E27FC236}">
                <a16:creationId xmlns:a16="http://schemas.microsoft.com/office/drawing/2014/main" id="{30E96348-C60F-3240-87C3-BB3092C424E2}"/>
              </a:ext>
            </a:extLst>
          </p:cNvPr>
          <p:cNvGrpSpPr>
            <a:grpSpLocks noChangeAspect="1"/>
          </p:cNvGrpSpPr>
          <p:nvPr/>
        </p:nvGrpSpPr>
        <p:grpSpPr bwMode="auto">
          <a:xfrm>
            <a:off x="10106613" y="3593454"/>
            <a:ext cx="11954588" cy="8597586"/>
            <a:chOff x="-9" y="5"/>
            <a:chExt cx="5769" cy="4314"/>
          </a:xfrm>
          <a:solidFill>
            <a:srgbClr val="EFF1F8"/>
          </a:solidFill>
        </p:grpSpPr>
        <p:sp>
          <p:nvSpPr>
            <p:cNvPr id="195" name="Freeform 5">
              <a:extLst>
                <a:ext uri="{FF2B5EF4-FFF2-40B4-BE49-F238E27FC236}">
                  <a16:creationId xmlns:a16="http://schemas.microsoft.com/office/drawing/2014/main" id="{8A971628-3EF0-8146-B070-05C4C0648464}"/>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6">
              <a:extLst>
                <a:ext uri="{FF2B5EF4-FFF2-40B4-BE49-F238E27FC236}">
                  <a16:creationId xmlns:a16="http://schemas.microsoft.com/office/drawing/2014/main" id="{84CC6B48-F6B7-284D-9D84-527CE4AF0FAF}"/>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7">
              <a:extLst>
                <a:ext uri="{FF2B5EF4-FFF2-40B4-BE49-F238E27FC236}">
                  <a16:creationId xmlns:a16="http://schemas.microsoft.com/office/drawing/2014/main" id="{60544582-51C9-584D-9731-1CA0CA9E3C69}"/>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8">
              <a:extLst>
                <a:ext uri="{FF2B5EF4-FFF2-40B4-BE49-F238E27FC236}">
                  <a16:creationId xmlns:a16="http://schemas.microsoft.com/office/drawing/2014/main" id="{B377B01F-36F3-C041-98E0-89269B0284B4}"/>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9">
              <a:extLst>
                <a:ext uri="{FF2B5EF4-FFF2-40B4-BE49-F238E27FC236}">
                  <a16:creationId xmlns:a16="http://schemas.microsoft.com/office/drawing/2014/main" id="{1CFCF528-A2C2-6D4D-BE42-E220B6951ECC}"/>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10">
              <a:extLst>
                <a:ext uri="{FF2B5EF4-FFF2-40B4-BE49-F238E27FC236}">
                  <a16:creationId xmlns:a16="http://schemas.microsoft.com/office/drawing/2014/main" id="{6DF9544D-758D-134B-9BBA-60C463AEEFBD}"/>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11">
              <a:extLst>
                <a:ext uri="{FF2B5EF4-FFF2-40B4-BE49-F238E27FC236}">
                  <a16:creationId xmlns:a16="http://schemas.microsoft.com/office/drawing/2014/main" id="{E99E9ADE-62FC-A746-9A11-984938F01AB0}"/>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2" name="Freeform 12">
              <a:extLst>
                <a:ext uri="{FF2B5EF4-FFF2-40B4-BE49-F238E27FC236}">
                  <a16:creationId xmlns:a16="http://schemas.microsoft.com/office/drawing/2014/main" id="{53A358EF-65B2-6C4D-A505-77E6CA5E48EB}"/>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13">
              <a:extLst>
                <a:ext uri="{FF2B5EF4-FFF2-40B4-BE49-F238E27FC236}">
                  <a16:creationId xmlns:a16="http://schemas.microsoft.com/office/drawing/2014/main" id="{2C5AD605-6ACA-F54E-9055-47D60CC9CD65}"/>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14">
              <a:extLst>
                <a:ext uri="{FF2B5EF4-FFF2-40B4-BE49-F238E27FC236}">
                  <a16:creationId xmlns:a16="http://schemas.microsoft.com/office/drawing/2014/main" id="{8DE2124B-820D-C646-A390-226DE5A07F7C}"/>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15">
              <a:extLst>
                <a:ext uri="{FF2B5EF4-FFF2-40B4-BE49-F238E27FC236}">
                  <a16:creationId xmlns:a16="http://schemas.microsoft.com/office/drawing/2014/main" id="{6526FAA4-0B31-4044-BEB9-D2D5DD2C7217}"/>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6" name="Freeform 16">
              <a:extLst>
                <a:ext uri="{FF2B5EF4-FFF2-40B4-BE49-F238E27FC236}">
                  <a16:creationId xmlns:a16="http://schemas.microsoft.com/office/drawing/2014/main" id="{E049CDEB-27D9-9942-B117-68D3FE845CD2}"/>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7" name="Freeform 17">
              <a:extLst>
                <a:ext uri="{FF2B5EF4-FFF2-40B4-BE49-F238E27FC236}">
                  <a16:creationId xmlns:a16="http://schemas.microsoft.com/office/drawing/2014/main" id="{DD7CC5DC-A020-BB4A-B28C-327427D22156}"/>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8" name="Freeform 18">
              <a:extLst>
                <a:ext uri="{FF2B5EF4-FFF2-40B4-BE49-F238E27FC236}">
                  <a16:creationId xmlns:a16="http://schemas.microsoft.com/office/drawing/2014/main" id="{F04B844B-D083-2041-98C0-1330BB99659A}"/>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9" name="Freeform 19">
              <a:extLst>
                <a:ext uri="{FF2B5EF4-FFF2-40B4-BE49-F238E27FC236}">
                  <a16:creationId xmlns:a16="http://schemas.microsoft.com/office/drawing/2014/main" id="{0C6F0ED8-DCC4-BB4A-BF51-EB6D82DB1D1B}"/>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0" name="Freeform 20">
              <a:extLst>
                <a:ext uri="{FF2B5EF4-FFF2-40B4-BE49-F238E27FC236}">
                  <a16:creationId xmlns:a16="http://schemas.microsoft.com/office/drawing/2014/main" id="{4BF80E7B-96CB-9243-928B-1DA92CD72D56}"/>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1" name="Freeform 21">
              <a:extLst>
                <a:ext uri="{FF2B5EF4-FFF2-40B4-BE49-F238E27FC236}">
                  <a16:creationId xmlns:a16="http://schemas.microsoft.com/office/drawing/2014/main" id="{6E73EDE5-7366-4E49-8650-A16443B6CF95}"/>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2" name="Freeform 22">
              <a:extLst>
                <a:ext uri="{FF2B5EF4-FFF2-40B4-BE49-F238E27FC236}">
                  <a16:creationId xmlns:a16="http://schemas.microsoft.com/office/drawing/2014/main" id="{DD0EA560-9FB6-7841-83DF-BEF285D08715}"/>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solidFill>
              <a:schemeClr val="accent3"/>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3" name="Freeform 23">
              <a:extLst>
                <a:ext uri="{FF2B5EF4-FFF2-40B4-BE49-F238E27FC236}">
                  <a16:creationId xmlns:a16="http://schemas.microsoft.com/office/drawing/2014/main" id="{8E0A1357-3B5C-0C43-A2BE-24AD945867EF}"/>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4" name="Freeform 24">
              <a:extLst>
                <a:ext uri="{FF2B5EF4-FFF2-40B4-BE49-F238E27FC236}">
                  <a16:creationId xmlns:a16="http://schemas.microsoft.com/office/drawing/2014/main" id="{69A14B3E-319C-4043-9A7F-CEAA312FADB2}"/>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5" name="Freeform 25">
              <a:extLst>
                <a:ext uri="{FF2B5EF4-FFF2-40B4-BE49-F238E27FC236}">
                  <a16:creationId xmlns:a16="http://schemas.microsoft.com/office/drawing/2014/main" id="{0A71E644-12B2-294E-B597-407F4C80A302}"/>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6" name="Freeform 26">
              <a:extLst>
                <a:ext uri="{FF2B5EF4-FFF2-40B4-BE49-F238E27FC236}">
                  <a16:creationId xmlns:a16="http://schemas.microsoft.com/office/drawing/2014/main" id="{DE60F379-28D8-FE49-A27E-B2C1AD74DD75}"/>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7" name="Freeform 27">
              <a:extLst>
                <a:ext uri="{FF2B5EF4-FFF2-40B4-BE49-F238E27FC236}">
                  <a16:creationId xmlns:a16="http://schemas.microsoft.com/office/drawing/2014/main" id="{3E8C1341-305B-E24A-9E96-696397ADBC73}"/>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8" name="Freeform 28">
              <a:extLst>
                <a:ext uri="{FF2B5EF4-FFF2-40B4-BE49-F238E27FC236}">
                  <a16:creationId xmlns:a16="http://schemas.microsoft.com/office/drawing/2014/main" id="{C0E7A116-BD5B-A84E-A327-70EE50B89166}"/>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9" name="Freeform 29">
              <a:extLst>
                <a:ext uri="{FF2B5EF4-FFF2-40B4-BE49-F238E27FC236}">
                  <a16:creationId xmlns:a16="http://schemas.microsoft.com/office/drawing/2014/main" id="{27EB4C6F-319B-5D40-BC9D-3D1802006CFA}"/>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0" name="Freeform 30">
              <a:extLst>
                <a:ext uri="{FF2B5EF4-FFF2-40B4-BE49-F238E27FC236}">
                  <a16:creationId xmlns:a16="http://schemas.microsoft.com/office/drawing/2014/main" id="{433E8320-F31B-2647-AEB7-E07CC49A0C00}"/>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1" name="Freeform 31">
              <a:extLst>
                <a:ext uri="{FF2B5EF4-FFF2-40B4-BE49-F238E27FC236}">
                  <a16:creationId xmlns:a16="http://schemas.microsoft.com/office/drawing/2014/main" id="{7AB75B9E-124B-1E42-BFC6-59ED9B640C1F}"/>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2" name="Freeform 32">
              <a:extLst>
                <a:ext uri="{FF2B5EF4-FFF2-40B4-BE49-F238E27FC236}">
                  <a16:creationId xmlns:a16="http://schemas.microsoft.com/office/drawing/2014/main" id="{5F51B861-B6E6-FB4E-BFFF-F388962A651D}"/>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3" name="Freeform 33">
              <a:extLst>
                <a:ext uri="{FF2B5EF4-FFF2-40B4-BE49-F238E27FC236}">
                  <a16:creationId xmlns:a16="http://schemas.microsoft.com/office/drawing/2014/main" id="{BD68515E-D0BB-C24E-A53A-F6F7D3FC039A}"/>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4" name="Freeform 34">
              <a:extLst>
                <a:ext uri="{FF2B5EF4-FFF2-40B4-BE49-F238E27FC236}">
                  <a16:creationId xmlns:a16="http://schemas.microsoft.com/office/drawing/2014/main" id="{A22BF61D-0CE1-5141-A129-9FA78BAB452E}"/>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5" name="Freeform 35">
              <a:extLst>
                <a:ext uri="{FF2B5EF4-FFF2-40B4-BE49-F238E27FC236}">
                  <a16:creationId xmlns:a16="http://schemas.microsoft.com/office/drawing/2014/main" id="{26031EF9-6703-1146-8F88-FBB15CAC0259}"/>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6" name="Freeform 36">
              <a:extLst>
                <a:ext uri="{FF2B5EF4-FFF2-40B4-BE49-F238E27FC236}">
                  <a16:creationId xmlns:a16="http://schemas.microsoft.com/office/drawing/2014/main" id="{993BFD0F-CD2A-564B-96EC-3510CDC6681E}"/>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7" name="Freeform 37">
              <a:extLst>
                <a:ext uri="{FF2B5EF4-FFF2-40B4-BE49-F238E27FC236}">
                  <a16:creationId xmlns:a16="http://schemas.microsoft.com/office/drawing/2014/main" id="{76A32292-827D-8148-A5D2-0B9CE039A836}"/>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8" name="Freeform 38">
              <a:extLst>
                <a:ext uri="{FF2B5EF4-FFF2-40B4-BE49-F238E27FC236}">
                  <a16:creationId xmlns:a16="http://schemas.microsoft.com/office/drawing/2014/main" id="{39399871-4F06-7145-8CB8-371ECD8D3FF6}"/>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4" name="Group 3">
            <a:extLst>
              <a:ext uri="{FF2B5EF4-FFF2-40B4-BE49-F238E27FC236}">
                <a16:creationId xmlns:a16="http://schemas.microsoft.com/office/drawing/2014/main" id="{E15B3A47-FEFB-7F44-94D0-F9E5CFDBEA8D}"/>
              </a:ext>
            </a:extLst>
          </p:cNvPr>
          <p:cNvGrpSpPr/>
          <p:nvPr/>
        </p:nvGrpSpPr>
        <p:grpSpPr>
          <a:xfrm>
            <a:off x="6740620" y="1032440"/>
            <a:ext cx="10896410" cy="1738956"/>
            <a:chOff x="6740620" y="1032440"/>
            <a:chExt cx="10896410" cy="1738956"/>
          </a:xfrm>
        </p:grpSpPr>
        <p:grpSp>
          <p:nvGrpSpPr>
            <p:cNvPr id="2" name="Group 1">
              <a:extLst>
                <a:ext uri="{FF2B5EF4-FFF2-40B4-BE49-F238E27FC236}">
                  <a16:creationId xmlns:a16="http://schemas.microsoft.com/office/drawing/2014/main" id="{64444533-DB79-BA45-90AE-A806B4D613DE}"/>
                </a:ext>
              </a:extLst>
            </p:cNvPr>
            <p:cNvGrpSpPr/>
            <p:nvPr/>
          </p:nvGrpSpPr>
          <p:grpSpPr>
            <a:xfrm>
              <a:off x="6740620" y="1032440"/>
              <a:ext cx="10896410" cy="1514912"/>
              <a:chOff x="6740620" y="633855"/>
              <a:chExt cx="10896410"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6740620" y="1133104"/>
                <a:ext cx="10896410"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China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12095594"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98" name="Group 97">
            <a:extLst>
              <a:ext uri="{FF2B5EF4-FFF2-40B4-BE49-F238E27FC236}">
                <a16:creationId xmlns:a16="http://schemas.microsoft.com/office/drawing/2014/main" id="{C5036E8A-4B49-E444-9A84-22D5DCCFE340}"/>
              </a:ext>
            </a:extLst>
          </p:cNvPr>
          <p:cNvGrpSpPr/>
          <p:nvPr/>
        </p:nvGrpSpPr>
        <p:grpSpPr>
          <a:xfrm>
            <a:off x="2217460" y="4343332"/>
            <a:ext cx="6076285" cy="7195211"/>
            <a:chOff x="17341992" y="4218823"/>
            <a:chExt cx="6076285" cy="7195211"/>
          </a:xfrm>
        </p:grpSpPr>
        <p:grpSp>
          <p:nvGrpSpPr>
            <p:cNvPr id="99" name="Group 98">
              <a:extLst>
                <a:ext uri="{FF2B5EF4-FFF2-40B4-BE49-F238E27FC236}">
                  <a16:creationId xmlns:a16="http://schemas.microsoft.com/office/drawing/2014/main" id="{020F729C-2C6B-8041-B78C-CA1B1629EA5B}"/>
                </a:ext>
              </a:extLst>
            </p:cNvPr>
            <p:cNvGrpSpPr/>
            <p:nvPr/>
          </p:nvGrpSpPr>
          <p:grpSpPr>
            <a:xfrm>
              <a:off x="17341992" y="6977510"/>
              <a:ext cx="1612004" cy="1612003"/>
              <a:chOff x="8318323" y="6711236"/>
              <a:chExt cx="2519748" cy="2519746"/>
            </a:xfrm>
          </p:grpSpPr>
          <p:sp>
            <p:nvSpPr>
              <p:cNvPr id="122" name="Oval 121">
                <a:extLst>
                  <a:ext uri="{FF2B5EF4-FFF2-40B4-BE49-F238E27FC236}">
                    <a16:creationId xmlns:a16="http://schemas.microsoft.com/office/drawing/2014/main" id="{715C6DE0-F121-894A-999E-E4E0F6260A5A}"/>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F2800F4-0F50-1746-AA02-BA39596F599F}"/>
                  </a:ext>
                </a:extLst>
              </p:cNvPr>
              <p:cNvGrpSpPr/>
              <p:nvPr/>
            </p:nvGrpSpPr>
            <p:grpSpPr>
              <a:xfrm>
                <a:off x="8962692" y="7407364"/>
                <a:ext cx="1231008" cy="1149792"/>
                <a:chOff x="8657130" y="2323034"/>
                <a:chExt cx="1078109" cy="1006982"/>
              </a:xfrm>
              <a:solidFill>
                <a:schemeClr val="bg1"/>
              </a:solidFill>
            </p:grpSpPr>
            <p:sp>
              <p:nvSpPr>
                <p:cNvPr id="124" name="Freeform 123">
                  <a:extLst>
                    <a:ext uri="{FF2B5EF4-FFF2-40B4-BE49-F238E27FC236}">
                      <a16:creationId xmlns:a16="http://schemas.microsoft.com/office/drawing/2014/main" id="{33A9182A-08D5-074B-A275-9F3F0F99F26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4">
                  <a:extLst>
                    <a:ext uri="{FF2B5EF4-FFF2-40B4-BE49-F238E27FC236}">
                      <a16:creationId xmlns:a16="http://schemas.microsoft.com/office/drawing/2014/main" id="{FD4ABE10-7584-BB4E-A00E-A8625A4D57F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0" name="Group 99">
              <a:extLst>
                <a:ext uri="{FF2B5EF4-FFF2-40B4-BE49-F238E27FC236}">
                  <a16:creationId xmlns:a16="http://schemas.microsoft.com/office/drawing/2014/main" id="{DB589714-ABFC-ED4A-835A-181334ABAB78}"/>
                </a:ext>
              </a:extLst>
            </p:cNvPr>
            <p:cNvGrpSpPr/>
            <p:nvPr/>
          </p:nvGrpSpPr>
          <p:grpSpPr>
            <a:xfrm>
              <a:off x="17341992" y="4218823"/>
              <a:ext cx="1612004" cy="1612003"/>
              <a:chOff x="3097067" y="6711236"/>
              <a:chExt cx="2519748" cy="2519746"/>
            </a:xfrm>
          </p:grpSpPr>
          <p:sp>
            <p:nvSpPr>
              <p:cNvPr id="117" name="Oval 116">
                <a:extLst>
                  <a:ext uri="{FF2B5EF4-FFF2-40B4-BE49-F238E27FC236}">
                    <a16:creationId xmlns:a16="http://schemas.microsoft.com/office/drawing/2014/main" id="{72962345-899B-7B49-92CC-10C3CF35B7E9}"/>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2373D8E8-0333-694C-88DF-BEF6DADB6A33}"/>
                  </a:ext>
                </a:extLst>
              </p:cNvPr>
              <p:cNvGrpSpPr/>
              <p:nvPr/>
            </p:nvGrpSpPr>
            <p:grpSpPr>
              <a:xfrm>
                <a:off x="3741436" y="7355605"/>
                <a:ext cx="1231008" cy="1231006"/>
                <a:chOff x="5123329" y="2255652"/>
                <a:chExt cx="1078109" cy="1078108"/>
              </a:xfrm>
              <a:solidFill>
                <a:schemeClr val="bg1"/>
              </a:solidFill>
            </p:grpSpPr>
            <p:sp>
              <p:nvSpPr>
                <p:cNvPr id="119" name="Freeform 118">
                  <a:extLst>
                    <a:ext uri="{FF2B5EF4-FFF2-40B4-BE49-F238E27FC236}">
                      <a16:creationId xmlns:a16="http://schemas.microsoft.com/office/drawing/2014/main" id="{263C686F-3727-0B4A-AC5F-60A03EE6F6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19">
                  <a:extLst>
                    <a:ext uri="{FF2B5EF4-FFF2-40B4-BE49-F238E27FC236}">
                      <a16:creationId xmlns:a16="http://schemas.microsoft.com/office/drawing/2014/main" id="{1256A6B8-716D-084F-BBAA-9D18C7F6FB1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120">
                  <a:extLst>
                    <a:ext uri="{FF2B5EF4-FFF2-40B4-BE49-F238E27FC236}">
                      <a16:creationId xmlns:a16="http://schemas.microsoft.com/office/drawing/2014/main" id="{889A62A0-1140-D045-8ADA-DD726CF243F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1" name="TextBox 100">
              <a:extLst>
                <a:ext uri="{FF2B5EF4-FFF2-40B4-BE49-F238E27FC236}">
                  <a16:creationId xmlns:a16="http://schemas.microsoft.com/office/drawing/2014/main" id="{8AD547AA-139A-F342-A5E2-4C882AC6C58A}"/>
                </a:ext>
              </a:extLst>
            </p:cNvPr>
            <p:cNvSpPr txBox="1"/>
            <p:nvPr/>
          </p:nvSpPr>
          <p:spPr>
            <a:xfrm>
              <a:off x="19205803" y="445036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2" name="TextBox 101">
              <a:extLst>
                <a:ext uri="{FF2B5EF4-FFF2-40B4-BE49-F238E27FC236}">
                  <a16:creationId xmlns:a16="http://schemas.microsoft.com/office/drawing/2014/main" id="{19B9C85F-C561-0F4B-8C06-A032B14248EC}"/>
                </a:ext>
              </a:extLst>
            </p:cNvPr>
            <p:cNvSpPr txBox="1"/>
            <p:nvPr/>
          </p:nvSpPr>
          <p:spPr>
            <a:xfrm>
              <a:off x="19211397" y="720904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3" name="Group 102">
              <a:extLst>
                <a:ext uri="{FF2B5EF4-FFF2-40B4-BE49-F238E27FC236}">
                  <a16:creationId xmlns:a16="http://schemas.microsoft.com/office/drawing/2014/main" id="{976B15EA-0463-3648-8A77-F6A0E88A471B}"/>
                </a:ext>
              </a:extLst>
            </p:cNvPr>
            <p:cNvGrpSpPr/>
            <p:nvPr/>
          </p:nvGrpSpPr>
          <p:grpSpPr>
            <a:xfrm>
              <a:off x="17341992" y="9802031"/>
              <a:ext cx="1612004" cy="1612003"/>
              <a:chOff x="13539579" y="6711236"/>
              <a:chExt cx="2519748" cy="2519746"/>
            </a:xfrm>
          </p:grpSpPr>
          <p:sp>
            <p:nvSpPr>
              <p:cNvPr id="105" name="Oval 104">
                <a:extLst>
                  <a:ext uri="{FF2B5EF4-FFF2-40B4-BE49-F238E27FC236}">
                    <a16:creationId xmlns:a16="http://schemas.microsoft.com/office/drawing/2014/main" id="{45B8FFDC-1D44-3E4C-A561-05095A85C3DE}"/>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7FC45AFF-C86D-3341-8598-F65BD722A492}"/>
                  </a:ext>
                </a:extLst>
              </p:cNvPr>
              <p:cNvGrpSpPr/>
              <p:nvPr/>
            </p:nvGrpSpPr>
            <p:grpSpPr>
              <a:xfrm>
                <a:off x="14255035" y="7490215"/>
                <a:ext cx="1088834" cy="1096396"/>
                <a:chOff x="5231890" y="4370690"/>
                <a:chExt cx="1078109" cy="1085596"/>
              </a:xfrm>
              <a:solidFill>
                <a:schemeClr val="bg1"/>
              </a:solidFill>
            </p:grpSpPr>
            <p:sp>
              <p:nvSpPr>
                <p:cNvPr id="107" name="Freeform 23">
                  <a:extLst>
                    <a:ext uri="{FF2B5EF4-FFF2-40B4-BE49-F238E27FC236}">
                      <a16:creationId xmlns:a16="http://schemas.microsoft.com/office/drawing/2014/main" id="{5DB32524-5F79-E949-8E9E-4963FE95C60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24">
                  <a:extLst>
                    <a:ext uri="{FF2B5EF4-FFF2-40B4-BE49-F238E27FC236}">
                      <a16:creationId xmlns:a16="http://schemas.microsoft.com/office/drawing/2014/main" id="{159CE0CC-CA56-A747-8FB5-F21FAB20CE0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25">
                  <a:extLst>
                    <a:ext uri="{FF2B5EF4-FFF2-40B4-BE49-F238E27FC236}">
                      <a16:creationId xmlns:a16="http://schemas.microsoft.com/office/drawing/2014/main" id="{8C8F1E25-E787-6745-953B-A44714F984F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 name="Freeform 26">
                  <a:extLst>
                    <a:ext uri="{FF2B5EF4-FFF2-40B4-BE49-F238E27FC236}">
                      <a16:creationId xmlns:a16="http://schemas.microsoft.com/office/drawing/2014/main" id="{BAD74F2C-CE35-4D44-B193-A3D62C1F34F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27">
                  <a:extLst>
                    <a:ext uri="{FF2B5EF4-FFF2-40B4-BE49-F238E27FC236}">
                      <a16:creationId xmlns:a16="http://schemas.microsoft.com/office/drawing/2014/main" id="{8106C9B2-07A0-DF4D-B070-6EEAD8BC8D0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28">
                  <a:extLst>
                    <a:ext uri="{FF2B5EF4-FFF2-40B4-BE49-F238E27FC236}">
                      <a16:creationId xmlns:a16="http://schemas.microsoft.com/office/drawing/2014/main" id="{483FE856-980E-4040-AB00-19095CADBDB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29">
                  <a:extLst>
                    <a:ext uri="{FF2B5EF4-FFF2-40B4-BE49-F238E27FC236}">
                      <a16:creationId xmlns:a16="http://schemas.microsoft.com/office/drawing/2014/main" id="{FA6F4EE5-2140-A944-818B-DF7D44EA35BE}"/>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0">
                  <a:extLst>
                    <a:ext uri="{FF2B5EF4-FFF2-40B4-BE49-F238E27FC236}">
                      <a16:creationId xmlns:a16="http://schemas.microsoft.com/office/drawing/2014/main" id="{CD426B86-F477-EF42-BD0C-677B9CA76DCF}"/>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31">
                  <a:extLst>
                    <a:ext uri="{FF2B5EF4-FFF2-40B4-BE49-F238E27FC236}">
                      <a16:creationId xmlns:a16="http://schemas.microsoft.com/office/drawing/2014/main" id="{16CB2901-C507-5A49-B53B-5A87AAF6009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32">
                  <a:extLst>
                    <a:ext uri="{FF2B5EF4-FFF2-40B4-BE49-F238E27FC236}">
                      <a16:creationId xmlns:a16="http://schemas.microsoft.com/office/drawing/2014/main" id="{E5213B89-CDAE-444A-AB82-CC9C1AD9115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04" name="TextBox 103">
              <a:extLst>
                <a:ext uri="{FF2B5EF4-FFF2-40B4-BE49-F238E27FC236}">
                  <a16:creationId xmlns:a16="http://schemas.microsoft.com/office/drawing/2014/main" id="{4C127546-FB2C-0A4E-BA9B-221F55B5BF54}"/>
                </a:ext>
              </a:extLst>
            </p:cNvPr>
            <p:cNvSpPr txBox="1"/>
            <p:nvPr/>
          </p:nvSpPr>
          <p:spPr>
            <a:xfrm>
              <a:off x="19205803" y="9984431"/>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8147C913-D240-2D4B-88F4-4C644D819554}"/>
              </a:ext>
            </a:extLst>
          </p:cNvPr>
          <p:cNvGrpSpPr/>
          <p:nvPr/>
        </p:nvGrpSpPr>
        <p:grpSpPr>
          <a:xfrm>
            <a:off x="10997123" y="8625051"/>
            <a:ext cx="1789896" cy="1789894"/>
            <a:chOff x="10812951" y="8665676"/>
            <a:chExt cx="1789896" cy="1789894"/>
          </a:xfrm>
        </p:grpSpPr>
        <p:sp>
          <p:nvSpPr>
            <p:cNvPr id="45" name="Oval 44">
              <a:extLst>
                <a:ext uri="{FF2B5EF4-FFF2-40B4-BE49-F238E27FC236}">
                  <a16:creationId xmlns:a16="http://schemas.microsoft.com/office/drawing/2014/main" id="{41ABAEB2-C7A9-FC41-B961-A1DA59E401D0}"/>
                </a:ext>
              </a:extLst>
            </p:cNvPr>
            <p:cNvSpPr/>
            <p:nvPr/>
          </p:nvSpPr>
          <p:spPr>
            <a:xfrm>
              <a:off x="10812951" y="8665676"/>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148429" y="9284424"/>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7" name="Group 6">
            <a:extLst>
              <a:ext uri="{FF2B5EF4-FFF2-40B4-BE49-F238E27FC236}">
                <a16:creationId xmlns:a16="http://schemas.microsoft.com/office/drawing/2014/main" id="{36DE8BC4-DB11-9A4E-AF3F-3FE867D164A3}"/>
              </a:ext>
            </a:extLst>
          </p:cNvPr>
          <p:cNvGrpSpPr/>
          <p:nvPr/>
        </p:nvGrpSpPr>
        <p:grpSpPr>
          <a:xfrm>
            <a:off x="19364614" y="8889292"/>
            <a:ext cx="1789896" cy="1789894"/>
            <a:chOff x="15974012" y="10106470"/>
            <a:chExt cx="1789896" cy="1789894"/>
          </a:xfrm>
        </p:grpSpPr>
        <p:sp>
          <p:nvSpPr>
            <p:cNvPr id="97" name="Oval 96">
              <a:extLst>
                <a:ext uri="{FF2B5EF4-FFF2-40B4-BE49-F238E27FC236}">
                  <a16:creationId xmlns:a16="http://schemas.microsoft.com/office/drawing/2014/main" id="{14EF3BFE-00E6-D946-BD02-A3E113F59C34}"/>
                </a:ext>
              </a:extLst>
            </p:cNvPr>
            <p:cNvSpPr/>
            <p:nvPr/>
          </p:nvSpPr>
          <p:spPr>
            <a:xfrm>
              <a:off x="15974012" y="10106470"/>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14199" y="10728213"/>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3B64816-1B1B-9545-A742-5A42BF4F9985}"/>
              </a:ext>
            </a:extLst>
          </p:cNvPr>
          <p:cNvGrpSpPr/>
          <p:nvPr/>
        </p:nvGrpSpPr>
        <p:grpSpPr>
          <a:xfrm>
            <a:off x="15857388" y="5596179"/>
            <a:ext cx="1789896" cy="1789894"/>
            <a:chOff x="20595861" y="5250821"/>
            <a:chExt cx="1789896" cy="1789894"/>
          </a:xfrm>
        </p:grpSpPr>
        <p:sp>
          <p:nvSpPr>
            <p:cNvPr id="58" name="Oval 57">
              <a:extLst>
                <a:ext uri="{FF2B5EF4-FFF2-40B4-BE49-F238E27FC236}">
                  <a16:creationId xmlns:a16="http://schemas.microsoft.com/office/drawing/2014/main" id="{DBCDBD7C-00BD-8B4E-ADC7-1E8123129E7E}"/>
                </a:ext>
              </a:extLst>
            </p:cNvPr>
            <p:cNvSpPr/>
            <p:nvPr/>
          </p:nvSpPr>
          <p:spPr>
            <a:xfrm>
              <a:off x="20595861" y="5250821"/>
              <a:ext cx="1789896" cy="1789894"/>
            </a:xfrm>
            <a:prstGeom prst="ellipse">
              <a:avLst/>
            </a:prstGeom>
            <a:solidFill>
              <a:schemeClr val="tx2">
                <a:alpha val="8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965397" y="5843391"/>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3200863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BACDD9AC-4A58-8446-900C-773002FF4923}"/>
              </a:ext>
            </a:extLst>
          </p:cNvPr>
          <p:cNvGrpSpPr/>
          <p:nvPr/>
        </p:nvGrpSpPr>
        <p:grpSpPr>
          <a:xfrm>
            <a:off x="16820577" y="10306679"/>
            <a:ext cx="5655715" cy="2132509"/>
            <a:chOff x="10156984" y="13370457"/>
            <a:chExt cx="5655715" cy="2132509"/>
          </a:xfrm>
        </p:grpSpPr>
        <p:grpSp>
          <p:nvGrpSpPr>
            <p:cNvPr id="131" name="Group 130">
              <a:extLst>
                <a:ext uri="{FF2B5EF4-FFF2-40B4-BE49-F238E27FC236}">
                  <a16:creationId xmlns:a16="http://schemas.microsoft.com/office/drawing/2014/main" id="{873D9180-0017-0E4C-B9B6-767A12BC0ADB}"/>
                </a:ext>
              </a:extLst>
            </p:cNvPr>
            <p:cNvGrpSpPr/>
            <p:nvPr/>
          </p:nvGrpSpPr>
          <p:grpSpPr>
            <a:xfrm>
              <a:off x="10215978" y="15038337"/>
              <a:ext cx="5199625" cy="464629"/>
              <a:chOff x="16620014" y="11918506"/>
              <a:chExt cx="5199625" cy="464629"/>
            </a:xfrm>
            <a:solidFill>
              <a:schemeClr val="tx2"/>
            </a:solidFill>
          </p:grpSpPr>
          <p:sp>
            <p:nvSpPr>
              <p:cNvPr id="133" name="Shape 1646">
                <a:extLst>
                  <a:ext uri="{FF2B5EF4-FFF2-40B4-BE49-F238E27FC236}">
                    <a16:creationId xmlns:a16="http://schemas.microsoft.com/office/drawing/2014/main" id="{5D0E831F-7455-C24F-BEDE-1AE838E00485}"/>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4" name="Shape 1649">
                <a:extLst>
                  <a:ext uri="{FF2B5EF4-FFF2-40B4-BE49-F238E27FC236}">
                    <a16:creationId xmlns:a16="http://schemas.microsoft.com/office/drawing/2014/main" id="{82101FF7-C54E-1D42-94BB-13BAA57F057F}"/>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5" name="Shape 1658">
                <a:extLst>
                  <a:ext uri="{FF2B5EF4-FFF2-40B4-BE49-F238E27FC236}">
                    <a16:creationId xmlns:a16="http://schemas.microsoft.com/office/drawing/2014/main" id="{CDD886FD-E563-4242-8AD2-2C6D03595B3E}"/>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136" name="Shape 1661">
                <a:extLst>
                  <a:ext uri="{FF2B5EF4-FFF2-40B4-BE49-F238E27FC236}">
                    <a16:creationId xmlns:a16="http://schemas.microsoft.com/office/drawing/2014/main" id="{71D29C5D-AA8B-C242-9184-DFA3DB80ABCB}"/>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7" name="Shape 1652">
                <a:extLst>
                  <a:ext uri="{FF2B5EF4-FFF2-40B4-BE49-F238E27FC236}">
                    <a16:creationId xmlns:a16="http://schemas.microsoft.com/office/drawing/2014/main" id="{ACDC27AA-1C33-7A45-B68D-4DC677F81AEB}"/>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8" name="Freeform 137">
                <a:extLst>
                  <a:ext uri="{FF2B5EF4-FFF2-40B4-BE49-F238E27FC236}">
                    <a16:creationId xmlns:a16="http://schemas.microsoft.com/office/drawing/2014/main" id="{83981171-C309-0D41-9521-39779B82D211}"/>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
          <p:nvSpPr>
            <p:cNvPr id="132" name="TextBox 131">
              <a:extLst>
                <a:ext uri="{FF2B5EF4-FFF2-40B4-BE49-F238E27FC236}">
                  <a16:creationId xmlns:a16="http://schemas.microsoft.com/office/drawing/2014/main" id="{D3C4A1EA-C712-F24D-A87E-6642278F8489}"/>
                </a:ext>
              </a:extLst>
            </p:cNvPr>
            <p:cNvSpPr txBox="1"/>
            <p:nvPr/>
          </p:nvSpPr>
          <p:spPr>
            <a:xfrm>
              <a:off x="10156984" y="13370457"/>
              <a:ext cx="5655715" cy="1384995"/>
            </a:xfrm>
            <a:prstGeom prst="rect">
              <a:avLst/>
            </a:prstGeom>
            <a:noFill/>
          </p:spPr>
          <p:txBody>
            <a:bodyPr wrap="non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Empire State Building</a:t>
              </a:r>
            </a:p>
            <a:p>
              <a:r>
                <a:rPr lang="en-US" sz="2800" dirty="0">
                  <a:latin typeface="Lato Light" panose="020F0502020204030203" pitchFamily="34" charset="0"/>
                  <a:ea typeface="Lato Light" panose="020F0502020204030203" pitchFamily="34" charset="0"/>
                  <a:cs typeface="Lato Light" panose="020F0502020204030203" pitchFamily="34" charset="0"/>
                </a:rPr>
                <a:t>350 5th Ave, New York, NY 10118</a:t>
              </a:r>
            </a:p>
            <a:p>
              <a:r>
                <a:rPr lang="en-US" sz="2800" dirty="0">
                  <a:latin typeface="Lato Light" panose="020F0502020204030203" pitchFamily="34" charset="0"/>
                  <a:ea typeface="Lato Light" panose="020F0502020204030203" pitchFamily="34" charset="0"/>
                  <a:cs typeface="Lato Light" panose="020F0502020204030203" pitchFamily="34" charset="0"/>
                </a:rPr>
                <a:t>(212) 736-3100</a:t>
              </a:r>
            </a:p>
          </p:txBody>
        </p:sp>
      </p:grpSp>
      <p:grpSp>
        <p:nvGrpSpPr>
          <p:cNvPr id="139" name="Group 138">
            <a:extLst>
              <a:ext uri="{FF2B5EF4-FFF2-40B4-BE49-F238E27FC236}">
                <a16:creationId xmlns:a16="http://schemas.microsoft.com/office/drawing/2014/main" id="{C01071F3-A39E-5944-8636-531B17A8144B}"/>
              </a:ext>
            </a:extLst>
          </p:cNvPr>
          <p:cNvGrpSpPr/>
          <p:nvPr/>
        </p:nvGrpSpPr>
        <p:grpSpPr>
          <a:xfrm>
            <a:off x="1699210" y="10565888"/>
            <a:ext cx="9327138" cy="1738956"/>
            <a:chOff x="4846062" y="1032440"/>
            <a:chExt cx="9327138" cy="1738956"/>
          </a:xfrm>
        </p:grpSpPr>
        <p:grpSp>
          <p:nvGrpSpPr>
            <p:cNvPr id="140" name="Group 139">
              <a:extLst>
                <a:ext uri="{FF2B5EF4-FFF2-40B4-BE49-F238E27FC236}">
                  <a16:creationId xmlns:a16="http://schemas.microsoft.com/office/drawing/2014/main" id="{8F30DBCA-D57D-754C-9003-E41A0FEE4A95}"/>
                </a:ext>
              </a:extLst>
            </p:cNvPr>
            <p:cNvGrpSpPr/>
            <p:nvPr/>
          </p:nvGrpSpPr>
          <p:grpSpPr>
            <a:xfrm>
              <a:off x="4846062" y="1032440"/>
              <a:ext cx="9327138" cy="1514912"/>
              <a:chOff x="4846062" y="633855"/>
              <a:chExt cx="9327138" cy="1514912"/>
            </a:xfrm>
          </p:grpSpPr>
          <p:sp>
            <p:nvSpPr>
              <p:cNvPr id="142" name="TextBox 141">
                <a:extLst>
                  <a:ext uri="{FF2B5EF4-FFF2-40B4-BE49-F238E27FC236}">
                    <a16:creationId xmlns:a16="http://schemas.microsoft.com/office/drawing/2014/main" id="{B3AB8C21-CF4A-784B-80AF-D5F8639FC354}"/>
                  </a:ext>
                </a:extLst>
              </p:cNvPr>
              <p:cNvSpPr txBox="1"/>
              <p:nvPr/>
            </p:nvSpPr>
            <p:spPr>
              <a:xfrm>
                <a:off x="4846062" y="1133104"/>
                <a:ext cx="932713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Keep In Touch With Us</a:t>
                </a:r>
              </a:p>
            </p:txBody>
          </p:sp>
          <p:sp>
            <p:nvSpPr>
              <p:cNvPr id="143" name="TextBox 142">
                <a:extLst>
                  <a:ext uri="{FF2B5EF4-FFF2-40B4-BE49-F238E27FC236}">
                    <a16:creationId xmlns:a16="http://schemas.microsoft.com/office/drawing/2014/main" id="{0A97BF26-F87E-B54C-9B68-623CB981171F}"/>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41" name="Oval 140">
              <a:extLst>
                <a:ext uri="{FF2B5EF4-FFF2-40B4-BE49-F238E27FC236}">
                  <a16:creationId xmlns:a16="http://schemas.microsoft.com/office/drawing/2014/main" id="{AE8C1A4D-EAF4-C74E-A2F3-1A82CDE00E44}"/>
                </a:ext>
              </a:extLst>
            </p:cNvPr>
            <p:cNvSpPr/>
            <p:nvPr/>
          </p:nvSpPr>
          <p:spPr>
            <a:xfrm>
              <a:off x="4967982" y="2584936"/>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grpSp>
      <p:sp>
        <p:nvSpPr>
          <p:cNvPr id="2" name="Picture Placeholder 1">
            <a:extLst>
              <a:ext uri="{FF2B5EF4-FFF2-40B4-BE49-F238E27FC236}">
                <a16:creationId xmlns:a16="http://schemas.microsoft.com/office/drawing/2014/main" id="{42D55AD1-A118-3C4A-B9E9-8A18AC770A85}"/>
              </a:ext>
            </a:extLst>
          </p:cNvPr>
          <p:cNvSpPr>
            <a:spLocks noGrp="1"/>
          </p:cNvSpPr>
          <p:nvPr>
            <p:ph type="pic" sz="quarter" idx="15"/>
          </p:nvPr>
        </p:nvSpPr>
        <p:spPr/>
      </p:sp>
    </p:spTree>
    <p:extLst>
      <p:ext uri="{BB962C8B-B14F-4D97-AF65-F5344CB8AC3E}">
        <p14:creationId xmlns:p14="http://schemas.microsoft.com/office/powerpoint/2010/main" val="1977269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4C8E89A-1F6E-7342-A4C3-2AAA1B0013F9}"/>
              </a:ext>
            </a:extLst>
          </p:cNvPr>
          <p:cNvSpPr>
            <a:spLocks noGrp="1"/>
          </p:cNvSpPr>
          <p:nvPr>
            <p:ph type="pic" sz="quarter" idx="14"/>
          </p:nvPr>
        </p:nvSpPr>
        <p:spPr/>
      </p:sp>
      <p:sp>
        <p:nvSpPr>
          <p:cNvPr id="12" name="Rectangle 11">
            <a:extLst>
              <a:ext uri="{FF2B5EF4-FFF2-40B4-BE49-F238E27FC236}">
                <a16:creationId xmlns:a16="http://schemas.microsoft.com/office/drawing/2014/main" id="{C5A560D1-147C-6248-B248-B7471A0C70EA}"/>
              </a:ext>
            </a:extLst>
          </p:cNvPr>
          <p:cNvSpPr/>
          <p:nvPr/>
        </p:nvSpPr>
        <p:spPr>
          <a:xfrm rot="10800000" flipV="1">
            <a:off x="-2" y="-14525"/>
            <a:ext cx="24377649" cy="13715999"/>
          </a:xfrm>
          <a:prstGeom prst="rect">
            <a:avLst/>
          </a:prstGeom>
          <a:gradFill>
            <a:gsLst>
              <a:gs pos="100000">
                <a:schemeClr val="accent2">
                  <a:alpha val="80000"/>
                </a:schemeClr>
              </a:gs>
              <a:gs pos="3300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5EDE74D-FEDF-984C-BBA3-A8B6A7B54EDA}"/>
              </a:ext>
            </a:extLst>
          </p:cNvPr>
          <p:cNvSpPr/>
          <p:nvPr/>
        </p:nvSpPr>
        <p:spPr>
          <a:xfrm flipH="1">
            <a:off x="12509109" y="-16816"/>
            <a:ext cx="11868541" cy="13747343"/>
          </a:xfrm>
          <a:custGeom>
            <a:avLst/>
            <a:gdLst>
              <a:gd name="connsiteX0" fmla="*/ 0 w 11146971"/>
              <a:gd name="connsiteY0" fmla="*/ 0 h 13716001"/>
              <a:gd name="connsiteX1" fmla="*/ 11146971 w 11146971"/>
              <a:gd name="connsiteY1" fmla="*/ 0 h 13716001"/>
              <a:gd name="connsiteX2" fmla="*/ 11146971 w 11146971"/>
              <a:gd name="connsiteY2" fmla="*/ 13716001 h 13716001"/>
              <a:gd name="connsiteX3" fmla="*/ 0 w 11146971"/>
              <a:gd name="connsiteY3" fmla="*/ 13716001 h 13716001"/>
              <a:gd name="connsiteX4" fmla="*/ 0 w 11146971"/>
              <a:gd name="connsiteY4" fmla="*/ 0 h 13716001"/>
              <a:gd name="connsiteX0" fmla="*/ 0 w 11150600"/>
              <a:gd name="connsiteY0" fmla="*/ 0 h 13716001"/>
              <a:gd name="connsiteX1" fmla="*/ 11146971 w 11150600"/>
              <a:gd name="connsiteY1" fmla="*/ 0 h 13716001"/>
              <a:gd name="connsiteX2" fmla="*/ 11150600 w 11150600"/>
              <a:gd name="connsiteY2" fmla="*/ 1244601 h 13716001"/>
              <a:gd name="connsiteX3" fmla="*/ 11146971 w 11150600"/>
              <a:gd name="connsiteY3" fmla="*/ 13716001 h 13716001"/>
              <a:gd name="connsiteX4" fmla="*/ 0 w 11150600"/>
              <a:gd name="connsiteY4" fmla="*/ 13716001 h 13716001"/>
              <a:gd name="connsiteX5" fmla="*/ 0 w 11150600"/>
              <a:gd name="connsiteY5" fmla="*/ 0 h 13716001"/>
              <a:gd name="connsiteX0" fmla="*/ 0 w 13385800"/>
              <a:gd name="connsiteY0" fmla="*/ 0 h 13716001"/>
              <a:gd name="connsiteX1" fmla="*/ 11146971 w 13385800"/>
              <a:gd name="connsiteY1" fmla="*/ 0 h 13716001"/>
              <a:gd name="connsiteX2" fmla="*/ 13385800 w 13385800"/>
              <a:gd name="connsiteY2" fmla="*/ 6908801 h 13716001"/>
              <a:gd name="connsiteX3" fmla="*/ 11146971 w 13385800"/>
              <a:gd name="connsiteY3" fmla="*/ 13716001 h 13716001"/>
              <a:gd name="connsiteX4" fmla="*/ 0 w 13385800"/>
              <a:gd name="connsiteY4" fmla="*/ 13716001 h 13716001"/>
              <a:gd name="connsiteX5" fmla="*/ 0 w 13385800"/>
              <a:gd name="connsiteY5" fmla="*/ 0 h 13716001"/>
              <a:gd name="connsiteX0" fmla="*/ 0 w 13654142"/>
              <a:gd name="connsiteY0" fmla="*/ 0 h 13716001"/>
              <a:gd name="connsiteX1" fmla="*/ 11146971 w 13654142"/>
              <a:gd name="connsiteY1" fmla="*/ 0 h 13716001"/>
              <a:gd name="connsiteX2" fmla="*/ 13385800 w 13654142"/>
              <a:gd name="connsiteY2" fmla="*/ 6908801 h 13716001"/>
              <a:gd name="connsiteX3" fmla="*/ 11146971 w 13654142"/>
              <a:gd name="connsiteY3" fmla="*/ 13716001 h 13716001"/>
              <a:gd name="connsiteX4" fmla="*/ 0 w 13654142"/>
              <a:gd name="connsiteY4" fmla="*/ 13716001 h 13716001"/>
              <a:gd name="connsiteX5" fmla="*/ 0 w 13654142"/>
              <a:gd name="connsiteY5" fmla="*/ 0 h 13716001"/>
              <a:gd name="connsiteX0" fmla="*/ 0 w 13873999"/>
              <a:gd name="connsiteY0" fmla="*/ 0 h 13716001"/>
              <a:gd name="connsiteX1" fmla="*/ 11146971 w 13873999"/>
              <a:gd name="connsiteY1" fmla="*/ 0 h 13716001"/>
              <a:gd name="connsiteX2" fmla="*/ 13385800 w 13873999"/>
              <a:gd name="connsiteY2" fmla="*/ 6908801 h 13716001"/>
              <a:gd name="connsiteX3" fmla="*/ 11146971 w 13873999"/>
              <a:gd name="connsiteY3" fmla="*/ 13716001 h 13716001"/>
              <a:gd name="connsiteX4" fmla="*/ 0 w 13873999"/>
              <a:gd name="connsiteY4" fmla="*/ 13716001 h 13716001"/>
              <a:gd name="connsiteX5" fmla="*/ 0 w 13873999"/>
              <a:gd name="connsiteY5" fmla="*/ 0 h 13716001"/>
              <a:gd name="connsiteX0" fmla="*/ 0 w 13649394"/>
              <a:gd name="connsiteY0" fmla="*/ 0 h 13716001"/>
              <a:gd name="connsiteX1" fmla="*/ 11146971 w 13649394"/>
              <a:gd name="connsiteY1" fmla="*/ 0 h 13716001"/>
              <a:gd name="connsiteX2" fmla="*/ 13106400 w 13649394"/>
              <a:gd name="connsiteY2" fmla="*/ 2997201 h 13716001"/>
              <a:gd name="connsiteX3" fmla="*/ 11146971 w 13649394"/>
              <a:gd name="connsiteY3" fmla="*/ 13716001 h 13716001"/>
              <a:gd name="connsiteX4" fmla="*/ 0 w 13649394"/>
              <a:gd name="connsiteY4" fmla="*/ 13716001 h 13716001"/>
              <a:gd name="connsiteX5" fmla="*/ 0 w 13649394"/>
              <a:gd name="connsiteY5" fmla="*/ 0 h 13716001"/>
              <a:gd name="connsiteX0" fmla="*/ 0 w 13750288"/>
              <a:gd name="connsiteY0" fmla="*/ 0 h 13716001"/>
              <a:gd name="connsiteX1" fmla="*/ 11146971 w 13750288"/>
              <a:gd name="connsiteY1" fmla="*/ 0 h 13716001"/>
              <a:gd name="connsiteX2" fmla="*/ 13233400 w 13750288"/>
              <a:gd name="connsiteY2" fmla="*/ 4140201 h 13716001"/>
              <a:gd name="connsiteX3" fmla="*/ 11146971 w 13750288"/>
              <a:gd name="connsiteY3" fmla="*/ 13716001 h 13716001"/>
              <a:gd name="connsiteX4" fmla="*/ 0 w 13750288"/>
              <a:gd name="connsiteY4" fmla="*/ 13716001 h 13716001"/>
              <a:gd name="connsiteX5" fmla="*/ 0 w 13750288"/>
              <a:gd name="connsiteY5" fmla="*/ 0 h 13716001"/>
              <a:gd name="connsiteX0" fmla="*/ 0 w 13750288"/>
              <a:gd name="connsiteY0" fmla="*/ 0 h 13716001"/>
              <a:gd name="connsiteX1" fmla="*/ 11146971 w 13750288"/>
              <a:gd name="connsiteY1" fmla="*/ 0 h 13716001"/>
              <a:gd name="connsiteX2" fmla="*/ 13233400 w 13750288"/>
              <a:gd name="connsiteY2" fmla="*/ 4140201 h 13716001"/>
              <a:gd name="connsiteX3" fmla="*/ 11146971 w 13750288"/>
              <a:gd name="connsiteY3" fmla="*/ 13716001 h 13716001"/>
              <a:gd name="connsiteX4" fmla="*/ 0 w 13750288"/>
              <a:gd name="connsiteY4" fmla="*/ 13716001 h 13716001"/>
              <a:gd name="connsiteX5" fmla="*/ 0 w 13750288"/>
              <a:gd name="connsiteY5" fmla="*/ 0 h 13716001"/>
              <a:gd name="connsiteX0" fmla="*/ 0 w 12540342"/>
              <a:gd name="connsiteY0" fmla="*/ 0 h 13716001"/>
              <a:gd name="connsiteX1" fmla="*/ 11146971 w 12540342"/>
              <a:gd name="connsiteY1" fmla="*/ 0 h 13716001"/>
              <a:gd name="connsiteX2" fmla="*/ 11146971 w 12540342"/>
              <a:gd name="connsiteY2" fmla="*/ 13716001 h 13716001"/>
              <a:gd name="connsiteX3" fmla="*/ 0 w 12540342"/>
              <a:gd name="connsiteY3" fmla="*/ 13716001 h 13716001"/>
              <a:gd name="connsiteX4" fmla="*/ 0 w 12540342"/>
              <a:gd name="connsiteY4" fmla="*/ 0 h 13716001"/>
              <a:gd name="connsiteX0" fmla="*/ 0 w 13109353"/>
              <a:gd name="connsiteY0" fmla="*/ 0 h 13716001"/>
              <a:gd name="connsiteX1" fmla="*/ 11146971 w 13109353"/>
              <a:gd name="connsiteY1" fmla="*/ 0 h 13716001"/>
              <a:gd name="connsiteX2" fmla="*/ 11146971 w 13109353"/>
              <a:gd name="connsiteY2" fmla="*/ 13716001 h 13716001"/>
              <a:gd name="connsiteX3" fmla="*/ 0 w 13109353"/>
              <a:gd name="connsiteY3" fmla="*/ 13716001 h 13716001"/>
              <a:gd name="connsiteX4" fmla="*/ 0 w 13109353"/>
              <a:gd name="connsiteY4" fmla="*/ 0 h 13716001"/>
              <a:gd name="connsiteX0" fmla="*/ 0 w 13304207"/>
              <a:gd name="connsiteY0" fmla="*/ 0 h 13716001"/>
              <a:gd name="connsiteX1" fmla="*/ 11146971 w 13304207"/>
              <a:gd name="connsiteY1" fmla="*/ 0 h 13716001"/>
              <a:gd name="connsiteX2" fmla="*/ 11146971 w 13304207"/>
              <a:gd name="connsiteY2" fmla="*/ 13716001 h 13716001"/>
              <a:gd name="connsiteX3" fmla="*/ 0 w 13304207"/>
              <a:gd name="connsiteY3" fmla="*/ 13716001 h 13716001"/>
              <a:gd name="connsiteX4" fmla="*/ 0 w 13304207"/>
              <a:gd name="connsiteY4" fmla="*/ 0 h 13716001"/>
              <a:gd name="connsiteX0" fmla="*/ 0 w 13243524"/>
              <a:gd name="connsiteY0" fmla="*/ 0 h 13716001"/>
              <a:gd name="connsiteX1" fmla="*/ 11146971 w 13243524"/>
              <a:gd name="connsiteY1" fmla="*/ 0 h 13716001"/>
              <a:gd name="connsiteX2" fmla="*/ 11146971 w 13243524"/>
              <a:gd name="connsiteY2" fmla="*/ 13716001 h 13716001"/>
              <a:gd name="connsiteX3" fmla="*/ 0 w 13243524"/>
              <a:gd name="connsiteY3" fmla="*/ 13716001 h 13716001"/>
              <a:gd name="connsiteX4" fmla="*/ 0 w 13243524"/>
              <a:gd name="connsiteY4" fmla="*/ 0 h 13716001"/>
              <a:gd name="connsiteX0" fmla="*/ 0 w 13253599"/>
              <a:gd name="connsiteY0" fmla="*/ 0 h 13716001"/>
              <a:gd name="connsiteX1" fmla="*/ 11146971 w 13253599"/>
              <a:gd name="connsiteY1" fmla="*/ 0 h 13716001"/>
              <a:gd name="connsiteX2" fmla="*/ 11146971 w 13253599"/>
              <a:gd name="connsiteY2" fmla="*/ 13716001 h 13716001"/>
              <a:gd name="connsiteX3" fmla="*/ 0 w 13253599"/>
              <a:gd name="connsiteY3" fmla="*/ 13716001 h 13716001"/>
              <a:gd name="connsiteX4" fmla="*/ 0 w 13253599"/>
              <a:gd name="connsiteY4" fmla="*/ 0 h 13716001"/>
              <a:gd name="connsiteX0" fmla="*/ 0 w 13233464"/>
              <a:gd name="connsiteY0" fmla="*/ 0 h 13716001"/>
              <a:gd name="connsiteX1" fmla="*/ 11146971 w 13233464"/>
              <a:gd name="connsiteY1" fmla="*/ 0 h 13716001"/>
              <a:gd name="connsiteX2" fmla="*/ 11146971 w 13233464"/>
              <a:gd name="connsiteY2" fmla="*/ 13716001 h 13716001"/>
              <a:gd name="connsiteX3" fmla="*/ 0 w 13233464"/>
              <a:gd name="connsiteY3" fmla="*/ 13716001 h 13716001"/>
              <a:gd name="connsiteX4" fmla="*/ 0 w 13233464"/>
              <a:gd name="connsiteY4" fmla="*/ 0 h 13716001"/>
              <a:gd name="connsiteX0" fmla="*/ 0 w 13224546"/>
              <a:gd name="connsiteY0" fmla="*/ 0 h 13716001"/>
              <a:gd name="connsiteX1" fmla="*/ 11146971 w 13224546"/>
              <a:gd name="connsiteY1" fmla="*/ 0 h 13716001"/>
              <a:gd name="connsiteX2" fmla="*/ 11146971 w 13224546"/>
              <a:gd name="connsiteY2" fmla="*/ 13716001 h 13716001"/>
              <a:gd name="connsiteX3" fmla="*/ 0 w 13224546"/>
              <a:gd name="connsiteY3" fmla="*/ 13716001 h 13716001"/>
              <a:gd name="connsiteX4" fmla="*/ 0 w 13224546"/>
              <a:gd name="connsiteY4" fmla="*/ 0 h 13716001"/>
              <a:gd name="connsiteX0" fmla="*/ 0 w 13929089"/>
              <a:gd name="connsiteY0" fmla="*/ 0 h 13716001"/>
              <a:gd name="connsiteX1" fmla="*/ 11146971 w 13929089"/>
              <a:gd name="connsiteY1" fmla="*/ 0 h 13716001"/>
              <a:gd name="connsiteX2" fmla="*/ 11146971 w 13929089"/>
              <a:gd name="connsiteY2" fmla="*/ 13716001 h 13716001"/>
              <a:gd name="connsiteX3" fmla="*/ 0 w 13929089"/>
              <a:gd name="connsiteY3" fmla="*/ 13716001 h 13716001"/>
              <a:gd name="connsiteX4" fmla="*/ 0 w 13929089"/>
              <a:gd name="connsiteY4" fmla="*/ 0 h 13716001"/>
              <a:gd name="connsiteX0" fmla="*/ 0 w 14135028"/>
              <a:gd name="connsiteY0" fmla="*/ 0 h 13716001"/>
              <a:gd name="connsiteX1" fmla="*/ 11146971 w 14135028"/>
              <a:gd name="connsiteY1" fmla="*/ 0 h 13716001"/>
              <a:gd name="connsiteX2" fmla="*/ 11146971 w 14135028"/>
              <a:gd name="connsiteY2" fmla="*/ 13716001 h 13716001"/>
              <a:gd name="connsiteX3" fmla="*/ 0 w 14135028"/>
              <a:gd name="connsiteY3" fmla="*/ 13716001 h 13716001"/>
              <a:gd name="connsiteX4" fmla="*/ 0 w 14135028"/>
              <a:gd name="connsiteY4" fmla="*/ 0 h 13716001"/>
              <a:gd name="connsiteX0" fmla="*/ 0 w 14067725"/>
              <a:gd name="connsiteY0" fmla="*/ 0 h 13716001"/>
              <a:gd name="connsiteX1" fmla="*/ 11146971 w 14067725"/>
              <a:gd name="connsiteY1" fmla="*/ 0 h 13716001"/>
              <a:gd name="connsiteX2" fmla="*/ 11146971 w 14067725"/>
              <a:gd name="connsiteY2" fmla="*/ 13716001 h 13716001"/>
              <a:gd name="connsiteX3" fmla="*/ 0 w 14067725"/>
              <a:gd name="connsiteY3" fmla="*/ 13716001 h 13716001"/>
              <a:gd name="connsiteX4" fmla="*/ 0 w 14067725"/>
              <a:gd name="connsiteY4" fmla="*/ 0 h 13716001"/>
              <a:gd name="connsiteX0" fmla="*/ 0 w 14092890"/>
              <a:gd name="connsiteY0" fmla="*/ 0 h 13716001"/>
              <a:gd name="connsiteX1" fmla="*/ 11146971 w 14092890"/>
              <a:gd name="connsiteY1" fmla="*/ 0 h 13716001"/>
              <a:gd name="connsiteX2" fmla="*/ 11146971 w 14092890"/>
              <a:gd name="connsiteY2" fmla="*/ 13716001 h 13716001"/>
              <a:gd name="connsiteX3" fmla="*/ 0 w 14092890"/>
              <a:gd name="connsiteY3" fmla="*/ 13716001 h 13716001"/>
              <a:gd name="connsiteX4" fmla="*/ 0 w 14092890"/>
              <a:gd name="connsiteY4" fmla="*/ 0 h 13716001"/>
              <a:gd name="connsiteX0" fmla="*/ 0 w 14116678"/>
              <a:gd name="connsiteY0" fmla="*/ 0 h 13716001"/>
              <a:gd name="connsiteX1" fmla="*/ 11146971 w 14116678"/>
              <a:gd name="connsiteY1" fmla="*/ 0 h 13716001"/>
              <a:gd name="connsiteX2" fmla="*/ 11146971 w 14116678"/>
              <a:gd name="connsiteY2" fmla="*/ 13716001 h 13716001"/>
              <a:gd name="connsiteX3" fmla="*/ 0 w 14116678"/>
              <a:gd name="connsiteY3" fmla="*/ 13716001 h 13716001"/>
              <a:gd name="connsiteX4" fmla="*/ 0 w 14116678"/>
              <a:gd name="connsiteY4" fmla="*/ 0 h 13716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6678" h="13716001">
                <a:moveTo>
                  <a:pt x="0" y="0"/>
                </a:moveTo>
                <a:lnTo>
                  <a:pt x="11146971" y="0"/>
                </a:lnTo>
                <a:cubicBezTo>
                  <a:pt x="15308944" y="4245428"/>
                  <a:pt x="14898914" y="9608459"/>
                  <a:pt x="11146971" y="13716001"/>
                </a:cubicBezTo>
                <a:lnTo>
                  <a:pt x="0" y="13716001"/>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38B4610-E7D1-B749-959D-F1B7131930D1}"/>
              </a:ext>
            </a:extLst>
          </p:cNvPr>
          <p:cNvGrpSpPr/>
          <p:nvPr/>
        </p:nvGrpSpPr>
        <p:grpSpPr>
          <a:xfrm>
            <a:off x="14700359" y="3169557"/>
            <a:ext cx="8581945" cy="7376885"/>
            <a:chOff x="2379890" y="4450512"/>
            <a:chExt cx="8581945" cy="7376885"/>
          </a:xfrm>
        </p:grpSpPr>
        <p:grpSp>
          <p:nvGrpSpPr>
            <p:cNvPr id="18" name="Group 17">
              <a:extLst>
                <a:ext uri="{FF2B5EF4-FFF2-40B4-BE49-F238E27FC236}">
                  <a16:creationId xmlns:a16="http://schemas.microsoft.com/office/drawing/2014/main" id="{0CAA1793-91F4-E14B-B2E6-3066898D8088}"/>
                </a:ext>
              </a:extLst>
            </p:cNvPr>
            <p:cNvGrpSpPr/>
            <p:nvPr/>
          </p:nvGrpSpPr>
          <p:grpSpPr>
            <a:xfrm>
              <a:off x="2379890" y="4450512"/>
              <a:ext cx="8581945" cy="4814973"/>
              <a:chOff x="2419430" y="2151726"/>
              <a:chExt cx="8581945" cy="4814973"/>
            </a:xfrm>
          </p:grpSpPr>
          <p:sp>
            <p:nvSpPr>
              <p:cNvPr id="9" name="TextBox 8">
                <a:extLst>
                  <a:ext uri="{FF2B5EF4-FFF2-40B4-BE49-F238E27FC236}">
                    <a16:creationId xmlns:a16="http://schemas.microsoft.com/office/drawing/2014/main" id="{10BAB834-84FA-3A4B-9D99-444FCB5FA429}"/>
                  </a:ext>
                </a:extLst>
              </p:cNvPr>
              <p:cNvSpPr txBox="1"/>
              <p:nvPr/>
            </p:nvSpPr>
            <p:spPr>
              <a:xfrm>
                <a:off x="2419430" y="2151726"/>
                <a:ext cx="7769599"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Marketing Pitch</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419430" y="5321825"/>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20" name="TextBox 19">
              <a:extLst>
                <a:ext uri="{FF2B5EF4-FFF2-40B4-BE49-F238E27FC236}">
                  <a16:creationId xmlns:a16="http://schemas.microsoft.com/office/drawing/2014/main" id="{681E0CF7-5CDC-2144-A03A-AAC2D1E4CDA0}"/>
                </a:ext>
              </a:extLst>
            </p:cNvPr>
            <p:cNvSpPr txBox="1"/>
            <p:nvPr/>
          </p:nvSpPr>
          <p:spPr>
            <a:xfrm>
              <a:off x="2379890" y="11304177"/>
              <a:ext cx="6689652" cy="523220"/>
            </a:xfrm>
            <a:prstGeom prst="rect">
              <a:avLst/>
            </a:prstGeom>
            <a:noFill/>
          </p:spPr>
          <p:txBody>
            <a:bodyPr wrap="none" rtlCol="0">
              <a:spAutoFit/>
            </a:bodyPr>
            <a:lstStyle/>
            <a:p>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sp>
        <p:nvSpPr>
          <p:cNvPr id="13" name="Pie 12">
            <a:extLst>
              <a:ext uri="{FF2B5EF4-FFF2-40B4-BE49-F238E27FC236}">
                <a16:creationId xmlns:a16="http://schemas.microsoft.com/office/drawing/2014/main" id="{36D4322D-88FA-844C-BF25-F377A57369C7}"/>
              </a:ext>
            </a:extLst>
          </p:cNvPr>
          <p:cNvSpPr/>
          <p:nvPr/>
        </p:nvSpPr>
        <p:spPr>
          <a:xfrm flipH="1">
            <a:off x="0" y="7582035"/>
            <a:ext cx="6117850" cy="6119440"/>
          </a:xfrm>
          <a:prstGeom prst="pieWedge">
            <a:avLst/>
          </a:prstGeom>
          <a:solidFill>
            <a:schemeClr val="tx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44648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56CCD93-50FC-8D4A-9E78-C828E7050173}"/>
              </a:ext>
            </a:extLst>
          </p:cNvPr>
          <p:cNvGrpSpPr/>
          <p:nvPr/>
        </p:nvGrpSpPr>
        <p:grpSpPr>
          <a:xfrm>
            <a:off x="15456349" y="3879560"/>
            <a:ext cx="5926287" cy="5927827"/>
            <a:chOff x="15418676" y="4740173"/>
            <a:chExt cx="8958974" cy="8961302"/>
          </a:xfrm>
        </p:grpSpPr>
        <p:sp>
          <p:nvSpPr>
            <p:cNvPr id="20" name="Pie 19">
              <a:extLst>
                <a:ext uri="{FF2B5EF4-FFF2-40B4-BE49-F238E27FC236}">
                  <a16:creationId xmlns:a16="http://schemas.microsoft.com/office/drawing/2014/main" id="{3C6B7E0E-CDFA-CD45-ADFA-7FDD7937789F}"/>
                </a:ext>
              </a:extLst>
            </p:cNvPr>
            <p:cNvSpPr/>
            <p:nvPr/>
          </p:nvSpPr>
          <p:spPr>
            <a:xfrm>
              <a:off x="15418676" y="4740173"/>
              <a:ext cx="8958974" cy="8961302"/>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2" name="Rectangle 31">
              <a:extLst>
                <a:ext uri="{FF2B5EF4-FFF2-40B4-BE49-F238E27FC236}">
                  <a16:creationId xmlns:a16="http://schemas.microsoft.com/office/drawing/2014/main" id="{C2D2BA58-4434-1146-AF70-EDF379784E90}"/>
                </a:ext>
              </a:extLst>
            </p:cNvPr>
            <p:cNvSpPr/>
            <p:nvPr/>
          </p:nvSpPr>
          <p:spPr>
            <a:xfrm>
              <a:off x="18145129" y="8745247"/>
              <a:ext cx="5477623" cy="36291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S</a:t>
              </a:r>
            </a:p>
          </p:txBody>
        </p:sp>
      </p:grpSp>
      <p:grpSp>
        <p:nvGrpSpPr>
          <p:cNvPr id="5" name="Group 4">
            <a:extLst>
              <a:ext uri="{FF2B5EF4-FFF2-40B4-BE49-F238E27FC236}">
                <a16:creationId xmlns:a16="http://schemas.microsoft.com/office/drawing/2014/main" id="{E3CE86AB-2724-3C47-9358-FD7C00C66BB1}"/>
              </a:ext>
            </a:extLst>
          </p:cNvPr>
          <p:cNvGrpSpPr/>
          <p:nvPr/>
        </p:nvGrpSpPr>
        <p:grpSpPr>
          <a:xfrm>
            <a:off x="2460668" y="4964884"/>
            <a:ext cx="10884479" cy="3786231"/>
            <a:chOff x="2460668" y="2287063"/>
            <a:chExt cx="10884479" cy="378623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Strengths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9902169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e 19">
            <a:extLst>
              <a:ext uri="{FF2B5EF4-FFF2-40B4-BE49-F238E27FC236}">
                <a16:creationId xmlns:a16="http://schemas.microsoft.com/office/drawing/2014/main" id="{3C6B7E0E-CDFA-CD45-ADFA-7FDD7937789F}"/>
              </a:ext>
            </a:extLst>
          </p:cNvPr>
          <p:cNvSpPr/>
          <p:nvPr/>
        </p:nvSpPr>
        <p:spPr>
          <a:xfrm rot="5400000">
            <a:off x="15456349" y="3879560"/>
            <a:ext cx="5926287" cy="5927827"/>
          </a:xfrm>
          <a:prstGeom prst="pieWedge">
            <a:avLst/>
          </a:prstGeom>
          <a:solidFill>
            <a:schemeClr val="accent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2" name="Rectangle 31">
            <a:extLst>
              <a:ext uri="{FF2B5EF4-FFF2-40B4-BE49-F238E27FC236}">
                <a16:creationId xmlns:a16="http://schemas.microsoft.com/office/drawing/2014/main" id="{C2D2BA58-4434-1146-AF70-EDF379784E90}"/>
              </a:ext>
            </a:extLst>
          </p:cNvPr>
          <p:cNvSpPr/>
          <p:nvPr/>
        </p:nvSpPr>
        <p:spPr>
          <a:xfrm>
            <a:off x="16193075" y="6528883"/>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W</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2460668" y="4964884"/>
            <a:ext cx="10884479" cy="3786231"/>
            <a:chOff x="2460668" y="2287063"/>
            <a:chExt cx="10884479" cy="378623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Weakness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41867603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e 19">
            <a:extLst>
              <a:ext uri="{FF2B5EF4-FFF2-40B4-BE49-F238E27FC236}">
                <a16:creationId xmlns:a16="http://schemas.microsoft.com/office/drawing/2014/main" id="{3C6B7E0E-CDFA-CD45-ADFA-7FDD7937789F}"/>
              </a:ext>
            </a:extLst>
          </p:cNvPr>
          <p:cNvSpPr/>
          <p:nvPr/>
        </p:nvSpPr>
        <p:spPr>
          <a:xfrm rot="16200000">
            <a:off x="15456349" y="3879560"/>
            <a:ext cx="5926287" cy="5927827"/>
          </a:xfrm>
          <a:prstGeom prst="pieWedge">
            <a:avLst/>
          </a:prstGeom>
          <a:solidFill>
            <a:schemeClr val="accent3"/>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2" name="Rectangle 31">
            <a:extLst>
              <a:ext uri="{FF2B5EF4-FFF2-40B4-BE49-F238E27FC236}">
                <a16:creationId xmlns:a16="http://schemas.microsoft.com/office/drawing/2014/main" id="{C2D2BA58-4434-1146-AF70-EDF379784E90}"/>
              </a:ext>
            </a:extLst>
          </p:cNvPr>
          <p:cNvSpPr/>
          <p:nvPr/>
        </p:nvSpPr>
        <p:spPr>
          <a:xfrm>
            <a:off x="17099604" y="5068136"/>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O</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2460668" y="4964884"/>
            <a:ext cx="10884479" cy="3786231"/>
            <a:chOff x="2460668" y="2287063"/>
            <a:chExt cx="10884479" cy="378623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Opportunities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23311236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e 19">
            <a:extLst>
              <a:ext uri="{FF2B5EF4-FFF2-40B4-BE49-F238E27FC236}">
                <a16:creationId xmlns:a16="http://schemas.microsoft.com/office/drawing/2014/main" id="{3C6B7E0E-CDFA-CD45-ADFA-7FDD7937789F}"/>
              </a:ext>
            </a:extLst>
          </p:cNvPr>
          <p:cNvSpPr/>
          <p:nvPr/>
        </p:nvSpPr>
        <p:spPr>
          <a:xfrm rot="10800000">
            <a:off x="15456349" y="3879560"/>
            <a:ext cx="5926287" cy="5927827"/>
          </a:xfrm>
          <a:prstGeom prst="pieWedge">
            <a:avLst/>
          </a:prstGeom>
          <a:solidFill>
            <a:schemeClr val="accent4"/>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2" name="Rectangle 31">
            <a:extLst>
              <a:ext uri="{FF2B5EF4-FFF2-40B4-BE49-F238E27FC236}">
                <a16:creationId xmlns:a16="http://schemas.microsoft.com/office/drawing/2014/main" id="{C2D2BA58-4434-1146-AF70-EDF379784E90}"/>
              </a:ext>
            </a:extLst>
          </p:cNvPr>
          <p:cNvSpPr/>
          <p:nvPr/>
        </p:nvSpPr>
        <p:spPr>
          <a:xfrm>
            <a:off x="16101453" y="5068136"/>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T</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2460668" y="4964884"/>
            <a:ext cx="10884479" cy="3786231"/>
            <a:chOff x="2460668" y="2287063"/>
            <a:chExt cx="10884479" cy="378623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Threats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6252108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609DF7-6AC9-474D-8817-D843E24F0D2C}"/>
              </a:ext>
            </a:extLst>
          </p:cNvPr>
          <p:cNvSpPr>
            <a:spLocks noGrp="1"/>
          </p:cNvSpPr>
          <p:nvPr>
            <p:ph type="pic" sz="quarter" idx="14"/>
          </p:nvPr>
        </p:nvSpPr>
        <p:spPr/>
      </p:sp>
      <p:sp>
        <p:nvSpPr>
          <p:cNvPr id="50" name="Rectangle 3">
            <a:extLst>
              <a:ext uri="{FF2B5EF4-FFF2-40B4-BE49-F238E27FC236}">
                <a16:creationId xmlns:a16="http://schemas.microsoft.com/office/drawing/2014/main" id="{46BBD1FF-0E1C-A94A-98F6-794C09483AEE}"/>
              </a:ext>
            </a:extLst>
          </p:cNvPr>
          <p:cNvSpPr/>
          <p:nvPr/>
        </p:nvSpPr>
        <p:spPr>
          <a:xfrm>
            <a:off x="-22862" y="-16816"/>
            <a:ext cx="13615697" cy="13747343"/>
          </a:xfrm>
          <a:custGeom>
            <a:avLst/>
            <a:gdLst>
              <a:gd name="connsiteX0" fmla="*/ 0 w 11146971"/>
              <a:gd name="connsiteY0" fmla="*/ 0 h 13716001"/>
              <a:gd name="connsiteX1" fmla="*/ 11146971 w 11146971"/>
              <a:gd name="connsiteY1" fmla="*/ 0 h 13716001"/>
              <a:gd name="connsiteX2" fmla="*/ 11146971 w 11146971"/>
              <a:gd name="connsiteY2" fmla="*/ 13716001 h 13716001"/>
              <a:gd name="connsiteX3" fmla="*/ 0 w 11146971"/>
              <a:gd name="connsiteY3" fmla="*/ 13716001 h 13716001"/>
              <a:gd name="connsiteX4" fmla="*/ 0 w 11146971"/>
              <a:gd name="connsiteY4" fmla="*/ 0 h 13716001"/>
              <a:gd name="connsiteX0" fmla="*/ 0 w 11150600"/>
              <a:gd name="connsiteY0" fmla="*/ 0 h 13716001"/>
              <a:gd name="connsiteX1" fmla="*/ 11146971 w 11150600"/>
              <a:gd name="connsiteY1" fmla="*/ 0 h 13716001"/>
              <a:gd name="connsiteX2" fmla="*/ 11150600 w 11150600"/>
              <a:gd name="connsiteY2" fmla="*/ 1244601 h 13716001"/>
              <a:gd name="connsiteX3" fmla="*/ 11146971 w 11150600"/>
              <a:gd name="connsiteY3" fmla="*/ 13716001 h 13716001"/>
              <a:gd name="connsiteX4" fmla="*/ 0 w 11150600"/>
              <a:gd name="connsiteY4" fmla="*/ 13716001 h 13716001"/>
              <a:gd name="connsiteX5" fmla="*/ 0 w 11150600"/>
              <a:gd name="connsiteY5" fmla="*/ 0 h 13716001"/>
              <a:gd name="connsiteX0" fmla="*/ 0 w 13385800"/>
              <a:gd name="connsiteY0" fmla="*/ 0 h 13716001"/>
              <a:gd name="connsiteX1" fmla="*/ 11146971 w 13385800"/>
              <a:gd name="connsiteY1" fmla="*/ 0 h 13716001"/>
              <a:gd name="connsiteX2" fmla="*/ 13385800 w 13385800"/>
              <a:gd name="connsiteY2" fmla="*/ 6908801 h 13716001"/>
              <a:gd name="connsiteX3" fmla="*/ 11146971 w 13385800"/>
              <a:gd name="connsiteY3" fmla="*/ 13716001 h 13716001"/>
              <a:gd name="connsiteX4" fmla="*/ 0 w 13385800"/>
              <a:gd name="connsiteY4" fmla="*/ 13716001 h 13716001"/>
              <a:gd name="connsiteX5" fmla="*/ 0 w 13385800"/>
              <a:gd name="connsiteY5" fmla="*/ 0 h 13716001"/>
              <a:gd name="connsiteX0" fmla="*/ 0 w 13654142"/>
              <a:gd name="connsiteY0" fmla="*/ 0 h 13716001"/>
              <a:gd name="connsiteX1" fmla="*/ 11146971 w 13654142"/>
              <a:gd name="connsiteY1" fmla="*/ 0 h 13716001"/>
              <a:gd name="connsiteX2" fmla="*/ 13385800 w 13654142"/>
              <a:gd name="connsiteY2" fmla="*/ 6908801 h 13716001"/>
              <a:gd name="connsiteX3" fmla="*/ 11146971 w 13654142"/>
              <a:gd name="connsiteY3" fmla="*/ 13716001 h 13716001"/>
              <a:gd name="connsiteX4" fmla="*/ 0 w 13654142"/>
              <a:gd name="connsiteY4" fmla="*/ 13716001 h 13716001"/>
              <a:gd name="connsiteX5" fmla="*/ 0 w 13654142"/>
              <a:gd name="connsiteY5" fmla="*/ 0 h 13716001"/>
              <a:gd name="connsiteX0" fmla="*/ 0 w 13873999"/>
              <a:gd name="connsiteY0" fmla="*/ 0 h 13716001"/>
              <a:gd name="connsiteX1" fmla="*/ 11146971 w 13873999"/>
              <a:gd name="connsiteY1" fmla="*/ 0 h 13716001"/>
              <a:gd name="connsiteX2" fmla="*/ 13385800 w 13873999"/>
              <a:gd name="connsiteY2" fmla="*/ 6908801 h 13716001"/>
              <a:gd name="connsiteX3" fmla="*/ 11146971 w 13873999"/>
              <a:gd name="connsiteY3" fmla="*/ 13716001 h 13716001"/>
              <a:gd name="connsiteX4" fmla="*/ 0 w 13873999"/>
              <a:gd name="connsiteY4" fmla="*/ 13716001 h 13716001"/>
              <a:gd name="connsiteX5" fmla="*/ 0 w 13873999"/>
              <a:gd name="connsiteY5" fmla="*/ 0 h 13716001"/>
              <a:gd name="connsiteX0" fmla="*/ 0 w 13649394"/>
              <a:gd name="connsiteY0" fmla="*/ 0 h 13716001"/>
              <a:gd name="connsiteX1" fmla="*/ 11146971 w 13649394"/>
              <a:gd name="connsiteY1" fmla="*/ 0 h 13716001"/>
              <a:gd name="connsiteX2" fmla="*/ 13106400 w 13649394"/>
              <a:gd name="connsiteY2" fmla="*/ 2997201 h 13716001"/>
              <a:gd name="connsiteX3" fmla="*/ 11146971 w 13649394"/>
              <a:gd name="connsiteY3" fmla="*/ 13716001 h 13716001"/>
              <a:gd name="connsiteX4" fmla="*/ 0 w 13649394"/>
              <a:gd name="connsiteY4" fmla="*/ 13716001 h 13716001"/>
              <a:gd name="connsiteX5" fmla="*/ 0 w 13649394"/>
              <a:gd name="connsiteY5" fmla="*/ 0 h 13716001"/>
              <a:gd name="connsiteX0" fmla="*/ 0 w 13750288"/>
              <a:gd name="connsiteY0" fmla="*/ 0 h 13716001"/>
              <a:gd name="connsiteX1" fmla="*/ 11146971 w 13750288"/>
              <a:gd name="connsiteY1" fmla="*/ 0 h 13716001"/>
              <a:gd name="connsiteX2" fmla="*/ 13233400 w 13750288"/>
              <a:gd name="connsiteY2" fmla="*/ 4140201 h 13716001"/>
              <a:gd name="connsiteX3" fmla="*/ 11146971 w 13750288"/>
              <a:gd name="connsiteY3" fmla="*/ 13716001 h 13716001"/>
              <a:gd name="connsiteX4" fmla="*/ 0 w 13750288"/>
              <a:gd name="connsiteY4" fmla="*/ 13716001 h 13716001"/>
              <a:gd name="connsiteX5" fmla="*/ 0 w 13750288"/>
              <a:gd name="connsiteY5" fmla="*/ 0 h 13716001"/>
              <a:gd name="connsiteX0" fmla="*/ 0 w 13750288"/>
              <a:gd name="connsiteY0" fmla="*/ 0 h 13716001"/>
              <a:gd name="connsiteX1" fmla="*/ 11146971 w 13750288"/>
              <a:gd name="connsiteY1" fmla="*/ 0 h 13716001"/>
              <a:gd name="connsiteX2" fmla="*/ 13233400 w 13750288"/>
              <a:gd name="connsiteY2" fmla="*/ 4140201 h 13716001"/>
              <a:gd name="connsiteX3" fmla="*/ 11146971 w 13750288"/>
              <a:gd name="connsiteY3" fmla="*/ 13716001 h 13716001"/>
              <a:gd name="connsiteX4" fmla="*/ 0 w 13750288"/>
              <a:gd name="connsiteY4" fmla="*/ 13716001 h 13716001"/>
              <a:gd name="connsiteX5" fmla="*/ 0 w 13750288"/>
              <a:gd name="connsiteY5" fmla="*/ 0 h 13716001"/>
              <a:gd name="connsiteX0" fmla="*/ 0 w 12540342"/>
              <a:gd name="connsiteY0" fmla="*/ 0 h 13716001"/>
              <a:gd name="connsiteX1" fmla="*/ 11146971 w 12540342"/>
              <a:gd name="connsiteY1" fmla="*/ 0 h 13716001"/>
              <a:gd name="connsiteX2" fmla="*/ 11146971 w 12540342"/>
              <a:gd name="connsiteY2" fmla="*/ 13716001 h 13716001"/>
              <a:gd name="connsiteX3" fmla="*/ 0 w 12540342"/>
              <a:gd name="connsiteY3" fmla="*/ 13716001 h 13716001"/>
              <a:gd name="connsiteX4" fmla="*/ 0 w 12540342"/>
              <a:gd name="connsiteY4" fmla="*/ 0 h 13716001"/>
              <a:gd name="connsiteX0" fmla="*/ 0 w 13109353"/>
              <a:gd name="connsiteY0" fmla="*/ 0 h 13716001"/>
              <a:gd name="connsiteX1" fmla="*/ 11146971 w 13109353"/>
              <a:gd name="connsiteY1" fmla="*/ 0 h 13716001"/>
              <a:gd name="connsiteX2" fmla="*/ 11146971 w 13109353"/>
              <a:gd name="connsiteY2" fmla="*/ 13716001 h 13716001"/>
              <a:gd name="connsiteX3" fmla="*/ 0 w 13109353"/>
              <a:gd name="connsiteY3" fmla="*/ 13716001 h 13716001"/>
              <a:gd name="connsiteX4" fmla="*/ 0 w 13109353"/>
              <a:gd name="connsiteY4" fmla="*/ 0 h 13716001"/>
              <a:gd name="connsiteX0" fmla="*/ 0 w 13304207"/>
              <a:gd name="connsiteY0" fmla="*/ 0 h 13716001"/>
              <a:gd name="connsiteX1" fmla="*/ 11146971 w 13304207"/>
              <a:gd name="connsiteY1" fmla="*/ 0 h 13716001"/>
              <a:gd name="connsiteX2" fmla="*/ 11146971 w 13304207"/>
              <a:gd name="connsiteY2" fmla="*/ 13716001 h 13716001"/>
              <a:gd name="connsiteX3" fmla="*/ 0 w 13304207"/>
              <a:gd name="connsiteY3" fmla="*/ 13716001 h 13716001"/>
              <a:gd name="connsiteX4" fmla="*/ 0 w 13304207"/>
              <a:gd name="connsiteY4" fmla="*/ 0 h 13716001"/>
              <a:gd name="connsiteX0" fmla="*/ 0 w 13243524"/>
              <a:gd name="connsiteY0" fmla="*/ 0 h 13716001"/>
              <a:gd name="connsiteX1" fmla="*/ 11146971 w 13243524"/>
              <a:gd name="connsiteY1" fmla="*/ 0 h 13716001"/>
              <a:gd name="connsiteX2" fmla="*/ 11146971 w 13243524"/>
              <a:gd name="connsiteY2" fmla="*/ 13716001 h 13716001"/>
              <a:gd name="connsiteX3" fmla="*/ 0 w 13243524"/>
              <a:gd name="connsiteY3" fmla="*/ 13716001 h 13716001"/>
              <a:gd name="connsiteX4" fmla="*/ 0 w 13243524"/>
              <a:gd name="connsiteY4" fmla="*/ 0 h 13716001"/>
              <a:gd name="connsiteX0" fmla="*/ 0 w 13253599"/>
              <a:gd name="connsiteY0" fmla="*/ 0 h 13716001"/>
              <a:gd name="connsiteX1" fmla="*/ 11146971 w 13253599"/>
              <a:gd name="connsiteY1" fmla="*/ 0 h 13716001"/>
              <a:gd name="connsiteX2" fmla="*/ 11146971 w 13253599"/>
              <a:gd name="connsiteY2" fmla="*/ 13716001 h 13716001"/>
              <a:gd name="connsiteX3" fmla="*/ 0 w 13253599"/>
              <a:gd name="connsiteY3" fmla="*/ 13716001 h 13716001"/>
              <a:gd name="connsiteX4" fmla="*/ 0 w 13253599"/>
              <a:gd name="connsiteY4" fmla="*/ 0 h 13716001"/>
              <a:gd name="connsiteX0" fmla="*/ 0 w 13233464"/>
              <a:gd name="connsiteY0" fmla="*/ 0 h 13716001"/>
              <a:gd name="connsiteX1" fmla="*/ 11146971 w 13233464"/>
              <a:gd name="connsiteY1" fmla="*/ 0 h 13716001"/>
              <a:gd name="connsiteX2" fmla="*/ 11146971 w 13233464"/>
              <a:gd name="connsiteY2" fmla="*/ 13716001 h 13716001"/>
              <a:gd name="connsiteX3" fmla="*/ 0 w 13233464"/>
              <a:gd name="connsiteY3" fmla="*/ 13716001 h 13716001"/>
              <a:gd name="connsiteX4" fmla="*/ 0 w 13233464"/>
              <a:gd name="connsiteY4" fmla="*/ 0 h 13716001"/>
              <a:gd name="connsiteX0" fmla="*/ 0 w 13224546"/>
              <a:gd name="connsiteY0" fmla="*/ 0 h 13716001"/>
              <a:gd name="connsiteX1" fmla="*/ 11146971 w 13224546"/>
              <a:gd name="connsiteY1" fmla="*/ 0 h 13716001"/>
              <a:gd name="connsiteX2" fmla="*/ 11146971 w 13224546"/>
              <a:gd name="connsiteY2" fmla="*/ 13716001 h 13716001"/>
              <a:gd name="connsiteX3" fmla="*/ 0 w 13224546"/>
              <a:gd name="connsiteY3" fmla="*/ 13716001 h 13716001"/>
              <a:gd name="connsiteX4" fmla="*/ 0 w 13224546"/>
              <a:gd name="connsiteY4" fmla="*/ 0 h 13716001"/>
              <a:gd name="connsiteX0" fmla="*/ 0 w 13929089"/>
              <a:gd name="connsiteY0" fmla="*/ 0 h 13716001"/>
              <a:gd name="connsiteX1" fmla="*/ 11146971 w 13929089"/>
              <a:gd name="connsiteY1" fmla="*/ 0 h 13716001"/>
              <a:gd name="connsiteX2" fmla="*/ 11146971 w 13929089"/>
              <a:gd name="connsiteY2" fmla="*/ 13716001 h 13716001"/>
              <a:gd name="connsiteX3" fmla="*/ 0 w 13929089"/>
              <a:gd name="connsiteY3" fmla="*/ 13716001 h 13716001"/>
              <a:gd name="connsiteX4" fmla="*/ 0 w 13929089"/>
              <a:gd name="connsiteY4" fmla="*/ 0 h 13716001"/>
              <a:gd name="connsiteX0" fmla="*/ 0 w 14135028"/>
              <a:gd name="connsiteY0" fmla="*/ 0 h 13716001"/>
              <a:gd name="connsiteX1" fmla="*/ 11146971 w 14135028"/>
              <a:gd name="connsiteY1" fmla="*/ 0 h 13716001"/>
              <a:gd name="connsiteX2" fmla="*/ 11146971 w 14135028"/>
              <a:gd name="connsiteY2" fmla="*/ 13716001 h 13716001"/>
              <a:gd name="connsiteX3" fmla="*/ 0 w 14135028"/>
              <a:gd name="connsiteY3" fmla="*/ 13716001 h 13716001"/>
              <a:gd name="connsiteX4" fmla="*/ 0 w 14135028"/>
              <a:gd name="connsiteY4" fmla="*/ 0 h 13716001"/>
              <a:gd name="connsiteX0" fmla="*/ 0 w 14067725"/>
              <a:gd name="connsiteY0" fmla="*/ 0 h 13716001"/>
              <a:gd name="connsiteX1" fmla="*/ 11146971 w 14067725"/>
              <a:gd name="connsiteY1" fmla="*/ 0 h 13716001"/>
              <a:gd name="connsiteX2" fmla="*/ 11146971 w 14067725"/>
              <a:gd name="connsiteY2" fmla="*/ 13716001 h 13716001"/>
              <a:gd name="connsiteX3" fmla="*/ 0 w 14067725"/>
              <a:gd name="connsiteY3" fmla="*/ 13716001 h 13716001"/>
              <a:gd name="connsiteX4" fmla="*/ 0 w 14067725"/>
              <a:gd name="connsiteY4" fmla="*/ 0 h 13716001"/>
              <a:gd name="connsiteX0" fmla="*/ 0 w 14092890"/>
              <a:gd name="connsiteY0" fmla="*/ 0 h 13716001"/>
              <a:gd name="connsiteX1" fmla="*/ 11146971 w 14092890"/>
              <a:gd name="connsiteY1" fmla="*/ 0 h 13716001"/>
              <a:gd name="connsiteX2" fmla="*/ 11146971 w 14092890"/>
              <a:gd name="connsiteY2" fmla="*/ 13716001 h 13716001"/>
              <a:gd name="connsiteX3" fmla="*/ 0 w 14092890"/>
              <a:gd name="connsiteY3" fmla="*/ 13716001 h 13716001"/>
              <a:gd name="connsiteX4" fmla="*/ 0 w 14092890"/>
              <a:gd name="connsiteY4" fmla="*/ 0 h 13716001"/>
              <a:gd name="connsiteX0" fmla="*/ 0 w 14116678"/>
              <a:gd name="connsiteY0" fmla="*/ 0 h 13716001"/>
              <a:gd name="connsiteX1" fmla="*/ 11146971 w 14116678"/>
              <a:gd name="connsiteY1" fmla="*/ 0 h 13716001"/>
              <a:gd name="connsiteX2" fmla="*/ 11146971 w 14116678"/>
              <a:gd name="connsiteY2" fmla="*/ 13716001 h 13716001"/>
              <a:gd name="connsiteX3" fmla="*/ 0 w 14116678"/>
              <a:gd name="connsiteY3" fmla="*/ 13716001 h 13716001"/>
              <a:gd name="connsiteX4" fmla="*/ 0 w 14116678"/>
              <a:gd name="connsiteY4" fmla="*/ 0 h 13716001"/>
              <a:gd name="connsiteX0" fmla="*/ 0 w 16136517"/>
              <a:gd name="connsiteY0" fmla="*/ 26066 h 13716001"/>
              <a:gd name="connsiteX1" fmla="*/ 13166810 w 16136517"/>
              <a:gd name="connsiteY1" fmla="*/ 0 h 13716001"/>
              <a:gd name="connsiteX2" fmla="*/ 13166810 w 16136517"/>
              <a:gd name="connsiteY2" fmla="*/ 13716001 h 13716001"/>
              <a:gd name="connsiteX3" fmla="*/ 2019839 w 16136517"/>
              <a:gd name="connsiteY3" fmla="*/ 13716001 h 13716001"/>
              <a:gd name="connsiteX4" fmla="*/ 0 w 16136517"/>
              <a:gd name="connsiteY4" fmla="*/ 26066 h 13716001"/>
              <a:gd name="connsiteX0" fmla="*/ 0 w 16136517"/>
              <a:gd name="connsiteY0" fmla="*/ 26066 h 13716001"/>
              <a:gd name="connsiteX1" fmla="*/ 13166810 w 16136517"/>
              <a:gd name="connsiteY1" fmla="*/ 0 h 13716001"/>
              <a:gd name="connsiteX2" fmla="*/ 13166810 w 16136517"/>
              <a:gd name="connsiteY2" fmla="*/ 13716001 h 13716001"/>
              <a:gd name="connsiteX3" fmla="*/ 1 w 16136517"/>
              <a:gd name="connsiteY3" fmla="*/ 13689935 h 13716001"/>
              <a:gd name="connsiteX4" fmla="*/ 0 w 16136517"/>
              <a:gd name="connsiteY4" fmla="*/ 26066 h 13716001"/>
              <a:gd name="connsiteX0" fmla="*/ 0 w 16136517"/>
              <a:gd name="connsiteY0" fmla="*/ 9775 h 13716001"/>
              <a:gd name="connsiteX1" fmla="*/ 13166810 w 16136517"/>
              <a:gd name="connsiteY1" fmla="*/ 0 h 13716001"/>
              <a:gd name="connsiteX2" fmla="*/ 13166810 w 16136517"/>
              <a:gd name="connsiteY2" fmla="*/ 13716001 h 13716001"/>
              <a:gd name="connsiteX3" fmla="*/ 1 w 16136517"/>
              <a:gd name="connsiteY3" fmla="*/ 13689935 h 13716001"/>
              <a:gd name="connsiteX4" fmla="*/ 0 w 16136517"/>
              <a:gd name="connsiteY4" fmla="*/ 9775 h 13716001"/>
              <a:gd name="connsiteX0" fmla="*/ 1456614 w 16136516"/>
              <a:gd name="connsiteY0" fmla="*/ 824342 h 13716001"/>
              <a:gd name="connsiteX1" fmla="*/ 13166809 w 16136516"/>
              <a:gd name="connsiteY1" fmla="*/ 0 h 13716001"/>
              <a:gd name="connsiteX2" fmla="*/ 13166809 w 16136516"/>
              <a:gd name="connsiteY2" fmla="*/ 13716001 h 13716001"/>
              <a:gd name="connsiteX3" fmla="*/ 0 w 16136516"/>
              <a:gd name="connsiteY3" fmla="*/ 13689935 h 13716001"/>
              <a:gd name="connsiteX4" fmla="*/ 1456614 w 16136516"/>
              <a:gd name="connsiteY4" fmla="*/ 824342 h 13716001"/>
              <a:gd name="connsiteX0" fmla="*/ 0 w 16194780"/>
              <a:gd name="connsiteY0" fmla="*/ 9776 h 13716001"/>
              <a:gd name="connsiteX1" fmla="*/ 13225073 w 16194780"/>
              <a:gd name="connsiteY1" fmla="*/ 0 h 13716001"/>
              <a:gd name="connsiteX2" fmla="*/ 13225073 w 16194780"/>
              <a:gd name="connsiteY2" fmla="*/ 13716001 h 13716001"/>
              <a:gd name="connsiteX3" fmla="*/ 58264 w 16194780"/>
              <a:gd name="connsiteY3" fmla="*/ 13689935 h 13716001"/>
              <a:gd name="connsiteX4" fmla="*/ 0 w 16194780"/>
              <a:gd name="connsiteY4" fmla="*/ 9776 h 13716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4780" h="13716001">
                <a:moveTo>
                  <a:pt x="0" y="9776"/>
                </a:moveTo>
                <a:lnTo>
                  <a:pt x="13225073" y="0"/>
                </a:lnTo>
                <a:cubicBezTo>
                  <a:pt x="17387046" y="4245428"/>
                  <a:pt x="16977016" y="9608459"/>
                  <a:pt x="13225073" y="13716001"/>
                </a:cubicBezTo>
                <a:lnTo>
                  <a:pt x="58264" y="13689935"/>
                </a:lnTo>
                <a:cubicBezTo>
                  <a:pt x="58264" y="9135312"/>
                  <a:pt x="0" y="4564399"/>
                  <a:pt x="0" y="9776"/>
                </a:cubicBezTo>
                <a:close/>
              </a:path>
            </a:pathLst>
          </a:custGeom>
          <a:gradFill>
            <a:gsLst>
              <a:gs pos="80000">
                <a:schemeClr val="accent2">
                  <a:alpha val="80000"/>
                </a:schemeClr>
              </a:gs>
              <a:gs pos="24000">
                <a:schemeClr val="accent1">
                  <a:alpha val="8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5B6D232-084D-5E41-A1A9-913E01745C55}"/>
              </a:ext>
            </a:extLst>
          </p:cNvPr>
          <p:cNvSpPr/>
          <p:nvPr/>
        </p:nvSpPr>
        <p:spPr>
          <a:xfrm>
            <a:off x="2562444" y="2211676"/>
            <a:ext cx="1612004" cy="16120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D9E758E4-A8DA-744A-A756-BDEEAD052918}"/>
              </a:ext>
            </a:extLst>
          </p:cNvPr>
          <p:cNvGrpSpPr/>
          <p:nvPr/>
        </p:nvGrpSpPr>
        <p:grpSpPr>
          <a:xfrm>
            <a:off x="2974678" y="2623910"/>
            <a:ext cx="787535" cy="787534"/>
            <a:chOff x="5123329" y="2255652"/>
            <a:chExt cx="1078109" cy="1078108"/>
          </a:xfrm>
          <a:solidFill>
            <a:schemeClr val="bg1"/>
          </a:solidFill>
        </p:grpSpPr>
        <p:sp>
          <p:nvSpPr>
            <p:cNvPr id="98" name="Freeform 97">
              <a:extLst>
                <a:ext uri="{FF2B5EF4-FFF2-40B4-BE49-F238E27FC236}">
                  <a16:creationId xmlns:a16="http://schemas.microsoft.com/office/drawing/2014/main" id="{CCE4157B-4395-7746-B9D6-710C93A15BD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 name="Freeform 98">
              <a:extLst>
                <a:ext uri="{FF2B5EF4-FFF2-40B4-BE49-F238E27FC236}">
                  <a16:creationId xmlns:a16="http://schemas.microsoft.com/office/drawing/2014/main" id="{A4C14B90-A258-BA42-9E0E-347C20C6F65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99">
              <a:extLst>
                <a:ext uri="{FF2B5EF4-FFF2-40B4-BE49-F238E27FC236}">
                  <a16:creationId xmlns:a16="http://schemas.microsoft.com/office/drawing/2014/main" id="{AC1247C0-75B9-5A43-BD5C-AFE561F31BE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1" name="TextBox 100">
            <a:extLst>
              <a:ext uri="{FF2B5EF4-FFF2-40B4-BE49-F238E27FC236}">
                <a16:creationId xmlns:a16="http://schemas.microsoft.com/office/drawing/2014/main" id="{188C369C-0DD6-854F-8C7E-97785520F8EC}"/>
              </a:ext>
            </a:extLst>
          </p:cNvPr>
          <p:cNvSpPr txBox="1"/>
          <p:nvPr/>
        </p:nvSpPr>
        <p:spPr>
          <a:xfrm>
            <a:off x="4426255" y="2443213"/>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9" name="Oval 88">
            <a:extLst>
              <a:ext uri="{FF2B5EF4-FFF2-40B4-BE49-F238E27FC236}">
                <a16:creationId xmlns:a16="http://schemas.microsoft.com/office/drawing/2014/main" id="{BA629106-0732-C04C-B8EA-1885626D88B4}"/>
              </a:ext>
            </a:extLst>
          </p:cNvPr>
          <p:cNvSpPr/>
          <p:nvPr/>
        </p:nvSpPr>
        <p:spPr>
          <a:xfrm>
            <a:off x="2556850" y="9890030"/>
            <a:ext cx="1612004" cy="16120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B11938A3-4057-A145-BACE-23F0914CE08E}"/>
              </a:ext>
            </a:extLst>
          </p:cNvPr>
          <p:cNvGrpSpPr/>
          <p:nvPr/>
        </p:nvGrpSpPr>
        <p:grpSpPr>
          <a:xfrm>
            <a:off x="2969084" y="10335377"/>
            <a:ext cx="787535" cy="735577"/>
            <a:chOff x="8657130" y="2323034"/>
            <a:chExt cx="1078109" cy="1006982"/>
          </a:xfrm>
          <a:solidFill>
            <a:schemeClr val="bg1"/>
          </a:solidFill>
        </p:grpSpPr>
        <p:sp>
          <p:nvSpPr>
            <p:cNvPr id="91" name="Freeform 90">
              <a:extLst>
                <a:ext uri="{FF2B5EF4-FFF2-40B4-BE49-F238E27FC236}">
                  <a16:creationId xmlns:a16="http://schemas.microsoft.com/office/drawing/2014/main" id="{4DDB6EB2-4F51-184B-8D52-EB8A0013F64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 name="Freeform 93">
              <a:extLst>
                <a:ext uri="{FF2B5EF4-FFF2-40B4-BE49-F238E27FC236}">
                  <a16:creationId xmlns:a16="http://schemas.microsoft.com/office/drawing/2014/main" id="{714A8899-78C6-B949-A79E-DC804E2FCA97}"/>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 name="TextBox 101">
            <a:extLst>
              <a:ext uri="{FF2B5EF4-FFF2-40B4-BE49-F238E27FC236}">
                <a16:creationId xmlns:a16="http://schemas.microsoft.com/office/drawing/2014/main" id="{FA4BA5BE-7A01-004E-BA5A-25EB08478895}"/>
              </a:ext>
            </a:extLst>
          </p:cNvPr>
          <p:cNvSpPr txBox="1"/>
          <p:nvPr/>
        </p:nvSpPr>
        <p:spPr>
          <a:xfrm>
            <a:off x="4426255" y="10124303"/>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6" name="Oval 75">
            <a:extLst>
              <a:ext uri="{FF2B5EF4-FFF2-40B4-BE49-F238E27FC236}">
                <a16:creationId xmlns:a16="http://schemas.microsoft.com/office/drawing/2014/main" id="{905FA5AF-A6C3-D146-AC67-4863786280F9}"/>
              </a:ext>
            </a:extLst>
          </p:cNvPr>
          <p:cNvSpPr/>
          <p:nvPr/>
        </p:nvSpPr>
        <p:spPr>
          <a:xfrm>
            <a:off x="2562444" y="6050853"/>
            <a:ext cx="1612004" cy="16120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AB0868C7-5FF8-334C-BD0C-1AEB9B2E7EAE}"/>
              </a:ext>
            </a:extLst>
          </p:cNvPr>
          <p:cNvGrpSpPr/>
          <p:nvPr/>
        </p:nvGrpSpPr>
        <p:grpSpPr>
          <a:xfrm>
            <a:off x="3020156" y="6549203"/>
            <a:ext cx="696579" cy="701417"/>
            <a:chOff x="5231890" y="4370690"/>
            <a:chExt cx="1078109" cy="1085596"/>
          </a:xfrm>
          <a:solidFill>
            <a:schemeClr val="bg1"/>
          </a:solidFill>
        </p:grpSpPr>
        <p:sp>
          <p:nvSpPr>
            <p:cNvPr id="78" name="Freeform 23">
              <a:extLst>
                <a:ext uri="{FF2B5EF4-FFF2-40B4-BE49-F238E27FC236}">
                  <a16:creationId xmlns:a16="http://schemas.microsoft.com/office/drawing/2014/main" id="{A58A4861-7FA5-5E4A-843E-44D63F0EEDE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24">
              <a:extLst>
                <a:ext uri="{FF2B5EF4-FFF2-40B4-BE49-F238E27FC236}">
                  <a16:creationId xmlns:a16="http://schemas.microsoft.com/office/drawing/2014/main" id="{15570279-F6D1-2E4F-9BAE-F4D01ADAB63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25">
              <a:extLst>
                <a:ext uri="{FF2B5EF4-FFF2-40B4-BE49-F238E27FC236}">
                  <a16:creationId xmlns:a16="http://schemas.microsoft.com/office/drawing/2014/main" id="{2F177E59-0546-9D43-9817-7C7A7FFAAA9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26">
              <a:extLst>
                <a:ext uri="{FF2B5EF4-FFF2-40B4-BE49-F238E27FC236}">
                  <a16:creationId xmlns:a16="http://schemas.microsoft.com/office/drawing/2014/main" id="{7FB4C950-EA50-DF49-BE86-D6E53CDFC8A7}"/>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27">
              <a:extLst>
                <a:ext uri="{FF2B5EF4-FFF2-40B4-BE49-F238E27FC236}">
                  <a16:creationId xmlns:a16="http://schemas.microsoft.com/office/drawing/2014/main" id="{88ADC312-60F7-2D42-9D1B-C6C303F5DE92}"/>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 name="Freeform 28">
              <a:extLst>
                <a:ext uri="{FF2B5EF4-FFF2-40B4-BE49-F238E27FC236}">
                  <a16:creationId xmlns:a16="http://schemas.microsoft.com/office/drawing/2014/main" id="{5278EF83-6BF5-D34C-8B52-FEF72034C75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29">
              <a:extLst>
                <a:ext uri="{FF2B5EF4-FFF2-40B4-BE49-F238E27FC236}">
                  <a16:creationId xmlns:a16="http://schemas.microsoft.com/office/drawing/2014/main" id="{188398F8-92BD-3047-8D2A-13D84A30CBE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30">
              <a:extLst>
                <a:ext uri="{FF2B5EF4-FFF2-40B4-BE49-F238E27FC236}">
                  <a16:creationId xmlns:a16="http://schemas.microsoft.com/office/drawing/2014/main" id="{F79F219D-EB44-EE4D-B435-8D0FC14154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31">
              <a:extLst>
                <a:ext uri="{FF2B5EF4-FFF2-40B4-BE49-F238E27FC236}">
                  <a16:creationId xmlns:a16="http://schemas.microsoft.com/office/drawing/2014/main" id="{CDA0DFD6-3286-6345-9CC3-E128C040E4F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32">
              <a:extLst>
                <a:ext uri="{FF2B5EF4-FFF2-40B4-BE49-F238E27FC236}">
                  <a16:creationId xmlns:a16="http://schemas.microsoft.com/office/drawing/2014/main" id="{CE484EA5-6002-1048-A83E-2E81E8667C0C}"/>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3" name="TextBox 102">
            <a:extLst>
              <a:ext uri="{FF2B5EF4-FFF2-40B4-BE49-F238E27FC236}">
                <a16:creationId xmlns:a16="http://schemas.microsoft.com/office/drawing/2014/main" id="{74A5D7E8-01C4-0945-8E13-F334B374B68F}"/>
              </a:ext>
            </a:extLst>
          </p:cNvPr>
          <p:cNvSpPr txBox="1"/>
          <p:nvPr/>
        </p:nvSpPr>
        <p:spPr>
          <a:xfrm>
            <a:off x="4426255" y="6233253"/>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 name="Group 9">
            <a:extLst>
              <a:ext uri="{FF2B5EF4-FFF2-40B4-BE49-F238E27FC236}">
                <a16:creationId xmlns:a16="http://schemas.microsoft.com/office/drawing/2014/main" id="{CECD4CE7-69A1-E744-B1FD-FB70609BD335}"/>
              </a:ext>
            </a:extLst>
          </p:cNvPr>
          <p:cNvGrpSpPr/>
          <p:nvPr/>
        </p:nvGrpSpPr>
        <p:grpSpPr>
          <a:xfrm>
            <a:off x="15662343" y="3223351"/>
            <a:ext cx="6152863" cy="7505712"/>
            <a:chOff x="14430985" y="3400097"/>
            <a:chExt cx="6152863" cy="7505712"/>
          </a:xfrm>
        </p:grpSpPr>
        <p:grpSp>
          <p:nvGrpSpPr>
            <p:cNvPr id="4" name="Group 3">
              <a:extLst>
                <a:ext uri="{FF2B5EF4-FFF2-40B4-BE49-F238E27FC236}">
                  <a16:creationId xmlns:a16="http://schemas.microsoft.com/office/drawing/2014/main" id="{E15B3A47-FEFB-7F44-94D0-F9E5CFDBEA8D}"/>
                </a:ext>
              </a:extLst>
            </p:cNvPr>
            <p:cNvGrpSpPr/>
            <p:nvPr/>
          </p:nvGrpSpPr>
          <p:grpSpPr>
            <a:xfrm>
              <a:off x="14430985" y="3400097"/>
              <a:ext cx="6152863" cy="2758687"/>
              <a:chOff x="4846062" y="1032440"/>
              <a:chExt cx="6152863" cy="2758687"/>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6152863" cy="2438241"/>
                <a:chOff x="4846062" y="633855"/>
                <a:chExt cx="6152863"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6152863"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Oval 2">
                <a:extLst>
                  <a:ext uri="{FF2B5EF4-FFF2-40B4-BE49-F238E27FC236}">
                    <a16:creationId xmlns:a16="http://schemas.microsoft.com/office/drawing/2014/main" id="{C1929AB8-F939-084A-82BA-7A736F678DD8}"/>
                  </a:ext>
                </a:extLst>
              </p:cNvPr>
              <p:cNvSpPr/>
              <p:nvPr/>
            </p:nvSpPr>
            <p:spPr>
              <a:xfrm>
                <a:off x="4974329" y="3604667"/>
                <a:ext cx="186462" cy="186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grpSp>
        <p:sp>
          <p:nvSpPr>
            <p:cNvPr id="104" name="TextBox 103">
              <a:extLst>
                <a:ext uri="{FF2B5EF4-FFF2-40B4-BE49-F238E27FC236}">
                  <a16:creationId xmlns:a16="http://schemas.microsoft.com/office/drawing/2014/main" id="{1D34B1D8-8E5F-4648-8D7D-7F229262E939}"/>
                </a:ext>
              </a:extLst>
            </p:cNvPr>
            <p:cNvSpPr txBox="1"/>
            <p:nvPr/>
          </p:nvSpPr>
          <p:spPr>
            <a:xfrm>
              <a:off x="14507000" y="6662211"/>
              <a:ext cx="6024596" cy="424359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799540050"/>
      </p:ext>
    </p:extLst>
  </p:cSld>
  <p:clrMapOvr>
    <a:masterClrMapping/>
  </p:clrMapOvr>
</p:sld>
</file>

<file path=ppt/theme/theme1.xml><?xml version="1.0" encoding="utf-8"?>
<a:theme xmlns:a="http://schemas.openxmlformats.org/drawingml/2006/main" name="Office Theme">
  <a:themeElements>
    <a:clrScheme name="TSQ - Rouge Light">
      <a:dk1>
        <a:srgbClr val="737572"/>
      </a:dk1>
      <a:lt1>
        <a:srgbClr val="FFFFFF"/>
      </a:lt1>
      <a:dk2>
        <a:srgbClr val="363E48"/>
      </a:dk2>
      <a:lt2>
        <a:srgbClr val="FFFFFF"/>
      </a:lt2>
      <a:accent1>
        <a:srgbClr val="1EA185"/>
      </a:accent1>
      <a:accent2>
        <a:srgbClr val="9BBB5C"/>
      </a:accent2>
      <a:accent3>
        <a:srgbClr val="F29B26"/>
      </a:accent3>
      <a:accent4>
        <a:srgbClr val="BD392F"/>
      </a:accent4>
      <a:accent5>
        <a:srgbClr val="445469"/>
      </a:accent5>
      <a:accent6>
        <a:srgbClr val="6D6F6B"/>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84928</TotalTime>
  <Words>2055</Words>
  <Application>Microsoft Macintosh PowerPoint</Application>
  <PresentationFormat>Custom</PresentationFormat>
  <Paragraphs>272</Paragraphs>
  <Slides>45</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45</vt:i4>
      </vt:variant>
    </vt:vector>
  </HeadingPairs>
  <TitlesOfParts>
    <vt:vector size="62" baseType="lpstr">
      <vt:lpstr>Arial Unicode MS</vt:lpstr>
      <vt:lpstr>맑은 고딕</vt:lpstr>
      <vt:lpstr>Arial</vt:lpstr>
      <vt:lpstr>Calibri</vt:lpstr>
      <vt:lpstr>Calibri Light</vt:lpstr>
      <vt:lpstr>Gill Sans</vt:lpstr>
      <vt:lpstr>Lato</vt:lpstr>
      <vt:lpstr>Lato Light</vt:lpstr>
      <vt:lpstr>Lato Medium</vt:lpstr>
      <vt:lpstr>Lato Regular</vt:lpstr>
      <vt:lpstr>Montserrat</vt:lpstr>
      <vt:lpstr>Montserrat Light</vt:lpstr>
      <vt:lpstr>Poppins Medium</vt:lpstr>
      <vt:lpstr>Roboto</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15324</cp:revision>
  <dcterms:created xsi:type="dcterms:W3CDTF">2014-11-12T21:47:38Z</dcterms:created>
  <dcterms:modified xsi:type="dcterms:W3CDTF">2019-05-13T04:49:56Z</dcterms:modified>
  <cp:category/>
</cp:coreProperties>
</file>