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057" r:id="rId2"/>
    <p:sldId id="4058" r:id="rId3"/>
    <p:sldId id="4027" r:id="rId4"/>
    <p:sldId id="4046" r:id="rId5"/>
    <p:sldId id="4045" r:id="rId6"/>
    <p:sldId id="4047" r:id="rId7"/>
    <p:sldId id="4048" r:id="rId8"/>
    <p:sldId id="4049" r:id="rId9"/>
    <p:sldId id="4050" r:id="rId10"/>
    <p:sldId id="4051" r:id="rId11"/>
    <p:sldId id="4052" r:id="rId12"/>
    <p:sldId id="4053" r:id="rId13"/>
    <p:sldId id="4062" r:id="rId14"/>
    <p:sldId id="4055" r:id="rId15"/>
    <p:sldId id="4056" r:id="rId16"/>
    <p:sldId id="4060" r:id="rId17"/>
    <p:sldId id="4063" r:id="rId18"/>
    <p:sldId id="4064" r:id="rId19"/>
    <p:sldId id="4065" r:id="rId20"/>
    <p:sldId id="4089" r:id="rId21"/>
    <p:sldId id="4066" r:id="rId22"/>
    <p:sldId id="4072" r:id="rId23"/>
    <p:sldId id="4073" r:id="rId24"/>
    <p:sldId id="4074" r:id="rId25"/>
    <p:sldId id="4075" r:id="rId26"/>
    <p:sldId id="4076" r:id="rId27"/>
    <p:sldId id="4067" r:id="rId28"/>
    <p:sldId id="4068" r:id="rId29"/>
    <p:sldId id="4070" r:id="rId30"/>
    <p:sldId id="4071" r:id="rId31"/>
    <p:sldId id="4077" r:id="rId32"/>
    <p:sldId id="4078" r:id="rId33"/>
    <p:sldId id="4079" r:id="rId34"/>
    <p:sldId id="4080" r:id="rId35"/>
    <p:sldId id="4081" r:id="rId36"/>
    <p:sldId id="4082" r:id="rId37"/>
    <p:sldId id="4083" r:id="rId38"/>
    <p:sldId id="4084" r:id="rId39"/>
    <p:sldId id="4090" r:id="rId40"/>
    <p:sldId id="4091" r:id="rId41"/>
    <p:sldId id="4092" r:id="rId42"/>
    <p:sldId id="4093" r:id="rId43"/>
    <p:sldId id="4094" r:id="rId44"/>
    <p:sldId id="4087" r:id="rId45"/>
    <p:sldId id="4086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 autoAdjust="0"/>
    <p:restoredTop sz="95827" autoAdjust="0"/>
  </p:normalViewPr>
  <p:slideViewPr>
    <p:cSldViewPr snapToGrid="0" snapToObjects="1">
      <p:cViewPr>
        <p:scale>
          <a:sx n="40" d="100"/>
          <a:sy n="40" d="100"/>
        </p:scale>
        <p:origin x="728" y="80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B-B949-B776-E1624DA98E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1B-B949-B776-E1624DA98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2749567"/>
        <c:axId val="591199295"/>
      </c:areaChart>
      <c:catAx>
        <c:axId val="10127495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91199295"/>
        <c:crosses val="autoZero"/>
        <c:auto val="1"/>
        <c:lblAlgn val="ctr"/>
        <c:lblOffset val="100"/>
        <c:noMultiLvlLbl val="0"/>
      </c:catAx>
      <c:valAx>
        <c:axId val="59119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012749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C62F500-12DB-6E47-84BE-5D2F1BAE7C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8925" y="4368255"/>
            <a:ext cx="12587155" cy="7721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C62F500-12DB-6E47-84BE-5D2F1BAE7C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07039" y="-1"/>
            <a:ext cx="13770609" cy="9180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4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C62F500-12DB-6E47-84BE-5D2F1BAE7C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359818" y="0"/>
            <a:ext cx="12017830" cy="100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F422B46-457B-0B40-BE2C-61B4003F40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017830" cy="100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1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F422B46-457B-0B40-BE2C-61B4003F40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32681" y="3494050"/>
            <a:ext cx="10556144" cy="678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E49D0AA-1BD5-714E-8C24-CCE0126BC2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88825" y="3494050"/>
            <a:ext cx="10556144" cy="678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0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91885" y="-378371"/>
            <a:ext cx="17841686" cy="14472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EEE5BC20-9F2A-2245-ADC5-7E510920EA59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11241402" y="1171471"/>
            <a:ext cx="11923776" cy="5548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4E57B91-CB4C-AD41-A997-B9957602C24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241402" y="6981446"/>
            <a:ext cx="11923776" cy="5548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3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4370830"/>
            <a:ext cx="14798401" cy="934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54250" y="3906314"/>
            <a:ext cx="9490947" cy="41227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FDDD2CD-DADA-6543-82F4-53D92E4736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308924" y="3906314"/>
            <a:ext cx="11409209" cy="8407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B1200EE-2B0A-5348-B5D5-2605E6F2ED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391886" y="5137277"/>
            <a:ext cx="25120443" cy="8957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CDB214-91CC-5B4C-8CD3-704527D441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796540" y="2708989"/>
            <a:ext cx="4667482" cy="8237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200776" y="2708989"/>
            <a:ext cx="4667482" cy="8237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4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B1200EE-2B0A-5348-B5D5-2605E6F2ED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391886" y="6493835"/>
            <a:ext cx="25120443" cy="7600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CDB214-91CC-5B4C-8CD3-704527D441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100098" y="2146069"/>
            <a:ext cx="7080122" cy="9540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0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CDB214-91CC-5B4C-8CD3-704527D441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3921" y="4162927"/>
            <a:ext cx="8322040" cy="5214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817A464-9E5E-6C45-9C40-5486069F0C2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93564" y="5989247"/>
            <a:ext cx="8322040" cy="5214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91886" y="-378371"/>
            <a:ext cx="25120443" cy="14472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817A464-9E5E-6C45-9C40-5486069F0C2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5232400"/>
            <a:ext cx="24377650" cy="8483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1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86108" y="-1"/>
            <a:ext cx="14291542" cy="103924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873341"/>
            <a:ext cx="12188824" cy="6836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1F398746-19A2-FC4D-AD81-8C29477189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6" y="3873341"/>
            <a:ext cx="12188824" cy="68362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59516" y="3458816"/>
            <a:ext cx="11032869" cy="8706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7AC9D8C-CC63-B749-B164-13EB619E70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05376" y="3458817"/>
            <a:ext cx="9712758" cy="5405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8A4A26-5872-4649-9C66-6834ACF941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9517" y="4415050"/>
            <a:ext cx="2873376" cy="28733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07F36B2-BF64-B444-B953-58F0027C70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59517" y="8777222"/>
            <a:ext cx="2873376" cy="28733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18416BD-E6BF-1D44-8DA8-9F328F98655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527025" y="4415050"/>
            <a:ext cx="2873376" cy="28733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35DFBBC-EAA4-EE40-B663-1200D961F9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527025" y="8777222"/>
            <a:ext cx="2873376" cy="28733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1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C62F500-12DB-6E47-84BE-5D2F1BAE7C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-378371"/>
            <a:ext cx="12539732" cy="14472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420857-BC4E-034C-836C-2A6A54F7F4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91557" y="6843973"/>
            <a:ext cx="3894074" cy="389406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0555862-056E-4141-B340-B27A6CBE70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08652" y="6843973"/>
            <a:ext cx="3894074" cy="389406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E61F4BF-E6AA-5745-AD97-22D7815D4F4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65157" y="4989773"/>
            <a:ext cx="3894074" cy="389406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2AB54AA-9A20-134F-A9CB-68D6033AF8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282252" y="4989773"/>
            <a:ext cx="3894074" cy="389406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2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C62F500-12DB-6E47-84BE-5D2F1BAE7C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-1"/>
            <a:ext cx="12188825" cy="7621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2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  <p:sldLayoutId id="2147484000" r:id="rId19"/>
    <p:sldLayoutId id="2147484001" r:id="rId2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AA826-A021-094E-9E33-DD26D4AC25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560D1-147C-6248-B248-B7471A0C70EA}"/>
              </a:ext>
            </a:extLst>
          </p:cNvPr>
          <p:cNvSpPr/>
          <p:nvPr/>
        </p:nvSpPr>
        <p:spPr>
          <a:xfrm rot="10800000" flipH="1" flipV="1">
            <a:off x="-3" y="-14525"/>
            <a:ext cx="24377649" cy="13730525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9028A2-7C20-454F-9924-CF8E7E5361AF}"/>
              </a:ext>
            </a:extLst>
          </p:cNvPr>
          <p:cNvGrpSpPr/>
          <p:nvPr/>
        </p:nvGrpSpPr>
        <p:grpSpPr>
          <a:xfrm>
            <a:off x="2731313" y="4412702"/>
            <a:ext cx="21646337" cy="3390981"/>
            <a:chOff x="2731313" y="4759680"/>
            <a:chExt cx="21646337" cy="33909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C17932D-843F-D741-ABDC-572FA03556E3}"/>
                </a:ext>
              </a:extLst>
            </p:cNvPr>
            <p:cNvGrpSpPr/>
            <p:nvPr/>
          </p:nvGrpSpPr>
          <p:grpSpPr>
            <a:xfrm>
              <a:off x="2731313" y="5565338"/>
              <a:ext cx="17153711" cy="2585323"/>
              <a:chOff x="4032241" y="5565338"/>
              <a:chExt cx="17153711" cy="258532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91A73A-5C6B-564C-B85F-50C52A884B9C}"/>
                  </a:ext>
                </a:extLst>
              </p:cNvPr>
              <p:cNvSpPr txBox="1"/>
              <p:nvPr/>
            </p:nvSpPr>
            <p:spPr>
              <a:xfrm>
                <a:off x="4032241" y="5565338"/>
                <a:ext cx="17153711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>
                    <a:solidFill>
                      <a:schemeClr val="bg1"/>
                    </a:solidFill>
                    <a:latin typeface="Poppins" pitchFamily="2" charset="77"/>
                    <a:ea typeface="Roboto Medium" panose="02000000000000000000" pitchFamily="2" charset="0"/>
                    <a:cs typeface="Poppins" pitchFamily="2" charset="77"/>
                  </a:rPr>
                  <a:t>DELLA PRESENTATION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20EC85-A5D4-C644-BB1B-03B690B239D0}"/>
                  </a:ext>
                </a:extLst>
              </p:cNvPr>
              <p:cNvSpPr txBox="1"/>
              <p:nvPr/>
            </p:nvSpPr>
            <p:spPr>
              <a:xfrm>
                <a:off x="4032242" y="7504330"/>
                <a:ext cx="15479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D320A6-DE46-4340-9BF7-20A815B06C94}"/>
                </a:ext>
              </a:extLst>
            </p:cNvPr>
            <p:cNvSpPr/>
            <p:nvPr/>
          </p:nvSpPr>
          <p:spPr>
            <a:xfrm>
              <a:off x="2861943" y="4759680"/>
              <a:ext cx="21515707" cy="159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0602CB-E037-A64C-9F6E-04C1A5DF999F}"/>
              </a:ext>
            </a:extLst>
          </p:cNvPr>
          <p:cNvGrpSpPr/>
          <p:nvPr/>
        </p:nvGrpSpPr>
        <p:grpSpPr>
          <a:xfrm>
            <a:off x="2861943" y="8354984"/>
            <a:ext cx="6101187" cy="948314"/>
            <a:chOff x="2861943" y="9091798"/>
            <a:chExt cx="6101187" cy="94831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C163277-D335-0C45-A7EA-7771000A2676}"/>
                </a:ext>
              </a:extLst>
            </p:cNvPr>
            <p:cNvSpPr/>
            <p:nvPr/>
          </p:nvSpPr>
          <p:spPr>
            <a:xfrm>
              <a:off x="2861943" y="9091798"/>
              <a:ext cx="6101187" cy="948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6EBF02-6695-7446-B9D9-11AA3117A4AB}"/>
                </a:ext>
              </a:extLst>
            </p:cNvPr>
            <p:cNvSpPr txBox="1"/>
            <p:nvPr/>
          </p:nvSpPr>
          <p:spPr>
            <a:xfrm>
              <a:off x="3274029" y="9375948"/>
              <a:ext cx="5277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BEN ANDERSON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21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660395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Sample List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0427258-8E79-F246-A0E9-14D202950ED7}"/>
              </a:ext>
            </a:extLst>
          </p:cNvPr>
          <p:cNvSpPr txBox="1">
            <a:spLocks/>
          </p:cNvSpPr>
          <p:nvPr/>
        </p:nvSpPr>
        <p:spPr>
          <a:xfrm>
            <a:off x="1557767" y="3358605"/>
            <a:ext cx="7004342" cy="712003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Ideally, a product should meet a certain consumer demand, or it should be so compelling that consumers believe. </a:t>
            </a: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 algn="l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product, and business executives should have a plan for dealing with products at every stage of their life cycles.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59C215-6083-5B4B-B6CC-7F5806C35D8F}"/>
              </a:ext>
            </a:extLst>
          </p:cNvPr>
          <p:cNvGrpSpPr/>
          <p:nvPr/>
        </p:nvGrpSpPr>
        <p:grpSpPr>
          <a:xfrm>
            <a:off x="1659517" y="11414216"/>
            <a:ext cx="5940434" cy="1270681"/>
            <a:chOff x="1917773" y="11349765"/>
            <a:chExt cx="5940434" cy="1270681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45A517B4-A7A9-2B41-AED7-4AEE6FD5B993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E95ED5-66C0-F941-A7B8-A55EECDD1C09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994883B-9C44-F048-8899-4AE3106DF80F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32C740D-59D5-3742-82C0-34842805BDA6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6DC3A83-B5FA-194D-AD56-61F5FB6877A3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FF8B2-E0BE-7F42-9C79-D5E572FCCFB2}"/>
              </a:ext>
            </a:extLst>
          </p:cNvPr>
          <p:cNvGrpSpPr/>
          <p:nvPr/>
        </p:nvGrpSpPr>
        <p:grpSpPr>
          <a:xfrm>
            <a:off x="9217363" y="11414216"/>
            <a:ext cx="5940434" cy="1270681"/>
            <a:chOff x="1917773" y="11349765"/>
            <a:chExt cx="5940434" cy="1270681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E43B549A-C0C1-974C-91AB-54F4F0368532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CA2028E-ACFF-BA47-8319-DDAC39C94604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011F06C-3C8E-194D-A80E-89F5FD89FF24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B5E0A7E-F5BA-E94E-884B-6F9D55A6D8A2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45CE338-EDA0-C14B-AC29-842D17A208A4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7F9090-240C-DB4F-BFEC-62EF7CF9E53C}"/>
              </a:ext>
            </a:extLst>
          </p:cNvPr>
          <p:cNvGrpSpPr/>
          <p:nvPr/>
        </p:nvGrpSpPr>
        <p:grpSpPr>
          <a:xfrm>
            <a:off x="16777699" y="11414216"/>
            <a:ext cx="5940434" cy="1270681"/>
            <a:chOff x="1917773" y="11349765"/>
            <a:chExt cx="5940434" cy="1270681"/>
          </a:xfrm>
        </p:grpSpPr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90F4F682-EB8C-6847-963D-7163DE5C4753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A031726-56F5-E045-A344-8CB4A1B3436B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042E8DE-07D7-234B-82A9-F6707730F36F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013134D-6CBA-F140-B2C4-913E5D20225F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387E83-A732-BF4D-A27E-4F7D93509F30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E2FC37-13DC-2F40-AFE4-69C3CA2AB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49431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EEF60-7FF5-7A49-A272-90DB93878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6FE1BB-8B5F-AB47-BD8C-CFEB29E9D7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Models Comparison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C69165-8028-C541-BA60-03F8AF6EF3F4}"/>
              </a:ext>
            </a:extLst>
          </p:cNvPr>
          <p:cNvSpPr/>
          <p:nvPr/>
        </p:nvSpPr>
        <p:spPr>
          <a:xfrm>
            <a:off x="12188825" y="3873341"/>
            <a:ext cx="12188824" cy="683622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F3F880-70B7-2441-9B9F-A464EC3661C1}"/>
              </a:ext>
            </a:extLst>
          </p:cNvPr>
          <p:cNvSpPr/>
          <p:nvPr/>
        </p:nvSpPr>
        <p:spPr>
          <a:xfrm>
            <a:off x="4032" y="3873341"/>
            <a:ext cx="12188824" cy="683622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D16123-AEBE-8741-B8FE-4D0D1FA2CFC9}"/>
              </a:ext>
            </a:extLst>
          </p:cNvPr>
          <p:cNvSpPr/>
          <p:nvPr/>
        </p:nvSpPr>
        <p:spPr>
          <a:xfrm>
            <a:off x="10815877" y="5918508"/>
            <a:ext cx="2745896" cy="2745894"/>
          </a:xfrm>
          <a:prstGeom prst="ellipse">
            <a:avLst/>
          </a:prstGeom>
          <a:solidFill>
            <a:schemeClr val="tx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F3E01E-8C80-EA48-9232-7B68F8464255}"/>
              </a:ext>
            </a:extLst>
          </p:cNvPr>
          <p:cNvGrpSpPr/>
          <p:nvPr/>
        </p:nvGrpSpPr>
        <p:grpSpPr>
          <a:xfrm>
            <a:off x="11432712" y="6569992"/>
            <a:ext cx="1486876" cy="1486874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2696007-C56C-8F45-A779-CC555F7EC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CD752E6-0D44-8647-B1BD-9AA5EB97A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22B6EC4-8D15-E544-B8E3-3AE28C822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037D9C0-5856-F04B-897D-3856D20EAC77}"/>
              </a:ext>
            </a:extLst>
          </p:cNvPr>
          <p:cNvSpPr/>
          <p:nvPr/>
        </p:nvSpPr>
        <p:spPr>
          <a:xfrm>
            <a:off x="1422513" y="11135466"/>
            <a:ext cx="9347832" cy="1133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D2D2C4-5E7D-4E4D-B32D-6369A50E2B45}"/>
              </a:ext>
            </a:extLst>
          </p:cNvPr>
          <p:cNvSpPr/>
          <p:nvPr/>
        </p:nvSpPr>
        <p:spPr>
          <a:xfrm>
            <a:off x="3673326" y="6666769"/>
            <a:ext cx="4846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Title One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E7B299-7D10-3544-BDB9-C4D8B2AC14B4}"/>
              </a:ext>
            </a:extLst>
          </p:cNvPr>
          <p:cNvSpPr/>
          <p:nvPr/>
        </p:nvSpPr>
        <p:spPr>
          <a:xfrm>
            <a:off x="15858118" y="6666769"/>
            <a:ext cx="4846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Title Two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8497BE-9B5C-B74F-A41C-ABDE6A848AD3}"/>
              </a:ext>
            </a:extLst>
          </p:cNvPr>
          <p:cNvSpPr/>
          <p:nvPr/>
        </p:nvSpPr>
        <p:spPr>
          <a:xfrm>
            <a:off x="13607307" y="11135466"/>
            <a:ext cx="9347832" cy="1133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</p:spTree>
    <p:extLst>
      <p:ext uri="{BB962C8B-B14F-4D97-AF65-F5344CB8AC3E}">
        <p14:creationId xmlns:p14="http://schemas.microsoft.com/office/powerpoint/2010/main" val="390344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Product Preview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EE479-FA98-BF4D-BC7D-1FA21D5355FF}"/>
              </a:ext>
            </a:extLst>
          </p:cNvPr>
          <p:cNvSpPr txBox="1"/>
          <p:nvPr/>
        </p:nvSpPr>
        <p:spPr>
          <a:xfrm>
            <a:off x="13391251" y="9499254"/>
            <a:ext cx="9326882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 Whether you are a low budget start-up or an established small business. What makes us unique is our real-time reporting system, which provides you with up to the minute reporting.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F2D803A-5D68-4644-9358-74D8615765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37BD02-99A2-9146-B6A8-074A1D5032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6081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B85-8302-9245-BD65-D56D38943A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176107-8A98-614E-A00E-EE53D79A6326}"/>
              </a:ext>
            </a:extLst>
          </p:cNvPr>
          <p:cNvSpPr/>
          <p:nvPr/>
        </p:nvSpPr>
        <p:spPr>
          <a:xfrm rot="10800000" flipH="1" flipV="1">
            <a:off x="-3" y="-14525"/>
            <a:ext cx="24377649" cy="13730525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127C10-B3CA-B548-A7BA-53E5427D36CF}"/>
              </a:ext>
            </a:extLst>
          </p:cNvPr>
          <p:cNvGrpSpPr/>
          <p:nvPr/>
        </p:nvGrpSpPr>
        <p:grpSpPr>
          <a:xfrm>
            <a:off x="6248237" y="5955174"/>
            <a:ext cx="15479451" cy="2585323"/>
            <a:chOff x="4032242" y="5565338"/>
            <a:chExt cx="15479451" cy="25853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032242" y="5565338"/>
              <a:ext cx="1547945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MEET OUR TEAM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4032242" y="7504330"/>
              <a:ext cx="15479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E7B01EE-2265-644F-856D-DF5A174F7852}"/>
              </a:ext>
            </a:extLst>
          </p:cNvPr>
          <p:cNvSpPr/>
          <p:nvPr/>
        </p:nvSpPr>
        <p:spPr>
          <a:xfrm>
            <a:off x="0" y="5149516"/>
            <a:ext cx="21515707" cy="1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3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Our Business Team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3C403F-0C21-FE42-B299-98559A7D6538}"/>
              </a:ext>
            </a:extLst>
          </p:cNvPr>
          <p:cNvSpPr/>
          <p:nvPr/>
        </p:nvSpPr>
        <p:spPr>
          <a:xfrm>
            <a:off x="4992725" y="5388668"/>
            <a:ext cx="6857900" cy="1685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D8467-05AB-544F-B6FB-E0B7CCFB230B}"/>
              </a:ext>
            </a:extLst>
          </p:cNvPr>
          <p:cNvSpPr/>
          <p:nvPr/>
        </p:nvSpPr>
        <p:spPr>
          <a:xfrm>
            <a:off x="4992724" y="4629603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Hanna Rice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Lato" panose="020F0502020204030203" pitchFamily="34" charset="0"/>
              <a:cs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EF5DC0-3CA0-1A46-935C-994D7ECA08AA}"/>
              </a:ext>
            </a:extLst>
          </p:cNvPr>
          <p:cNvSpPr/>
          <p:nvPr/>
        </p:nvSpPr>
        <p:spPr>
          <a:xfrm>
            <a:off x="4992725" y="9750836"/>
            <a:ext cx="6857900" cy="1685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368A20-4D74-2249-833C-38B27BC0E761}"/>
              </a:ext>
            </a:extLst>
          </p:cNvPr>
          <p:cNvSpPr/>
          <p:nvPr/>
        </p:nvSpPr>
        <p:spPr>
          <a:xfrm>
            <a:off x="4992724" y="8991771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Ryan McGill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Lato" panose="020F0502020204030203" pitchFamily="34" charset="0"/>
              <a:cs typeface="Poppins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CF3490-1831-6945-ADC8-F8120ED2AE27}"/>
              </a:ext>
            </a:extLst>
          </p:cNvPr>
          <p:cNvSpPr/>
          <p:nvPr/>
        </p:nvSpPr>
        <p:spPr>
          <a:xfrm>
            <a:off x="15860233" y="5388668"/>
            <a:ext cx="6857900" cy="1685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DDEE6D-BE46-1048-A707-34E9B5D255D3}"/>
              </a:ext>
            </a:extLst>
          </p:cNvPr>
          <p:cNvSpPr/>
          <p:nvPr/>
        </p:nvSpPr>
        <p:spPr>
          <a:xfrm>
            <a:off x="15860232" y="4629603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Maddie Mills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Lato" panose="020F0502020204030203" pitchFamily="34" charset="0"/>
              <a:cs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5AF73A-2F5F-9A4F-8D17-ABC815BC626F}"/>
              </a:ext>
            </a:extLst>
          </p:cNvPr>
          <p:cNvSpPr/>
          <p:nvPr/>
        </p:nvSpPr>
        <p:spPr>
          <a:xfrm>
            <a:off x="15860233" y="9750836"/>
            <a:ext cx="6857900" cy="1685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A61BB3-B03F-4049-88CD-7E0723EAAC2D}"/>
              </a:ext>
            </a:extLst>
          </p:cNvPr>
          <p:cNvSpPr/>
          <p:nvPr/>
        </p:nvSpPr>
        <p:spPr>
          <a:xfrm>
            <a:off x="15860232" y="8991771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John Doe</a:t>
            </a:r>
            <a:endParaRPr lang="en-US" sz="5400" dirty="0">
              <a:solidFill>
                <a:schemeClr val="tx2"/>
              </a:solidFill>
              <a:latin typeface="Poppins" pitchFamily="2" charset="77"/>
              <a:ea typeface="Lato" panose="020F0502020204030203" pitchFamily="34" charset="0"/>
              <a:cs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C2369-5818-AE45-914F-DF19F52B4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E0A1FC-D0F9-6F47-A53F-D6ADEA4AA7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2C39B8-8655-014C-B74F-DAE9945011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2C3978-7C5C-5244-9833-FCA300325A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42512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E675721-5FEE-0D48-9F16-74D9D9452B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9A6CA-077F-1F42-8E2F-6D0AD0A0D46E}"/>
              </a:ext>
            </a:extLst>
          </p:cNvPr>
          <p:cNvSpPr/>
          <p:nvPr/>
        </p:nvSpPr>
        <p:spPr>
          <a:xfrm rot="10800000" flipH="1" flipV="1">
            <a:off x="12188826" y="-14525"/>
            <a:ext cx="12188824" cy="13730525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Our Business Team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619843-9E8A-614E-A618-DC171A78A853}"/>
              </a:ext>
            </a:extLst>
          </p:cNvPr>
          <p:cNvSpPr/>
          <p:nvPr/>
        </p:nvSpPr>
        <p:spPr>
          <a:xfrm>
            <a:off x="0" y="9686924"/>
            <a:ext cx="12188826" cy="40290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C488A6-6A63-464B-969F-B5EDDF14626C}"/>
              </a:ext>
            </a:extLst>
          </p:cNvPr>
          <p:cNvGrpSpPr/>
          <p:nvPr/>
        </p:nvGrpSpPr>
        <p:grpSpPr>
          <a:xfrm>
            <a:off x="1723756" y="10755042"/>
            <a:ext cx="9347469" cy="1892837"/>
            <a:chOff x="15860232" y="4629603"/>
            <a:chExt cx="9347469" cy="18928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B676FF-0023-3B42-B821-7EE83D505D22}"/>
                </a:ext>
              </a:extLst>
            </p:cNvPr>
            <p:cNvSpPr/>
            <p:nvPr/>
          </p:nvSpPr>
          <p:spPr>
            <a:xfrm>
              <a:off x="15860232" y="5388668"/>
              <a:ext cx="9347469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F765E5-FB87-EA4E-AB18-9946C10F7891}"/>
                </a:ext>
              </a:extLst>
            </p:cNvPr>
            <p:cNvSpPr/>
            <p:nvPr/>
          </p:nvSpPr>
          <p:spPr>
            <a:xfrm>
              <a:off x="15860232" y="4629603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Maddie Mills</a:t>
              </a:r>
              <a:endParaRPr lang="en-US" sz="5400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8B072D7-4A4D-E34D-AC39-446CDF48DDE9}"/>
              </a:ext>
            </a:extLst>
          </p:cNvPr>
          <p:cNvGrpSpPr/>
          <p:nvPr/>
        </p:nvGrpSpPr>
        <p:grpSpPr>
          <a:xfrm>
            <a:off x="1720467" y="3901717"/>
            <a:ext cx="8816904" cy="4470734"/>
            <a:chOff x="1708596" y="3902593"/>
            <a:chExt cx="9178367" cy="484444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1B2C532-CF9B-DB49-8A23-8D29D3F2C7E9}"/>
                </a:ext>
              </a:extLst>
            </p:cNvPr>
            <p:cNvSpPr/>
            <p:nvPr/>
          </p:nvSpPr>
          <p:spPr>
            <a:xfrm>
              <a:off x="3904273" y="3902593"/>
              <a:ext cx="6982690" cy="73778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E4D4DF-F03A-BB4B-9F71-A72604DE8DF4}"/>
                </a:ext>
              </a:extLst>
            </p:cNvPr>
            <p:cNvSpPr/>
            <p:nvPr/>
          </p:nvSpPr>
          <p:spPr>
            <a:xfrm>
              <a:off x="3904273" y="4929259"/>
              <a:ext cx="6982690" cy="73778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C6A2B0B-636F-DB4C-A107-00B33EEC3702}"/>
                </a:ext>
              </a:extLst>
            </p:cNvPr>
            <p:cNvSpPr/>
            <p:nvPr/>
          </p:nvSpPr>
          <p:spPr>
            <a:xfrm>
              <a:off x="3904273" y="5955925"/>
              <a:ext cx="6982690" cy="73778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2E6C72B-A569-9542-89D6-DDD5FEF988B6}"/>
                </a:ext>
              </a:extLst>
            </p:cNvPr>
            <p:cNvSpPr/>
            <p:nvPr/>
          </p:nvSpPr>
          <p:spPr>
            <a:xfrm>
              <a:off x="3904273" y="6982591"/>
              <a:ext cx="6982690" cy="73778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8B48F42-C2E0-324D-A104-2FA2E2908B68}"/>
                </a:ext>
              </a:extLst>
            </p:cNvPr>
            <p:cNvSpPr/>
            <p:nvPr/>
          </p:nvSpPr>
          <p:spPr>
            <a:xfrm>
              <a:off x="3904273" y="8009258"/>
              <a:ext cx="6982690" cy="73778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5BB9D60-CD27-FE40-BD6E-AFAA491681C8}"/>
                </a:ext>
              </a:extLst>
            </p:cNvPr>
            <p:cNvSpPr/>
            <p:nvPr/>
          </p:nvSpPr>
          <p:spPr>
            <a:xfrm>
              <a:off x="3904273" y="3902593"/>
              <a:ext cx="5365176" cy="73778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138AFE4-D206-A04B-9AED-AEFD5F474B13}"/>
                </a:ext>
              </a:extLst>
            </p:cNvPr>
            <p:cNvSpPr/>
            <p:nvPr/>
          </p:nvSpPr>
          <p:spPr>
            <a:xfrm>
              <a:off x="3904272" y="4929259"/>
              <a:ext cx="6284137" cy="73778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243BBE4-9333-B947-B10C-73C192B4DC8B}"/>
                </a:ext>
              </a:extLst>
            </p:cNvPr>
            <p:cNvSpPr/>
            <p:nvPr/>
          </p:nvSpPr>
          <p:spPr>
            <a:xfrm>
              <a:off x="3904274" y="5955925"/>
              <a:ext cx="4471668" cy="7377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EBD7533-0164-2946-A7EF-05FDF758D106}"/>
                </a:ext>
              </a:extLst>
            </p:cNvPr>
            <p:cNvSpPr/>
            <p:nvPr/>
          </p:nvSpPr>
          <p:spPr>
            <a:xfrm>
              <a:off x="3904274" y="6982591"/>
              <a:ext cx="2207091" cy="73778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F3E6DCE-7716-1043-853C-E493CE2C5379}"/>
                </a:ext>
              </a:extLst>
            </p:cNvPr>
            <p:cNvSpPr/>
            <p:nvPr/>
          </p:nvSpPr>
          <p:spPr>
            <a:xfrm>
              <a:off x="3904274" y="8009258"/>
              <a:ext cx="3778429" cy="73778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C84FEB-5D3F-354B-9969-BB531A6BBFF4}"/>
                </a:ext>
              </a:extLst>
            </p:cNvPr>
            <p:cNvSpPr/>
            <p:nvPr/>
          </p:nvSpPr>
          <p:spPr>
            <a:xfrm>
              <a:off x="1708596" y="4028072"/>
              <a:ext cx="1939066" cy="48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Title One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924A65-DD0C-4046-A4AA-9E7155DFBE36}"/>
                </a:ext>
              </a:extLst>
            </p:cNvPr>
            <p:cNvSpPr/>
            <p:nvPr/>
          </p:nvSpPr>
          <p:spPr>
            <a:xfrm>
              <a:off x="1708596" y="5054738"/>
              <a:ext cx="1939066" cy="48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Title Two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7735393-3458-5043-B0E4-AE9E4D2B2795}"/>
                </a:ext>
              </a:extLst>
            </p:cNvPr>
            <p:cNvSpPr/>
            <p:nvPr/>
          </p:nvSpPr>
          <p:spPr>
            <a:xfrm>
              <a:off x="1708596" y="6081404"/>
              <a:ext cx="1939066" cy="48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Title Three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8E77B3-3607-1D4B-826A-3BDD5C3B8E0D}"/>
                </a:ext>
              </a:extLst>
            </p:cNvPr>
            <p:cNvSpPr/>
            <p:nvPr/>
          </p:nvSpPr>
          <p:spPr>
            <a:xfrm>
              <a:off x="1708596" y="7112060"/>
              <a:ext cx="1939066" cy="48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Title Four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6F731A-BAC7-8C4A-BF0C-15FFAF3B74E8}"/>
                </a:ext>
              </a:extLst>
            </p:cNvPr>
            <p:cNvSpPr/>
            <p:nvPr/>
          </p:nvSpPr>
          <p:spPr>
            <a:xfrm>
              <a:off x="1708596" y="8134737"/>
              <a:ext cx="1939066" cy="48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Title Six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C18DF1-4A6F-CF46-805C-87B932392943}"/>
                </a:ext>
              </a:extLst>
            </p:cNvPr>
            <p:cNvSpPr txBox="1"/>
            <p:nvPr/>
          </p:nvSpPr>
          <p:spPr>
            <a:xfrm>
              <a:off x="8073233" y="4076101"/>
              <a:ext cx="1023036" cy="399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70%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703036-83D4-0546-9FC4-F626FB786087}"/>
                </a:ext>
              </a:extLst>
            </p:cNvPr>
            <p:cNvSpPr txBox="1"/>
            <p:nvPr/>
          </p:nvSpPr>
          <p:spPr>
            <a:xfrm>
              <a:off x="9003131" y="5097312"/>
              <a:ext cx="1023037" cy="399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97%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D3A5DB-A76C-714A-A2AA-08176AE20FA9}"/>
                </a:ext>
              </a:extLst>
            </p:cNvPr>
            <p:cNvSpPr txBox="1"/>
            <p:nvPr/>
          </p:nvSpPr>
          <p:spPr>
            <a:xfrm>
              <a:off x="7224665" y="6125254"/>
              <a:ext cx="1023037" cy="399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63%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0A889A-31D7-1F4A-B4BC-DAC2A68A9A1E}"/>
                </a:ext>
              </a:extLst>
            </p:cNvPr>
            <p:cNvSpPr txBox="1"/>
            <p:nvPr/>
          </p:nvSpPr>
          <p:spPr>
            <a:xfrm>
              <a:off x="5001148" y="7151919"/>
              <a:ext cx="1023037" cy="399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24%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7E85423-A561-B842-AF52-968E2A71FE29}"/>
                </a:ext>
              </a:extLst>
            </p:cNvPr>
            <p:cNvSpPr txBox="1"/>
            <p:nvPr/>
          </p:nvSpPr>
          <p:spPr>
            <a:xfrm>
              <a:off x="6586861" y="8178584"/>
              <a:ext cx="1023037" cy="399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2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71D2E8-6954-E644-9FEE-0BF229D152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A9F16-301C-2A40-B0B6-AD91A057F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47257E-E0E1-EE45-A12A-F11C0644E5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6070BB-CD87-3F4D-A9B9-9679EEEDDE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Our Business Team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67A04E-4872-3E49-AF96-E8E15D5545AA}"/>
              </a:ext>
            </a:extLst>
          </p:cNvPr>
          <p:cNvSpPr/>
          <p:nvPr/>
        </p:nvSpPr>
        <p:spPr>
          <a:xfrm>
            <a:off x="12668869" y="6643584"/>
            <a:ext cx="1644682" cy="16446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FF076D-1464-8143-91A7-8F3B73FC9F05}"/>
              </a:ext>
            </a:extLst>
          </p:cNvPr>
          <p:cNvSpPr/>
          <p:nvPr/>
        </p:nvSpPr>
        <p:spPr>
          <a:xfrm>
            <a:off x="7964270" y="4747471"/>
            <a:ext cx="1644682" cy="1644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E5A5EF-6256-B645-8C9C-604E9D320182}"/>
              </a:ext>
            </a:extLst>
          </p:cNvPr>
          <p:cNvSpPr/>
          <p:nvPr/>
        </p:nvSpPr>
        <p:spPr>
          <a:xfrm>
            <a:off x="3019896" y="6643584"/>
            <a:ext cx="1644682" cy="1644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9880D8-A10D-A34A-9A7A-56373ACC0B6B}"/>
              </a:ext>
            </a:extLst>
          </p:cNvPr>
          <p:cNvSpPr/>
          <p:nvPr/>
        </p:nvSpPr>
        <p:spPr>
          <a:xfrm>
            <a:off x="17331002" y="4747471"/>
            <a:ext cx="1644682" cy="16446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1CE8EC-0135-684C-B9DE-D90D87496827}"/>
              </a:ext>
            </a:extLst>
          </p:cNvPr>
          <p:cNvGrpSpPr/>
          <p:nvPr/>
        </p:nvGrpSpPr>
        <p:grpSpPr>
          <a:xfrm>
            <a:off x="17750144" y="5207274"/>
            <a:ext cx="806397" cy="613867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FAC70DC3-37B1-4E4F-83A5-78B5A6F6F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96F355F1-D49C-B94E-B3A1-72BF322B1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5A85FCDC-322B-7F41-A41D-7E8267B3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8CE9445C-F8A4-E84A-9B4B-740CA8279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8FDC26DB-E590-D34E-B155-0D22CF6EB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32AC00F9-1F71-9C4B-985E-A8E8FCBA0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3E416C18-6CCC-9C42-9045-7DB8DA46D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DA3ECA-F2EA-7F49-AB84-8A73D0989DAA}"/>
              </a:ext>
            </a:extLst>
          </p:cNvPr>
          <p:cNvGrpSpPr/>
          <p:nvPr/>
        </p:nvGrpSpPr>
        <p:grpSpPr>
          <a:xfrm>
            <a:off x="3480096" y="7086636"/>
            <a:ext cx="725479" cy="711528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EF26DE3-0551-A64F-9669-C404932A8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46C377D7-7D7C-C144-9D38-AAC3E7845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7EAA0C-EBBA-FC4E-BD97-FCAF12C99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26C388FE-C1DA-454E-98D7-FD3AB3E06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AC5E21-6329-7A44-9F6A-4FB87EDF30E8}"/>
              </a:ext>
            </a:extLst>
          </p:cNvPr>
          <p:cNvGrpSpPr/>
          <p:nvPr/>
        </p:nvGrpSpPr>
        <p:grpSpPr>
          <a:xfrm>
            <a:off x="13034819" y="7209410"/>
            <a:ext cx="901267" cy="585964"/>
            <a:chOff x="15384080" y="4524172"/>
            <a:chExt cx="1209128" cy="786121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E51EBCD-5AAB-0E47-ADC2-73D010EB8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4080" y="4524172"/>
              <a:ext cx="1209128" cy="786121"/>
            </a:xfrm>
            <a:custGeom>
              <a:avLst/>
              <a:gdLst>
                <a:gd name="T0" fmla="*/ 482155 w 1424"/>
                <a:gd name="T1" fmla="*/ 189573 h 925"/>
                <a:gd name="T2" fmla="*/ 415179 w 1424"/>
                <a:gd name="T3" fmla="*/ 212639 h 925"/>
                <a:gd name="T4" fmla="*/ 342802 w 1424"/>
                <a:gd name="T5" fmla="*/ 212639 h 925"/>
                <a:gd name="T6" fmla="*/ 244138 w 1424"/>
                <a:gd name="T7" fmla="*/ 212639 h 925"/>
                <a:gd name="T8" fmla="*/ 221453 w 1424"/>
                <a:gd name="T9" fmla="*/ 52619 h 925"/>
                <a:gd name="T10" fmla="*/ 244138 w 1424"/>
                <a:gd name="T11" fmla="*/ 29553 h 925"/>
                <a:gd name="T12" fmla="*/ 459109 w 1424"/>
                <a:gd name="T13" fmla="*/ 29553 h 925"/>
                <a:gd name="T14" fmla="*/ 482155 w 1424"/>
                <a:gd name="T15" fmla="*/ 189573 h 925"/>
                <a:gd name="T16" fmla="*/ 113067 w 1424"/>
                <a:gd name="T17" fmla="*/ 282918 h 925"/>
                <a:gd name="T18" fmla="*/ 46451 w 1424"/>
                <a:gd name="T19" fmla="*/ 244355 h 925"/>
                <a:gd name="T20" fmla="*/ 29887 w 1424"/>
                <a:gd name="T21" fmla="*/ 227776 h 925"/>
                <a:gd name="T22" fmla="*/ 29887 w 1424"/>
                <a:gd name="T23" fmla="*/ 114249 h 925"/>
                <a:gd name="T24" fmla="*/ 191566 w 1424"/>
                <a:gd name="T25" fmla="*/ 98030 h 925"/>
                <a:gd name="T26" fmla="*/ 64095 w 1424"/>
                <a:gd name="T27" fmla="*/ 125781 h 925"/>
                <a:gd name="T28" fmla="*/ 191566 w 1424"/>
                <a:gd name="T29" fmla="*/ 156056 h 925"/>
                <a:gd name="T30" fmla="*/ 64095 w 1424"/>
                <a:gd name="T31" fmla="*/ 185609 h 925"/>
                <a:gd name="T32" fmla="*/ 198407 w 1424"/>
                <a:gd name="T33" fmla="*/ 215522 h 925"/>
                <a:gd name="T34" fmla="*/ 232975 w 1424"/>
                <a:gd name="T35" fmla="*/ 241832 h 925"/>
                <a:gd name="T36" fmla="*/ 224693 w 1424"/>
                <a:gd name="T37" fmla="*/ 244355 h 925"/>
                <a:gd name="T38" fmla="*/ 459109 w 1424"/>
                <a:gd name="T39" fmla="*/ 0 h 925"/>
                <a:gd name="T40" fmla="*/ 244138 w 1424"/>
                <a:gd name="T41" fmla="*/ 0 h 925"/>
                <a:gd name="T42" fmla="*/ 191566 w 1424"/>
                <a:gd name="T43" fmla="*/ 67756 h 925"/>
                <a:gd name="T44" fmla="*/ 46451 w 1424"/>
                <a:gd name="T45" fmla="*/ 67756 h 925"/>
                <a:gd name="T46" fmla="*/ 0 w 1424"/>
                <a:gd name="T47" fmla="*/ 227776 h 925"/>
                <a:gd name="T48" fmla="*/ 46451 w 1424"/>
                <a:gd name="T49" fmla="*/ 274269 h 925"/>
                <a:gd name="T50" fmla="*/ 113067 w 1424"/>
                <a:gd name="T51" fmla="*/ 333015 h 925"/>
                <a:gd name="T52" fmla="*/ 224693 w 1424"/>
                <a:gd name="T53" fmla="*/ 274269 h 925"/>
                <a:gd name="T54" fmla="*/ 268264 w 1424"/>
                <a:gd name="T55" fmla="*/ 242553 h 925"/>
                <a:gd name="T56" fmla="*/ 379170 w 1424"/>
                <a:gd name="T57" fmla="*/ 312111 h 925"/>
                <a:gd name="T58" fmla="*/ 459109 w 1424"/>
                <a:gd name="T59" fmla="*/ 242553 h 925"/>
                <a:gd name="T60" fmla="*/ 512402 w 1424"/>
                <a:gd name="T61" fmla="*/ 189573 h 925"/>
                <a:gd name="T62" fmla="*/ 512402 w 1424"/>
                <a:gd name="T63" fmla="*/ 52619 h 9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24" h="925">
                  <a:moveTo>
                    <a:pt x="1339" y="526"/>
                  </a:moveTo>
                  <a:lnTo>
                    <a:pt x="1339" y="526"/>
                  </a:lnTo>
                  <a:cubicBezTo>
                    <a:pt x="1339" y="562"/>
                    <a:pt x="1311" y="590"/>
                    <a:pt x="1275" y="590"/>
                  </a:cubicBezTo>
                  <a:lnTo>
                    <a:pt x="1153" y="590"/>
                  </a:lnTo>
                  <a:lnTo>
                    <a:pt x="1053" y="725"/>
                  </a:lnTo>
                  <a:lnTo>
                    <a:pt x="952" y="590"/>
                  </a:lnTo>
                  <a:lnTo>
                    <a:pt x="678" y="590"/>
                  </a:lnTo>
                  <a:cubicBezTo>
                    <a:pt x="645" y="590"/>
                    <a:pt x="615" y="562"/>
                    <a:pt x="615" y="526"/>
                  </a:cubicBezTo>
                  <a:lnTo>
                    <a:pt x="615" y="146"/>
                  </a:lnTo>
                  <a:cubicBezTo>
                    <a:pt x="615" y="111"/>
                    <a:pt x="645" y="82"/>
                    <a:pt x="678" y="82"/>
                  </a:cubicBezTo>
                  <a:lnTo>
                    <a:pt x="1275" y="82"/>
                  </a:lnTo>
                  <a:cubicBezTo>
                    <a:pt x="1311" y="82"/>
                    <a:pt x="1339" y="111"/>
                    <a:pt x="1339" y="146"/>
                  </a:cubicBezTo>
                  <a:lnTo>
                    <a:pt x="1339" y="526"/>
                  </a:lnTo>
                  <a:close/>
                  <a:moveTo>
                    <a:pt x="393" y="678"/>
                  </a:moveTo>
                  <a:lnTo>
                    <a:pt x="314" y="785"/>
                  </a:lnTo>
                  <a:lnTo>
                    <a:pt x="234" y="678"/>
                  </a:lnTo>
                  <a:lnTo>
                    <a:pt x="129" y="678"/>
                  </a:lnTo>
                  <a:cubicBezTo>
                    <a:pt x="104" y="678"/>
                    <a:pt x="83" y="657"/>
                    <a:pt x="83" y="632"/>
                  </a:cubicBezTo>
                  <a:lnTo>
                    <a:pt x="83" y="317"/>
                  </a:lnTo>
                  <a:cubicBezTo>
                    <a:pt x="83" y="291"/>
                    <a:pt x="104" y="272"/>
                    <a:pt x="129" y="272"/>
                  </a:cubicBezTo>
                  <a:lnTo>
                    <a:pt x="532" y="272"/>
                  </a:lnTo>
                  <a:lnTo>
                    <a:pt x="532" y="349"/>
                  </a:lnTo>
                  <a:lnTo>
                    <a:pt x="178" y="349"/>
                  </a:lnTo>
                  <a:lnTo>
                    <a:pt x="178" y="433"/>
                  </a:lnTo>
                  <a:lnTo>
                    <a:pt x="532" y="433"/>
                  </a:lnTo>
                  <a:lnTo>
                    <a:pt x="532" y="515"/>
                  </a:lnTo>
                  <a:lnTo>
                    <a:pt x="178" y="515"/>
                  </a:lnTo>
                  <a:lnTo>
                    <a:pt x="178" y="598"/>
                  </a:lnTo>
                  <a:lnTo>
                    <a:pt x="551" y="598"/>
                  </a:lnTo>
                  <a:cubicBezTo>
                    <a:pt x="570" y="635"/>
                    <a:pt x="606" y="661"/>
                    <a:pt x="647" y="671"/>
                  </a:cubicBezTo>
                  <a:cubicBezTo>
                    <a:pt x="640" y="675"/>
                    <a:pt x="633" y="678"/>
                    <a:pt x="624" y="678"/>
                  </a:cubicBezTo>
                  <a:lnTo>
                    <a:pt x="393" y="678"/>
                  </a:lnTo>
                  <a:close/>
                  <a:moveTo>
                    <a:pt x="1275" y="0"/>
                  </a:moveTo>
                  <a:lnTo>
                    <a:pt x="678" y="0"/>
                  </a:lnTo>
                  <a:cubicBezTo>
                    <a:pt x="597" y="0"/>
                    <a:pt x="532" y="65"/>
                    <a:pt x="532" y="146"/>
                  </a:cubicBezTo>
                  <a:lnTo>
                    <a:pt x="532" y="188"/>
                  </a:lnTo>
                  <a:lnTo>
                    <a:pt x="129" y="188"/>
                  </a:lnTo>
                  <a:cubicBezTo>
                    <a:pt x="58" y="188"/>
                    <a:pt x="0" y="245"/>
                    <a:pt x="0" y="317"/>
                  </a:cubicBezTo>
                  <a:lnTo>
                    <a:pt x="0" y="632"/>
                  </a:lnTo>
                  <a:cubicBezTo>
                    <a:pt x="0" y="703"/>
                    <a:pt x="58" y="761"/>
                    <a:pt x="129" y="761"/>
                  </a:cubicBezTo>
                  <a:lnTo>
                    <a:pt x="193" y="761"/>
                  </a:lnTo>
                  <a:lnTo>
                    <a:pt x="314" y="924"/>
                  </a:lnTo>
                  <a:lnTo>
                    <a:pt x="434" y="761"/>
                  </a:lnTo>
                  <a:lnTo>
                    <a:pt x="624" y="761"/>
                  </a:lnTo>
                  <a:cubicBezTo>
                    <a:pt x="680" y="761"/>
                    <a:pt x="727" y="724"/>
                    <a:pt x="745" y="673"/>
                  </a:cubicBezTo>
                  <a:lnTo>
                    <a:pt x="911" y="673"/>
                  </a:lnTo>
                  <a:lnTo>
                    <a:pt x="1053" y="866"/>
                  </a:lnTo>
                  <a:lnTo>
                    <a:pt x="1194" y="673"/>
                  </a:lnTo>
                  <a:lnTo>
                    <a:pt x="1275" y="673"/>
                  </a:lnTo>
                  <a:cubicBezTo>
                    <a:pt x="1357" y="673"/>
                    <a:pt x="1423" y="608"/>
                    <a:pt x="1423" y="526"/>
                  </a:cubicBezTo>
                  <a:lnTo>
                    <a:pt x="1423" y="146"/>
                  </a:lnTo>
                  <a:cubicBezTo>
                    <a:pt x="1423" y="65"/>
                    <a:pt x="1357" y="0"/>
                    <a:pt x="12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B083B13-97D1-0B4B-A60D-DC2B9B01E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692626"/>
              <a:ext cx="404291" cy="71126"/>
            </a:xfrm>
            <a:custGeom>
              <a:avLst/>
              <a:gdLst>
                <a:gd name="T0" fmla="*/ 0 w 478"/>
                <a:gd name="T1" fmla="*/ 0 h 84"/>
                <a:gd name="T2" fmla="*/ 171091 w 478"/>
                <a:gd name="T3" fmla="*/ 0 h 84"/>
                <a:gd name="T4" fmla="*/ 171091 w 478"/>
                <a:gd name="T5" fmla="*/ 29804 h 84"/>
                <a:gd name="T6" fmla="*/ 0 w 478"/>
                <a:gd name="T7" fmla="*/ 29804 h 84"/>
                <a:gd name="T8" fmla="*/ 0 w 478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4">
                  <a:moveTo>
                    <a:pt x="0" y="0"/>
                  </a:moveTo>
                  <a:lnTo>
                    <a:pt x="477" y="0"/>
                  </a:lnTo>
                  <a:lnTo>
                    <a:pt x="477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6D6378CC-CFC5-C249-8BF0-7325D5752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2977" y="4834876"/>
              <a:ext cx="404291" cy="74869"/>
            </a:xfrm>
            <a:custGeom>
              <a:avLst/>
              <a:gdLst>
                <a:gd name="T0" fmla="*/ 0 w 478"/>
                <a:gd name="T1" fmla="*/ 0 h 86"/>
                <a:gd name="T2" fmla="*/ 171091 w 478"/>
                <a:gd name="T3" fmla="*/ 0 h 86"/>
                <a:gd name="T4" fmla="*/ 171091 w 478"/>
                <a:gd name="T5" fmla="*/ 31381 h 86"/>
                <a:gd name="T6" fmla="*/ 0 w 478"/>
                <a:gd name="T7" fmla="*/ 31381 h 86"/>
                <a:gd name="T8" fmla="*/ 0 w 47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8" h="86">
                  <a:moveTo>
                    <a:pt x="0" y="0"/>
                  </a:moveTo>
                  <a:lnTo>
                    <a:pt x="477" y="0"/>
                  </a:lnTo>
                  <a:lnTo>
                    <a:pt x="477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33852713-7747-574C-8DD2-F6E08110B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476" y="5250546"/>
            <a:ext cx="728270" cy="638980"/>
          </a:xfrm>
          <a:custGeom>
            <a:avLst/>
            <a:gdLst>
              <a:gd name="T0" fmla="*/ 365741 w 1151"/>
              <a:gd name="T1" fmla="*/ 205119 h 1012"/>
              <a:gd name="T2" fmla="*/ 375460 w 1151"/>
              <a:gd name="T3" fmla="*/ 161293 h 1012"/>
              <a:gd name="T4" fmla="*/ 390219 w 1151"/>
              <a:gd name="T5" fmla="*/ 181769 h 1012"/>
              <a:gd name="T6" fmla="*/ 375460 w 1151"/>
              <a:gd name="T7" fmla="*/ 202245 h 1012"/>
              <a:gd name="T8" fmla="*/ 122394 w 1151"/>
              <a:gd name="T9" fmla="*/ 142254 h 1012"/>
              <a:gd name="T10" fmla="*/ 341982 w 1151"/>
              <a:gd name="T11" fmla="*/ 286663 h 1012"/>
              <a:gd name="T12" fmla="*/ 201589 w 1151"/>
              <a:gd name="T13" fmla="*/ 308576 h 1012"/>
              <a:gd name="T14" fmla="*/ 161991 w 1151"/>
              <a:gd name="T15" fmla="*/ 317198 h 1012"/>
              <a:gd name="T16" fmla="*/ 156592 w 1151"/>
              <a:gd name="T17" fmla="*/ 316120 h 1012"/>
              <a:gd name="T18" fmla="*/ 122394 w 1151"/>
              <a:gd name="T19" fmla="*/ 246071 h 1012"/>
              <a:gd name="T20" fmla="*/ 219228 w 1151"/>
              <a:gd name="T21" fmla="*/ 275527 h 1012"/>
              <a:gd name="T22" fmla="*/ 24119 w 1151"/>
              <a:gd name="T23" fmla="*/ 205837 h 1012"/>
              <a:gd name="T24" fmla="*/ 24119 w 1151"/>
              <a:gd name="T25" fmla="*/ 157342 h 1012"/>
              <a:gd name="T26" fmla="*/ 97915 w 1151"/>
              <a:gd name="T27" fmla="*/ 145128 h 1012"/>
              <a:gd name="T28" fmla="*/ 36358 w 1151"/>
              <a:gd name="T29" fmla="*/ 218051 h 1012"/>
              <a:gd name="T30" fmla="*/ 24119 w 1151"/>
              <a:gd name="T31" fmla="*/ 205837 h 1012"/>
              <a:gd name="T32" fmla="*/ 365741 w 1151"/>
              <a:gd name="T33" fmla="*/ 132196 h 1012"/>
              <a:gd name="T34" fmla="*/ 365741 w 1151"/>
              <a:gd name="T35" fmla="*/ 12214 h 1012"/>
              <a:gd name="T36" fmla="*/ 353501 w 1151"/>
              <a:gd name="T37" fmla="*/ 0 h 1012"/>
              <a:gd name="T38" fmla="*/ 341982 w 1151"/>
              <a:gd name="T39" fmla="*/ 51729 h 1012"/>
              <a:gd name="T40" fmla="*/ 36358 w 1151"/>
              <a:gd name="T41" fmla="*/ 121419 h 1012"/>
              <a:gd name="T42" fmla="*/ 0 w 1151"/>
              <a:gd name="T43" fmla="*/ 157342 h 1012"/>
              <a:gd name="T44" fmla="*/ 0 w 1151"/>
              <a:gd name="T45" fmla="*/ 205837 h 1012"/>
              <a:gd name="T46" fmla="*/ 97915 w 1151"/>
              <a:gd name="T47" fmla="*/ 242478 h 1012"/>
              <a:gd name="T48" fmla="*/ 97915 w 1151"/>
              <a:gd name="T49" fmla="*/ 271217 h 1012"/>
              <a:gd name="T50" fmla="*/ 150832 w 1151"/>
              <a:gd name="T51" fmla="*/ 339470 h 1012"/>
              <a:gd name="T52" fmla="*/ 173871 w 1151"/>
              <a:gd name="T53" fmla="*/ 342344 h 1012"/>
              <a:gd name="T54" fmla="*/ 216349 w 1151"/>
              <a:gd name="T55" fmla="*/ 327615 h 1012"/>
              <a:gd name="T56" fmla="*/ 341982 w 1151"/>
              <a:gd name="T57" fmla="*/ 311809 h 1012"/>
              <a:gd name="T58" fmla="*/ 341982 w 1151"/>
              <a:gd name="T59" fmla="*/ 351684 h 1012"/>
              <a:gd name="T60" fmla="*/ 353501 w 1151"/>
              <a:gd name="T61" fmla="*/ 363179 h 1012"/>
              <a:gd name="T62" fmla="*/ 365741 w 1151"/>
              <a:gd name="T63" fmla="*/ 230983 h 1012"/>
              <a:gd name="T64" fmla="*/ 383020 w 1151"/>
              <a:gd name="T65" fmla="*/ 225236 h 1012"/>
              <a:gd name="T66" fmla="*/ 413978 w 1151"/>
              <a:gd name="T67" fmla="*/ 181769 h 101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151" h="1012">
                <a:moveTo>
                  <a:pt x="1043" y="563"/>
                </a:moveTo>
                <a:lnTo>
                  <a:pt x="1016" y="571"/>
                </a:lnTo>
                <a:lnTo>
                  <a:pt x="1016" y="440"/>
                </a:lnTo>
                <a:lnTo>
                  <a:pt x="1043" y="449"/>
                </a:lnTo>
                <a:cubicBezTo>
                  <a:pt x="1068" y="457"/>
                  <a:pt x="1084" y="480"/>
                  <a:pt x="1084" y="506"/>
                </a:cubicBezTo>
                <a:cubicBezTo>
                  <a:pt x="1084" y="531"/>
                  <a:pt x="1068" y="555"/>
                  <a:pt x="1043" y="563"/>
                </a:cubicBezTo>
                <a:close/>
                <a:moveTo>
                  <a:pt x="340" y="616"/>
                </a:moveTo>
                <a:lnTo>
                  <a:pt x="340" y="396"/>
                </a:lnTo>
                <a:lnTo>
                  <a:pt x="950" y="215"/>
                </a:lnTo>
                <a:lnTo>
                  <a:pt x="950" y="798"/>
                </a:lnTo>
                <a:lnTo>
                  <a:pt x="340" y="616"/>
                </a:lnTo>
                <a:close/>
                <a:moveTo>
                  <a:pt x="560" y="859"/>
                </a:moveTo>
                <a:lnTo>
                  <a:pt x="560" y="859"/>
                </a:lnTo>
                <a:cubicBezTo>
                  <a:pt x="529" y="884"/>
                  <a:pt x="489" y="893"/>
                  <a:pt x="450" y="883"/>
                </a:cubicBezTo>
                <a:lnTo>
                  <a:pt x="435" y="880"/>
                </a:lnTo>
                <a:cubicBezTo>
                  <a:pt x="379" y="864"/>
                  <a:pt x="340" y="814"/>
                  <a:pt x="340" y="755"/>
                </a:cubicBezTo>
                <a:lnTo>
                  <a:pt x="340" y="685"/>
                </a:lnTo>
                <a:lnTo>
                  <a:pt x="609" y="767"/>
                </a:lnTo>
                <a:cubicBezTo>
                  <a:pt x="608" y="804"/>
                  <a:pt x="589" y="836"/>
                  <a:pt x="560" y="859"/>
                </a:cubicBezTo>
                <a:close/>
                <a:moveTo>
                  <a:pt x="67" y="573"/>
                </a:moveTo>
                <a:lnTo>
                  <a:pt x="67" y="438"/>
                </a:lnTo>
                <a:cubicBezTo>
                  <a:pt x="67" y="420"/>
                  <a:pt x="83" y="404"/>
                  <a:pt x="101" y="404"/>
                </a:cubicBezTo>
                <a:lnTo>
                  <a:pt x="272" y="404"/>
                </a:lnTo>
                <a:lnTo>
                  <a:pt x="272" y="607"/>
                </a:lnTo>
                <a:lnTo>
                  <a:pt x="101" y="607"/>
                </a:lnTo>
                <a:cubicBezTo>
                  <a:pt x="83" y="607"/>
                  <a:pt x="67" y="592"/>
                  <a:pt x="67" y="573"/>
                </a:cubicBezTo>
                <a:close/>
                <a:moveTo>
                  <a:pt x="1064" y="385"/>
                </a:moveTo>
                <a:lnTo>
                  <a:pt x="1016" y="368"/>
                </a:lnTo>
                <a:lnTo>
                  <a:pt x="1016" y="34"/>
                </a:lnTo>
                <a:cubicBezTo>
                  <a:pt x="1016" y="14"/>
                  <a:pt x="1001" y="0"/>
                  <a:pt x="982" y="0"/>
                </a:cubicBezTo>
                <a:cubicBezTo>
                  <a:pt x="964" y="0"/>
                  <a:pt x="950" y="14"/>
                  <a:pt x="950" y="34"/>
                </a:cubicBezTo>
                <a:lnTo>
                  <a:pt x="950" y="144"/>
                </a:lnTo>
                <a:lnTo>
                  <a:pt x="301" y="338"/>
                </a:lnTo>
                <a:lnTo>
                  <a:pt x="101" y="338"/>
                </a:lnTo>
                <a:cubicBezTo>
                  <a:pt x="46" y="338"/>
                  <a:pt x="0" y="383"/>
                  <a:pt x="0" y="438"/>
                </a:cubicBezTo>
                <a:lnTo>
                  <a:pt x="0" y="573"/>
                </a:lnTo>
                <a:cubicBezTo>
                  <a:pt x="0" y="629"/>
                  <a:pt x="46" y="675"/>
                  <a:pt x="101" y="675"/>
                </a:cubicBezTo>
                <a:lnTo>
                  <a:pt x="272" y="675"/>
                </a:lnTo>
                <a:lnTo>
                  <a:pt x="272" y="755"/>
                </a:lnTo>
                <a:cubicBezTo>
                  <a:pt x="272" y="846"/>
                  <a:pt x="333" y="923"/>
                  <a:pt x="419" y="945"/>
                </a:cubicBezTo>
                <a:cubicBezTo>
                  <a:pt x="437" y="949"/>
                  <a:pt x="455" y="953"/>
                  <a:pt x="483" y="953"/>
                </a:cubicBezTo>
                <a:cubicBezTo>
                  <a:pt x="526" y="953"/>
                  <a:pt x="568" y="940"/>
                  <a:pt x="601" y="912"/>
                </a:cubicBezTo>
                <a:cubicBezTo>
                  <a:pt x="643" y="881"/>
                  <a:pt x="668" y="836"/>
                  <a:pt x="675" y="786"/>
                </a:cubicBezTo>
                <a:lnTo>
                  <a:pt x="950" y="868"/>
                </a:lnTo>
                <a:lnTo>
                  <a:pt x="950" y="979"/>
                </a:lnTo>
                <a:cubicBezTo>
                  <a:pt x="950" y="997"/>
                  <a:pt x="964" y="1011"/>
                  <a:pt x="982" y="1011"/>
                </a:cubicBezTo>
                <a:cubicBezTo>
                  <a:pt x="1001" y="1011"/>
                  <a:pt x="1016" y="997"/>
                  <a:pt x="1016" y="979"/>
                </a:cubicBezTo>
                <a:lnTo>
                  <a:pt x="1016" y="643"/>
                </a:lnTo>
                <a:lnTo>
                  <a:pt x="1064" y="627"/>
                </a:lnTo>
                <a:cubicBezTo>
                  <a:pt x="1117" y="610"/>
                  <a:pt x="1150" y="561"/>
                  <a:pt x="1150" y="506"/>
                </a:cubicBezTo>
                <a:cubicBezTo>
                  <a:pt x="1150" y="452"/>
                  <a:pt x="1117" y="403"/>
                  <a:pt x="1064" y="3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6613FB-C5E8-834C-9A4A-ADABA11A5C68}"/>
              </a:ext>
            </a:extLst>
          </p:cNvPr>
          <p:cNvGrpSpPr/>
          <p:nvPr/>
        </p:nvGrpSpPr>
        <p:grpSpPr>
          <a:xfrm>
            <a:off x="2567772" y="4427139"/>
            <a:ext cx="5141648" cy="1892837"/>
            <a:chOff x="5851652" y="12302310"/>
            <a:chExt cx="5141648" cy="189283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9C4F933-FB3E-514E-BCDD-563059E9E826}"/>
                </a:ext>
              </a:extLst>
            </p:cNvPr>
            <p:cNvSpPr/>
            <p:nvPr/>
          </p:nvSpPr>
          <p:spPr>
            <a:xfrm>
              <a:off x="6124550" y="13061375"/>
              <a:ext cx="4594250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51B163-992F-224B-A594-7F94B3711EF3}"/>
                </a:ext>
              </a:extLst>
            </p:cNvPr>
            <p:cNvSpPr/>
            <p:nvPr/>
          </p:nvSpPr>
          <p:spPr>
            <a:xfrm>
              <a:off x="5851652" y="12302310"/>
              <a:ext cx="5141648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Hanna Rice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35B77D-689C-4143-98AD-0C59F3F61CAA}"/>
              </a:ext>
            </a:extLst>
          </p:cNvPr>
          <p:cNvGrpSpPr/>
          <p:nvPr/>
        </p:nvGrpSpPr>
        <p:grpSpPr>
          <a:xfrm>
            <a:off x="7301499" y="9323818"/>
            <a:ext cx="5141648" cy="1892837"/>
            <a:chOff x="5851652" y="12302310"/>
            <a:chExt cx="5141648" cy="189283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52893FA-9D05-8445-B164-2A355F6E0015}"/>
                </a:ext>
              </a:extLst>
            </p:cNvPr>
            <p:cNvSpPr/>
            <p:nvPr/>
          </p:nvSpPr>
          <p:spPr>
            <a:xfrm>
              <a:off x="6124550" y="13061375"/>
              <a:ext cx="4594250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1F6DD4-3707-BC42-BBE5-3ACD4D4FD660}"/>
                </a:ext>
              </a:extLst>
            </p:cNvPr>
            <p:cNvSpPr/>
            <p:nvPr/>
          </p:nvSpPr>
          <p:spPr>
            <a:xfrm>
              <a:off x="5851652" y="12302310"/>
              <a:ext cx="5141648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Ryan McGill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E1165B8-2E52-654B-B9D4-23D53F9DEEEF}"/>
              </a:ext>
            </a:extLst>
          </p:cNvPr>
          <p:cNvGrpSpPr/>
          <p:nvPr/>
        </p:nvGrpSpPr>
        <p:grpSpPr>
          <a:xfrm>
            <a:off x="16668231" y="9323818"/>
            <a:ext cx="5141648" cy="1892837"/>
            <a:chOff x="5851652" y="12302310"/>
            <a:chExt cx="5141648" cy="189283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12DA3-8479-CD48-BCDB-02148B29CB9C}"/>
                </a:ext>
              </a:extLst>
            </p:cNvPr>
            <p:cNvSpPr/>
            <p:nvPr/>
          </p:nvSpPr>
          <p:spPr>
            <a:xfrm>
              <a:off x="6124550" y="13061375"/>
              <a:ext cx="4594250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A4FAA1-9322-1145-9E20-874A6A1DF6C9}"/>
                </a:ext>
              </a:extLst>
            </p:cNvPr>
            <p:cNvSpPr/>
            <p:nvPr/>
          </p:nvSpPr>
          <p:spPr>
            <a:xfrm>
              <a:off x="5851652" y="12302310"/>
              <a:ext cx="5141648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Maddie Mills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3E71B41-B7E0-3A4F-8696-EF9D6EB7EF8D}"/>
              </a:ext>
            </a:extLst>
          </p:cNvPr>
          <p:cNvGrpSpPr/>
          <p:nvPr/>
        </p:nvGrpSpPr>
        <p:grpSpPr>
          <a:xfrm>
            <a:off x="11987577" y="4427139"/>
            <a:ext cx="5141648" cy="1892837"/>
            <a:chOff x="5851652" y="12302310"/>
            <a:chExt cx="5141648" cy="189283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8BD0765-417E-9344-B90A-1E9CED766A5D}"/>
                </a:ext>
              </a:extLst>
            </p:cNvPr>
            <p:cNvSpPr/>
            <p:nvPr/>
          </p:nvSpPr>
          <p:spPr>
            <a:xfrm>
              <a:off x="6124550" y="13061375"/>
              <a:ext cx="4594250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63C3651-D521-9A4B-BC62-FDA9624DB3C5}"/>
                </a:ext>
              </a:extLst>
            </p:cNvPr>
            <p:cNvSpPr/>
            <p:nvPr/>
          </p:nvSpPr>
          <p:spPr>
            <a:xfrm>
              <a:off x="5851652" y="12302310"/>
              <a:ext cx="5141648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John Doe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06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C1CEA-30D9-D541-9DE6-0077FB8B6F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176107-8A98-614E-A00E-EE53D79A6326}"/>
              </a:ext>
            </a:extLst>
          </p:cNvPr>
          <p:cNvSpPr/>
          <p:nvPr/>
        </p:nvSpPr>
        <p:spPr>
          <a:xfrm rot="10800000" flipH="1" flipV="1">
            <a:off x="-3" y="-14525"/>
            <a:ext cx="24377649" cy="13730525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127C10-B3CA-B548-A7BA-53E5427D36CF}"/>
              </a:ext>
            </a:extLst>
          </p:cNvPr>
          <p:cNvGrpSpPr/>
          <p:nvPr/>
        </p:nvGrpSpPr>
        <p:grpSpPr>
          <a:xfrm>
            <a:off x="6248237" y="5955174"/>
            <a:ext cx="15479451" cy="2585323"/>
            <a:chOff x="4032242" y="5565338"/>
            <a:chExt cx="15479451" cy="25853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032242" y="5565338"/>
              <a:ext cx="1547945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OUR SERVICES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4032242" y="7504330"/>
              <a:ext cx="15479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E7B01EE-2265-644F-856D-DF5A174F7852}"/>
              </a:ext>
            </a:extLst>
          </p:cNvPr>
          <p:cNvSpPr/>
          <p:nvPr/>
        </p:nvSpPr>
        <p:spPr>
          <a:xfrm>
            <a:off x="0" y="5149516"/>
            <a:ext cx="21515707" cy="1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Business 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1752BD-68CF-3D41-893B-8C33E6216EA7}"/>
              </a:ext>
            </a:extLst>
          </p:cNvPr>
          <p:cNvSpPr/>
          <p:nvPr/>
        </p:nvSpPr>
        <p:spPr>
          <a:xfrm>
            <a:off x="2688082" y="4114971"/>
            <a:ext cx="4609084" cy="4609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9FCF43-7EFE-A841-B641-BC25388FCC51}"/>
              </a:ext>
            </a:extLst>
          </p:cNvPr>
          <p:cNvSpPr/>
          <p:nvPr/>
        </p:nvSpPr>
        <p:spPr>
          <a:xfrm>
            <a:off x="9884283" y="4114971"/>
            <a:ext cx="4609084" cy="46090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885491-7226-044C-9E65-4F176DCD7F5C}"/>
              </a:ext>
            </a:extLst>
          </p:cNvPr>
          <p:cNvSpPr/>
          <p:nvPr/>
        </p:nvSpPr>
        <p:spPr>
          <a:xfrm>
            <a:off x="17080484" y="4114971"/>
            <a:ext cx="4609084" cy="4609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897C532-B0FE-D24A-B8D6-A6E43A06704E}"/>
              </a:ext>
            </a:extLst>
          </p:cNvPr>
          <p:cNvGrpSpPr/>
          <p:nvPr/>
        </p:nvGrpSpPr>
        <p:grpSpPr>
          <a:xfrm>
            <a:off x="4144299" y="5417584"/>
            <a:ext cx="1696650" cy="2003858"/>
            <a:chOff x="10356648" y="2255652"/>
            <a:chExt cx="909656" cy="1074364"/>
          </a:xfrm>
          <a:solidFill>
            <a:schemeClr val="bg1"/>
          </a:solidFill>
        </p:grpSpPr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401171D6-8B50-AB49-A9E2-7D7AB266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2255652"/>
              <a:ext cx="505365" cy="692534"/>
            </a:xfrm>
            <a:custGeom>
              <a:avLst/>
              <a:gdLst>
                <a:gd name="T0" fmla="*/ 161454 w 596"/>
                <a:gd name="T1" fmla="*/ 121650 h 816"/>
                <a:gd name="T2" fmla="*/ 161454 w 596"/>
                <a:gd name="T3" fmla="*/ 121650 h 816"/>
                <a:gd name="T4" fmla="*/ 146351 w 596"/>
                <a:gd name="T5" fmla="*/ 134966 h 816"/>
                <a:gd name="T6" fmla="*/ 132687 w 596"/>
                <a:gd name="T7" fmla="*/ 244739 h 816"/>
                <a:gd name="T8" fmla="*/ 132687 w 596"/>
                <a:gd name="T9" fmla="*/ 244739 h 816"/>
                <a:gd name="T10" fmla="*/ 106797 w 596"/>
                <a:gd name="T11" fmla="*/ 266694 h 816"/>
                <a:gd name="T12" fmla="*/ 106797 w 596"/>
                <a:gd name="T13" fmla="*/ 266694 h 816"/>
                <a:gd name="T14" fmla="*/ 81266 w 596"/>
                <a:gd name="T15" fmla="*/ 244739 h 816"/>
                <a:gd name="T16" fmla="*/ 67602 w 596"/>
                <a:gd name="T17" fmla="*/ 134966 h 816"/>
                <a:gd name="T18" fmla="*/ 67602 w 596"/>
                <a:gd name="T19" fmla="*/ 134966 h 816"/>
                <a:gd name="T20" fmla="*/ 52499 w 596"/>
                <a:gd name="T21" fmla="*/ 121650 h 816"/>
                <a:gd name="T22" fmla="*/ 32003 w 596"/>
                <a:gd name="T23" fmla="*/ 121650 h 816"/>
                <a:gd name="T24" fmla="*/ 106797 w 596"/>
                <a:gd name="T25" fmla="*/ 33112 h 816"/>
                <a:gd name="T26" fmla="*/ 182310 w 596"/>
                <a:gd name="T27" fmla="*/ 121650 h 816"/>
                <a:gd name="T28" fmla="*/ 161454 w 596"/>
                <a:gd name="T29" fmla="*/ 121650 h 816"/>
                <a:gd name="T30" fmla="*/ 210358 w 596"/>
                <a:gd name="T31" fmla="*/ 134966 h 816"/>
                <a:gd name="T32" fmla="*/ 210358 w 596"/>
                <a:gd name="T33" fmla="*/ 134966 h 816"/>
                <a:gd name="T34" fmla="*/ 206402 w 596"/>
                <a:gd name="T35" fmla="*/ 109773 h 816"/>
                <a:gd name="T36" fmla="*/ 118663 w 596"/>
                <a:gd name="T37" fmla="*/ 5399 h 816"/>
                <a:gd name="T38" fmla="*/ 118663 w 596"/>
                <a:gd name="T39" fmla="*/ 5399 h 816"/>
                <a:gd name="T40" fmla="*/ 106797 w 596"/>
                <a:gd name="T41" fmla="*/ 0 h 816"/>
                <a:gd name="T42" fmla="*/ 106797 w 596"/>
                <a:gd name="T43" fmla="*/ 0 h 816"/>
                <a:gd name="T44" fmla="*/ 95290 w 596"/>
                <a:gd name="T45" fmla="*/ 5399 h 816"/>
                <a:gd name="T46" fmla="*/ 6832 w 596"/>
                <a:gd name="T47" fmla="*/ 109773 h 816"/>
                <a:gd name="T48" fmla="*/ 6832 w 596"/>
                <a:gd name="T49" fmla="*/ 109773 h 816"/>
                <a:gd name="T50" fmla="*/ 3596 w 596"/>
                <a:gd name="T51" fmla="*/ 134966 h 816"/>
                <a:gd name="T52" fmla="*/ 3596 w 596"/>
                <a:gd name="T53" fmla="*/ 134966 h 816"/>
                <a:gd name="T54" fmla="*/ 24811 w 596"/>
                <a:gd name="T55" fmla="*/ 148643 h 816"/>
                <a:gd name="T56" fmla="*/ 42431 w 596"/>
                <a:gd name="T57" fmla="*/ 148643 h 816"/>
                <a:gd name="T58" fmla="*/ 55017 w 596"/>
                <a:gd name="T59" fmla="*/ 247978 h 816"/>
                <a:gd name="T60" fmla="*/ 55017 w 596"/>
                <a:gd name="T61" fmla="*/ 247978 h 816"/>
                <a:gd name="T62" fmla="*/ 106797 w 596"/>
                <a:gd name="T63" fmla="*/ 293327 h 816"/>
                <a:gd name="T64" fmla="*/ 106797 w 596"/>
                <a:gd name="T65" fmla="*/ 293327 h 816"/>
                <a:gd name="T66" fmla="*/ 158937 w 596"/>
                <a:gd name="T67" fmla="*/ 247978 h 816"/>
                <a:gd name="T68" fmla="*/ 171522 w 596"/>
                <a:gd name="T69" fmla="*/ 148643 h 816"/>
                <a:gd name="T70" fmla="*/ 188423 w 596"/>
                <a:gd name="T71" fmla="*/ 148643 h 816"/>
                <a:gd name="T72" fmla="*/ 188423 w 596"/>
                <a:gd name="T73" fmla="*/ 148643 h 816"/>
                <a:gd name="T74" fmla="*/ 210358 w 596"/>
                <a:gd name="T75" fmla="*/ 134966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449" y="338"/>
                  </a:moveTo>
                  <a:lnTo>
                    <a:pt x="449" y="338"/>
                  </a:lnTo>
                  <a:cubicBezTo>
                    <a:pt x="426" y="338"/>
                    <a:pt x="409" y="354"/>
                    <a:pt x="407" y="375"/>
                  </a:cubicBezTo>
                  <a:lnTo>
                    <a:pt x="369" y="680"/>
                  </a:lnTo>
                  <a:cubicBezTo>
                    <a:pt x="364" y="714"/>
                    <a:pt x="333" y="741"/>
                    <a:pt x="297" y="741"/>
                  </a:cubicBezTo>
                  <a:cubicBezTo>
                    <a:pt x="262" y="741"/>
                    <a:pt x="231" y="714"/>
                    <a:pt x="226" y="680"/>
                  </a:cubicBezTo>
                  <a:lnTo>
                    <a:pt x="188" y="375"/>
                  </a:lnTo>
                  <a:cubicBezTo>
                    <a:pt x="185" y="354"/>
                    <a:pt x="167" y="338"/>
                    <a:pt x="146" y="338"/>
                  </a:cubicBezTo>
                  <a:lnTo>
                    <a:pt x="89" y="338"/>
                  </a:lnTo>
                  <a:lnTo>
                    <a:pt x="297" y="92"/>
                  </a:lnTo>
                  <a:lnTo>
                    <a:pt x="507" y="338"/>
                  </a:lnTo>
                  <a:lnTo>
                    <a:pt x="449" y="338"/>
                  </a:lnTo>
                  <a:close/>
                  <a:moveTo>
                    <a:pt x="585" y="375"/>
                  </a:moveTo>
                  <a:lnTo>
                    <a:pt x="585" y="375"/>
                  </a:lnTo>
                  <a:cubicBezTo>
                    <a:pt x="595" y="351"/>
                    <a:pt x="592" y="324"/>
                    <a:pt x="574" y="305"/>
                  </a:cubicBezTo>
                  <a:lnTo>
                    <a:pt x="330" y="15"/>
                  </a:lnTo>
                  <a:cubicBezTo>
                    <a:pt x="321" y="5"/>
                    <a:pt x="309" y="0"/>
                    <a:pt x="297" y="0"/>
                  </a:cubicBezTo>
                  <a:cubicBezTo>
                    <a:pt x="284" y="0"/>
                    <a:pt x="274" y="5"/>
                    <a:pt x="265" y="15"/>
                  </a:cubicBezTo>
                  <a:lnTo>
                    <a:pt x="19" y="305"/>
                  </a:lnTo>
                  <a:cubicBezTo>
                    <a:pt x="3" y="324"/>
                    <a:pt x="0" y="351"/>
                    <a:pt x="10" y="375"/>
                  </a:cubicBezTo>
                  <a:cubicBezTo>
                    <a:pt x="20" y="398"/>
                    <a:pt x="44" y="413"/>
                    <a:pt x="69" y="413"/>
                  </a:cubicBezTo>
                  <a:lnTo>
                    <a:pt x="118" y="413"/>
                  </a:lnTo>
                  <a:lnTo>
                    <a:pt x="153" y="689"/>
                  </a:lnTo>
                  <a:cubicBezTo>
                    <a:pt x="161" y="759"/>
                    <a:pt x="223" y="815"/>
                    <a:pt x="297" y="815"/>
                  </a:cubicBezTo>
                  <a:cubicBezTo>
                    <a:pt x="372" y="815"/>
                    <a:pt x="434" y="759"/>
                    <a:pt x="442" y="689"/>
                  </a:cubicBezTo>
                  <a:lnTo>
                    <a:pt x="477" y="413"/>
                  </a:lnTo>
                  <a:lnTo>
                    <a:pt x="524" y="413"/>
                  </a:lnTo>
                  <a:cubicBezTo>
                    <a:pt x="551" y="413"/>
                    <a:pt x="573" y="398"/>
                    <a:pt x="585" y="3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5191E31-0771-234E-A7BE-B004A0B9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939" y="2637482"/>
              <a:ext cx="505365" cy="692534"/>
            </a:xfrm>
            <a:custGeom>
              <a:avLst/>
              <a:gdLst>
                <a:gd name="T0" fmla="*/ 107157 w 596"/>
                <a:gd name="T1" fmla="*/ 259855 h 816"/>
                <a:gd name="T2" fmla="*/ 32003 w 596"/>
                <a:gd name="T3" fmla="*/ 171677 h 816"/>
                <a:gd name="T4" fmla="*/ 52859 w 596"/>
                <a:gd name="T5" fmla="*/ 171677 h 816"/>
                <a:gd name="T6" fmla="*/ 52859 w 596"/>
                <a:gd name="T7" fmla="*/ 171677 h 816"/>
                <a:gd name="T8" fmla="*/ 67602 w 596"/>
                <a:gd name="T9" fmla="*/ 158361 h 816"/>
                <a:gd name="T10" fmla="*/ 81626 w 596"/>
                <a:gd name="T11" fmla="*/ 48948 h 816"/>
                <a:gd name="T12" fmla="*/ 81626 w 596"/>
                <a:gd name="T13" fmla="*/ 48948 h 816"/>
                <a:gd name="T14" fmla="*/ 107157 w 596"/>
                <a:gd name="T15" fmla="*/ 26633 h 816"/>
                <a:gd name="T16" fmla="*/ 107157 w 596"/>
                <a:gd name="T17" fmla="*/ 26633 h 816"/>
                <a:gd name="T18" fmla="*/ 132687 w 596"/>
                <a:gd name="T19" fmla="*/ 48948 h 816"/>
                <a:gd name="T20" fmla="*/ 145992 w 596"/>
                <a:gd name="T21" fmla="*/ 158361 h 816"/>
                <a:gd name="T22" fmla="*/ 145992 w 596"/>
                <a:gd name="T23" fmla="*/ 158361 h 816"/>
                <a:gd name="T24" fmla="*/ 161094 w 596"/>
                <a:gd name="T25" fmla="*/ 171677 h 816"/>
                <a:gd name="T26" fmla="*/ 181591 w 596"/>
                <a:gd name="T27" fmla="*/ 171677 h 816"/>
                <a:gd name="T28" fmla="*/ 107157 w 596"/>
                <a:gd name="T29" fmla="*/ 259855 h 816"/>
                <a:gd name="T30" fmla="*/ 210358 w 596"/>
                <a:gd name="T31" fmla="*/ 158361 h 816"/>
                <a:gd name="T32" fmla="*/ 210358 w 596"/>
                <a:gd name="T33" fmla="*/ 158361 h 816"/>
                <a:gd name="T34" fmla="*/ 188782 w 596"/>
                <a:gd name="T35" fmla="*/ 145044 h 816"/>
                <a:gd name="T36" fmla="*/ 171522 w 596"/>
                <a:gd name="T37" fmla="*/ 145044 h 816"/>
                <a:gd name="T38" fmla="*/ 158577 w 596"/>
                <a:gd name="T39" fmla="*/ 45709 h 816"/>
                <a:gd name="T40" fmla="*/ 158577 w 596"/>
                <a:gd name="T41" fmla="*/ 45709 h 816"/>
                <a:gd name="T42" fmla="*/ 107157 w 596"/>
                <a:gd name="T43" fmla="*/ 0 h 816"/>
                <a:gd name="T44" fmla="*/ 107157 w 596"/>
                <a:gd name="T45" fmla="*/ 0 h 816"/>
                <a:gd name="T46" fmla="*/ 54657 w 596"/>
                <a:gd name="T47" fmla="*/ 45709 h 816"/>
                <a:gd name="T48" fmla="*/ 42791 w 596"/>
                <a:gd name="T49" fmla="*/ 145044 h 816"/>
                <a:gd name="T50" fmla="*/ 25171 w 596"/>
                <a:gd name="T51" fmla="*/ 145044 h 816"/>
                <a:gd name="T52" fmla="*/ 25171 w 596"/>
                <a:gd name="T53" fmla="*/ 145044 h 816"/>
                <a:gd name="T54" fmla="*/ 3596 w 596"/>
                <a:gd name="T55" fmla="*/ 158361 h 816"/>
                <a:gd name="T56" fmla="*/ 3596 w 596"/>
                <a:gd name="T57" fmla="*/ 158361 h 816"/>
                <a:gd name="T58" fmla="*/ 6832 w 596"/>
                <a:gd name="T59" fmla="*/ 183194 h 816"/>
                <a:gd name="T60" fmla="*/ 95290 w 596"/>
                <a:gd name="T61" fmla="*/ 287569 h 816"/>
                <a:gd name="T62" fmla="*/ 95290 w 596"/>
                <a:gd name="T63" fmla="*/ 287569 h 816"/>
                <a:gd name="T64" fmla="*/ 107157 w 596"/>
                <a:gd name="T65" fmla="*/ 293327 h 816"/>
                <a:gd name="T66" fmla="*/ 107157 w 596"/>
                <a:gd name="T67" fmla="*/ 293327 h 816"/>
                <a:gd name="T68" fmla="*/ 118304 w 596"/>
                <a:gd name="T69" fmla="*/ 287569 h 816"/>
                <a:gd name="T70" fmla="*/ 206762 w 596"/>
                <a:gd name="T71" fmla="*/ 183194 h 816"/>
                <a:gd name="T72" fmla="*/ 206762 w 596"/>
                <a:gd name="T73" fmla="*/ 183194 h 816"/>
                <a:gd name="T74" fmla="*/ 210358 w 596"/>
                <a:gd name="T75" fmla="*/ 158361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298" y="722"/>
                  </a:moveTo>
                  <a:lnTo>
                    <a:pt x="89" y="477"/>
                  </a:lnTo>
                  <a:lnTo>
                    <a:pt x="147" y="477"/>
                  </a:lnTo>
                  <a:cubicBezTo>
                    <a:pt x="167" y="477"/>
                    <a:pt x="185" y="460"/>
                    <a:pt x="188" y="440"/>
                  </a:cubicBezTo>
                  <a:lnTo>
                    <a:pt x="227" y="136"/>
                  </a:lnTo>
                  <a:cubicBezTo>
                    <a:pt x="231" y="100"/>
                    <a:pt x="261" y="74"/>
                    <a:pt x="298" y="74"/>
                  </a:cubicBezTo>
                  <a:cubicBezTo>
                    <a:pt x="334" y="74"/>
                    <a:pt x="364" y="100"/>
                    <a:pt x="369" y="136"/>
                  </a:cubicBezTo>
                  <a:lnTo>
                    <a:pt x="406" y="440"/>
                  </a:lnTo>
                  <a:cubicBezTo>
                    <a:pt x="408" y="460"/>
                    <a:pt x="427" y="477"/>
                    <a:pt x="448" y="477"/>
                  </a:cubicBezTo>
                  <a:lnTo>
                    <a:pt x="505" y="477"/>
                  </a:lnTo>
                  <a:lnTo>
                    <a:pt x="298" y="722"/>
                  </a:lnTo>
                  <a:close/>
                  <a:moveTo>
                    <a:pt x="585" y="440"/>
                  </a:moveTo>
                  <a:lnTo>
                    <a:pt x="585" y="440"/>
                  </a:lnTo>
                  <a:cubicBezTo>
                    <a:pt x="573" y="417"/>
                    <a:pt x="551" y="403"/>
                    <a:pt x="525" y="403"/>
                  </a:cubicBezTo>
                  <a:lnTo>
                    <a:pt x="477" y="403"/>
                  </a:lnTo>
                  <a:lnTo>
                    <a:pt x="441" y="127"/>
                  </a:lnTo>
                  <a:cubicBezTo>
                    <a:pt x="432" y="54"/>
                    <a:pt x="370" y="0"/>
                    <a:pt x="298" y="0"/>
                  </a:cubicBezTo>
                  <a:cubicBezTo>
                    <a:pt x="224" y="0"/>
                    <a:pt x="162" y="54"/>
                    <a:pt x="152" y="127"/>
                  </a:cubicBezTo>
                  <a:lnTo>
                    <a:pt x="119" y="403"/>
                  </a:lnTo>
                  <a:lnTo>
                    <a:pt x="70" y="403"/>
                  </a:lnTo>
                  <a:cubicBezTo>
                    <a:pt x="45" y="403"/>
                    <a:pt x="21" y="417"/>
                    <a:pt x="10" y="440"/>
                  </a:cubicBezTo>
                  <a:cubicBezTo>
                    <a:pt x="0" y="464"/>
                    <a:pt x="3" y="490"/>
                    <a:pt x="19" y="509"/>
                  </a:cubicBezTo>
                  <a:lnTo>
                    <a:pt x="265" y="799"/>
                  </a:lnTo>
                  <a:cubicBezTo>
                    <a:pt x="273" y="810"/>
                    <a:pt x="285" y="815"/>
                    <a:pt x="298" y="815"/>
                  </a:cubicBezTo>
                  <a:cubicBezTo>
                    <a:pt x="310" y="815"/>
                    <a:pt x="322" y="810"/>
                    <a:pt x="329" y="799"/>
                  </a:cubicBezTo>
                  <a:lnTo>
                    <a:pt x="575" y="509"/>
                  </a:lnTo>
                  <a:cubicBezTo>
                    <a:pt x="591" y="490"/>
                    <a:pt x="595" y="464"/>
                    <a:pt x="585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2FB17396-F2AF-7849-B69F-AA2A2C8F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018" y="5550655"/>
            <a:ext cx="1737614" cy="1743712"/>
          </a:xfrm>
          <a:custGeom>
            <a:avLst/>
            <a:gdLst>
              <a:gd name="T0" fmla="*/ 93149 w 1258"/>
              <a:gd name="T1" fmla="*/ 285253 h 1259"/>
              <a:gd name="T2" fmla="*/ 125157 w 1258"/>
              <a:gd name="T3" fmla="*/ 285253 h 1259"/>
              <a:gd name="T4" fmla="*/ 125157 w 1258"/>
              <a:gd name="T5" fmla="*/ 426978 h 1259"/>
              <a:gd name="T6" fmla="*/ 93149 w 1258"/>
              <a:gd name="T7" fmla="*/ 426978 h 1259"/>
              <a:gd name="T8" fmla="*/ 93149 w 1258"/>
              <a:gd name="T9" fmla="*/ 285253 h 1259"/>
              <a:gd name="T10" fmla="*/ 210394 w 1258"/>
              <a:gd name="T11" fmla="*/ 206637 h 1259"/>
              <a:gd name="T12" fmla="*/ 242762 w 1258"/>
              <a:gd name="T13" fmla="*/ 206637 h 1259"/>
              <a:gd name="T14" fmla="*/ 242762 w 1258"/>
              <a:gd name="T15" fmla="*/ 426978 h 1259"/>
              <a:gd name="T16" fmla="*/ 210394 w 1258"/>
              <a:gd name="T17" fmla="*/ 426978 h 1259"/>
              <a:gd name="T18" fmla="*/ 210394 w 1258"/>
              <a:gd name="T19" fmla="*/ 206637 h 1259"/>
              <a:gd name="T20" fmla="*/ 299227 w 1258"/>
              <a:gd name="T21" fmla="*/ 101696 h 1259"/>
              <a:gd name="T22" fmla="*/ 344543 w 1258"/>
              <a:gd name="T23" fmla="*/ 43275 h 1259"/>
              <a:gd name="T24" fmla="*/ 389139 w 1258"/>
              <a:gd name="T25" fmla="*/ 101696 h 1259"/>
              <a:gd name="T26" fmla="*/ 360367 w 1258"/>
              <a:gd name="T27" fmla="*/ 101696 h 1259"/>
              <a:gd name="T28" fmla="*/ 360367 w 1258"/>
              <a:gd name="T29" fmla="*/ 426978 h 1259"/>
              <a:gd name="T30" fmla="*/ 327999 w 1258"/>
              <a:gd name="T31" fmla="*/ 426978 h 1259"/>
              <a:gd name="T32" fmla="*/ 327999 w 1258"/>
              <a:gd name="T33" fmla="*/ 101696 h 1259"/>
              <a:gd name="T34" fmla="*/ 299227 w 1258"/>
              <a:gd name="T35" fmla="*/ 101696 h 1259"/>
              <a:gd name="T36" fmla="*/ 386981 w 1258"/>
              <a:gd name="T37" fmla="*/ 426978 h 1259"/>
              <a:gd name="T38" fmla="*/ 386981 w 1258"/>
              <a:gd name="T39" fmla="*/ 128382 h 1259"/>
              <a:gd name="T40" fmla="*/ 443086 w 1258"/>
              <a:gd name="T41" fmla="*/ 128382 h 1259"/>
              <a:gd name="T42" fmla="*/ 344543 w 1258"/>
              <a:gd name="T43" fmla="*/ 0 h 1259"/>
              <a:gd name="T44" fmla="*/ 245280 w 1258"/>
              <a:gd name="T45" fmla="*/ 128382 h 1259"/>
              <a:gd name="T46" fmla="*/ 302104 w 1258"/>
              <a:gd name="T47" fmla="*/ 128382 h 1259"/>
              <a:gd name="T48" fmla="*/ 302104 w 1258"/>
              <a:gd name="T49" fmla="*/ 426978 h 1259"/>
              <a:gd name="T50" fmla="*/ 269376 w 1258"/>
              <a:gd name="T51" fmla="*/ 426978 h 1259"/>
              <a:gd name="T52" fmla="*/ 269376 w 1258"/>
              <a:gd name="T53" fmla="*/ 179951 h 1259"/>
              <a:gd name="T54" fmla="*/ 184140 w 1258"/>
              <a:gd name="T55" fmla="*/ 179951 h 1259"/>
              <a:gd name="T56" fmla="*/ 184140 w 1258"/>
              <a:gd name="T57" fmla="*/ 426978 h 1259"/>
              <a:gd name="T58" fmla="*/ 151771 w 1258"/>
              <a:gd name="T59" fmla="*/ 426978 h 1259"/>
              <a:gd name="T60" fmla="*/ 151771 w 1258"/>
              <a:gd name="T61" fmla="*/ 258567 h 1259"/>
              <a:gd name="T62" fmla="*/ 66535 w 1258"/>
              <a:gd name="T63" fmla="*/ 258567 h 1259"/>
              <a:gd name="T64" fmla="*/ 66535 w 1258"/>
              <a:gd name="T65" fmla="*/ 426978 h 1259"/>
              <a:gd name="T66" fmla="*/ 0 w 1258"/>
              <a:gd name="T67" fmla="*/ 426978 h 1259"/>
              <a:gd name="T68" fmla="*/ 0 w 1258"/>
              <a:gd name="T69" fmla="*/ 453664 h 1259"/>
              <a:gd name="T70" fmla="*/ 452077 w 1258"/>
              <a:gd name="T71" fmla="*/ 453664 h 1259"/>
              <a:gd name="T72" fmla="*/ 452077 w 1258"/>
              <a:gd name="T73" fmla="*/ 426978 h 1259"/>
              <a:gd name="T74" fmla="*/ 386981 w 1258"/>
              <a:gd name="T75" fmla="*/ 426978 h 125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58" h="1259">
                <a:moveTo>
                  <a:pt x="259" y="791"/>
                </a:moveTo>
                <a:lnTo>
                  <a:pt x="348" y="791"/>
                </a:lnTo>
                <a:lnTo>
                  <a:pt x="348" y="1184"/>
                </a:lnTo>
                <a:lnTo>
                  <a:pt x="259" y="1184"/>
                </a:lnTo>
                <a:lnTo>
                  <a:pt x="259" y="791"/>
                </a:lnTo>
                <a:close/>
                <a:moveTo>
                  <a:pt x="585" y="573"/>
                </a:moveTo>
                <a:lnTo>
                  <a:pt x="675" y="573"/>
                </a:lnTo>
                <a:lnTo>
                  <a:pt x="675" y="1184"/>
                </a:lnTo>
                <a:lnTo>
                  <a:pt x="585" y="1184"/>
                </a:lnTo>
                <a:lnTo>
                  <a:pt x="585" y="573"/>
                </a:lnTo>
                <a:close/>
                <a:moveTo>
                  <a:pt x="832" y="282"/>
                </a:moveTo>
                <a:lnTo>
                  <a:pt x="958" y="120"/>
                </a:lnTo>
                <a:lnTo>
                  <a:pt x="1082" y="282"/>
                </a:lnTo>
                <a:lnTo>
                  <a:pt x="1002" y="282"/>
                </a:lnTo>
                <a:lnTo>
                  <a:pt x="1002" y="1184"/>
                </a:lnTo>
                <a:lnTo>
                  <a:pt x="912" y="1184"/>
                </a:lnTo>
                <a:lnTo>
                  <a:pt x="912" y="282"/>
                </a:lnTo>
                <a:lnTo>
                  <a:pt x="832" y="282"/>
                </a:lnTo>
                <a:close/>
                <a:moveTo>
                  <a:pt x="1076" y="1184"/>
                </a:moveTo>
                <a:lnTo>
                  <a:pt x="1076" y="356"/>
                </a:lnTo>
                <a:lnTo>
                  <a:pt x="1232" y="356"/>
                </a:lnTo>
                <a:lnTo>
                  <a:pt x="958" y="0"/>
                </a:lnTo>
                <a:lnTo>
                  <a:pt x="682" y="356"/>
                </a:lnTo>
                <a:lnTo>
                  <a:pt x="840" y="356"/>
                </a:lnTo>
                <a:lnTo>
                  <a:pt x="840" y="1184"/>
                </a:lnTo>
                <a:lnTo>
                  <a:pt x="749" y="1184"/>
                </a:lnTo>
                <a:lnTo>
                  <a:pt x="749" y="499"/>
                </a:lnTo>
                <a:lnTo>
                  <a:pt x="512" y="499"/>
                </a:lnTo>
                <a:lnTo>
                  <a:pt x="512" y="1184"/>
                </a:lnTo>
                <a:lnTo>
                  <a:pt x="422" y="1184"/>
                </a:lnTo>
                <a:lnTo>
                  <a:pt x="422" y="717"/>
                </a:lnTo>
                <a:lnTo>
                  <a:pt x="185" y="717"/>
                </a:lnTo>
                <a:lnTo>
                  <a:pt x="185" y="1184"/>
                </a:lnTo>
                <a:lnTo>
                  <a:pt x="0" y="1184"/>
                </a:lnTo>
                <a:lnTo>
                  <a:pt x="0" y="1258"/>
                </a:lnTo>
                <a:lnTo>
                  <a:pt x="1257" y="1258"/>
                </a:lnTo>
                <a:lnTo>
                  <a:pt x="1257" y="1184"/>
                </a:lnTo>
                <a:lnTo>
                  <a:pt x="1076" y="1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42478F0D-7AEF-374D-95A0-13B54E030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0372" y="5620065"/>
            <a:ext cx="1829308" cy="1598896"/>
          </a:xfrm>
          <a:custGeom>
            <a:avLst/>
            <a:gdLst>
              <a:gd name="T0" fmla="*/ 322818 w 1157"/>
              <a:gd name="T1" fmla="*/ 193646 h 1010"/>
              <a:gd name="T2" fmla="*/ 380695 w 1157"/>
              <a:gd name="T3" fmla="*/ 218122 h 1010"/>
              <a:gd name="T4" fmla="*/ 182259 w 1157"/>
              <a:gd name="T5" fmla="*/ 339061 h 1010"/>
              <a:gd name="T6" fmla="*/ 24086 w 1157"/>
              <a:gd name="T7" fmla="*/ 181769 h 1010"/>
              <a:gd name="T8" fmla="*/ 182259 w 1157"/>
              <a:gd name="T9" fmla="*/ 24116 h 1010"/>
              <a:gd name="T10" fmla="*/ 327492 w 1157"/>
              <a:gd name="T11" fmla="*/ 120939 h 1010"/>
              <a:gd name="T12" fmla="*/ 327492 w 1157"/>
              <a:gd name="T13" fmla="*/ 120939 h 1010"/>
              <a:gd name="T14" fmla="*/ 309517 w 1157"/>
              <a:gd name="T15" fmla="*/ 142535 h 1010"/>
              <a:gd name="T16" fmla="*/ 182259 w 1157"/>
              <a:gd name="T17" fmla="*/ 48592 h 1010"/>
              <a:gd name="T18" fmla="*/ 48890 w 1157"/>
              <a:gd name="T19" fmla="*/ 181769 h 1010"/>
              <a:gd name="T20" fmla="*/ 182259 w 1157"/>
              <a:gd name="T21" fmla="*/ 315305 h 1010"/>
              <a:gd name="T22" fmla="*/ 309517 w 1157"/>
              <a:gd name="T23" fmla="*/ 220642 h 1010"/>
              <a:gd name="T24" fmla="*/ 316347 w 1157"/>
              <a:gd name="T25" fmla="*/ 235759 h 1010"/>
              <a:gd name="T26" fmla="*/ 327492 w 1157"/>
              <a:gd name="T27" fmla="*/ 242238 h 1010"/>
              <a:gd name="T28" fmla="*/ 182259 w 1157"/>
              <a:gd name="T29" fmla="*/ 339061 h 1010"/>
              <a:gd name="T30" fmla="*/ 194482 w 1157"/>
              <a:gd name="T31" fmla="*/ 181769 h 1010"/>
              <a:gd name="T32" fmla="*/ 182259 w 1157"/>
              <a:gd name="T33" fmla="*/ 193646 h 1010"/>
              <a:gd name="T34" fmla="*/ 170037 w 1157"/>
              <a:gd name="T35" fmla="*/ 181769 h 1010"/>
              <a:gd name="T36" fmla="*/ 182259 w 1157"/>
              <a:gd name="T37" fmla="*/ 169531 h 1010"/>
              <a:gd name="T38" fmla="*/ 216410 w 1157"/>
              <a:gd name="T39" fmla="*/ 169531 h 1010"/>
              <a:gd name="T40" fmla="*/ 182259 w 1157"/>
              <a:gd name="T41" fmla="*/ 145055 h 1010"/>
              <a:gd name="T42" fmla="*/ 145951 w 1157"/>
              <a:gd name="T43" fmla="*/ 181769 h 1010"/>
              <a:gd name="T44" fmla="*/ 182259 w 1157"/>
              <a:gd name="T45" fmla="*/ 218122 h 1010"/>
              <a:gd name="T46" fmla="*/ 216410 w 1157"/>
              <a:gd name="T47" fmla="*/ 193646 h 1010"/>
              <a:gd name="T48" fmla="*/ 241215 w 1157"/>
              <a:gd name="T49" fmla="*/ 193646 h 1010"/>
              <a:gd name="T50" fmla="*/ 182259 w 1157"/>
              <a:gd name="T51" fmla="*/ 242238 h 1010"/>
              <a:gd name="T52" fmla="*/ 121506 w 1157"/>
              <a:gd name="T53" fmla="*/ 181769 h 1010"/>
              <a:gd name="T54" fmla="*/ 182259 w 1157"/>
              <a:gd name="T55" fmla="*/ 120939 h 1010"/>
              <a:gd name="T56" fmla="*/ 216410 w 1157"/>
              <a:gd name="T57" fmla="*/ 169531 h 1010"/>
              <a:gd name="T58" fmla="*/ 265660 w 1157"/>
              <a:gd name="T59" fmla="*/ 169531 h 1010"/>
              <a:gd name="T60" fmla="*/ 182259 w 1157"/>
              <a:gd name="T61" fmla="*/ 96463 h 1010"/>
              <a:gd name="T62" fmla="*/ 97421 w 1157"/>
              <a:gd name="T63" fmla="*/ 181769 h 1010"/>
              <a:gd name="T64" fmla="*/ 182259 w 1157"/>
              <a:gd name="T65" fmla="*/ 266714 h 1010"/>
              <a:gd name="T66" fmla="*/ 290105 w 1157"/>
              <a:gd name="T67" fmla="*/ 193646 h 1010"/>
              <a:gd name="T68" fmla="*/ 182259 w 1157"/>
              <a:gd name="T69" fmla="*/ 290470 h 1010"/>
              <a:gd name="T70" fmla="*/ 72976 w 1157"/>
              <a:gd name="T71" fmla="*/ 181769 h 1010"/>
              <a:gd name="T72" fmla="*/ 182259 w 1157"/>
              <a:gd name="T73" fmla="*/ 72347 h 1010"/>
              <a:gd name="T74" fmla="*/ 290105 w 1157"/>
              <a:gd name="T75" fmla="*/ 169531 h 1010"/>
              <a:gd name="T76" fmla="*/ 368473 w 1157"/>
              <a:gd name="T77" fmla="*/ 169531 h 1010"/>
              <a:gd name="T78" fmla="*/ 335041 w 1157"/>
              <a:gd name="T79" fmla="*/ 145055 h 1010"/>
              <a:gd name="T80" fmla="*/ 368473 w 1157"/>
              <a:gd name="T81" fmla="*/ 169531 h 1010"/>
              <a:gd name="T82" fmla="*/ 400827 w 1157"/>
              <a:gd name="T83" fmla="*/ 193646 h 1010"/>
              <a:gd name="T84" fmla="*/ 412690 w 1157"/>
              <a:gd name="T85" fmla="*/ 181769 h 1010"/>
              <a:gd name="T86" fmla="*/ 400827 w 1157"/>
              <a:gd name="T87" fmla="*/ 169531 h 1010"/>
              <a:gd name="T88" fmla="*/ 411611 w 1157"/>
              <a:gd name="T89" fmla="*/ 138576 h 1010"/>
              <a:gd name="T90" fmla="*/ 400827 w 1157"/>
              <a:gd name="T91" fmla="*/ 120939 h 1010"/>
              <a:gd name="T92" fmla="*/ 353734 w 1157"/>
              <a:gd name="T93" fmla="*/ 120939 h 1010"/>
              <a:gd name="T94" fmla="*/ 291902 w 1157"/>
              <a:gd name="T95" fmla="*/ 37074 h 1010"/>
              <a:gd name="T96" fmla="*/ 182259 w 1157"/>
              <a:gd name="T97" fmla="*/ 0 h 1010"/>
              <a:gd name="T98" fmla="*/ 0 w 1157"/>
              <a:gd name="T99" fmla="*/ 181769 h 1010"/>
              <a:gd name="T100" fmla="*/ 182259 w 1157"/>
              <a:gd name="T101" fmla="*/ 363177 h 1010"/>
              <a:gd name="T102" fmla="*/ 291902 w 1157"/>
              <a:gd name="T103" fmla="*/ 326103 h 1010"/>
              <a:gd name="T104" fmla="*/ 400827 w 1157"/>
              <a:gd name="T105" fmla="*/ 242238 h 1010"/>
              <a:gd name="T106" fmla="*/ 411611 w 1157"/>
              <a:gd name="T107" fmla="*/ 224601 h 10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157" h="1010">
                <a:moveTo>
                  <a:pt x="932" y="606"/>
                </a:moveTo>
                <a:lnTo>
                  <a:pt x="898" y="538"/>
                </a:lnTo>
                <a:lnTo>
                  <a:pt x="1025" y="538"/>
                </a:lnTo>
                <a:lnTo>
                  <a:pt x="1059" y="606"/>
                </a:lnTo>
                <a:lnTo>
                  <a:pt x="932" y="606"/>
                </a:lnTo>
                <a:close/>
                <a:moveTo>
                  <a:pt x="507" y="942"/>
                </a:moveTo>
                <a:lnTo>
                  <a:pt x="507" y="942"/>
                </a:lnTo>
                <a:cubicBezTo>
                  <a:pt x="264" y="942"/>
                  <a:pt x="67" y="745"/>
                  <a:pt x="67" y="505"/>
                </a:cubicBezTo>
                <a:cubicBezTo>
                  <a:pt x="67" y="263"/>
                  <a:pt x="264" y="67"/>
                  <a:pt x="507" y="67"/>
                </a:cubicBezTo>
                <a:cubicBezTo>
                  <a:pt x="683" y="67"/>
                  <a:pt x="843" y="175"/>
                  <a:pt x="911" y="336"/>
                </a:cubicBezTo>
                <a:cubicBezTo>
                  <a:pt x="898" y="336"/>
                  <a:pt x="886" y="344"/>
                  <a:pt x="880" y="354"/>
                </a:cubicBezTo>
                <a:lnTo>
                  <a:pt x="861" y="396"/>
                </a:lnTo>
                <a:cubicBezTo>
                  <a:pt x="813" y="245"/>
                  <a:pt x="672" y="135"/>
                  <a:pt x="507" y="135"/>
                </a:cubicBezTo>
                <a:cubicBezTo>
                  <a:pt x="302" y="135"/>
                  <a:pt x="136" y="301"/>
                  <a:pt x="136" y="505"/>
                </a:cubicBezTo>
                <a:cubicBezTo>
                  <a:pt x="136" y="708"/>
                  <a:pt x="302" y="876"/>
                  <a:pt x="507" y="876"/>
                </a:cubicBezTo>
                <a:cubicBezTo>
                  <a:pt x="672" y="876"/>
                  <a:pt x="813" y="764"/>
                  <a:pt x="861" y="613"/>
                </a:cubicBezTo>
                <a:lnTo>
                  <a:pt x="880" y="655"/>
                </a:lnTo>
                <a:cubicBezTo>
                  <a:pt x="886" y="665"/>
                  <a:pt x="898" y="673"/>
                  <a:pt x="911" y="673"/>
                </a:cubicBezTo>
                <a:cubicBezTo>
                  <a:pt x="843" y="834"/>
                  <a:pt x="683" y="942"/>
                  <a:pt x="507" y="942"/>
                </a:cubicBezTo>
                <a:close/>
                <a:moveTo>
                  <a:pt x="541" y="505"/>
                </a:moveTo>
                <a:lnTo>
                  <a:pt x="541" y="505"/>
                </a:lnTo>
                <a:cubicBezTo>
                  <a:pt x="541" y="523"/>
                  <a:pt x="526" y="538"/>
                  <a:pt x="507" y="538"/>
                </a:cubicBezTo>
                <a:cubicBezTo>
                  <a:pt x="488" y="538"/>
                  <a:pt x="473" y="523"/>
                  <a:pt x="473" y="505"/>
                </a:cubicBezTo>
                <a:cubicBezTo>
                  <a:pt x="473" y="486"/>
                  <a:pt x="488" y="471"/>
                  <a:pt x="507" y="471"/>
                </a:cubicBezTo>
                <a:cubicBezTo>
                  <a:pt x="526" y="471"/>
                  <a:pt x="541" y="486"/>
                  <a:pt x="541" y="505"/>
                </a:cubicBezTo>
                <a:close/>
                <a:moveTo>
                  <a:pt x="602" y="471"/>
                </a:moveTo>
                <a:lnTo>
                  <a:pt x="602" y="471"/>
                </a:lnTo>
                <a:cubicBezTo>
                  <a:pt x="588" y="431"/>
                  <a:pt x="551" y="403"/>
                  <a:pt x="507" y="403"/>
                </a:cubicBezTo>
                <a:cubicBezTo>
                  <a:pt x="451" y="403"/>
                  <a:pt x="406" y="449"/>
                  <a:pt x="406" y="505"/>
                </a:cubicBezTo>
                <a:cubicBezTo>
                  <a:pt x="406" y="560"/>
                  <a:pt x="451" y="606"/>
                  <a:pt x="507" y="606"/>
                </a:cubicBezTo>
                <a:cubicBezTo>
                  <a:pt x="551" y="606"/>
                  <a:pt x="588" y="578"/>
                  <a:pt x="602" y="538"/>
                </a:cubicBezTo>
                <a:lnTo>
                  <a:pt x="671" y="538"/>
                </a:lnTo>
                <a:cubicBezTo>
                  <a:pt x="656" y="615"/>
                  <a:pt x="588" y="673"/>
                  <a:pt x="507" y="673"/>
                </a:cubicBezTo>
                <a:cubicBezTo>
                  <a:pt x="413" y="673"/>
                  <a:pt x="338" y="597"/>
                  <a:pt x="338" y="505"/>
                </a:cubicBezTo>
                <a:cubicBezTo>
                  <a:pt x="338" y="412"/>
                  <a:pt x="413" y="336"/>
                  <a:pt x="507" y="336"/>
                </a:cubicBezTo>
                <a:cubicBezTo>
                  <a:pt x="588" y="336"/>
                  <a:pt x="656" y="394"/>
                  <a:pt x="671" y="471"/>
                </a:cubicBezTo>
                <a:lnTo>
                  <a:pt x="602" y="471"/>
                </a:lnTo>
                <a:close/>
                <a:moveTo>
                  <a:pt x="739" y="471"/>
                </a:moveTo>
                <a:lnTo>
                  <a:pt x="739" y="471"/>
                </a:lnTo>
                <a:cubicBezTo>
                  <a:pt x="723" y="357"/>
                  <a:pt x="625" y="268"/>
                  <a:pt x="507" y="268"/>
                </a:cubicBezTo>
                <a:cubicBezTo>
                  <a:pt x="376" y="268"/>
                  <a:pt x="271" y="375"/>
                  <a:pt x="271" y="505"/>
                </a:cubicBezTo>
                <a:cubicBezTo>
                  <a:pt x="271" y="634"/>
                  <a:pt x="376" y="741"/>
                  <a:pt x="507" y="741"/>
                </a:cubicBezTo>
                <a:cubicBezTo>
                  <a:pt x="625" y="741"/>
                  <a:pt x="723" y="652"/>
                  <a:pt x="739" y="538"/>
                </a:cubicBezTo>
                <a:lnTo>
                  <a:pt x="807" y="538"/>
                </a:lnTo>
                <a:cubicBezTo>
                  <a:pt x="791" y="689"/>
                  <a:pt x="663" y="807"/>
                  <a:pt x="507" y="807"/>
                </a:cubicBezTo>
                <a:cubicBezTo>
                  <a:pt x="339" y="807"/>
                  <a:pt x="203" y="671"/>
                  <a:pt x="203" y="505"/>
                </a:cubicBezTo>
                <a:cubicBezTo>
                  <a:pt x="203" y="338"/>
                  <a:pt x="339" y="201"/>
                  <a:pt x="507" y="201"/>
                </a:cubicBezTo>
                <a:cubicBezTo>
                  <a:pt x="663" y="201"/>
                  <a:pt x="791" y="320"/>
                  <a:pt x="807" y="471"/>
                </a:cubicBezTo>
                <a:lnTo>
                  <a:pt x="739" y="471"/>
                </a:lnTo>
                <a:close/>
                <a:moveTo>
                  <a:pt x="1025" y="471"/>
                </a:moveTo>
                <a:lnTo>
                  <a:pt x="898" y="471"/>
                </a:lnTo>
                <a:lnTo>
                  <a:pt x="932" y="403"/>
                </a:lnTo>
                <a:lnTo>
                  <a:pt x="1059" y="403"/>
                </a:lnTo>
                <a:lnTo>
                  <a:pt x="1025" y="471"/>
                </a:lnTo>
                <a:close/>
                <a:moveTo>
                  <a:pt x="1101" y="538"/>
                </a:moveTo>
                <a:lnTo>
                  <a:pt x="1115" y="538"/>
                </a:lnTo>
                <a:cubicBezTo>
                  <a:pt x="1133" y="538"/>
                  <a:pt x="1148" y="523"/>
                  <a:pt x="1148" y="505"/>
                </a:cubicBezTo>
                <a:cubicBezTo>
                  <a:pt x="1148" y="486"/>
                  <a:pt x="1133" y="471"/>
                  <a:pt x="1115" y="471"/>
                </a:cubicBezTo>
                <a:lnTo>
                  <a:pt x="1101" y="471"/>
                </a:lnTo>
                <a:lnTo>
                  <a:pt x="1145" y="385"/>
                </a:lnTo>
                <a:cubicBezTo>
                  <a:pt x="1156" y="363"/>
                  <a:pt x="1140" y="336"/>
                  <a:pt x="1115" y="336"/>
                </a:cubicBezTo>
                <a:lnTo>
                  <a:pt x="984" y="336"/>
                </a:lnTo>
                <a:cubicBezTo>
                  <a:pt x="949" y="243"/>
                  <a:pt x="890" y="161"/>
                  <a:pt x="812" y="103"/>
                </a:cubicBezTo>
                <a:cubicBezTo>
                  <a:pt x="723" y="34"/>
                  <a:pt x="618" y="0"/>
                  <a:pt x="507" y="0"/>
                </a:cubicBezTo>
                <a:cubicBezTo>
                  <a:pt x="227" y="0"/>
                  <a:pt x="0" y="226"/>
                  <a:pt x="0" y="505"/>
                </a:cubicBezTo>
                <a:cubicBezTo>
                  <a:pt x="0" y="782"/>
                  <a:pt x="227" y="1009"/>
                  <a:pt x="507" y="1009"/>
                </a:cubicBezTo>
                <a:cubicBezTo>
                  <a:pt x="618" y="1009"/>
                  <a:pt x="723" y="974"/>
                  <a:pt x="812" y="906"/>
                </a:cubicBezTo>
                <a:cubicBezTo>
                  <a:pt x="890" y="847"/>
                  <a:pt x="949" y="766"/>
                  <a:pt x="984" y="673"/>
                </a:cubicBezTo>
                <a:lnTo>
                  <a:pt x="1115" y="673"/>
                </a:lnTo>
                <a:cubicBezTo>
                  <a:pt x="1140" y="673"/>
                  <a:pt x="1156" y="645"/>
                  <a:pt x="1145" y="624"/>
                </a:cubicBezTo>
                <a:lnTo>
                  <a:pt x="1101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6BF2C4F-ABCE-5941-9AE7-A9DDF3ECC1DB}"/>
              </a:ext>
            </a:extLst>
          </p:cNvPr>
          <p:cNvGrpSpPr/>
          <p:nvPr/>
        </p:nvGrpSpPr>
        <p:grpSpPr>
          <a:xfrm>
            <a:off x="2567772" y="9436228"/>
            <a:ext cx="5141648" cy="1892837"/>
            <a:chOff x="5851652" y="12302310"/>
            <a:chExt cx="5141648" cy="189283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5823C1A-CC58-8D49-8F81-78FDB07D2A40}"/>
                </a:ext>
              </a:extLst>
            </p:cNvPr>
            <p:cNvSpPr/>
            <p:nvPr/>
          </p:nvSpPr>
          <p:spPr>
            <a:xfrm>
              <a:off x="6124550" y="13061375"/>
              <a:ext cx="4594250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FAC6A2A-1875-594C-8183-D64A0F96D568}"/>
                </a:ext>
              </a:extLst>
            </p:cNvPr>
            <p:cNvSpPr/>
            <p:nvPr/>
          </p:nvSpPr>
          <p:spPr>
            <a:xfrm>
              <a:off x="5851652" y="12302310"/>
              <a:ext cx="5141648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Title One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3B95956-C12C-2743-9BAE-B94F4F4D7A2B}"/>
              </a:ext>
            </a:extLst>
          </p:cNvPr>
          <p:cNvGrpSpPr/>
          <p:nvPr/>
        </p:nvGrpSpPr>
        <p:grpSpPr>
          <a:xfrm>
            <a:off x="9618001" y="9436228"/>
            <a:ext cx="5141648" cy="1892837"/>
            <a:chOff x="5851652" y="12302310"/>
            <a:chExt cx="5141648" cy="189283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259A6E0-8DAB-CD4E-8CD2-C73D40A3B2E4}"/>
                </a:ext>
              </a:extLst>
            </p:cNvPr>
            <p:cNvSpPr/>
            <p:nvPr/>
          </p:nvSpPr>
          <p:spPr>
            <a:xfrm>
              <a:off x="6124550" y="13061375"/>
              <a:ext cx="4594250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8A91E0-4218-2F4D-B8F0-4EF5D9238B94}"/>
                </a:ext>
              </a:extLst>
            </p:cNvPr>
            <p:cNvSpPr/>
            <p:nvPr/>
          </p:nvSpPr>
          <p:spPr>
            <a:xfrm>
              <a:off x="5851652" y="12302310"/>
              <a:ext cx="5141648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Title Two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50A1B8E-859C-3B49-A461-2F940E051105}"/>
              </a:ext>
            </a:extLst>
          </p:cNvPr>
          <p:cNvGrpSpPr/>
          <p:nvPr/>
        </p:nvGrpSpPr>
        <p:grpSpPr>
          <a:xfrm>
            <a:off x="16814202" y="9436228"/>
            <a:ext cx="5141648" cy="1892837"/>
            <a:chOff x="5851652" y="12302310"/>
            <a:chExt cx="5141648" cy="189283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715BC8B-D6A2-B545-A048-C52495CCE30B}"/>
                </a:ext>
              </a:extLst>
            </p:cNvPr>
            <p:cNvSpPr/>
            <p:nvPr/>
          </p:nvSpPr>
          <p:spPr>
            <a:xfrm>
              <a:off x="6124550" y="13061375"/>
              <a:ext cx="4594250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34B383F-A480-D047-9FD3-F77F58C358CA}"/>
                </a:ext>
              </a:extLst>
            </p:cNvPr>
            <p:cNvSpPr/>
            <p:nvPr/>
          </p:nvSpPr>
          <p:spPr>
            <a:xfrm>
              <a:off x="5851652" y="12302310"/>
              <a:ext cx="5141648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Title Three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64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Our Solution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338EE2-BCE6-234F-BC9B-FB2DAFDD9D7D}"/>
              </a:ext>
            </a:extLst>
          </p:cNvPr>
          <p:cNvGrpSpPr/>
          <p:nvPr/>
        </p:nvGrpSpPr>
        <p:grpSpPr>
          <a:xfrm>
            <a:off x="1369535" y="3948721"/>
            <a:ext cx="21723639" cy="7473820"/>
            <a:chOff x="1421112" y="3801573"/>
            <a:chExt cx="21723639" cy="74738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E20E247-0320-A944-8ED3-7714F438FF58}"/>
                </a:ext>
              </a:extLst>
            </p:cNvPr>
            <p:cNvGrpSpPr/>
            <p:nvPr/>
          </p:nvGrpSpPr>
          <p:grpSpPr>
            <a:xfrm>
              <a:off x="8249602" y="3801573"/>
              <a:ext cx="7878445" cy="7473820"/>
              <a:chOff x="8406972" y="3910301"/>
              <a:chExt cx="7878445" cy="747382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B6A6CCF-0BC0-4B4E-A6D0-255EF767F438}"/>
                  </a:ext>
                </a:extLst>
              </p:cNvPr>
              <p:cNvSpPr/>
              <p:nvPr/>
            </p:nvSpPr>
            <p:spPr>
              <a:xfrm>
                <a:off x="10604632" y="3910301"/>
                <a:ext cx="3432425" cy="3432425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647D58E-FA39-E046-B122-F8B194F0EC67}"/>
                  </a:ext>
                </a:extLst>
              </p:cNvPr>
              <p:cNvSpPr/>
              <p:nvPr/>
            </p:nvSpPr>
            <p:spPr>
              <a:xfrm>
                <a:off x="12852992" y="5949643"/>
                <a:ext cx="3432425" cy="3432425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4E47274-A354-F747-9B6C-36FD9279E9C0}"/>
                  </a:ext>
                </a:extLst>
              </p:cNvPr>
              <p:cNvSpPr/>
              <p:nvPr/>
            </p:nvSpPr>
            <p:spPr>
              <a:xfrm>
                <a:off x="10604632" y="7951696"/>
                <a:ext cx="3432425" cy="3432425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9AA850C-C1D1-9648-B85E-8D48A1E66FE6}"/>
                  </a:ext>
                </a:extLst>
              </p:cNvPr>
              <p:cNvSpPr/>
              <p:nvPr/>
            </p:nvSpPr>
            <p:spPr>
              <a:xfrm>
                <a:off x="8406972" y="5949643"/>
                <a:ext cx="3432425" cy="3432425"/>
              </a:xfrm>
              <a:prstGeom prst="ellipse">
                <a:avLst/>
              </a:prstGeom>
              <a:solidFill>
                <a:schemeClr val="accent4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6DF50D-4934-F04A-A7B9-9D6BE0074BB7}"/>
                  </a:ext>
                </a:extLst>
              </p:cNvPr>
              <p:cNvSpPr/>
              <p:nvPr/>
            </p:nvSpPr>
            <p:spPr>
              <a:xfrm>
                <a:off x="11369571" y="5139900"/>
                <a:ext cx="181987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B7DF2FD-9DB4-5A41-92DF-13CA161685A3}"/>
                  </a:ext>
                </a:extLst>
              </p:cNvPr>
              <p:cNvSpPr/>
              <p:nvPr/>
            </p:nvSpPr>
            <p:spPr>
              <a:xfrm>
                <a:off x="13691755" y="7125612"/>
                <a:ext cx="181987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D970BD-8FD3-2B44-A856-FE7CF4B0C2B3}"/>
                  </a:ext>
                </a:extLst>
              </p:cNvPr>
              <p:cNvSpPr/>
              <p:nvPr/>
            </p:nvSpPr>
            <p:spPr>
              <a:xfrm>
                <a:off x="9153499" y="7213925"/>
                <a:ext cx="181987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7752FB-AA3B-D141-94B6-9F13FCFA1DE0}"/>
                  </a:ext>
                </a:extLst>
              </p:cNvPr>
              <p:cNvSpPr/>
              <p:nvPr/>
            </p:nvSpPr>
            <p:spPr>
              <a:xfrm>
                <a:off x="11409509" y="9185388"/>
                <a:ext cx="181987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03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422E0A8-9CDF-A94A-A4B3-EC6C209721CF}"/>
                </a:ext>
              </a:extLst>
            </p:cNvPr>
            <p:cNvGrpSpPr/>
            <p:nvPr/>
          </p:nvGrpSpPr>
          <p:grpSpPr>
            <a:xfrm>
              <a:off x="17204317" y="5503827"/>
              <a:ext cx="5940434" cy="1270681"/>
              <a:chOff x="1917773" y="11349765"/>
              <a:chExt cx="5940434" cy="1270681"/>
            </a:xfrm>
          </p:grpSpPr>
          <p:sp>
            <p:nvSpPr>
              <p:cNvPr id="41" name="Subtitle 2">
                <a:extLst>
                  <a:ext uri="{FF2B5EF4-FFF2-40B4-BE49-F238E27FC236}">
                    <a16:creationId xmlns:a16="http://schemas.microsoft.com/office/drawing/2014/main" id="{47299ECA-B09A-094E-9224-CCA43A8D7B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1424" y="11349765"/>
                <a:ext cx="4956783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4002780-EE01-F245-836E-8FB84B88658F}"/>
                  </a:ext>
                </a:extLst>
              </p:cNvPr>
              <p:cNvSpPr/>
              <p:nvPr/>
            </p:nvSpPr>
            <p:spPr>
              <a:xfrm>
                <a:off x="1917773" y="11641269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152E707-2851-934A-961A-DB4A71981C5A}"/>
                  </a:ext>
                </a:extLst>
              </p:cNvPr>
              <p:cNvGrpSpPr/>
              <p:nvPr/>
            </p:nvGrpSpPr>
            <p:grpSpPr>
              <a:xfrm>
                <a:off x="2170356" y="11978700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A18DDAE-37D0-4640-BCBB-6DA2D8B83575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D7FAE15-A3A8-1140-97F4-2BC4B031222A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E19AC23-2C37-3F48-BDBC-36E896327043}"/>
                </a:ext>
              </a:extLst>
            </p:cNvPr>
            <p:cNvGrpSpPr/>
            <p:nvPr/>
          </p:nvGrpSpPr>
          <p:grpSpPr>
            <a:xfrm>
              <a:off x="17204317" y="8310822"/>
              <a:ext cx="5940434" cy="1270681"/>
              <a:chOff x="1917773" y="11349765"/>
              <a:chExt cx="5940434" cy="1270681"/>
            </a:xfrm>
          </p:grpSpPr>
          <p:sp>
            <p:nvSpPr>
              <p:cNvPr id="47" name="Subtitle 2">
                <a:extLst>
                  <a:ext uri="{FF2B5EF4-FFF2-40B4-BE49-F238E27FC236}">
                    <a16:creationId xmlns:a16="http://schemas.microsoft.com/office/drawing/2014/main" id="{9C757CFD-8A72-0549-8C3A-E09E5519DC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1424" y="11349765"/>
                <a:ext cx="4956783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B35C9AC-78B0-D548-858C-90A55264D808}"/>
                  </a:ext>
                </a:extLst>
              </p:cNvPr>
              <p:cNvSpPr/>
              <p:nvPr/>
            </p:nvSpPr>
            <p:spPr>
              <a:xfrm>
                <a:off x="1917773" y="11641269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472EDFE-E44C-0541-83A7-F6AE73E1B67D}"/>
                  </a:ext>
                </a:extLst>
              </p:cNvPr>
              <p:cNvGrpSpPr/>
              <p:nvPr/>
            </p:nvGrpSpPr>
            <p:grpSpPr>
              <a:xfrm>
                <a:off x="2170356" y="11978700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D2DE0A0-7F84-F547-B4FB-B0376FE0DA63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4973C61-0034-1D43-A399-EBF6F5C5E6AF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D0004E8-4039-BC4A-B638-D0E8A2DAD3F1}"/>
                </a:ext>
              </a:extLst>
            </p:cNvPr>
            <p:cNvSpPr txBox="1">
              <a:spLocks/>
            </p:cNvSpPr>
            <p:nvPr/>
          </p:nvSpPr>
          <p:spPr>
            <a:xfrm>
              <a:off x="1421112" y="5503827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772AB2-0B2A-C540-844B-C19452A32726}"/>
                </a:ext>
              </a:extLst>
            </p:cNvPr>
            <p:cNvGrpSpPr/>
            <p:nvPr/>
          </p:nvGrpSpPr>
          <p:grpSpPr>
            <a:xfrm>
              <a:off x="6646569" y="5795331"/>
              <a:ext cx="715617" cy="715617"/>
              <a:chOff x="872708" y="5795331"/>
              <a:chExt cx="715617" cy="715617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5CBE9EA-9A7D-9743-ADEB-B6D587E04525}"/>
                  </a:ext>
                </a:extLst>
              </p:cNvPr>
              <p:cNvSpPr/>
              <p:nvPr/>
            </p:nvSpPr>
            <p:spPr>
              <a:xfrm>
                <a:off x="872708" y="5795331"/>
                <a:ext cx="715617" cy="7156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E0DC42F-E827-4349-988B-2139800F878D}"/>
                  </a:ext>
                </a:extLst>
              </p:cNvPr>
              <p:cNvGrpSpPr/>
              <p:nvPr/>
            </p:nvGrpSpPr>
            <p:grpSpPr>
              <a:xfrm>
                <a:off x="1125291" y="6132762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A9F63EF9-651C-C04B-837B-C9CE31208989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5E01EC6-3D56-C64E-865D-66585C4AC766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13334EB0-1F3C-284F-980F-D2DEF7F37916}"/>
                </a:ext>
              </a:extLst>
            </p:cNvPr>
            <p:cNvSpPr txBox="1">
              <a:spLocks/>
            </p:cNvSpPr>
            <p:nvPr/>
          </p:nvSpPr>
          <p:spPr>
            <a:xfrm>
              <a:off x="1421112" y="8310822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5762129-A129-DD46-ADB7-C2ECDCC7C0B9}"/>
                </a:ext>
              </a:extLst>
            </p:cNvPr>
            <p:cNvGrpSpPr/>
            <p:nvPr/>
          </p:nvGrpSpPr>
          <p:grpSpPr>
            <a:xfrm>
              <a:off x="6646569" y="8602326"/>
              <a:ext cx="715617" cy="715617"/>
              <a:chOff x="872708" y="8602326"/>
              <a:chExt cx="715617" cy="71561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A61B096-23B7-1246-B317-E3BE6E0D573D}"/>
                  </a:ext>
                </a:extLst>
              </p:cNvPr>
              <p:cNvSpPr/>
              <p:nvPr/>
            </p:nvSpPr>
            <p:spPr>
              <a:xfrm>
                <a:off x="872708" y="8602326"/>
                <a:ext cx="715617" cy="7156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84EFD6D-EA1A-A448-80BC-2BFAFC05A56E}"/>
                  </a:ext>
                </a:extLst>
              </p:cNvPr>
              <p:cNvGrpSpPr/>
              <p:nvPr/>
            </p:nvGrpSpPr>
            <p:grpSpPr>
              <a:xfrm>
                <a:off x="1125291" y="8939757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FBB2409-7188-404D-A963-C47DB30364AA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67863805-883E-8949-88E7-1B7709911949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619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BE7A0-A4D1-794B-881C-AA400CCD6A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176107-8A98-614E-A00E-EE53D79A6326}"/>
              </a:ext>
            </a:extLst>
          </p:cNvPr>
          <p:cNvSpPr/>
          <p:nvPr/>
        </p:nvSpPr>
        <p:spPr>
          <a:xfrm rot="10800000" flipH="1" flipV="1">
            <a:off x="-3" y="-14525"/>
            <a:ext cx="24377649" cy="13730525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127C10-B3CA-B548-A7BA-53E5427D36CF}"/>
              </a:ext>
            </a:extLst>
          </p:cNvPr>
          <p:cNvGrpSpPr/>
          <p:nvPr/>
        </p:nvGrpSpPr>
        <p:grpSpPr>
          <a:xfrm>
            <a:off x="6248237" y="5955174"/>
            <a:ext cx="15479451" cy="2585323"/>
            <a:chOff x="4032242" y="5565338"/>
            <a:chExt cx="15479451" cy="25853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032242" y="5565338"/>
              <a:ext cx="1547945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ABOUT US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4032242" y="7504330"/>
              <a:ext cx="15479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E7B01EE-2265-644F-856D-DF5A174F7852}"/>
              </a:ext>
            </a:extLst>
          </p:cNvPr>
          <p:cNvSpPr/>
          <p:nvPr/>
        </p:nvSpPr>
        <p:spPr>
          <a:xfrm>
            <a:off x="0" y="5149516"/>
            <a:ext cx="21515707" cy="1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Clients Data Graph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B3C72F-CEF1-4546-8C29-0038928E5BC3}"/>
              </a:ext>
            </a:extLst>
          </p:cNvPr>
          <p:cNvGrpSpPr/>
          <p:nvPr/>
        </p:nvGrpSpPr>
        <p:grpSpPr>
          <a:xfrm>
            <a:off x="1817184" y="4402575"/>
            <a:ext cx="21177286" cy="7263007"/>
            <a:chOff x="1817184" y="4002465"/>
            <a:chExt cx="21177286" cy="7263007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306AFE55-D21C-6A49-988D-111D85E35E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76553452"/>
                </p:ext>
              </p:extLst>
            </p:nvPr>
          </p:nvGraphicFramePr>
          <p:xfrm>
            <a:off x="1817184" y="4002465"/>
            <a:ext cx="13105266" cy="72630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7F1588-7F16-ED49-8ECB-C08A55DCDC10}"/>
                </a:ext>
              </a:extLst>
            </p:cNvPr>
            <p:cNvGrpSpPr/>
            <p:nvPr/>
          </p:nvGrpSpPr>
          <p:grpSpPr>
            <a:xfrm>
              <a:off x="15804608" y="4141697"/>
              <a:ext cx="6750133" cy="1442545"/>
              <a:chOff x="5092372" y="11198955"/>
              <a:chExt cx="6750133" cy="144254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BC839E-5967-2842-9852-5B23660BB027}"/>
                  </a:ext>
                </a:extLst>
              </p:cNvPr>
              <p:cNvSpPr/>
              <p:nvPr/>
            </p:nvSpPr>
            <p:spPr>
              <a:xfrm>
                <a:off x="5092372" y="11198955"/>
                <a:ext cx="1442545" cy="14425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9C61C3F9-33D0-F944-88D0-E2F39247F3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8790" y="11284887"/>
                <a:ext cx="503371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What makes us unique is our real time reporting system.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200209-434A-944C-A33D-6CE00AFE8BBF}"/>
                  </a:ext>
                </a:extLst>
              </p:cNvPr>
              <p:cNvGrpSpPr/>
              <p:nvPr/>
            </p:nvGrpSpPr>
            <p:grpSpPr>
              <a:xfrm>
                <a:off x="5391241" y="11527948"/>
                <a:ext cx="868724" cy="661313"/>
                <a:chOff x="17083598" y="2386671"/>
                <a:chExt cx="1081851" cy="823555"/>
              </a:xfrm>
              <a:solidFill>
                <a:schemeClr val="bg1"/>
              </a:solidFill>
            </p:grpSpPr>
            <p:sp>
              <p:nvSpPr>
                <p:cNvPr id="11" name="Freeform 16">
                  <a:extLst>
                    <a:ext uri="{FF2B5EF4-FFF2-40B4-BE49-F238E27FC236}">
                      <a16:creationId xmlns:a16="http://schemas.microsoft.com/office/drawing/2014/main" id="{33401D28-2687-C14E-BAA3-D8238F212D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95376" y="2667430"/>
                  <a:ext cx="262040" cy="265783"/>
                </a:xfrm>
                <a:custGeom>
                  <a:avLst/>
                  <a:gdLst>
                    <a:gd name="T0" fmla="*/ 83434 w 309"/>
                    <a:gd name="T1" fmla="*/ 32306 h 314"/>
                    <a:gd name="T2" fmla="*/ 83434 w 309"/>
                    <a:gd name="T3" fmla="*/ 79329 h 314"/>
                    <a:gd name="T4" fmla="*/ 83434 w 309"/>
                    <a:gd name="T5" fmla="*/ 79329 h 314"/>
                    <a:gd name="T6" fmla="*/ 77680 w 309"/>
                    <a:gd name="T7" fmla="*/ 85790 h 314"/>
                    <a:gd name="T8" fmla="*/ 32367 w 309"/>
                    <a:gd name="T9" fmla="*/ 85790 h 314"/>
                    <a:gd name="T10" fmla="*/ 32367 w 309"/>
                    <a:gd name="T11" fmla="*/ 85790 h 314"/>
                    <a:gd name="T12" fmla="*/ 26612 w 309"/>
                    <a:gd name="T13" fmla="*/ 79329 h 314"/>
                    <a:gd name="T14" fmla="*/ 26612 w 309"/>
                    <a:gd name="T15" fmla="*/ 32306 h 314"/>
                    <a:gd name="T16" fmla="*/ 26612 w 309"/>
                    <a:gd name="T17" fmla="*/ 32306 h 314"/>
                    <a:gd name="T18" fmla="*/ 32367 w 309"/>
                    <a:gd name="T19" fmla="*/ 26204 h 314"/>
                    <a:gd name="T20" fmla="*/ 77680 w 309"/>
                    <a:gd name="T21" fmla="*/ 26204 h 314"/>
                    <a:gd name="T22" fmla="*/ 77680 w 309"/>
                    <a:gd name="T23" fmla="*/ 26204 h 314"/>
                    <a:gd name="T24" fmla="*/ 83434 w 309"/>
                    <a:gd name="T25" fmla="*/ 32306 h 314"/>
                    <a:gd name="T26" fmla="*/ 32367 w 309"/>
                    <a:gd name="T27" fmla="*/ 0 h 314"/>
                    <a:gd name="T28" fmla="*/ 32367 w 309"/>
                    <a:gd name="T29" fmla="*/ 0 h 314"/>
                    <a:gd name="T30" fmla="*/ 0 w 309"/>
                    <a:gd name="T31" fmla="*/ 32306 h 314"/>
                    <a:gd name="T32" fmla="*/ 0 w 309"/>
                    <a:gd name="T33" fmla="*/ 79329 h 314"/>
                    <a:gd name="T34" fmla="*/ 0 w 309"/>
                    <a:gd name="T35" fmla="*/ 79329 h 314"/>
                    <a:gd name="T36" fmla="*/ 32367 w 309"/>
                    <a:gd name="T37" fmla="*/ 112353 h 314"/>
                    <a:gd name="T38" fmla="*/ 77680 w 309"/>
                    <a:gd name="T39" fmla="*/ 112353 h 314"/>
                    <a:gd name="T40" fmla="*/ 77680 w 309"/>
                    <a:gd name="T41" fmla="*/ 112353 h 314"/>
                    <a:gd name="T42" fmla="*/ 110765 w 309"/>
                    <a:gd name="T43" fmla="*/ 79329 h 314"/>
                    <a:gd name="T44" fmla="*/ 110765 w 309"/>
                    <a:gd name="T45" fmla="*/ 32306 h 314"/>
                    <a:gd name="T46" fmla="*/ 110765 w 309"/>
                    <a:gd name="T47" fmla="*/ 32306 h 314"/>
                    <a:gd name="T48" fmla="*/ 77680 w 309"/>
                    <a:gd name="T49" fmla="*/ 0 h 314"/>
                    <a:gd name="T50" fmla="*/ 32367 w 309"/>
                    <a:gd name="T51" fmla="*/ 0 h 31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09" h="314">
                      <a:moveTo>
                        <a:pt x="232" y="90"/>
                      </a:moveTo>
                      <a:lnTo>
                        <a:pt x="232" y="221"/>
                      </a:lnTo>
                      <a:cubicBezTo>
                        <a:pt x="232" y="232"/>
                        <a:pt x="225" y="239"/>
                        <a:pt x="216" y="239"/>
                      </a:cubicBezTo>
                      <a:lnTo>
                        <a:pt x="90" y="239"/>
                      </a:lnTo>
                      <a:cubicBezTo>
                        <a:pt x="81" y="239"/>
                        <a:pt x="74" y="232"/>
                        <a:pt x="74" y="221"/>
                      </a:cubicBezTo>
                      <a:lnTo>
                        <a:pt x="74" y="90"/>
                      </a:lnTo>
                      <a:cubicBezTo>
                        <a:pt x="74" y="81"/>
                        <a:pt x="81" y="73"/>
                        <a:pt x="90" y="73"/>
                      </a:cubicBezTo>
                      <a:lnTo>
                        <a:pt x="216" y="73"/>
                      </a:lnTo>
                      <a:cubicBezTo>
                        <a:pt x="225" y="73"/>
                        <a:pt x="232" y="81"/>
                        <a:pt x="232" y="90"/>
                      </a:cubicBezTo>
                      <a:close/>
                      <a:moveTo>
                        <a:pt x="90" y="0"/>
                      </a:moveTo>
                      <a:lnTo>
                        <a:pt x="90" y="0"/>
                      </a:lnTo>
                      <a:cubicBezTo>
                        <a:pt x="40" y="0"/>
                        <a:pt x="0" y="39"/>
                        <a:pt x="0" y="90"/>
                      </a:cubicBezTo>
                      <a:lnTo>
                        <a:pt x="0" y="221"/>
                      </a:lnTo>
                      <a:cubicBezTo>
                        <a:pt x="0" y="272"/>
                        <a:pt x="40" y="313"/>
                        <a:pt x="90" y="313"/>
                      </a:cubicBezTo>
                      <a:lnTo>
                        <a:pt x="216" y="313"/>
                      </a:lnTo>
                      <a:cubicBezTo>
                        <a:pt x="266" y="313"/>
                        <a:pt x="308" y="272"/>
                        <a:pt x="308" y="221"/>
                      </a:cubicBezTo>
                      <a:lnTo>
                        <a:pt x="308" y="90"/>
                      </a:lnTo>
                      <a:cubicBezTo>
                        <a:pt x="308" y="39"/>
                        <a:pt x="266" y="0"/>
                        <a:pt x="216" y="0"/>
                      </a:cubicBezTo>
                      <a:lnTo>
                        <a:pt x="9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Freeform 17">
                  <a:extLst>
                    <a:ext uri="{FF2B5EF4-FFF2-40B4-BE49-F238E27FC236}">
                      <a16:creationId xmlns:a16="http://schemas.microsoft.com/office/drawing/2014/main" id="{C70DDCCD-DE6B-3147-8DCB-582251388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13020" y="2955673"/>
                  <a:ext cx="426751" cy="254553"/>
                </a:xfrm>
                <a:custGeom>
                  <a:avLst/>
                  <a:gdLst>
                    <a:gd name="T0" fmla="*/ 150993 w 501"/>
                    <a:gd name="T1" fmla="*/ 78970 h 298"/>
                    <a:gd name="T2" fmla="*/ 150993 w 501"/>
                    <a:gd name="T3" fmla="*/ 78970 h 298"/>
                    <a:gd name="T4" fmla="*/ 146658 w 501"/>
                    <a:gd name="T5" fmla="*/ 80781 h 298"/>
                    <a:gd name="T6" fmla="*/ 33955 w 501"/>
                    <a:gd name="T7" fmla="*/ 80781 h 298"/>
                    <a:gd name="T8" fmla="*/ 33955 w 501"/>
                    <a:gd name="T9" fmla="*/ 80781 h 298"/>
                    <a:gd name="T10" fmla="*/ 29621 w 501"/>
                    <a:gd name="T11" fmla="*/ 78970 h 298"/>
                    <a:gd name="T12" fmla="*/ 29621 w 501"/>
                    <a:gd name="T13" fmla="*/ 78970 h 298"/>
                    <a:gd name="T14" fmla="*/ 28537 w 501"/>
                    <a:gd name="T15" fmla="*/ 73899 h 298"/>
                    <a:gd name="T16" fmla="*/ 40096 w 501"/>
                    <a:gd name="T17" fmla="*/ 30791 h 298"/>
                    <a:gd name="T18" fmla="*/ 40096 w 501"/>
                    <a:gd name="T19" fmla="*/ 30791 h 298"/>
                    <a:gd name="T20" fmla="*/ 45515 w 501"/>
                    <a:gd name="T21" fmla="*/ 26806 h 298"/>
                    <a:gd name="T22" fmla="*/ 135099 w 501"/>
                    <a:gd name="T23" fmla="*/ 26806 h 298"/>
                    <a:gd name="T24" fmla="*/ 135099 w 501"/>
                    <a:gd name="T25" fmla="*/ 26806 h 298"/>
                    <a:gd name="T26" fmla="*/ 140518 w 501"/>
                    <a:gd name="T27" fmla="*/ 30791 h 298"/>
                    <a:gd name="T28" fmla="*/ 152077 w 501"/>
                    <a:gd name="T29" fmla="*/ 73899 h 298"/>
                    <a:gd name="T30" fmla="*/ 152077 w 501"/>
                    <a:gd name="T31" fmla="*/ 73899 h 298"/>
                    <a:gd name="T32" fmla="*/ 150993 w 501"/>
                    <a:gd name="T33" fmla="*/ 78970 h 298"/>
                    <a:gd name="T34" fmla="*/ 166526 w 501"/>
                    <a:gd name="T35" fmla="*/ 24271 h 298"/>
                    <a:gd name="T36" fmla="*/ 166526 w 501"/>
                    <a:gd name="T37" fmla="*/ 24271 h 298"/>
                    <a:gd name="T38" fmla="*/ 135099 w 501"/>
                    <a:gd name="T39" fmla="*/ 0 h 298"/>
                    <a:gd name="T40" fmla="*/ 45515 w 501"/>
                    <a:gd name="T41" fmla="*/ 0 h 298"/>
                    <a:gd name="T42" fmla="*/ 45515 w 501"/>
                    <a:gd name="T43" fmla="*/ 0 h 298"/>
                    <a:gd name="T44" fmla="*/ 14449 w 501"/>
                    <a:gd name="T45" fmla="*/ 24271 h 298"/>
                    <a:gd name="T46" fmla="*/ 2890 w 501"/>
                    <a:gd name="T47" fmla="*/ 67016 h 298"/>
                    <a:gd name="T48" fmla="*/ 2890 w 501"/>
                    <a:gd name="T49" fmla="*/ 67016 h 298"/>
                    <a:gd name="T50" fmla="*/ 8308 w 501"/>
                    <a:gd name="T51" fmla="*/ 95271 h 298"/>
                    <a:gd name="T52" fmla="*/ 8308 w 501"/>
                    <a:gd name="T53" fmla="*/ 95271 h 298"/>
                    <a:gd name="T54" fmla="*/ 33955 w 501"/>
                    <a:gd name="T55" fmla="*/ 107588 h 298"/>
                    <a:gd name="T56" fmla="*/ 146658 w 501"/>
                    <a:gd name="T57" fmla="*/ 107588 h 298"/>
                    <a:gd name="T58" fmla="*/ 146658 w 501"/>
                    <a:gd name="T59" fmla="*/ 107588 h 298"/>
                    <a:gd name="T60" fmla="*/ 172306 w 501"/>
                    <a:gd name="T61" fmla="*/ 95271 h 298"/>
                    <a:gd name="T62" fmla="*/ 172306 w 501"/>
                    <a:gd name="T63" fmla="*/ 95271 h 298"/>
                    <a:gd name="T64" fmla="*/ 177724 w 501"/>
                    <a:gd name="T65" fmla="*/ 67016 h 298"/>
                    <a:gd name="T66" fmla="*/ 166526 w 501"/>
                    <a:gd name="T67" fmla="*/ 24271 h 298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501" h="298">
                      <a:moveTo>
                        <a:pt x="418" y="218"/>
                      </a:moveTo>
                      <a:lnTo>
                        <a:pt x="418" y="218"/>
                      </a:lnTo>
                      <a:cubicBezTo>
                        <a:pt x="416" y="220"/>
                        <a:pt x="412" y="223"/>
                        <a:pt x="406" y="223"/>
                      </a:cubicBezTo>
                      <a:lnTo>
                        <a:pt x="94" y="223"/>
                      </a:lnTo>
                      <a:cubicBezTo>
                        <a:pt x="88" y="223"/>
                        <a:pt x="83" y="220"/>
                        <a:pt x="82" y="218"/>
                      </a:cubicBezTo>
                      <a:cubicBezTo>
                        <a:pt x="81" y="216"/>
                        <a:pt x="77" y="210"/>
                        <a:pt x="79" y="204"/>
                      </a:cubicBezTo>
                      <a:lnTo>
                        <a:pt x="111" y="85"/>
                      </a:lnTo>
                      <a:cubicBezTo>
                        <a:pt x="113" y="78"/>
                        <a:pt x="119" y="74"/>
                        <a:pt x="126" y="74"/>
                      </a:cubicBezTo>
                      <a:lnTo>
                        <a:pt x="374" y="74"/>
                      </a:lnTo>
                      <a:cubicBezTo>
                        <a:pt x="381" y="74"/>
                        <a:pt x="387" y="78"/>
                        <a:pt x="389" y="85"/>
                      </a:cubicBezTo>
                      <a:lnTo>
                        <a:pt x="421" y="204"/>
                      </a:lnTo>
                      <a:cubicBezTo>
                        <a:pt x="423" y="210"/>
                        <a:pt x="419" y="216"/>
                        <a:pt x="418" y="218"/>
                      </a:cubicBezTo>
                      <a:close/>
                      <a:moveTo>
                        <a:pt x="461" y="67"/>
                      </a:moveTo>
                      <a:lnTo>
                        <a:pt x="461" y="67"/>
                      </a:lnTo>
                      <a:cubicBezTo>
                        <a:pt x="449" y="27"/>
                        <a:pt x="414" y="0"/>
                        <a:pt x="374" y="0"/>
                      </a:cubicBezTo>
                      <a:lnTo>
                        <a:pt x="126" y="0"/>
                      </a:lnTo>
                      <a:cubicBezTo>
                        <a:pt x="86" y="0"/>
                        <a:pt x="51" y="27"/>
                        <a:pt x="40" y="67"/>
                      </a:cubicBezTo>
                      <a:lnTo>
                        <a:pt x="8" y="185"/>
                      </a:lnTo>
                      <a:cubicBezTo>
                        <a:pt x="0" y="211"/>
                        <a:pt x="6" y="240"/>
                        <a:pt x="23" y="263"/>
                      </a:cubicBezTo>
                      <a:cubicBezTo>
                        <a:pt x="40" y="285"/>
                        <a:pt x="65" y="297"/>
                        <a:pt x="94" y="297"/>
                      </a:cubicBezTo>
                      <a:lnTo>
                        <a:pt x="406" y="297"/>
                      </a:lnTo>
                      <a:cubicBezTo>
                        <a:pt x="434" y="297"/>
                        <a:pt x="459" y="285"/>
                        <a:pt x="477" y="263"/>
                      </a:cubicBezTo>
                      <a:cubicBezTo>
                        <a:pt x="495" y="240"/>
                        <a:pt x="500" y="211"/>
                        <a:pt x="492" y="185"/>
                      </a:cubicBezTo>
                      <a:lnTo>
                        <a:pt x="461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Freeform 18">
                  <a:extLst>
                    <a:ext uri="{FF2B5EF4-FFF2-40B4-BE49-F238E27FC236}">
                      <a16:creationId xmlns:a16="http://schemas.microsoft.com/office/drawing/2014/main" id="{791E8088-DF36-5C46-9FD5-65D991442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47236" y="2704864"/>
                  <a:ext cx="205890" cy="209632"/>
                </a:xfrm>
                <a:custGeom>
                  <a:avLst/>
                  <a:gdLst>
                    <a:gd name="T0" fmla="*/ 26480 w 244"/>
                    <a:gd name="T1" fmla="*/ 29276 h 249"/>
                    <a:gd name="T2" fmla="*/ 26480 w 244"/>
                    <a:gd name="T3" fmla="*/ 29276 h 249"/>
                    <a:gd name="T4" fmla="*/ 29343 w 244"/>
                    <a:gd name="T5" fmla="*/ 26777 h 249"/>
                    <a:gd name="T6" fmla="*/ 57612 w 244"/>
                    <a:gd name="T7" fmla="*/ 26777 h 249"/>
                    <a:gd name="T8" fmla="*/ 57612 w 244"/>
                    <a:gd name="T9" fmla="*/ 26777 h 249"/>
                    <a:gd name="T10" fmla="*/ 60475 w 244"/>
                    <a:gd name="T11" fmla="*/ 29276 h 249"/>
                    <a:gd name="T12" fmla="*/ 60475 w 244"/>
                    <a:gd name="T13" fmla="*/ 58910 h 249"/>
                    <a:gd name="T14" fmla="*/ 60475 w 244"/>
                    <a:gd name="T15" fmla="*/ 58910 h 249"/>
                    <a:gd name="T16" fmla="*/ 57612 w 244"/>
                    <a:gd name="T17" fmla="*/ 62123 h 249"/>
                    <a:gd name="T18" fmla="*/ 29343 w 244"/>
                    <a:gd name="T19" fmla="*/ 62123 h 249"/>
                    <a:gd name="T20" fmla="*/ 29343 w 244"/>
                    <a:gd name="T21" fmla="*/ 62123 h 249"/>
                    <a:gd name="T22" fmla="*/ 26480 w 244"/>
                    <a:gd name="T23" fmla="*/ 58910 h 249"/>
                    <a:gd name="T24" fmla="*/ 26480 w 244"/>
                    <a:gd name="T25" fmla="*/ 29276 h 249"/>
                    <a:gd name="T26" fmla="*/ 29343 w 244"/>
                    <a:gd name="T27" fmla="*/ 88543 h 249"/>
                    <a:gd name="T28" fmla="*/ 57612 w 244"/>
                    <a:gd name="T29" fmla="*/ 88543 h 249"/>
                    <a:gd name="T30" fmla="*/ 57612 w 244"/>
                    <a:gd name="T31" fmla="*/ 88543 h 249"/>
                    <a:gd name="T32" fmla="*/ 86955 w 244"/>
                    <a:gd name="T33" fmla="*/ 58910 h 249"/>
                    <a:gd name="T34" fmla="*/ 86955 w 244"/>
                    <a:gd name="T35" fmla="*/ 29276 h 249"/>
                    <a:gd name="T36" fmla="*/ 86955 w 244"/>
                    <a:gd name="T37" fmla="*/ 29276 h 249"/>
                    <a:gd name="T38" fmla="*/ 57612 w 244"/>
                    <a:gd name="T39" fmla="*/ 0 h 249"/>
                    <a:gd name="T40" fmla="*/ 29343 w 244"/>
                    <a:gd name="T41" fmla="*/ 0 h 249"/>
                    <a:gd name="T42" fmla="*/ 29343 w 244"/>
                    <a:gd name="T43" fmla="*/ 0 h 249"/>
                    <a:gd name="T44" fmla="*/ 0 w 244"/>
                    <a:gd name="T45" fmla="*/ 29276 h 249"/>
                    <a:gd name="T46" fmla="*/ 0 w 244"/>
                    <a:gd name="T47" fmla="*/ 58910 h 249"/>
                    <a:gd name="T48" fmla="*/ 0 w 244"/>
                    <a:gd name="T49" fmla="*/ 58910 h 249"/>
                    <a:gd name="T50" fmla="*/ 29343 w 244"/>
                    <a:gd name="T51" fmla="*/ 88543 h 24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44" h="249">
                      <a:moveTo>
                        <a:pt x="74" y="82"/>
                      </a:moveTo>
                      <a:lnTo>
                        <a:pt x="74" y="82"/>
                      </a:lnTo>
                      <a:cubicBezTo>
                        <a:pt x="74" y="77"/>
                        <a:pt x="77" y="75"/>
                        <a:pt x="82" y="75"/>
                      </a:cubicBezTo>
                      <a:lnTo>
                        <a:pt x="161" y="75"/>
                      </a:lnTo>
                      <a:cubicBezTo>
                        <a:pt x="165" y="75"/>
                        <a:pt x="169" y="77"/>
                        <a:pt x="169" y="82"/>
                      </a:cubicBezTo>
                      <a:lnTo>
                        <a:pt x="169" y="165"/>
                      </a:lnTo>
                      <a:cubicBezTo>
                        <a:pt x="169" y="170"/>
                        <a:pt x="165" y="174"/>
                        <a:pt x="161" y="174"/>
                      </a:cubicBezTo>
                      <a:lnTo>
                        <a:pt x="82" y="174"/>
                      </a:lnTo>
                      <a:cubicBezTo>
                        <a:pt x="77" y="174"/>
                        <a:pt x="74" y="170"/>
                        <a:pt x="74" y="165"/>
                      </a:cubicBezTo>
                      <a:lnTo>
                        <a:pt x="74" y="82"/>
                      </a:lnTo>
                      <a:close/>
                      <a:moveTo>
                        <a:pt x="82" y="248"/>
                      </a:moveTo>
                      <a:lnTo>
                        <a:pt x="161" y="248"/>
                      </a:lnTo>
                      <a:cubicBezTo>
                        <a:pt x="206" y="248"/>
                        <a:pt x="243" y="211"/>
                        <a:pt x="243" y="165"/>
                      </a:cubicBezTo>
                      <a:lnTo>
                        <a:pt x="243" y="82"/>
                      </a:lnTo>
                      <a:cubicBezTo>
                        <a:pt x="243" y="37"/>
                        <a:pt x="206" y="0"/>
                        <a:pt x="161" y="0"/>
                      </a:cubicBezTo>
                      <a:lnTo>
                        <a:pt x="82" y="0"/>
                      </a:lnTo>
                      <a:cubicBezTo>
                        <a:pt x="37" y="0"/>
                        <a:pt x="0" y="37"/>
                        <a:pt x="0" y="82"/>
                      </a:cubicBezTo>
                      <a:lnTo>
                        <a:pt x="0" y="165"/>
                      </a:lnTo>
                      <a:cubicBezTo>
                        <a:pt x="0" y="211"/>
                        <a:pt x="37" y="248"/>
                        <a:pt x="82" y="2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Freeform 19">
                  <a:extLst>
                    <a:ext uri="{FF2B5EF4-FFF2-40B4-BE49-F238E27FC236}">
                      <a16:creationId xmlns:a16="http://schemas.microsoft.com/office/drawing/2014/main" id="{0FE7ABED-BCE5-614D-87F0-DB416E3F43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83598" y="2936957"/>
                  <a:ext cx="325677" cy="202145"/>
                </a:xfrm>
                <a:custGeom>
                  <a:avLst/>
                  <a:gdLst>
                    <a:gd name="T0" fmla="*/ 109698 w 384"/>
                    <a:gd name="T1" fmla="*/ 58711 h 238"/>
                    <a:gd name="T2" fmla="*/ 28054 w 384"/>
                    <a:gd name="T3" fmla="*/ 58711 h 238"/>
                    <a:gd name="T4" fmla="*/ 28054 w 384"/>
                    <a:gd name="T5" fmla="*/ 58711 h 238"/>
                    <a:gd name="T6" fmla="*/ 28054 w 384"/>
                    <a:gd name="T7" fmla="*/ 57990 h 238"/>
                    <a:gd name="T8" fmla="*/ 36686 w 384"/>
                    <a:gd name="T9" fmla="*/ 27014 h 238"/>
                    <a:gd name="T10" fmla="*/ 36686 w 384"/>
                    <a:gd name="T11" fmla="*/ 27014 h 238"/>
                    <a:gd name="T12" fmla="*/ 36686 w 384"/>
                    <a:gd name="T13" fmla="*/ 27014 h 238"/>
                    <a:gd name="T14" fmla="*/ 101786 w 384"/>
                    <a:gd name="T15" fmla="*/ 27014 h 238"/>
                    <a:gd name="T16" fmla="*/ 101786 w 384"/>
                    <a:gd name="T17" fmla="*/ 27014 h 238"/>
                    <a:gd name="T18" fmla="*/ 101786 w 384"/>
                    <a:gd name="T19" fmla="*/ 27014 h 238"/>
                    <a:gd name="T20" fmla="*/ 110058 w 384"/>
                    <a:gd name="T21" fmla="*/ 57990 h 238"/>
                    <a:gd name="T22" fmla="*/ 110058 w 384"/>
                    <a:gd name="T23" fmla="*/ 57990 h 238"/>
                    <a:gd name="T24" fmla="*/ 109698 w 384"/>
                    <a:gd name="T25" fmla="*/ 58711 h 238"/>
                    <a:gd name="T26" fmla="*/ 127322 w 384"/>
                    <a:gd name="T27" fmla="*/ 20171 h 238"/>
                    <a:gd name="T28" fmla="*/ 127322 w 384"/>
                    <a:gd name="T29" fmla="*/ 20171 h 238"/>
                    <a:gd name="T30" fmla="*/ 101786 w 384"/>
                    <a:gd name="T31" fmla="*/ 0 h 238"/>
                    <a:gd name="T32" fmla="*/ 36686 w 384"/>
                    <a:gd name="T33" fmla="*/ 0 h 238"/>
                    <a:gd name="T34" fmla="*/ 36686 w 384"/>
                    <a:gd name="T35" fmla="*/ 0 h 238"/>
                    <a:gd name="T36" fmla="*/ 10430 w 384"/>
                    <a:gd name="T37" fmla="*/ 20171 h 238"/>
                    <a:gd name="T38" fmla="*/ 2518 w 384"/>
                    <a:gd name="T39" fmla="*/ 51147 h 238"/>
                    <a:gd name="T40" fmla="*/ 2518 w 384"/>
                    <a:gd name="T41" fmla="*/ 51147 h 238"/>
                    <a:gd name="T42" fmla="*/ 6834 w 384"/>
                    <a:gd name="T43" fmla="*/ 74559 h 238"/>
                    <a:gd name="T44" fmla="*/ 6834 w 384"/>
                    <a:gd name="T45" fmla="*/ 74559 h 238"/>
                    <a:gd name="T46" fmla="*/ 28773 w 384"/>
                    <a:gd name="T47" fmla="*/ 85365 h 238"/>
                    <a:gd name="T48" fmla="*/ 109698 w 384"/>
                    <a:gd name="T49" fmla="*/ 85365 h 238"/>
                    <a:gd name="T50" fmla="*/ 109698 w 384"/>
                    <a:gd name="T51" fmla="*/ 85365 h 238"/>
                    <a:gd name="T52" fmla="*/ 131638 w 384"/>
                    <a:gd name="T53" fmla="*/ 74559 h 238"/>
                    <a:gd name="T54" fmla="*/ 131638 w 384"/>
                    <a:gd name="T55" fmla="*/ 74559 h 238"/>
                    <a:gd name="T56" fmla="*/ 135954 w 384"/>
                    <a:gd name="T57" fmla="*/ 51147 h 238"/>
                    <a:gd name="T58" fmla="*/ 127322 w 384"/>
                    <a:gd name="T59" fmla="*/ 20171 h 23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84" h="238">
                      <a:moveTo>
                        <a:pt x="305" y="163"/>
                      </a:moveTo>
                      <a:lnTo>
                        <a:pt x="78" y="163"/>
                      </a:lnTo>
                      <a:cubicBezTo>
                        <a:pt x="78" y="163"/>
                        <a:pt x="78" y="163"/>
                        <a:pt x="78" y="161"/>
                      </a:cubicBezTo>
                      <a:lnTo>
                        <a:pt x="102" y="75"/>
                      </a:lnTo>
                      <a:lnTo>
                        <a:pt x="283" y="75"/>
                      </a:lnTo>
                      <a:lnTo>
                        <a:pt x="306" y="161"/>
                      </a:lnTo>
                      <a:cubicBezTo>
                        <a:pt x="306" y="163"/>
                        <a:pt x="305" y="163"/>
                        <a:pt x="305" y="163"/>
                      </a:cubicBezTo>
                      <a:close/>
                      <a:moveTo>
                        <a:pt x="354" y="56"/>
                      </a:moveTo>
                      <a:lnTo>
                        <a:pt x="354" y="56"/>
                      </a:lnTo>
                      <a:cubicBezTo>
                        <a:pt x="345" y="23"/>
                        <a:pt x="316" y="0"/>
                        <a:pt x="283" y="0"/>
                      </a:cubicBezTo>
                      <a:lnTo>
                        <a:pt x="102" y="0"/>
                      </a:lnTo>
                      <a:cubicBezTo>
                        <a:pt x="69" y="0"/>
                        <a:pt x="38" y="23"/>
                        <a:pt x="29" y="56"/>
                      </a:cubicBezTo>
                      <a:lnTo>
                        <a:pt x="7" y="142"/>
                      </a:lnTo>
                      <a:cubicBezTo>
                        <a:pt x="0" y="164"/>
                        <a:pt x="6" y="189"/>
                        <a:pt x="19" y="207"/>
                      </a:cubicBezTo>
                      <a:cubicBezTo>
                        <a:pt x="34" y="226"/>
                        <a:pt x="56" y="237"/>
                        <a:pt x="80" y="237"/>
                      </a:cubicBezTo>
                      <a:lnTo>
                        <a:pt x="305" y="237"/>
                      </a:lnTo>
                      <a:cubicBezTo>
                        <a:pt x="329" y="237"/>
                        <a:pt x="351" y="226"/>
                        <a:pt x="366" y="207"/>
                      </a:cubicBezTo>
                      <a:cubicBezTo>
                        <a:pt x="379" y="189"/>
                        <a:pt x="383" y="164"/>
                        <a:pt x="378" y="142"/>
                      </a:cubicBezTo>
                      <a:lnTo>
                        <a:pt x="35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FC08F6D5-13F1-AB4B-94FD-B8220FCAF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9667" y="2704864"/>
                  <a:ext cx="209632" cy="209632"/>
                </a:xfrm>
                <a:custGeom>
                  <a:avLst/>
                  <a:gdLst>
                    <a:gd name="T0" fmla="*/ 61686 w 245"/>
                    <a:gd name="T1" fmla="*/ 29276 h 249"/>
                    <a:gd name="T2" fmla="*/ 61686 w 245"/>
                    <a:gd name="T3" fmla="*/ 58910 h 249"/>
                    <a:gd name="T4" fmla="*/ 61686 w 245"/>
                    <a:gd name="T5" fmla="*/ 58910 h 249"/>
                    <a:gd name="T6" fmla="*/ 58420 w 245"/>
                    <a:gd name="T7" fmla="*/ 62123 h 249"/>
                    <a:gd name="T8" fmla="*/ 30117 w 245"/>
                    <a:gd name="T9" fmla="*/ 62123 h 249"/>
                    <a:gd name="T10" fmla="*/ 30117 w 245"/>
                    <a:gd name="T11" fmla="*/ 62123 h 249"/>
                    <a:gd name="T12" fmla="*/ 27214 w 245"/>
                    <a:gd name="T13" fmla="*/ 58910 h 249"/>
                    <a:gd name="T14" fmla="*/ 27214 w 245"/>
                    <a:gd name="T15" fmla="*/ 29276 h 249"/>
                    <a:gd name="T16" fmla="*/ 27214 w 245"/>
                    <a:gd name="T17" fmla="*/ 29276 h 249"/>
                    <a:gd name="T18" fmla="*/ 30117 w 245"/>
                    <a:gd name="T19" fmla="*/ 26777 h 249"/>
                    <a:gd name="T20" fmla="*/ 58420 w 245"/>
                    <a:gd name="T21" fmla="*/ 26777 h 249"/>
                    <a:gd name="T22" fmla="*/ 58420 w 245"/>
                    <a:gd name="T23" fmla="*/ 26777 h 249"/>
                    <a:gd name="T24" fmla="*/ 61686 w 245"/>
                    <a:gd name="T25" fmla="*/ 29276 h 249"/>
                    <a:gd name="T26" fmla="*/ 0 w 245"/>
                    <a:gd name="T27" fmla="*/ 29276 h 249"/>
                    <a:gd name="T28" fmla="*/ 0 w 245"/>
                    <a:gd name="T29" fmla="*/ 58910 h 249"/>
                    <a:gd name="T30" fmla="*/ 0 w 245"/>
                    <a:gd name="T31" fmla="*/ 58910 h 249"/>
                    <a:gd name="T32" fmla="*/ 30117 w 245"/>
                    <a:gd name="T33" fmla="*/ 88543 h 249"/>
                    <a:gd name="T34" fmla="*/ 58420 w 245"/>
                    <a:gd name="T35" fmla="*/ 88543 h 249"/>
                    <a:gd name="T36" fmla="*/ 58420 w 245"/>
                    <a:gd name="T37" fmla="*/ 88543 h 249"/>
                    <a:gd name="T38" fmla="*/ 88537 w 245"/>
                    <a:gd name="T39" fmla="*/ 58910 h 249"/>
                    <a:gd name="T40" fmla="*/ 88537 w 245"/>
                    <a:gd name="T41" fmla="*/ 29276 h 249"/>
                    <a:gd name="T42" fmla="*/ 88537 w 245"/>
                    <a:gd name="T43" fmla="*/ 29276 h 249"/>
                    <a:gd name="T44" fmla="*/ 58420 w 245"/>
                    <a:gd name="T45" fmla="*/ 0 h 249"/>
                    <a:gd name="T46" fmla="*/ 30117 w 245"/>
                    <a:gd name="T47" fmla="*/ 0 h 249"/>
                    <a:gd name="T48" fmla="*/ 30117 w 245"/>
                    <a:gd name="T49" fmla="*/ 0 h 249"/>
                    <a:gd name="T50" fmla="*/ 0 w 245"/>
                    <a:gd name="T51" fmla="*/ 29276 h 24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45" h="249">
                      <a:moveTo>
                        <a:pt x="170" y="82"/>
                      </a:moveTo>
                      <a:lnTo>
                        <a:pt x="170" y="165"/>
                      </a:lnTo>
                      <a:cubicBezTo>
                        <a:pt x="170" y="170"/>
                        <a:pt x="166" y="174"/>
                        <a:pt x="161" y="174"/>
                      </a:cubicBezTo>
                      <a:lnTo>
                        <a:pt x="83" y="174"/>
                      </a:lnTo>
                      <a:cubicBezTo>
                        <a:pt x="79" y="174"/>
                        <a:pt x="75" y="170"/>
                        <a:pt x="75" y="165"/>
                      </a:cubicBezTo>
                      <a:lnTo>
                        <a:pt x="75" y="82"/>
                      </a:lnTo>
                      <a:cubicBezTo>
                        <a:pt x="75" y="77"/>
                        <a:pt x="79" y="75"/>
                        <a:pt x="83" y="75"/>
                      </a:cubicBezTo>
                      <a:lnTo>
                        <a:pt x="161" y="75"/>
                      </a:lnTo>
                      <a:cubicBezTo>
                        <a:pt x="166" y="75"/>
                        <a:pt x="170" y="77"/>
                        <a:pt x="170" y="82"/>
                      </a:cubicBezTo>
                      <a:close/>
                      <a:moveTo>
                        <a:pt x="0" y="82"/>
                      </a:moveTo>
                      <a:lnTo>
                        <a:pt x="0" y="165"/>
                      </a:lnTo>
                      <a:cubicBezTo>
                        <a:pt x="0" y="211"/>
                        <a:pt x="37" y="248"/>
                        <a:pt x="83" y="248"/>
                      </a:cubicBezTo>
                      <a:lnTo>
                        <a:pt x="161" y="248"/>
                      </a:lnTo>
                      <a:cubicBezTo>
                        <a:pt x="207" y="248"/>
                        <a:pt x="244" y="211"/>
                        <a:pt x="244" y="165"/>
                      </a:cubicBezTo>
                      <a:lnTo>
                        <a:pt x="244" y="82"/>
                      </a:lnTo>
                      <a:cubicBezTo>
                        <a:pt x="244" y="37"/>
                        <a:pt x="207" y="0"/>
                        <a:pt x="161" y="0"/>
                      </a:cubicBezTo>
                      <a:lnTo>
                        <a:pt x="83" y="0"/>
                      </a:lnTo>
                      <a:cubicBezTo>
                        <a:pt x="37" y="0"/>
                        <a:pt x="0" y="37"/>
                        <a:pt x="0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638E3191-9924-2243-B3FD-B8B9F7583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39772" y="2936957"/>
                  <a:ext cx="325677" cy="202145"/>
                </a:xfrm>
                <a:custGeom>
                  <a:avLst/>
                  <a:gdLst>
                    <a:gd name="T0" fmla="*/ 109413 w 385"/>
                    <a:gd name="T1" fmla="*/ 58711 h 238"/>
                    <a:gd name="T2" fmla="*/ 28340 w 385"/>
                    <a:gd name="T3" fmla="*/ 58711 h 238"/>
                    <a:gd name="T4" fmla="*/ 28340 w 385"/>
                    <a:gd name="T5" fmla="*/ 58711 h 238"/>
                    <a:gd name="T6" fmla="*/ 28340 w 385"/>
                    <a:gd name="T7" fmla="*/ 57990 h 238"/>
                    <a:gd name="T8" fmla="*/ 36232 w 385"/>
                    <a:gd name="T9" fmla="*/ 27014 h 238"/>
                    <a:gd name="T10" fmla="*/ 36232 w 385"/>
                    <a:gd name="T11" fmla="*/ 27014 h 238"/>
                    <a:gd name="T12" fmla="*/ 36591 w 385"/>
                    <a:gd name="T13" fmla="*/ 27014 h 238"/>
                    <a:gd name="T14" fmla="*/ 101163 w 385"/>
                    <a:gd name="T15" fmla="*/ 27014 h 238"/>
                    <a:gd name="T16" fmla="*/ 101163 w 385"/>
                    <a:gd name="T17" fmla="*/ 27014 h 238"/>
                    <a:gd name="T18" fmla="*/ 101521 w 385"/>
                    <a:gd name="T19" fmla="*/ 27014 h 238"/>
                    <a:gd name="T20" fmla="*/ 109413 w 385"/>
                    <a:gd name="T21" fmla="*/ 57990 h 238"/>
                    <a:gd name="T22" fmla="*/ 109413 w 385"/>
                    <a:gd name="T23" fmla="*/ 57990 h 238"/>
                    <a:gd name="T24" fmla="*/ 109413 w 385"/>
                    <a:gd name="T25" fmla="*/ 58711 h 238"/>
                    <a:gd name="T26" fmla="*/ 135601 w 385"/>
                    <a:gd name="T27" fmla="*/ 51147 h 238"/>
                    <a:gd name="T28" fmla="*/ 126991 w 385"/>
                    <a:gd name="T29" fmla="*/ 20171 h 238"/>
                    <a:gd name="T30" fmla="*/ 126991 w 385"/>
                    <a:gd name="T31" fmla="*/ 20171 h 238"/>
                    <a:gd name="T32" fmla="*/ 101163 w 385"/>
                    <a:gd name="T33" fmla="*/ 0 h 238"/>
                    <a:gd name="T34" fmla="*/ 36591 w 385"/>
                    <a:gd name="T35" fmla="*/ 0 h 238"/>
                    <a:gd name="T36" fmla="*/ 36591 w 385"/>
                    <a:gd name="T37" fmla="*/ 0 h 238"/>
                    <a:gd name="T38" fmla="*/ 10762 w 385"/>
                    <a:gd name="T39" fmla="*/ 20171 h 238"/>
                    <a:gd name="T40" fmla="*/ 2511 w 385"/>
                    <a:gd name="T41" fmla="*/ 51147 h 238"/>
                    <a:gd name="T42" fmla="*/ 2511 w 385"/>
                    <a:gd name="T43" fmla="*/ 51147 h 238"/>
                    <a:gd name="T44" fmla="*/ 7175 w 385"/>
                    <a:gd name="T45" fmla="*/ 74559 h 238"/>
                    <a:gd name="T46" fmla="*/ 7175 w 385"/>
                    <a:gd name="T47" fmla="*/ 74559 h 238"/>
                    <a:gd name="T48" fmla="*/ 28340 w 385"/>
                    <a:gd name="T49" fmla="*/ 85365 h 238"/>
                    <a:gd name="T50" fmla="*/ 109413 w 385"/>
                    <a:gd name="T51" fmla="*/ 85365 h 238"/>
                    <a:gd name="T52" fmla="*/ 109413 w 385"/>
                    <a:gd name="T53" fmla="*/ 85365 h 238"/>
                    <a:gd name="T54" fmla="*/ 130937 w 385"/>
                    <a:gd name="T55" fmla="*/ 74559 h 238"/>
                    <a:gd name="T56" fmla="*/ 130937 w 385"/>
                    <a:gd name="T57" fmla="*/ 74559 h 238"/>
                    <a:gd name="T58" fmla="*/ 135601 w 385"/>
                    <a:gd name="T59" fmla="*/ 51147 h 23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85" h="238">
                      <a:moveTo>
                        <a:pt x="305" y="163"/>
                      </a:moveTo>
                      <a:lnTo>
                        <a:pt x="79" y="163"/>
                      </a:lnTo>
                      <a:cubicBezTo>
                        <a:pt x="79" y="163"/>
                        <a:pt x="77" y="163"/>
                        <a:pt x="79" y="161"/>
                      </a:cubicBezTo>
                      <a:lnTo>
                        <a:pt x="101" y="75"/>
                      </a:lnTo>
                      <a:cubicBezTo>
                        <a:pt x="102" y="75"/>
                        <a:pt x="102" y="75"/>
                        <a:pt x="102" y="75"/>
                      </a:cubicBezTo>
                      <a:lnTo>
                        <a:pt x="282" y="75"/>
                      </a:lnTo>
                      <a:lnTo>
                        <a:pt x="283" y="75"/>
                      </a:lnTo>
                      <a:lnTo>
                        <a:pt x="305" y="161"/>
                      </a:lnTo>
                      <a:cubicBezTo>
                        <a:pt x="307" y="163"/>
                        <a:pt x="305" y="163"/>
                        <a:pt x="305" y="163"/>
                      </a:cubicBezTo>
                      <a:close/>
                      <a:moveTo>
                        <a:pt x="378" y="142"/>
                      </a:moveTo>
                      <a:lnTo>
                        <a:pt x="354" y="56"/>
                      </a:lnTo>
                      <a:cubicBezTo>
                        <a:pt x="345" y="23"/>
                        <a:pt x="316" y="0"/>
                        <a:pt x="282" y="0"/>
                      </a:cubicBezTo>
                      <a:lnTo>
                        <a:pt x="102" y="0"/>
                      </a:lnTo>
                      <a:cubicBezTo>
                        <a:pt x="68" y="0"/>
                        <a:pt x="39" y="23"/>
                        <a:pt x="30" y="56"/>
                      </a:cubicBezTo>
                      <a:lnTo>
                        <a:pt x="7" y="142"/>
                      </a:lnTo>
                      <a:cubicBezTo>
                        <a:pt x="0" y="164"/>
                        <a:pt x="5" y="189"/>
                        <a:pt x="20" y="207"/>
                      </a:cubicBezTo>
                      <a:cubicBezTo>
                        <a:pt x="35" y="226"/>
                        <a:pt x="55" y="237"/>
                        <a:pt x="79" y="237"/>
                      </a:cubicBezTo>
                      <a:lnTo>
                        <a:pt x="305" y="237"/>
                      </a:lnTo>
                      <a:cubicBezTo>
                        <a:pt x="329" y="237"/>
                        <a:pt x="350" y="226"/>
                        <a:pt x="365" y="207"/>
                      </a:cubicBezTo>
                      <a:cubicBezTo>
                        <a:pt x="380" y="189"/>
                        <a:pt x="384" y="164"/>
                        <a:pt x="378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B08E6506-A83C-C942-90CB-8B89FAACCE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44565" y="2386671"/>
                  <a:ext cx="763660" cy="288246"/>
                </a:xfrm>
                <a:custGeom>
                  <a:avLst/>
                  <a:gdLst>
                    <a:gd name="T0" fmla="*/ 9366 w 899"/>
                    <a:gd name="T1" fmla="*/ 118653 h 341"/>
                    <a:gd name="T2" fmla="*/ 9366 w 899"/>
                    <a:gd name="T3" fmla="*/ 118653 h 341"/>
                    <a:gd name="T4" fmla="*/ 27018 w 899"/>
                    <a:gd name="T5" fmla="*/ 112201 h 341"/>
                    <a:gd name="T6" fmla="*/ 27018 w 899"/>
                    <a:gd name="T7" fmla="*/ 112201 h 341"/>
                    <a:gd name="T8" fmla="*/ 80692 w 899"/>
                    <a:gd name="T9" fmla="*/ 50186 h 341"/>
                    <a:gd name="T10" fmla="*/ 80692 w 899"/>
                    <a:gd name="T11" fmla="*/ 50186 h 341"/>
                    <a:gd name="T12" fmla="*/ 162105 w 899"/>
                    <a:gd name="T13" fmla="*/ 26527 h 341"/>
                    <a:gd name="T14" fmla="*/ 162105 w 899"/>
                    <a:gd name="T15" fmla="*/ 26527 h 341"/>
                    <a:gd name="T16" fmla="*/ 242797 w 899"/>
                    <a:gd name="T17" fmla="*/ 50186 h 341"/>
                    <a:gd name="T18" fmla="*/ 242797 w 899"/>
                    <a:gd name="T19" fmla="*/ 50186 h 341"/>
                    <a:gd name="T20" fmla="*/ 295752 w 899"/>
                    <a:gd name="T21" fmla="*/ 111125 h 341"/>
                    <a:gd name="T22" fmla="*/ 295752 w 899"/>
                    <a:gd name="T23" fmla="*/ 111125 h 341"/>
                    <a:gd name="T24" fmla="*/ 314124 w 899"/>
                    <a:gd name="T25" fmla="*/ 117936 h 341"/>
                    <a:gd name="T26" fmla="*/ 314124 w 899"/>
                    <a:gd name="T27" fmla="*/ 117936 h 341"/>
                    <a:gd name="T28" fmla="*/ 320608 w 899"/>
                    <a:gd name="T29" fmla="*/ 99654 h 341"/>
                    <a:gd name="T30" fmla="*/ 320608 w 899"/>
                    <a:gd name="T31" fmla="*/ 99654 h 341"/>
                    <a:gd name="T32" fmla="*/ 256847 w 899"/>
                    <a:gd name="T33" fmla="*/ 27961 h 341"/>
                    <a:gd name="T34" fmla="*/ 256847 w 899"/>
                    <a:gd name="T35" fmla="*/ 27961 h 341"/>
                    <a:gd name="T36" fmla="*/ 162105 w 899"/>
                    <a:gd name="T37" fmla="*/ 0 h 341"/>
                    <a:gd name="T38" fmla="*/ 162105 w 899"/>
                    <a:gd name="T39" fmla="*/ 0 h 341"/>
                    <a:gd name="T40" fmla="*/ 65923 w 899"/>
                    <a:gd name="T41" fmla="*/ 27961 h 341"/>
                    <a:gd name="T42" fmla="*/ 65923 w 899"/>
                    <a:gd name="T43" fmla="*/ 27961 h 341"/>
                    <a:gd name="T44" fmla="*/ 2522 w 899"/>
                    <a:gd name="T45" fmla="*/ 101088 h 341"/>
                    <a:gd name="T46" fmla="*/ 2522 w 899"/>
                    <a:gd name="T47" fmla="*/ 101088 h 341"/>
                    <a:gd name="T48" fmla="*/ 9366 w 899"/>
                    <a:gd name="T49" fmla="*/ 118653 h 34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899" h="341">
                      <a:moveTo>
                        <a:pt x="26" y="331"/>
                      </a:moveTo>
                      <a:lnTo>
                        <a:pt x="26" y="331"/>
                      </a:lnTo>
                      <a:cubicBezTo>
                        <a:pt x="45" y="340"/>
                        <a:pt x="69" y="326"/>
                        <a:pt x="75" y="313"/>
                      </a:cubicBezTo>
                      <a:cubicBezTo>
                        <a:pt x="108" y="242"/>
                        <a:pt x="159" y="183"/>
                        <a:pt x="224" y="140"/>
                      </a:cubicBezTo>
                      <a:cubicBezTo>
                        <a:pt x="292" y="97"/>
                        <a:pt x="369" y="74"/>
                        <a:pt x="450" y="74"/>
                      </a:cubicBezTo>
                      <a:cubicBezTo>
                        <a:pt x="528" y="74"/>
                        <a:pt x="606" y="97"/>
                        <a:pt x="674" y="140"/>
                      </a:cubicBezTo>
                      <a:cubicBezTo>
                        <a:pt x="737" y="182"/>
                        <a:pt x="789" y="241"/>
                        <a:pt x="821" y="310"/>
                      </a:cubicBezTo>
                      <a:cubicBezTo>
                        <a:pt x="830" y="329"/>
                        <a:pt x="853" y="337"/>
                        <a:pt x="872" y="329"/>
                      </a:cubicBezTo>
                      <a:cubicBezTo>
                        <a:pt x="890" y="319"/>
                        <a:pt x="898" y="297"/>
                        <a:pt x="890" y="278"/>
                      </a:cubicBezTo>
                      <a:cubicBezTo>
                        <a:pt x="851" y="196"/>
                        <a:pt x="789" y="127"/>
                        <a:pt x="713" y="78"/>
                      </a:cubicBezTo>
                      <a:cubicBezTo>
                        <a:pt x="635" y="26"/>
                        <a:pt x="543" y="0"/>
                        <a:pt x="450" y="0"/>
                      </a:cubicBezTo>
                      <a:cubicBezTo>
                        <a:pt x="355" y="0"/>
                        <a:pt x="263" y="28"/>
                        <a:pt x="183" y="78"/>
                      </a:cubicBezTo>
                      <a:cubicBezTo>
                        <a:pt x="106" y="128"/>
                        <a:pt x="45" y="199"/>
                        <a:pt x="7" y="282"/>
                      </a:cubicBezTo>
                      <a:cubicBezTo>
                        <a:pt x="0" y="300"/>
                        <a:pt x="7" y="322"/>
                        <a:pt x="26" y="33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9342F0-FAD9-FF4F-8F1C-8FC7A95E873B}"/>
                </a:ext>
              </a:extLst>
            </p:cNvPr>
            <p:cNvGrpSpPr/>
            <p:nvPr/>
          </p:nvGrpSpPr>
          <p:grpSpPr>
            <a:xfrm>
              <a:off x="15804608" y="6633355"/>
              <a:ext cx="6680419" cy="1442545"/>
              <a:chOff x="12604857" y="11199955"/>
              <a:chExt cx="6680419" cy="144254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6B299E8-19B0-D64E-86D3-F30717A0BDF8}"/>
                  </a:ext>
                </a:extLst>
              </p:cNvPr>
              <p:cNvSpPr/>
              <p:nvPr/>
            </p:nvSpPr>
            <p:spPr>
              <a:xfrm>
                <a:off x="12604857" y="11199955"/>
                <a:ext cx="1442545" cy="1442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Subtitle 2">
                <a:extLst>
                  <a:ext uri="{FF2B5EF4-FFF2-40B4-BE49-F238E27FC236}">
                    <a16:creationId xmlns:a16="http://schemas.microsoft.com/office/drawing/2014/main" id="{761406D2-966B-B840-AC2A-80C91AF19D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5371" y="11280935"/>
                <a:ext cx="5069905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What makes us unique is our real time reporting system.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9257415-4D0C-EE4D-928F-55576FD99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6155" y="11603037"/>
                <a:ext cx="823636" cy="646283"/>
              </a:xfrm>
              <a:custGeom>
                <a:avLst/>
                <a:gdLst>
                  <a:gd name="T0" fmla="*/ 49650 w 1209"/>
                  <a:gd name="T1" fmla="*/ 153770 h 950"/>
                  <a:gd name="T2" fmla="*/ 105056 w 1209"/>
                  <a:gd name="T3" fmla="*/ 153770 h 950"/>
                  <a:gd name="T4" fmla="*/ 105056 w 1209"/>
                  <a:gd name="T5" fmla="*/ 314007 h 950"/>
                  <a:gd name="T6" fmla="*/ 49650 w 1209"/>
                  <a:gd name="T7" fmla="*/ 314007 h 950"/>
                  <a:gd name="T8" fmla="*/ 49650 w 1209"/>
                  <a:gd name="T9" fmla="*/ 153770 h 950"/>
                  <a:gd name="T10" fmla="*/ 189604 w 1209"/>
                  <a:gd name="T11" fmla="*/ 90537 h 950"/>
                  <a:gd name="T12" fmla="*/ 245011 w 1209"/>
                  <a:gd name="T13" fmla="*/ 90537 h 950"/>
                  <a:gd name="T14" fmla="*/ 245011 w 1209"/>
                  <a:gd name="T15" fmla="*/ 314007 h 950"/>
                  <a:gd name="T16" fmla="*/ 189604 w 1209"/>
                  <a:gd name="T17" fmla="*/ 314007 h 950"/>
                  <a:gd name="T18" fmla="*/ 189604 w 1209"/>
                  <a:gd name="T19" fmla="*/ 90537 h 950"/>
                  <a:gd name="T20" fmla="*/ 329559 w 1209"/>
                  <a:gd name="T21" fmla="*/ 26946 h 950"/>
                  <a:gd name="T22" fmla="*/ 384965 w 1209"/>
                  <a:gd name="T23" fmla="*/ 26946 h 950"/>
                  <a:gd name="T24" fmla="*/ 384965 w 1209"/>
                  <a:gd name="T25" fmla="*/ 314007 h 950"/>
                  <a:gd name="T26" fmla="*/ 329559 w 1209"/>
                  <a:gd name="T27" fmla="*/ 314007 h 950"/>
                  <a:gd name="T28" fmla="*/ 329559 w 1209"/>
                  <a:gd name="T29" fmla="*/ 26946 h 950"/>
                  <a:gd name="T30" fmla="*/ 421303 w 1209"/>
                  <a:gd name="T31" fmla="*/ 314007 h 950"/>
                  <a:gd name="T32" fmla="*/ 412309 w 1209"/>
                  <a:gd name="T33" fmla="*/ 314007 h 950"/>
                  <a:gd name="T34" fmla="*/ 412309 w 1209"/>
                  <a:gd name="T35" fmla="*/ 13652 h 950"/>
                  <a:gd name="T36" fmla="*/ 412309 w 1209"/>
                  <a:gd name="T37" fmla="*/ 13652 h 950"/>
                  <a:gd name="T38" fmla="*/ 398997 w 1209"/>
                  <a:gd name="T39" fmla="*/ 0 h 950"/>
                  <a:gd name="T40" fmla="*/ 315888 w 1209"/>
                  <a:gd name="T41" fmla="*/ 0 h 950"/>
                  <a:gd name="T42" fmla="*/ 315888 w 1209"/>
                  <a:gd name="T43" fmla="*/ 0 h 950"/>
                  <a:gd name="T44" fmla="*/ 302576 w 1209"/>
                  <a:gd name="T45" fmla="*/ 13652 h 950"/>
                  <a:gd name="T46" fmla="*/ 302576 w 1209"/>
                  <a:gd name="T47" fmla="*/ 314007 h 950"/>
                  <a:gd name="T48" fmla="*/ 272354 w 1209"/>
                  <a:gd name="T49" fmla="*/ 314007 h 950"/>
                  <a:gd name="T50" fmla="*/ 272354 w 1209"/>
                  <a:gd name="T51" fmla="*/ 76885 h 950"/>
                  <a:gd name="T52" fmla="*/ 272354 w 1209"/>
                  <a:gd name="T53" fmla="*/ 76885 h 950"/>
                  <a:gd name="T54" fmla="*/ 259042 w 1209"/>
                  <a:gd name="T55" fmla="*/ 63233 h 950"/>
                  <a:gd name="T56" fmla="*/ 175933 w 1209"/>
                  <a:gd name="T57" fmla="*/ 63233 h 950"/>
                  <a:gd name="T58" fmla="*/ 175933 w 1209"/>
                  <a:gd name="T59" fmla="*/ 63233 h 950"/>
                  <a:gd name="T60" fmla="*/ 162621 w 1209"/>
                  <a:gd name="T61" fmla="*/ 76885 h 950"/>
                  <a:gd name="T62" fmla="*/ 162621 w 1209"/>
                  <a:gd name="T63" fmla="*/ 314007 h 950"/>
                  <a:gd name="T64" fmla="*/ 132040 w 1209"/>
                  <a:gd name="T65" fmla="*/ 314007 h 950"/>
                  <a:gd name="T66" fmla="*/ 132040 w 1209"/>
                  <a:gd name="T67" fmla="*/ 140477 h 950"/>
                  <a:gd name="T68" fmla="*/ 132040 w 1209"/>
                  <a:gd name="T69" fmla="*/ 140477 h 950"/>
                  <a:gd name="T70" fmla="*/ 118728 w 1209"/>
                  <a:gd name="T71" fmla="*/ 126465 h 950"/>
                  <a:gd name="T72" fmla="*/ 35618 w 1209"/>
                  <a:gd name="T73" fmla="*/ 126465 h 950"/>
                  <a:gd name="T74" fmla="*/ 35618 w 1209"/>
                  <a:gd name="T75" fmla="*/ 126465 h 950"/>
                  <a:gd name="T76" fmla="*/ 22306 w 1209"/>
                  <a:gd name="T77" fmla="*/ 140477 h 950"/>
                  <a:gd name="T78" fmla="*/ 22306 w 1209"/>
                  <a:gd name="T79" fmla="*/ 314007 h 950"/>
                  <a:gd name="T80" fmla="*/ 13312 w 1209"/>
                  <a:gd name="T81" fmla="*/ 314007 h 950"/>
                  <a:gd name="T82" fmla="*/ 13312 w 1209"/>
                  <a:gd name="T83" fmla="*/ 314007 h 950"/>
                  <a:gd name="T84" fmla="*/ 0 w 1209"/>
                  <a:gd name="T85" fmla="*/ 327660 h 950"/>
                  <a:gd name="T86" fmla="*/ 0 w 1209"/>
                  <a:gd name="T87" fmla="*/ 327660 h 950"/>
                  <a:gd name="T88" fmla="*/ 13312 w 1209"/>
                  <a:gd name="T89" fmla="*/ 340953 h 950"/>
                  <a:gd name="T90" fmla="*/ 421303 w 1209"/>
                  <a:gd name="T91" fmla="*/ 340953 h 950"/>
                  <a:gd name="T92" fmla="*/ 421303 w 1209"/>
                  <a:gd name="T93" fmla="*/ 340953 h 950"/>
                  <a:gd name="T94" fmla="*/ 434615 w 1209"/>
                  <a:gd name="T95" fmla="*/ 327660 h 950"/>
                  <a:gd name="T96" fmla="*/ 434615 w 1209"/>
                  <a:gd name="T97" fmla="*/ 327660 h 950"/>
                  <a:gd name="T98" fmla="*/ 421303 w 1209"/>
                  <a:gd name="T99" fmla="*/ 314007 h 9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209" h="950">
                    <a:moveTo>
                      <a:pt x="138" y="428"/>
                    </a:moveTo>
                    <a:lnTo>
                      <a:pt x="292" y="428"/>
                    </a:lnTo>
                    <a:lnTo>
                      <a:pt x="292" y="874"/>
                    </a:lnTo>
                    <a:lnTo>
                      <a:pt x="138" y="874"/>
                    </a:lnTo>
                    <a:lnTo>
                      <a:pt x="138" y="428"/>
                    </a:lnTo>
                    <a:close/>
                    <a:moveTo>
                      <a:pt x="527" y="252"/>
                    </a:moveTo>
                    <a:lnTo>
                      <a:pt x="681" y="252"/>
                    </a:lnTo>
                    <a:lnTo>
                      <a:pt x="681" y="874"/>
                    </a:lnTo>
                    <a:lnTo>
                      <a:pt x="527" y="874"/>
                    </a:lnTo>
                    <a:lnTo>
                      <a:pt x="527" y="252"/>
                    </a:lnTo>
                    <a:close/>
                    <a:moveTo>
                      <a:pt x="916" y="75"/>
                    </a:moveTo>
                    <a:lnTo>
                      <a:pt x="1070" y="75"/>
                    </a:lnTo>
                    <a:lnTo>
                      <a:pt x="1070" y="874"/>
                    </a:lnTo>
                    <a:lnTo>
                      <a:pt x="916" y="874"/>
                    </a:lnTo>
                    <a:lnTo>
                      <a:pt x="916" y="75"/>
                    </a:lnTo>
                    <a:close/>
                    <a:moveTo>
                      <a:pt x="1171" y="874"/>
                    </a:moveTo>
                    <a:lnTo>
                      <a:pt x="1146" y="874"/>
                    </a:lnTo>
                    <a:lnTo>
                      <a:pt x="1146" y="38"/>
                    </a:lnTo>
                    <a:cubicBezTo>
                      <a:pt x="1146" y="16"/>
                      <a:pt x="1130" y="0"/>
                      <a:pt x="1109" y="0"/>
                    </a:cubicBezTo>
                    <a:lnTo>
                      <a:pt x="878" y="0"/>
                    </a:lnTo>
                    <a:cubicBezTo>
                      <a:pt x="858" y="0"/>
                      <a:pt x="841" y="16"/>
                      <a:pt x="841" y="38"/>
                    </a:cubicBezTo>
                    <a:lnTo>
                      <a:pt x="841" y="874"/>
                    </a:lnTo>
                    <a:lnTo>
                      <a:pt x="757" y="874"/>
                    </a:lnTo>
                    <a:lnTo>
                      <a:pt x="757" y="214"/>
                    </a:lnTo>
                    <a:cubicBezTo>
                      <a:pt x="757" y="194"/>
                      <a:pt x="740" y="176"/>
                      <a:pt x="720" y="176"/>
                    </a:cubicBezTo>
                    <a:lnTo>
                      <a:pt x="489" y="176"/>
                    </a:lnTo>
                    <a:cubicBezTo>
                      <a:pt x="468" y="176"/>
                      <a:pt x="452" y="194"/>
                      <a:pt x="452" y="214"/>
                    </a:cubicBezTo>
                    <a:lnTo>
                      <a:pt x="452" y="874"/>
                    </a:lnTo>
                    <a:lnTo>
                      <a:pt x="367" y="874"/>
                    </a:lnTo>
                    <a:lnTo>
                      <a:pt x="367" y="391"/>
                    </a:lnTo>
                    <a:cubicBezTo>
                      <a:pt x="367" y="370"/>
                      <a:pt x="351" y="352"/>
                      <a:pt x="330" y="352"/>
                    </a:cubicBezTo>
                    <a:lnTo>
                      <a:pt x="99" y="352"/>
                    </a:lnTo>
                    <a:cubicBezTo>
                      <a:pt x="78" y="352"/>
                      <a:pt x="62" y="370"/>
                      <a:pt x="62" y="391"/>
                    </a:cubicBezTo>
                    <a:lnTo>
                      <a:pt x="62" y="874"/>
                    </a:lnTo>
                    <a:lnTo>
                      <a:pt x="37" y="874"/>
                    </a:lnTo>
                    <a:cubicBezTo>
                      <a:pt x="16" y="874"/>
                      <a:pt x="0" y="892"/>
                      <a:pt x="0" y="912"/>
                    </a:cubicBezTo>
                    <a:cubicBezTo>
                      <a:pt x="0" y="933"/>
                      <a:pt x="16" y="949"/>
                      <a:pt x="37" y="949"/>
                    </a:cubicBezTo>
                    <a:lnTo>
                      <a:pt x="1171" y="949"/>
                    </a:lnTo>
                    <a:cubicBezTo>
                      <a:pt x="1192" y="949"/>
                      <a:pt x="1208" y="933"/>
                      <a:pt x="1208" y="912"/>
                    </a:cubicBezTo>
                    <a:cubicBezTo>
                      <a:pt x="1208" y="892"/>
                      <a:pt x="1192" y="874"/>
                      <a:pt x="1171" y="8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11DBFF-3690-1441-BE3D-52EB3A849CAD}"/>
                </a:ext>
              </a:extLst>
            </p:cNvPr>
            <p:cNvSpPr txBox="1"/>
            <p:nvPr/>
          </p:nvSpPr>
          <p:spPr>
            <a:xfrm>
              <a:off x="15804607" y="9125014"/>
              <a:ext cx="7189863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14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Business 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C7822B-F312-EF4E-9590-34F68AECE3F6}"/>
              </a:ext>
            </a:extLst>
          </p:cNvPr>
          <p:cNvGrpSpPr/>
          <p:nvPr/>
        </p:nvGrpSpPr>
        <p:grpSpPr>
          <a:xfrm>
            <a:off x="0" y="7621587"/>
            <a:ext cx="24377650" cy="6094413"/>
            <a:chOff x="0" y="4738255"/>
            <a:chExt cx="21169744" cy="52924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38FFFC-6CF9-E342-A9DB-82BF6C1D6796}"/>
                </a:ext>
              </a:extLst>
            </p:cNvPr>
            <p:cNvSpPr/>
            <p:nvPr/>
          </p:nvSpPr>
          <p:spPr>
            <a:xfrm>
              <a:off x="0" y="4738255"/>
              <a:ext cx="5292436" cy="52924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BAD7E1-BEF3-274D-BD93-94A50BE6DCBB}"/>
                </a:ext>
              </a:extLst>
            </p:cNvPr>
            <p:cNvSpPr/>
            <p:nvPr/>
          </p:nvSpPr>
          <p:spPr>
            <a:xfrm>
              <a:off x="5292436" y="4738255"/>
              <a:ext cx="5292436" cy="52924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462D88-7D49-B245-A1F3-3AF9CEB07D94}"/>
                </a:ext>
              </a:extLst>
            </p:cNvPr>
            <p:cNvSpPr/>
            <p:nvPr/>
          </p:nvSpPr>
          <p:spPr>
            <a:xfrm>
              <a:off x="10584872" y="4738255"/>
              <a:ext cx="5292436" cy="52924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44DB80-ECC6-2A4B-A0E9-5D731FC03DF0}"/>
                </a:ext>
              </a:extLst>
            </p:cNvPr>
            <p:cNvSpPr/>
            <p:nvPr/>
          </p:nvSpPr>
          <p:spPr>
            <a:xfrm>
              <a:off x="15877308" y="4738255"/>
              <a:ext cx="5292436" cy="52924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667C6D-1B45-E142-AAD6-7327F454AE0F}"/>
              </a:ext>
            </a:extLst>
          </p:cNvPr>
          <p:cNvGrpSpPr/>
          <p:nvPr/>
        </p:nvGrpSpPr>
        <p:grpSpPr>
          <a:xfrm>
            <a:off x="695529" y="10424641"/>
            <a:ext cx="4703356" cy="1951351"/>
            <a:chOff x="2202837" y="10232960"/>
            <a:chExt cx="4703356" cy="1951351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3A8B4CF0-EF8F-A342-9C29-E8B188900286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35C704-2102-FF41-B20B-09C97CCB41E4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3EB426-39F6-EE44-BA4A-68A0431555C6}"/>
              </a:ext>
            </a:extLst>
          </p:cNvPr>
          <p:cNvGrpSpPr/>
          <p:nvPr/>
        </p:nvGrpSpPr>
        <p:grpSpPr>
          <a:xfrm>
            <a:off x="6789940" y="10424641"/>
            <a:ext cx="4703356" cy="1951351"/>
            <a:chOff x="2202837" y="10232960"/>
            <a:chExt cx="4703356" cy="1951351"/>
          </a:xfrm>
        </p:grpSpPr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6FECD96F-67C3-7D40-A027-EF4B718768F9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9A18BD-36BC-5A42-9C00-92B424C64C43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176730-7C32-1048-8630-E3510EF23D73}"/>
              </a:ext>
            </a:extLst>
          </p:cNvPr>
          <p:cNvGrpSpPr/>
          <p:nvPr/>
        </p:nvGrpSpPr>
        <p:grpSpPr>
          <a:xfrm>
            <a:off x="12884351" y="10424641"/>
            <a:ext cx="4703356" cy="1951351"/>
            <a:chOff x="2202837" y="10232960"/>
            <a:chExt cx="4703356" cy="1951351"/>
          </a:xfrm>
        </p:grpSpPr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5EBEB433-A752-A14A-8D95-9AED6F8C6E3D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F99D0D-ABDD-F34D-ABDF-645E9E4894BC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EE0A89-1661-304F-8FFF-CC6216AD4A90}"/>
              </a:ext>
            </a:extLst>
          </p:cNvPr>
          <p:cNvGrpSpPr/>
          <p:nvPr/>
        </p:nvGrpSpPr>
        <p:grpSpPr>
          <a:xfrm>
            <a:off x="18978762" y="10424641"/>
            <a:ext cx="4703356" cy="1951351"/>
            <a:chOff x="2202837" y="10232960"/>
            <a:chExt cx="4703356" cy="1951351"/>
          </a:xfrm>
        </p:grpSpPr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1580BA8A-8FF1-0242-85DB-0701854F83A6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7CFB79-B5E1-0E4A-854D-DDF6C3516C9A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Four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20461F-3D40-5B44-BC51-D39829892864}"/>
              </a:ext>
            </a:extLst>
          </p:cNvPr>
          <p:cNvGrpSpPr/>
          <p:nvPr/>
        </p:nvGrpSpPr>
        <p:grpSpPr>
          <a:xfrm>
            <a:off x="2555282" y="8961594"/>
            <a:ext cx="1078109" cy="1078108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F2F7E54-8B78-1840-B5FC-969C2E85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CFC670C-E604-034E-AFBD-71D2CBC89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3D50368-06C2-3C46-9D22-136BBDD21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21DAD5-B127-CC49-B41C-D694695CC02A}"/>
              </a:ext>
            </a:extLst>
          </p:cNvPr>
          <p:cNvGrpSpPr/>
          <p:nvPr/>
        </p:nvGrpSpPr>
        <p:grpSpPr>
          <a:xfrm>
            <a:off x="14744106" y="8987796"/>
            <a:ext cx="973293" cy="954577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905A9B1-FD00-1840-8771-F6CF6BF8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A655D4C-B520-4042-BD6D-08B477FD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5421FC6-67D3-624E-B52D-C883970E4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3B610BB-347D-A047-8823-6FD6882E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FD81C9-EE94-0D4D-B50F-F15590BC8BC1}"/>
              </a:ext>
            </a:extLst>
          </p:cNvPr>
          <p:cNvGrpSpPr/>
          <p:nvPr/>
        </p:nvGrpSpPr>
        <p:grpSpPr>
          <a:xfrm>
            <a:off x="8649694" y="9182455"/>
            <a:ext cx="977035" cy="744944"/>
            <a:chOff x="6931408" y="8922705"/>
            <a:chExt cx="977035" cy="744944"/>
          </a:xfrm>
          <a:solidFill>
            <a:schemeClr val="bg1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B80A3E2-BEB7-904F-AEC8-CB432B12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408" y="8922705"/>
              <a:ext cx="977035" cy="744944"/>
            </a:xfrm>
            <a:custGeom>
              <a:avLst/>
              <a:gdLst>
                <a:gd name="T0" fmla="*/ 353194 w 1152"/>
                <a:gd name="T1" fmla="*/ 291086 h 878"/>
                <a:gd name="T2" fmla="*/ 60784 w 1152"/>
                <a:gd name="T3" fmla="*/ 291086 h 878"/>
                <a:gd name="T4" fmla="*/ 60784 w 1152"/>
                <a:gd name="T5" fmla="*/ 291086 h 878"/>
                <a:gd name="T6" fmla="*/ 26256 w 1152"/>
                <a:gd name="T7" fmla="*/ 266979 h 878"/>
                <a:gd name="T8" fmla="*/ 387722 w 1152"/>
                <a:gd name="T9" fmla="*/ 266979 h 878"/>
                <a:gd name="T10" fmla="*/ 387722 w 1152"/>
                <a:gd name="T11" fmla="*/ 266979 h 878"/>
                <a:gd name="T12" fmla="*/ 353194 w 1152"/>
                <a:gd name="T13" fmla="*/ 291086 h 878"/>
                <a:gd name="T14" fmla="*/ 48555 w 1152"/>
                <a:gd name="T15" fmla="*/ 36701 h 878"/>
                <a:gd name="T16" fmla="*/ 48555 w 1152"/>
                <a:gd name="T17" fmla="*/ 36701 h 878"/>
                <a:gd name="T18" fmla="*/ 60784 w 1152"/>
                <a:gd name="T19" fmla="*/ 24467 h 878"/>
                <a:gd name="T20" fmla="*/ 353194 w 1152"/>
                <a:gd name="T21" fmla="*/ 24467 h 878"/>
                <a:gd name="T22" fmla="*/ 353194 w 1152"/>
                <a:gd name="T23" fmla="*/ 24467 h 878"/>
                <a:gd name="T24" fmla="*/ 365422 w 1152"/>
                <a:gd name="T25" fmla="*/ 36701 h 878"/>
                <a:gd name="T26" fmla="*/ 365422 w 1152"/>
                <a:gd name="T27" fmla="*/ 242872 h 878"/>
                <a:gd name="T28" fmla="*/ 48555 w 1152"/>
                <a:gd name="T29" fmla="*/ 242872 h 878"/>
                <a:gd name="T30" fmla="*/ 48555 w 1152"/>
                <a:gd name="T31" fmla="*/ 36701 h 878"/>
                <a:gd name="T32" fmla="*/ 401749 w 1152"/>
                <a:gd name="T33" fmla="*/ 242872 h 878"/>
                <a:gd name="T34" fmla="*/ 389160 w 1152"/>
                <a:gd name="T35" fmla="*/ 242872 h 878"/>
                <a:gd name="T36" fmla="*/ 389160 w 1152"/>
                <a:gd name="T37" fmla="*/ 36701 h 878"/>
                <a:gd name="T38" fmla="*/ 389160 w 1152"/>
                <a:gd name="T39" fmla="*/ 36701 h 878"/>
                <a:gd name="T40" fmla="*/ 353194 w 1152"/>
                <a:gd name="T41" fmla="*/ 0 h 878"/>
                <a:gd name="T42" fmla="*/ 60784 w 1152"/>
                <a:gd name="T43" fmla="*/ 0 h 878"/>
                <a:gd name="T44" fmla="*/ 60784 w 1152"/>
                <a:gd name="T45" fmla="*/ 0 h 878"/>
                <a:gd name="T46" fmla="*/ 23738 w 1152"/>
                <a:gd name="T47" fmla="*/ 36701 h 878"/>
                <a:gd name="T48" fmla="*/ 23738 w 1152"/>
                <a:gd name="T49" fmla="*/ 242872 h 878"/>
                <a:gd name="T50" fmla="*/ 12229 w 1152"/>
                <a:gd name="T51" fmla="*/ 242872 h 878"/>
                <a:gd name="T52" fmla="*/ 12229 w 1152"/>
                <a:gd name="T53" fmla="*/ 242872 h 878"/>
                <a:gd name="T54" fmla="*/ 0 w 1152"/>
                <a:gd name="T55" fmla="*/ 254386 h 878"/>
                <a:gd name="T56" fmla="*/ 0 w 1152"/>
                <a:gd name="T57" fmla="*/ 254386 h 878"/>
                <a:gd name="T58" fmla="*/ 60784 w 1152"/>
                <a:gd name="T59" fmla="*/ 315553 h 878"/>
                <a:gd name="T60" fmla="*/ 353194 w 1152"/>
                <a:gd name="T61" fmla="*/ 315553 h 878"/>
                <a:gd name="T62" fmla="*/ 353194 w 1152"/>
                <a:gd name="T63" fmla="*/ 315553 h 878"/>
                <a:gd name="T64" fmla="*/ 413977 w 1152"/>
                <a:gd name="T65" fmla="*/ 254386 h 878"/>
                <a:gd name="T66" fmla="*/ 413977 w 1152"/>
                <a:gd name="T67" fmla="*/ 254386 h 878"/>
                <a:gd name="T68" fmla="*/ 401749 w 1152"/>
                <a:gd name="T69" fmla="*/ 242872 h 8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2" h="878">
                  <a:moveTo>
                    <a:pt x="982" y="809"/>
                  </a:moveTo>
                  <a:lnTo>
                    <a:pt x="169" y="809"/>
                  </a:lnTo>
                  <a:cubicBezTo>
                    <a:pt x="124" y="809"/>
                    <a:pt x="87" y="780"/>
                    <a:pt x="73" y="742"/>
                  </a:cubicBezTo>
                  <a:lnTo>
                    <a:pt x="1078" y="742"/>
                  </a:lnTo>
                  <a:cubicBezTo>
                    <a:pt x="1063" y="780"/>
                    <a:pt x="1026" y="809"/>
                    <a:pt x="982" y="809"/>
                  </a:cubicBezTo>
                  <a:close/>
                  <a:moveTo>
                    <a:pt x="135" y="102"/>
                  </a:moveTo>
                  <a:lnTo>
                    <a:pt x="135" y="102"/>
                  </a:lnTo>
                  <a:cubicBezTo>
                    <a:pt x="135" y="82"/>
                    <a:pt x="150" y="68"/>
                    <a:pt x="169" y="68"/>
                  </a:cubicBezTo>
                  <a:lnTo>
                    <a:pt x="982" y="68"/>
                  </a:lnTo>
                  <a:cubicBezTo>
                    <a:pt x="1001" y="68"/>
                    <a:pt x="1016" y="82"/>
                    <a:pt x="1016" y="102"/>
                  </a:cubicBezTo>
                  <a:lnTo>
                    <a:pt x="1016" y="675"/>
                  </a:lnTo>
                  <a:lnTo>
                    <a:pt x="135" y="675"/>
                  </a:lnTo>
                  <a:lnTo>
                    <a:pt x="135" y="102"/>
                  </a:lnTo>
                  <a:close/>
                  <a:moveTo>
                    <a:pt x="1117" y="675"/>
                  </a:moveTo>
                  <a:lnTo>
                    <a:pt x="1082" y="675"/>
                  </a:lnTo>
                  <a:lnTo>
                    <a:pt x="1082" y="102"/>
                  </a:lnTo>
                  <a:cubicBezTo>
                    <a:pt x="1082" y="45"/>
                    <a:pt x="1038" y="0"/>
                    <a:pt x="982" y="0"/>
                  </a:cubicBezTo>
                  <a:lnTo>
                    <a:pt x="169" y="0"/>
                  </a:lnTo>
                  <a:cubicBezTo>
                    <a:pt x="113" y="0"/>
                    <a:pt x="66" y="45"/>
                    <a:pt x="66" y="102"/>
                  </a:cubicBezTo>
                  <a:lnTo>
                    <a:pt x="66" y="675"/>
                  </a:lnTo>
                  <a:lnTo>
                    <a:pt x="34" y="675"/>
                  </a:lnTo>
                  <a:cubicBezTo>
                    <a:pt x="15" y="675"/>
                    <a:pt x="0" y="690"/>
                    <a:pt x="0" y="707"/>
                  </a:cubicBezTo>
                  <a:cubicBezTo>
                    <a:pt x="0" y="801"/>
                    <a:pt x="75" y="877"/>
                    <a:pt x="169" y="877"/>
                  </a:cubicBezTo>
                  <a:lnTo>
                    <a:pt x="982" y="877"/>
                  </a:lnTo>
                  <a:cubicBezTo>
                    <a:pt x="1075" y="877"/>
                    <a:pt x="1151" y="801"/>
                    <a:pt x="1151" y="707"/>
                  </a:cubicBezTo>
                  <a:cubicBezTo>
                    <a:pt x="1151" y="690"/>
                    <a:pt x="1135" y="675"/>
                    <a:pt x="1117" y="6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0AC97A47-2B96-DD4F-B273-3A8F22A31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9651" y="9035008"/>
              <a:ext cx="404291" cy="404291"/>
            </a:xfrm>
            <a:custGeom>
              <a:avLst/>
              <a:gdLst>
                <a:gd name="T0" fmla="*/ 100431 w 478"/>
                <a:gd name="T1" fmla="*/ 95051 h 478"/>
                <a:gd name="T2" fmla="*/ 100431 w 478"/>
                <a:gd name="T3" fmla="*/ 95051 h 478"/>
                <a:gd name="T4" fmla="*/ 110115 w 478"/>
                <a:gd name="T5" fmla="*/ 98279 h 478"/>
                <a:gd name="T6" fmla="*/ 110115 w 478"/>
                <a:gd name="T7" fmla="*/ 98279 h 478"/>
                <a:gd name="T8" fmla="*/ 119082 w 478"/>
                <a:gd name="T9" fmla="*/ 92899 h 478"/>
                <a:gd name="T10" fmla="*/ 167146 w 478"/>
                <a:gd name="T11" fmla="*/ 20445 h 478"/>
                <a:gd name="T12" fmla="*/ 167146 w 478"/>
                <a:gd name="T13" fmla="*/ 20445 h 478"/>
                <a:gd name="T14" fmla="*/ 164276 w 478"/>
                <a:gd name="T15" fmla="*/ 3946 h 478"/>
                <a:gd name="T16" fmla="*/ 164276 w 478"/>
                <a:gd name="T17" fmla="*/ 3946 h 478"/>
                <a:gd name="T18" fmla="*/ 147060 w 478"/>
                <a:gd name="T19" fmla="*/ 6815 h 478"/>
                <a:gd name="T20" fmla="*/ 106887 w 478"/>
                <a:gd name="T21" fmla="*/ 67432 h 478"/>
                <a:gd name="T22" fmla="*/ 92899 w 478"/>
                <a:gd name="T23" fmla="*/ 53802 h 478"/>
                <a:gd name="T24" fmla="*/ 92899 w 478"/>
                <a:gd name="T25" fmla="*/ 53802 h 478"/>
                <a:gd name="T26" fmla="*/ 83573 w 478"/>
                <a:gd name="T27" fmla="*/ 49857 h 478"/>
                <a:gd name="T28" fmla="*/ 83573 w 478"/>
                <a:gd name="T29" fmla="*/ 49857 h 478"/>
                <a:gd name="T30" fmla="*/ 74247 w 478"/>
                <a:gd name="T31" fmla="*/ 55596 h 478"/>
                <a:gd name="T32" fmla="*/ 48422 w 478"/>
                <a:gd name="T33" fmla="*/ 95051 h 478"/>
                <a:gd name="T34" fmla="*/ 48422 w 478"/>
                <a:gd name="T35" fmla="*/ 13989 h 478"/>
                <a:gd name="T36" fmla="*/ 48422 w 478"/>
                <a:gd name="T37" fmla="*/ 13989 h 478"/>
                <a:gd name="T38" fmla="*/ 36227 w 478"/>
                <a:gd name="T39" fmla="*/ 1435 h 478"/>
                <a:gd name="T40" fmla="*/ 36227 w 478"/>
                <a:gd name="T41" fmla="*/ 1435 h 478"/>
                <a:gd name="T42" fmla="*/ 24390 w 478"/>
                <a:gd name="T43" fmla="*/ 13989 h 478"/>
                <a:gd name="T44" fmla="*/ 24390 w 478"/>
                <a:gd name="T45" fmla="*/ 122669 h 478"/>
                <a:gd name="T46" fmla="*/ 12195 w 478"/>
                <a:gd name="T47" fmla="*/ 122669 h 478"/>
                <a:gd name="T48" fmla="*/ 12195 w 478"/>
                <a:gd name="T49" fmla="*/ 122669 h 478"/>
                <a:gd name="T50" fmla="*/ 0 w 478"/>
                <a:gd name="T51" fmla="*/ 134864 h 478"/>
                <a:gd name="T52" fmla="*/ 0 w 478"/>
                <a:gd name="T53" fmla="*/ 134864 h 478"/>
                <a:gd name="T54" fmla="*/ 12195 w 478"/>
                <a:gd name="T55" fmla="*/ 147060 h 478"/>
                <a:gd name="T56" fmla="*/ 24390 w 478"/>
                <a:gd name="T57" fmla="*/ 147060 h 478"/>
                <a:gd name="T58" fmla="*/ 24390 w 478"/>
                <a:gd name="T59" fmla="*/ 158896 h 478"/>
                <a:gd name="T60" fmla="*/ 24390 w 478"/>
                <a:gd name="T61" fmla="*/ 158896 h 478"/>
                <a:gd name="T62" fmla="*/ 36227 w 478"/>
                <a:gd name="T63" fmla="*/ 171091 h 478"/>
                <a:gd name="T64" fmla="*/ 36227 w 478"/>
                <a:gd name="T65" fmla="*/ 171091 h 478"/>
                <a:gd name="T66" fmla="*/ 48422 w 478"/>
                <a:gd name="T67" fmla="*/ 158896 h 478"/>
                <a:gd name="T68" fmla="*/ 48422 w 478"/>
                <a:gd name="T69" fmla="*/ 147060 h 478"/>
                <a:gd name="T70" fmla="*/ 157103 w 478"/>
                <a:gd name="T71" fmla="*/ 147060 h 478"/>
                <a:gd name="T72" fmla="*/ 157103 w 478"/>
                <a:gd name="T73" fmla="*/ 147060 h 478"/>
                <a:gd name="T74" fmla="*/ 169298 w 478"/>
                <a:gd name="T75" fmla="*/ 134864 h 478"/>
                <a:gd name="T76" fmla="*/ 169298 w 478"/>
                <a:gd name="T77" fmla="*/ 134864 h 478"/>
                <a:gd name="T78" fmla="*/ 157103 w 478"/>
                <a:gd name="T79" fmla="*/ 122669 h 478"/>
                <a:gd name="T80" fmla="*/ 59183 w 478"/>
                <a:gd name="T81" fmla="*/ 122669 h 478"/>
                <a:gd name="T82" fmla="*/ 86801 w 478"/>
                <a:gd name="T83" fmla="*/ 81421 h 478"/>
                <a:gd name="T84" fmla="*/ 100431 w 478"/>
                <a:gd name="T85" fmla="*/ 95051 h 4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78" h="478">
                  <a:moveTo>
                    <a:pt x="280" y="265"/>
                  </a:moveTo>
                  <a:lnTo>
                    <a:pt x="280" y="265"/>
                  </a:lnTo>
                  <a:cubicBezTo>
                    <a:pt x="287" y="272"/>
                    <a:pt x="296" y="276"/>
                    <a:pt x="307" y="274"/>
                  </a:cubicBezTo>
                  <a:cubicBezTo>
                    <a:pt x="317" y="274"/>
                    <a:pt x="326" y="268"/>
                    <a:pt x="332" y="259"/>
                  </a:cubicBezTo>
                  <a:lnTo>
                    <a:pt x="466" y="57"/>
                  </a:lnTo>
                  <a:cubicBezTo>
                    <a:pt x="477" y="41"/>
                    <a:pt x="472" y="20"/>
                    <a:pt x="458" y="11"/>
                  </a:cubicBezTo>
                  <a:cubicBezTo>
                    <a:pt x="441" y="0"/>
                    <a:pt x="421" y="4"/>
                    <a:pt x="410" y="19"/>
                  </a:cubicBezTo>
                  <a:lnTo>
                    <a:pt x="298" y="188"/>
                  </a:lnTo>
                  <a:lnTo>
                    <a:pt x="259" y="150"/>
                  </a:lnTo>
                  <a:cubicBezTo>
                    <a:pt x="254" y="142"/>
                    <a:pt x="243" y="139"/>
                    <a:pt x="233" y="139"/>
                  </a:cubicBezTo>
                  <a:cubicBezTo>
                    <a:pt x="222" y="141"/>
                    <a:pt x="213" y="146"/>
                    <a:pt x="207" y="155"/>
                  </a:cubicBezTo>
                  <a:lnTo>
                    <a:pt x="135" y="265"/>
                  </a:lnTo>
                  <a:lnTo>
                    <a:pt x="135" y="39"/>
                  </a:lnTo>
                  <a:cubicBezTo>
                    <a:pt x="135" y="19"/>
                    <a:pt x="120" y="4"/>
                    <a:pt x="101" y="4"/>
                  </a:cubicBezTo>
                  <a:cubicBezTo>
                    <a:pt x="83" y="4"/>
                    <a:pt x="68" y="19"/>
                    <a:pt x="68" y="39"/>
                  </a:cubicBezTo>
                  <a:lnTo>
                    <a:pt x="68" y="342"/>
                  </a:lnTo>
                  <a:lnTo>
                    <a:pt x="34" y="342"/>
                  </a:lnTo>
                  <a:cubicBezTo>
                    <a:pt x="15" y="342"/>
                    <a:pt x="0" y="357"/>
                    <a:pt x="0" y="376"/>
                  </a:cubicBezTo>
                  <a:cubicBezTo>
                    <a:pt x="0" y="394"/>
                    <a:pt x="15" y="410"/>
                    <a:pt x="34" y="410"/>
                  </a:cubicBezTo>
                  <a:lnTo>
                    <a:pt x="68" y="410"/>
                  </a:lnTo>
                  <a:lnTo>
                    <a:pt x="68" y="443"/>
                  </a:lnTo>
                  <a:cubicBezTo>
                    <a:pt x="68" y="462"/>
                    <a:pt x="83" y="477"/>
                    <a:pt x="101" y="477"/>
                  </a:cubicBezTo>
                  <a:cubicBezTo>
                    <a:pt x="120" y="477"/>
                    <a:pt x="135" y="462"/>
                    <a:pt x="135" y="443"/>
                  </a:cubicBezTo>
                  <a:lnTo>
                    <a:pt x="135" y="410"/>
                  </a:lnTo>
                  <a:lnTo>
                    <a:pt x="438" y="410"/>
                  </a:lnTo>
                  <a:cubicBezTo>
                    <a:pt x="458" y="410"/>
                    <a:pt x="472" y="394"/>
                    <a:pt x="472" y="376"/>
                  </a:cubicBezTo>
                  <a:cubicBezTo>
                    <a:pt x="472" y="357"/>
                    <a:pt x="458" y="342"/>
                    <a:pt x="438" y="342"/>
                  </a:cubicBezTo>
                  <a:lnTo>
                    <a:pt x="165" y="342"/>
                  </a:lnTo>
                  <a:lnTo>
                    <a:pt x="242" y="227"/>
                  </a:lnTo>
                  <a:lnTo>
                    <a:pt x="280" y="2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0C2E4F-C007-2241-9F85-CEFFEF9FBAFC}"/>
              </a:ext>
            </a:extLst>
          </p:cNvPr>
          <p:cNvGrpSpPr/>
          <p:nvPr/>
        </p:nvGrpSpPr>
        <p:grpSpPr>
          <a:xfrm>
            <a:off x="20827999" y="9013999"/>
            <a:ext cx="995753" cy="954577"/>
            <a:chOff x="5220658" y="11041487"/>
            <a:chExt cx="995753" cy="954577"/>
          </a:xfrm>
          <a:solidFill>
            <a:schemeClr val="bg1"/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6E756C3-9F03-B746-B004-8C008D46B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680" y="11120101"/>
              <a:ext cx="501620" cy="501620"/>
            </a:xfrm>
            <a:custGeom>
              <a:avLst/>
              <a:gdLst>
                <a:gd name="T0" fmla="*/ 156310 w 592"/>
                <a:gd name="T1" fmla="*/ 166091 h 593"/>
                <a:gd name="T2" fmla="*/ 156310 w 592"/>
                <a:gd name="T3" fmla="*/ 166091 h 593"/>
                <a:gd name="T4" fmla="*/ 46354 w 592"/>
                <a:gd name="T5" fmla="*/ 166091 h 593"/>
                <a:gd name="T6" fmla="*/ 46354 w 592"/>
                <a:gd name="T7" fmla="*/ 166091 h 593"/>
                <a:gd name="T8" fmla="*/ 23357 w 592"/>
                <a:gd name="T9" fmla="*/ 110847 h 593"/>
                <a:gd name="T10" fmla="*/ 23357 w 592"/>
                <a:gd name="T11" fmla="*/ 110847 h 593"/>
                <a:gd name="T12" fmla="*/ 46354 w 592"/>
                <a:gd name="T13" fmla="*/ 55961 h 593"/>
                <a:gd name="T14" fmla="*/ 46354 w 592"/>
                <a:gd name="T15" fmla="*/ 55961 h 593"/>
                <a:gd name="T16" fmla="*/ 101332 w 592"/>
                <a:gd name="T17" fmla="*/ 33362 h 593"/>
                <a:gd name="T18" fmla="*/ 101332 w 592"/>
                <a:gd name="T19" fmla="*/ 33362 h 593"/>
                <a:gd name="T20" fmla="*/ 156310 w 592"/>
                <a:gd name="T21" fmla="*/ 55961 h 593"/>
                <a:gd name="T22" fmla="*/ 156310 w 592"/>
                <a:gd name="T23" fmla="*/ 55961 h 593"/>
                <a:gd name="T24" fmla="*/ 156310 w 592"/>
                <a:gd name="T25" fmla="*/ 166091 h 593"/>
                <a:gd name="T26" fmla="*/ 172839 w 592"/>
                <a:gd name="T27" fmla="*/ 39460 h 593"/>
                <a:gd name="T28" fmla="*/ 172839 w 592"/>
                <a:gd name="T29" fmla="*/ 39460 h 593"/>
                <a:gd name="T30" fmla="*/ 29825 w 592"/>
                <a:gd name="T31" fmla="*/ 39460 h 593"/>
                <a:gd name="T32" fmla="*/ 29825 w 592"/>
                <a:gd name="T33" fmla="*/ 39460 h 593"/>
                <a:gd name="T34" fmla="*/ 0 w 592"/>
                <a:gd name="T35" fmla="*/ 110847 h 593"/>
                <a:gd name="T36" fmla="*/ 0 w 592"/>
                <a:gd name="T37" fmla="*/ 110847 h 593"/>
                <a:gd name="T38" fmla="*/ 29825 w 592"/>
                <a:gd name="T39" fmla="*/ 182233 h 593"/>
                <a:gd name="T40" fmla="*/ 29825 w 592"/>
                <a:gd name="T41" fmla="*/ 182233 h 593"/>
                <a:gd name="T42" fmla="*/ 101332 w 592"/>
                <a:gd name="T43" fmla="*/ 212366 h 593"/>
                <a:gd name="T44" fmla="*/ 101332 w 592"/>
                <a:gd name="T45" fmla="*/ 212366 h 593"/>
                <a:gd name="T46" fmla="*/ 172839 w 592"/>
                <a:gd name="T47" fmla="*/ 182233 h 593"/>
                <a:gd name="T48" fmla="*/ 172839 w 592"/>
                <a:gd name="T49" fmla="*/ 182233 h 593"/>
                <a:gd name="T50" fmla="*/ 172839 w 592"/>
                <a:gd name="T51" fmla="*/ 39460 h 5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92" h="593">
                  <a:moveTo>
                    <a:pt x="435" y="463"/>
                  </a:moveTo>
                  <a:lnTo>
                    <a:pt x="435" y="463"/>
                  </a:lnTo>
                  <a:cubicBezTo>
                    <a:pt x="351" y="547"/>
                    <a:pt x="213" y="547"/>
                    <a:pt x="129" y="463"/>
                  </a:cubicBezTo>
                  <a:cubicBezTo>
                    <a:pt x="87" y="422"/>
                    <a:pt x="65" y="366"/>
                    <a:pt x="65" y="309"/>
                  </a:cubicBezTo>
                  <a:cubicBezTo>
                    <a:pt x="65" y="251"/>
                    <a:pt x="87" y="198"/>
                    <a:pt x="129" y="156"/>
                  </a:cubicBezTo>
                  <a:cubicBezTo>
                    <a:pt x="172" y="114"/>
                    <a:pt x="226" y="93"/>
                    <a:pt x="282" y="93"/>
                  </a:cubicBezTo>
                  <a:cubicBezTo>
                    <a:pt x="337" y="93"/>
                    <a:pt x="392" y="114"/>
                    <a:pt x="435" y="156"/>
                  </a:cubicBezTo>
                  <a:cubicBezTo>
                    <a:pt x="519" y="240"/>
                    <a:pt x="519" y="378"/>
                    <a:pt x="435" y="463"/>
                  </a:cubicBezTo>
                  <a:close/>
                  <a:moveTo>
                    <a:pt x="481" y="110"/>
                  </a:moveTo>
                  <a:lnTo>
                    <a:pt x="481" y="110"/>
                  </a:lnTo>
                  <a:cubicBezTo>
                    <a:pt x="372" y="0"/>
                    <a:pt x="193" y="0"/>
                    <a:pt x="83" y="110"/>
                  </a:cubicBezTo>
                  <a:cubicBezTo>
                    <a:pt x="30" y="163"/>
                    <a:pt x="0" y="235"/>
                    <a:pt x="0" y="309"/>
                  </a:cubicBezTo>
                  <a:cubicBezTo>
                    <a:pt x="0" y="385"/>
                    <a:pt x="30" y="455"/>
                    <a:pt x="83" y="508"/>
                  </a:cubicBezTo>
                  <a:cubicBezTo>
                    <a:pt x="137" y="564"/>
                    <a:pt x="210" y="592"/>
                    <a:pt x="282" y="592"/>
                  </a:cubicBezTo>
                  <a:cubicBezTo>
                    <a:pt x="354" y="592"/>
                    <a:pt x="426" y="564"/>
                    <a:pt x="481" y="508"/>
                  </a:cubicBezTo>
                  <a:cubicBezTo>
                    <a:pt x="591" y="399"/>
                    <a:pt x="591" y="220"/>
                    <a:pt x="481" y="1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518827D-1CDE-7044-AF8F-B38B92EBA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11041487"/>
              <a:ext cx="995753" cy="954577"/>
            </a:xfrm>
            <a:custGeom>
              <a:avLst/>
              <a:gdLst>
                <a:gd name="T0" fmla="*/ 388767 w 1172"/>
                <a:gd name="T1" fmla="*/ 374920 h 1124"/>
                <a:gd name="T2" fmla="*/ 388767 w 1172"/>
                <a:gd name="T3" fmla="*/ 374920 h 1124"/>
                <a:gd name="T4" fmla="*/ 361024 w 1172"/>
                <a:gd name="T5" fmla="*/ 374920 h 1124"/>
                <a:gd name="T6" fmla="*/ 301574 w 1172"/>
                <a:gd name="T7" fmla="*/ 315135 h 1124"/>
                <a:gd name="T8" fmla="*/ 301574 w 1172"/>
                <a:gd name="T9" fmla="*/ 315135 h 1124"/>
                <a:gd name="T10" fmla="*/ 301574 w 1172"/>
                <a:gd name="T11" fmla="*/ 287403 h 1124"/>
                <a:gd name="T12" fmla="*/ 301574 w 1172"/>
                <a:gd name="T13" fmla="*/ 287403 h 1124"/>
                <a:gd name="T14" fmla="*/ 315265 w 1172"/>
                <a:gd name="T15" fmla="*/ 282001 h 1124"/>
                <a:gd name="T16" fmla="*/ 315265 w 1172"/>
                <a:gd name="T17" fmla="*/ 282001 h 1124"/>
                <a:gd name="T18" fmla="*/ 328596 w 1172"/>
                <a:gd name="T19" fmla="*/ 287403 h 1124"/>
                <a:gd name="T20" fmla="*/ 388767 w 1172"/>
                <a:gd name="T21" fmla="*/ 347188 h 1124"/>
                <a:gd name="T22" fmla="*/ 388767 w 1172"/>
                <a:gd name="T23" fmla="*/ 347188 h 1124"/>
                <a:gd name="T24" fmla="*/ 388767 w 1172"/>
                <a:gd name="T25" fmla="*/ 374920 h 1124"/>
                <a:gd name="T26" fmla="*/ 73141 w 1172"/>
                <a:gd name="T27" fmla="*/ 229058 h 1124"/>
                <a:gd name="T28" fmla="*/ 73141 w 1172"/>
                <a:gd name="T29" fmla="*/ 229058 h 1124"/>
                <a:gd name="T30" fmla="*/ 73141 w 1172"/>
                <a:gd name="T31" fmla="*/ 59065 h 1124"/>
                <a:gd name="T32" fmla="*/ 73141 w 1172"/>
                <a:gd name="T33" fmla="*/ 59065 h 1124"/>
                <a:gd name="T34" fmla="*/ 158173 w 1172"/>
                <a:gd name="T35" fmla="*/ 23770 h 1124"/>
                <a:gd name="T36" fmla="*/ 158173 w 1172"/>
                <a:gd name="T37" fmla="*/ 23770 h 1124"/>
                <a:gd name="T38" fmla="*/ 243204 w 1172"/>
                <a:gd name="T39" fmla="*/ 59065 h 1124"/>
                <a:gd name="T40" fmla="*/ 243204 w 1172"/>
                <a:gd name="T41" fmla="*/ 59065 h 1124"/>
                <a:gd name="T42" fmla="*/ 278514 w 1172"/>
                <a:gd name="T43" fmla="*/ 144062 h 1124"/>
                <a:gd name="T44" fmla="*/ 278514 w 1172"/>
                <a:gd name="T45" fmla="*/ 144062 h 1124"/>
                <a:gd name="T46" fmla="*/ 243204 w 1172"/>
                <a:gd name="T47" fmla="*/ 229058 h 1124"/>
                <a:gd name="T48" fmla="*/ 243204 w 1172"/>
                <a:gd name="T49" fmla="*/ 229058 h 1124"/>
                <a:gd name="T50" fmla="*/ 158173 w 1172"/>
                <a:gd name="T51" fmla="*/ 264353 h 1124"/>
                <a:gd name="T52" fmla="*/ 158173 w 1172"/>
                <a:gd name="T53" fmla="*/ 264353 h 1124"/>
                <a:gd name="T54" fmla="*/ 73141 w 1172"/>
                <a:gd name="T55" fmla="*/ 229058 h 1124"/>
                <a:gd name="T56" fmla="*/ 405701 w 1172"/>
                <a:gd name="T57" fmla="*/ 330621 h 1124"/>
                <a:gd name="T58" fmla="*/ 345891 w 1172"/>
                <a:gd name="T59" fmla="*/ 270836 h 1124"/>
                <a:gd name="T60" fmla="*/ 345891 w 1172"/>
                <a:gd name="T61" fmla="*/ 270836 h 1124"/>
                <a:gd name="T62" fmla="*/ 294728 w 1172"/>
                <a:gd name="T63" fmla="*/ 263633 h 1124"/>
                <a:gd name="T64" fmla="*/ 268065 w 1172"/>
                <a:gd name="T65" fmla="*/ 237341 h 1124"/>
                <a:gd name="T66" fmla="*/ 268065 w 1172"/>
                <a:gd name="T67" fmla="*/ 237341 h 1124"/>
                <a:gd name="T68" fmla="*/ 301934 w 1172"/>
                <a:gd name="T69" fmla="*/ 144062 h 1124"/>
                <a:gd name="T70" fmla="*/ 301934 w 1172"/>
                <a:gd name="T71" fmla="*/ 144062 h 1124"/>
                <a:gd name="T72" fmla="*/ 259778 w 1172"/>
                <a:gd name="T73" fmla="*/ 42138 h 1124"/>
                <a:gd name="T74" fmla="*/ 259778 w 1172"/>
                <a:gd name="T75" fmla="*/ 42138 h 1124"/>
                <a:gd name="T76" fmla="*/ 158173 w 1172"/>
                <a:gd name="T77" fmla="*/ 0 h 1124"/>
                <a:gd name="T78" fmla="*/ 158173 w 1172"/>
                <a:gd name="T79" fmla="*/ 0 h 1124"/>
                <a:gd name="T80" fmla="*/ 55847 w 1172"/>
                <a:gd name="T81" fmla="*/ 42138 h 1124"/>
                <a:gd name="T82" fmla="*/ 55847 w 1172"/>
                <a:gd name="T83" fmla="*/ 42138 h 1124"/>
                <a:gd name="T84" fmla="*/ 55847 w 1172"/>
                <a:gd name="T85" fmla="*/ 245985 h 1124"/>
                <a:gd name="T86" fmla="*/ 55847 w 1172"/>
                <a:gd name="T87" fmla="*/ 245985 h 1124"/>
                <a:gd name="T88" fmla="*/ 158173 w 1172"/>
                <a:gd name="T89" fmla="*/ 287763 h 1124"/>
                <a:gd name="T90" fmla="*/ 158173 w 1172"/>
                <a:gd name="T91" fmla="*/ 287763 h 1124"/>
                <a:gd name="T92" fmla="*/ 251131 w 1172"/>
                <a:gd name="T93" fmla="*/ 253909 h 1124"/>
                <a:gd name="T94" fmla="*/ 277433 w 1172"/>
                <a:gd name="T95" fmla="*/ 280560 h 1124"/>
                <a:gd name="T96" fmla="*/ 277433 w 1172"/>
                <a:gd name="T97" fmla="*/ 280560 h 1124"/>
                <a:gd name="T98" fmla="*/ 284639 w 1172"/>
                <a:gd name="T99" fmla="*/ 331702 h 1124"/>
                <a:gd name="T100" fmla="*/ 344450 w 1172"/>
                <a:gd name="T101" fmla="*/ 391487 h 1124"/>
                <a:gd name="T102" fmla="*/ 344450 w 1172"/>
                <a:gd name="T103" fmla="*/ 391487 h 1124"/>
                <a:gd name="T104" fmla="*/ 375075 w 1172"/>
                <a:gd name="T105" fmla="*/ 404453 h 1124"/>
                <a:gd name="T106" fmla="*/ 375075 w 1172"/>
                <a:gd name="T107" fmla="*/ 404453 h 1124"/>
                <a:gd name="T108" fmla="*/ 405701 w 1172"/>
                <a:gd name="T109" fmla="*/ 391487 h 1124"/>
                <a:gd name="T110" fmla="*/ 405701 w 1172"/>
                <a:gd name="T111" fmla="*/ 391487 h 1124"/>
                <a:gd name="T112" fmla="*/ 405701 w 1172"/>
                <a:gd name="T113" fmla="*/ 330621 h 11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72" h="1124">
                  <a:moveTo>
                    <a:pt x="1079" y="1041"/>
                  </a:moveTo>
                  <a:lnTo>
                    <a:pt x="1079" y="1041"/>
                  </a:lnTo>
                  <a:cubicBezTo>
                    <a:pt x="1059" y="1062"/>
                    <a:pt x="1025" y="1062"/>
                    <a:pt x="1002" y="1041"/>
                  </a:cubicBezTo>
                  <a:lnTo>
                    <a:pt x="837" y="875"/>
                  </a:lnTo>
                  <a:cubicBezTo>
                    <a:pt x="816" y="853"/>
                    <a:pt x="816" y="819"/>
                    <a:pt x="837" y="798"/>
                  </a:cubicBezTo>
                  <a:cubicBezTo>
                    <a:pt x="847" y="788"/>
                    <a:pt x="862" y="783"/>
                    <a:pt x="875" y="783"/>
                  </a:cubicBezTo>
                  <a:cubicBezTo>
                    <a:pt x="888" y="783"/>
                    <a:pt x="902" y="788"/>
                    <a:pt x="912" y="798"/>
                  </a:cubicBezTo>
                  <a:lnTo>
                    <a:pt x="1079" y="964"/>
                  </a:lnTo>
                  <a:cubicBezTo>
                    <a:pt x="1100" y="986"/>
                    <a:pt x="1100" y="1021"/>
                    <a:pt x="1079" y="1041"/>
                  </a:cubicBezTo>
                  <a:close/>
                  <a:moveTo>
                    <a:pt x="203" y="636"/>
                  </a:moveTo>
                  <a:lnTo>
                    <a:pt x="203" y="636"/>
                  </a:lnTo>
                  <a:cubicBezTo>
                    <a:pt x="73" y="506"/>
                    <a:pt x="73" y="294"/>
                    <a:pt x="203" y="164"/>
                  </a:cubicBezTo>
                  <a:cubicBezTo>
                    <a:pt x="265" y="101"/>
                    <a:pt x="350" y="66"/>
                    <a:pt x="439" y="66"/>
                  </a:cubicBezTo>
                  <a:cubicBezTo>
                    <a:pt x="529" y="66"/>
                    <a:pt x="611" y="101"/>
                    <a:pt x="675" y="164"/>
                  </a:cubicBezTo>
                  <a:cubicBezTo>
                    <a:pt x="739" y="226"/>
                    <a:pt x="773" y="311"/>
                    <a:pt x="773" y="400"/>
                  </a:cubicBezTo>
                  <a:cubicBezTo>
                    <a:pt x="773" y="490"/>
                    <a:pt x="739" y="573"/>
                    <a:pt x="675" y="636"/>
                  </a:cubicBezTo>
                  <a:cubicBezTo>
                    <a:pt x="610" y="702"/>
                    <a:pt x="524" y="734"/>
                    <a:pt x="439" y="734"/>
                  </a:cubicBezTo>
                  <a:cubicBezTo>
                    <a:pt x="354" y="734"/>
                    <a:pt x="268" y="702"/>
                    <a:pt x="203" y="636"/>
                  </a:cubicBezTo>
                  <a:close/>
                  <a:moveTo>
                    <a:pt x="1126" y="918"/>
                  </a:moveTo>
                  <a:lnTo>
                    <a:pt x="960" y="752"/>
                  </a:lnTo>
                  <a:cubicBezTo>
                    <a:pt x="921" y="713"/>
                    <a:pt x="862" y="706"/>
                    <a:pt x="818" y="732"/>
                  </a:cubicBezTo>
                  <a:lnTo>
                    <a:pt x="744" y="659"/>
                  </a:lnTo>
                  <a:cubicBezTo>
                    <a:pt x="806" y="586"/>
                    <a:pt x="838" y="496"/>
                    <a:pt x="838" y="400"/>
                  </a:cubicBezTo>
                  <a:cubicBezTo>
                    <a:pt x="838" y="293"/>
                    <a:pt x="797" y="192"/>
                    <a:pt x="721" y="117"/>
                  </a:cubicBezTo>
                  <a:cubicBezTo>
                    <a:pt x="646" y="41"/>
                    <a:pt x="545" y="0"/>
                    <a:pt x="439" y="0"/>
                  </a:cubicBezTo>
                  <a:cubicBezTo>
                    <a:pt x="331" y="0"/>
                    <a:pt x="231" y="41"/>
                    <a:pt x="155" y="117"/>
                  </a:cubicBezTo>
                  <a:cubicBezTo>
                    <a:pt x="0" y="274"/>
                    <a:pt x="0" y="527"/>
                    <a:pt x="155" y="683"/>
                  </a:cubicBezTo>
                  <a:cubicBezTo>
                    <a:pt x="234" y="761"/>
                    <a:pt x="336" y="799"/>
                    <a:pt x="439" y="799"/>
                  </a:cubicBezTo>
                  <a:cubicBezTo>
                    <a:pt x="532" y="799"/>
                    <a:pt x="623" y="769"/>
                    <a:pt x="697" y="705"/>
                  </a:cubicBezTo>
                  <a:lnTo>
                    <a:pt x="770" y="779"/>
                  </a:lnTo>
                  <a:cubicBezTo>
                    <a:pt x="745" y="823"/>
                    <a:pt x="752" y="883"/>
                    <a:pt x="790" y="921"/>
                  </a:cubicBezTo>
                  <a:lnTo>
                    <a:pt x="956" y="1087"/>
                  </a:lnTo>
                  <a:cubicBezTo>
                    <a:pt x="979" y="1109"/>
                    <a:pt x="1010" y="1123"/>
                    <a:pt x="1041" y="1123"/>
                  </a:cubicBezTo>
                  <a:cubicBezTo>
                    <a:pt x="1074" y="1123"/>
                    <a:pt x="1103" y="1109"/>
                    <a:pt x="1126" y="1087"/>
                  </a:cubicBezTo>
                  <a:cubicBezTo>
                    <a:pt x="1171" y="1041"/>
                    <a:pt x="1171" y="965"/>
                    <a:pt x="1126" y="9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DBDFD3-BB3D-234E-AAA9-F759F7E45DD8}"/>
              </a:ext>
            </a:extLst>
          </p:cNvPr>
          <p:cNvGrpSpPr/>
          <p:nvPr/>
        </p:nvGrpSpPr>
        <p:grpSpPr>
          <a:xfrm>
            <a:off x="1518258" y="3602907"/>
            <a:ext cx="9548327" cy="2458762"/>
            <a:chOff x="1518258" y="3602907"/>
            <a:chExt cx="9548327" cy="2458762"/>
          </a:xfrm>
        </p:grpSpPr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5C1C27E7-2FAE-E444-8323-E821F67ABEE2}"/>
                </a:ext>
              </a:extLst>
            </p:cNvPr>
            <p:cNvSpPr txBox="1">
              <a:spLocks/>
            </p:cNvSpPr>
            <p:nvPr/>
          </p:nvSpPr>
          <p:spPr>
            <a:xfrm>
              <a:off x="1518258" y="4249238"/>
              <a:ext cx="9548327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believe. 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9A27AC-E37A-674C-9B90-1C6646197096}"/>
                </a:ext>
              </a:extLst>
            </p:cNvPr>
            <p:cNvSpPr/>
            <p:nvPr/>
          </p:nvSpPr>
          <p:spPr>
            <a:xfrm>
              <a:off x="1653725" y="3602907"/>
              <a:ext cx="55667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Consumer Demand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AE70684-33B8-F249-BFCD-930B8C860C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8412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311C01A-DFFC-FD48-A276-595EB570B588}"/>
              </a:ext>
            </a:extLst>
          </p:cNvPr>
          <p:cNvSpPr/>
          <p:nvPr/>
        </p:nvSpPr>
        <p:spPr>
          <a:xfrm>
            <a:off x="2599484" y="4875993"/>
            <a:ext cx="9457751" cy="3204224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BA3A80-773D-A442-81BC-4464CE914E11}"/>
              </a:ext>
            </a:extLst>
          </p:cNvPr>
          <p:cNvSpPr/>
          <p:nvPr/>
        </p:nvSpPr>
        <p:spPr>
          <a:xfrm>
            <a:off x="2599484" y="8275439"/>
            <a:ext cx="9457751" cy="3204224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1A78BD-B9F2-9646-BC16-E018139F3835}"/>
              </a:ext>
            </a:extLst>
          </p:cNvPr>
          <p:cNvSpPr/>
          <p:nvPr/>
        </p:nvSpPr>
        <p:spPr>
          <a:xfrm>
            <a:off x="12322051" y="4875993"/>
            <a:ext cx="9457751" cy="3204224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54555D-B8C2-2647-97FD-C7C5E4F643F7}"/>
              </a:ext>
            </a:extLst>
          </p:cNvPr>
          <p:cNvSpPr/>
          <p:nvPr/>
        </p:nvSpPr>
        <p:spPr>
          <a:xfrm>
            <a:off x="12322051" y="8275439"/>
            <a:ext cx="9457751" cy="3204224"/>
          </a:xfrm>
          <a:prstGeom prst="rect">
            <a:avLst/>
          </a:prstGeom>
          <a:solidFill>
            <a:srgbClr val="EF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E93059-A96C-9F4E-A820-4FAFF9C3BBFB}"/>
              </a:ext>
            </a:extLst>
          </p:cNvPr>
          <p:cNvSpPr/>
          <p:nvPr/>
        </p:nvSpPr>
        <p:spPr>
          <a:xfrm>
            <a:off x="1659517" y="3936026"/>
            <a:ext cx="2099677" cy="2099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469392-DD81-B344-AD8C-580218A45DC4}"/>
              </a:ext>
            </a:extLst>
          </p:cNvPr>
          <p:cNvSpPr/>
          <p:nvPr/>
        </p:nvSpPr>
        <p:spPr>
          <a:xfrm>
            <a:off x="20640756" y="3936026"/>
            <a:ext cx="2099677" cy="2099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68626FF-ECFA-F544-A6A4-9766210D5539}"/>
              </a:ext>
            </a:extLst>
          </p:cNvPr>
          <p:cNvSpPr/>
          <p:nvPr/>
        </p:nvSpPr>
        <p:spPr>
          <a:xfrm>
            <a:off x="1659517" y="10283963"/>
            <a:ext cx="2099677" cy="20996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DD60F6E-E53F-904F-9380-3A295C3C27D3}"/>
              </a:ext>
            </a:extLst>
          </p:cNvPr>
          <p:cNvSpPr/>
          <p:nvPr/>
        </p:nvSpPr>
        <p:spPr>
          <a:xfrm>
            <a:off x="20640756" y="10283963"/>
            <a:ext cx="2099677" cy="20996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BA7A62-8758-F848-A416-C0BD51C00F2F}"/>
              </a:ext>
            </a:extLst>
          </p:cNvPr>
          <p:cNvSpPr/>
          <p:nvPr/>
        </p:nvSpPr>
        <p:spPr>
          <a:xfrm>
            <a:off x="8744809" y="4755530"/>
            <a:ext cx="6844596" cy="68445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90111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Our Global Reach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C2A4E99-7F17-9546-B574-1884B90C5040}"/>
              </a:ext>
            </a:extLst>
          </p:cNvPr>
          <p:cNvGrpSpPr/>
          <p:nvPr/>
        </p:nvGrpSpPr>
        <p:grpSpPr>
          <a:xfrm>
            <a:off x="9567870" y="5556056"/>
            <a:ext cx="5243546" cy="5243544"/>
            <a:chOff x="10070275" y="6265440"/>
            <a:chExt cx="4321031" cy="432103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0D35D6D-1BD7-C348-8C58-DB0B34953F0F}"/>
                </a:ext>
              </a:extLst>
            </p:cNvPr>
            <p:cNvSpPr/>
            <p:nvPr/>
          </p:nvSpPr>
          <p:spPr>
            <a:xfrm>
              <a:off x="10070275" y="6265440"/>
              <a:ext cx="4321031" cy="4321031"/>
            </a:xfrm>
            <a:prstGeom prst="ellipse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EB0B1FB-70B6-E84F-BBE1-11C417D69C74}"/>
                </a:ext>
              </a:extLst>
            </p:cNvPr>
            <p:cNvGrpSpPr/>
            <p:nvPr/>
          </p:nvGrpSpPr>
          <p:grpSpPr>
            <a:xfrm>
              <a:off x="10280257" y="6279398"/>
              <a:ext cx="4067104" cy="3879610"/>
              <a:chOff x="10280257" y="6279398"/>
              <a:chExt cx="4067104" cy="3879610"/>
            </a:xfrm>
            <a:solidFill>
              <a:schemeClr val="bg1">
                <a:lumMod val="85000"/>
              </a:schemeClr>
            </a:solidFill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C06AAD65-6BFD-8041-9517-C5E525B5BA9D}"/>
                  </a:ext>
                </a:extLst>
              </p:cNvPr>
              <p:cNvSpPr/>
              <p:nvPr/>
            </p:nvSpPr>
            <p:spPr>
              <a:xfrm>
                <a:off x="12870008" y="6404379"/>
                <a:ext cx="82492" cy="649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" h="27">
                    <a:moveTo>
                      <a:pt x="7" y="25"/>
                    </a:moveTo>
                    <a:cubicBezTo>
                      <a:pt x="6" y="25"/>
                      <a:pt x="3" y="25"/>
                      <a:pt x="1" y="24"/>
                    </a:cubicBezTo>
                    <a:cubicBezTo>
                      <a:pt x="0" y="21"/>
                      <a:pt x="0" y="19"/>
                      <a:pt x="0" y="18"/>
                    </a:cubicBezTo>
                    <a:lnTo>
                      <a:pt x="0" y="16"/>
                    </a:lnTo>
                    <a:lnTo>
                      <a:pt x="1" y="0"/>
                    </a:lnTo>
                    <a:lnTo>
                      <a:pt x="26" y="2"/>
                    </a:lnTo>
                    <a:lnTo>
                      <a:pt x="26" y="6"/>
                    </a:lnTo>
                    <a:cubicBezTo>
                      <a:pt x="26" y="7"/>
                      <a:pt x="26" y="9"/>
                      <a:pt x="26" y="9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9" y="14"/>
                      <a:pt x="31" y="16"/>
                      <a:pt x="32" y="18"/>
                    </a:cubicBezTo>
                    <a:cubicBezTo>
                      <a:pt x="32" y="19"/>
                      <a:pt x="32" y="19"/>
                      <a:pt x="32" y="21"/>
                    </a:cubicBezTo>
                    <a:lnTo>
                      <a:pt x="34" y="27"/>
                    </a:lnTo>
                    <a:lnTo>
                      <a:pt x="28" y="2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632EC88B-7913-8D48-8247-9FC740BE333D}"/>
                  </a:ext>
                </a:extLst>
              </p:cNvPr>
              <p:cNvSpPr/>
              <p:nvPr/>
            </p:nvSpPr>
            <p:spPr>
              <a:xfrm>
                <a:off x="12867508" y="6444375"/>
                <a:ext cx="177482" cy="1799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" h="73">
                    <a:moveTo>
                      <a:pt x="37" y="73"/>
                    </a:moveTo>
                    <a:cubicBezTo>
                      <a:pt x="35" y="73"/>
                      <a:pt x="32" y="73"/>
                      <a:pt x="30" y="73"/>
                    </a:cubicBezTo>
                    <a:cubicBezTo>
                      <a:pt x="29" y="73"/>
                      <a:pt x="27" y="73"/>
                      <a:pt x="26" y="73"/>
                    </a:cubicBezTo>
                    <a:cubicBezTo>
                      <a:pt x="23" y="72"/>
                      <a:pt x="18" y="70"/>
                      <a:pt x="16" y="67"/>
                    </a:cubicBezTo>
                    <a:cubicBezTo>
                      <a:pt x="14" y="65"/>
                      <a:pt x="13" y="63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lnTo>
                      <a:pt x="11" y="57"/>
                    </a:lnTo>
                    <a:lnTo>
                      <a:pt x="5" y="55"/>
                    </a:lnTo>
                    <a:lnTo>
                      <a:pt x="7" y="49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30"/>
                    </a:lnTo>
                    <a:cubicBezTo>
                      <a:pt x="0" y="28"/>
                      <a:pt x="0" y="27"/>
                      <a:pt x="1" y="24"/>
                    </a:cubicBezTo>
                    <a:cubicBezTo>
                      <a:pt x="4" y="23"/>
                      <a:pt x="7" y="23"/>
                      <a:pt x="7" y="23"/>
                    </a:cubicBezTo>
                    <a:lnTo>
                      <a:pt x="14" y="23"/>
                    </a:lnTo>
                    <a:cubicBezTo>
                      <a:pt x="14" y="23"/>
                      <a:pt x="16" y="23"/>
                      <a:pt x="16" y="20"/>
                    </a:cubicBezTo>
                    <a:lnTo>
                      <a:pt x="16" y="15"/>
                    </a:lnTo>
                    <a:lnTo>
                      <a:pt x="21" y="15"/>
                    </a:lnTo>
                    <a:lnTo>
                      <a:pt x="23" y="15"/>
                    </a:lnTo>
                    <a:cubicBezTo>
                      <a:pt x="25" y="15"/>
                      <a:pt x="26" y="16"/>
                      <a:pt x="26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30" y="14"/>
                      <a:pt x="30" y="12"/>
                      <a:pt x="30" y="11"/>
                    </a:cubicBezTo>
                    <a:lnTo>
                      <a:pt x="30" y="9"/>
                    </a:lnTo>
                    <a:cubicBezTo>
                      <a:pt x="30" y="8"/>
                      <a:pt x="32" y="7"/>
                      <a:pt x="32" y="7"/>
                    </a:cubicBezTo>
                    <a:cubicBezTo>
                      <a:pt x="32" y="3"/>
                      <a:pt x="35" y="0"/>
                      <a:pt x="38" y="0"/>
                    </a:cubicBezTo>
                    <a:cubicBezTo>
                      <a:pt x="39" y="0"/>
                      <a:pt x="39" y="0"/>
                      <a:pt x="41" y="0"/>
                    </a:cubicBezTo>
                    <a:cubicBezTo>
                      <a:pt x="42" y="0"/>
                      <a:pt x="42" y="0"/>
                      <a:pt x="44" y="0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51" y="2"/>
                      <a:pt x="57" y="2"/>
                      <a:pt x="62" y="7"/>
                    </a:cubicBezTo>
                    <a:cubicBezTo>
                      <a:pt x="63" y="8"/>
                      <a:pt x="65" y="9"/>
                      <a:pt x="65" y="9"/>
                    </a:cubicBezTo>
                    <a:cubicBezTo>
                      <a:pt x="66" y="9"/>
                      <a:pt x="66" y="9"/>
                      <a:pt x="67" y="9"/>
                    </a:cubicBezTo>
                    <a:lnTo>
                      <a:pt x="72" y="9"/>
                    </a:lnTo>
                    <a:lnTo>
                      <a:pt x="72" y="15"/>
                    </a:lnTo>
                    <a:lnTo>
                      <a:pt x="72" y="21"/>
                    </a:lnTo>
                    <a:cubicBezTo>
                      <a:pt x="72" y="26"/>
                      <a:pt x="67" y="27"/>
                      <a:pt x="66" y="28"/>
                    </a:cubicBezTo>
                    <a:cubicBezTo>
                      <a:pt x="65" y="28"/>
                      <a:pt x="65" y="28"/>
                      <a:pt x="65" y="30"/>
                    </a:cubicBezTo>
                    <a:cubicBezTo>
                      <a:pt x="65" y="32"/>
                      <a:pt x="66" y="35"/>
                      <a:pt x="67" y="37"/>
                    </a:cubicBezTo>
                    <a:cubicBezTo>
                      <a:pt x="67" y="39"/>
                      <a:pt x="69" y="40"/>
                      <a:pt x="69" y="42"/>
                    </a:cubicBezTo>
                    <a:cubicBezTo>
                      <a:pt x="72" y="52"/>
                      <a:pt x="69" y="60"/>
                      <a:pt x="62" y="64"/>
                    </a:cubicBezTo>
                    <a:cubicBezTo>
                      <a:pt x="60" y="65"/>
                      <a:pt x="57" y="65"/>
                      <a:pt x="55" y="65"/>
                    </a:cubicBezTo>
                    <a:lnTo>
                      <a:pt x="54" y="67"/>
                    </a:lnTo>
                    <a:cubicBezTo>
                      <a:pt x="53" y="67"/>
                      <a:pt x="53" y="67"/>
                      <a:pt x="51" y="69"/>
                    </a:cubicBezTo>
                    <a:lnTo>
                      <a:pt x="50" y="70"/>
                    </a:lnTo>
                    <a:cubicBezTo>
                      <a:pt x="45" y="73"/>
                      <a:pt x="39" y="73"/>
                      <a:pt x="37" y="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01626BA1-2E3C-3246-8DDC-B76FC1BDBDA4}"/>
                  </a:ext>
                </a:extLst>
              </p:cNvPr>
              <p:cNvSpPr/>
              <p:nvPr/>
            </p:nvSpPr>
            <p:spPr>
              <a:xfrm>
                <a:off x="13039991" y="6489370"/>
                <a:ext cx="119988" cy="102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42">
                    <a:moveTo>
                      <a:pt x="22" y="42"/>
                    </a:moveTo>
                    <a:lnTo>
                      <a:pt x="22" y="37"/>
                    </a:lnTo>
                    <a:cubicBezTo>
                      <a:pt x="22" y="34"/>
                      <a:pt x="22" y="33"/>
                      <a:pt x="22" y="33"/>
                    </a:cubicBezTo>
                    <a:lnTo>
                      <a:pt x="21" y="33"/>
                    </a:lnTo>
                    <a:lnTo>
                      <a:pt x="16" y="34"/>
                    </a:lnTo>
                    <a:lnTo>
                      <a:pt x="14" y="30"/>
                    </a:lnTo>
                    <a:cubicBezTo>
                      <a:pt x="14" y="26"/>
                      <a:pt x="13" y="22"/>
                      <a:pt x="9" y="21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1" y="17"/>
                      <a:pt x="1" y="15"/>
                      <a:pt x="0" y="14"/>
                    </a:cubicBezTo>
                    <a:cubicBezTo>
                      <a:pt x="0" y="10"/>
                      <a:pt x="1" y="8"/>
                      <a:pt x="3" y="5"/>
                    </a:cubicBezTo>
                    <a:cubicBezTo>
                      <a:pt x="9" y="1"/>
                      <a:pt x="16" y="-2"/>
                      <a:pt x="21" y="1"/>
                    </a:cubicBezTo>
                    <a:cubicBezTo>
                      <a:pt x="25" y="1"/>
                      <a:pt x="28" y="1"/>
                      <a:pt x="31" y="1"/>
                    </a:cubicBezTo>
                    <a:cubicBezTo>
                      <a:pt x="33" y="1"/>
                      <a:pt x="35" y="1"/>
                      <a:pt x="37" y="2"/>
                    </a:cubicBezTo>
                    <a:lnTo>
                      <a:pt x="43" y="2"/>
                    </a:lnTo>
                    <a:lnTo>
                      <a:pt x="41" y="8"/>
                    </a:lnTo>
                    <a:cubicBezTo>
                      <a:pt x="41" y="8"/>
                      <a:pt x="43" y="9"/>
                      <a:pt x="45" y="9"/>
                    </a:cubicBezTo>
                    <a:lnTo>
                      <a:pt x="49" y="9"/>
                    </a:lnTo>
                    <a:lnTo>
                      <a:pt x="49" y="14"/>
                    </a:lnTo>
                    <a:cubicBezTo>
                      <a:pt x="49" y="15"/>
                      <a:pt x="49" y="17"/>
                      <a:pt x="49" y="18"/>
                    </a:cubicBezTo>
                    <a:cubicBezTo>
                      <a:pt x="49" y="24"/>
                      <a:pt x="49" y="30"/>
                      <a:pt x="46" y="34"/>
                    </a:cubicBezTo>
                    <a:cubicBezTo>
                      <a:pt x="41" y="42"/>
                      <a:pt x="34" y="42"/>
                      <a:pt x="31" y="4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ADB12125-B03C-E149-A651-7429520BB9CD}"/>
                  </a:ext>
                </a:extLst>
              </p:cNvPr>
              <p:cNvSpPr/>
              <p:nvPr/>
            </p:nvSpPr>
            <p:spPr>
              <a:xfrm>
                <a:off x="13034991" y="6586867"/>
                <a:ext cx="119988" cy="824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34">
                    <a:moveTo>
                      <a:pt x="43" y="34"/>
                    </a:moveTo>
                    <a:cubicBezTo>
                      <a:pt x="42" y="34"/>
                      <a:pt x="42" y="34"/>
                      <a:pt x="40" y="34"/>
                    </a:cubicBezTo>
                    <a:lnTo>
                      <a:pt x="15" y="32"/>
                    </a:lnTo>
                    <a:lnTo>
                      <a:pt x="15" y="25"/>
                    </a:lnTo>
                    <a:lnTo>
                      <a:pt x="0" y="25"/>
                    </a:lnTo>
                    <a:lnTo>
                      <a:pt x="0" y="8"/>
                    </a:ln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3"/>
                      <a:pt x="2" y="1"/>
                    </a:cubicBezTo>
                    <a:cubicBezTo>
                      <a:pt x="5" y="0"/>
                      <a:pt x="8" y="0"/>
                      <a:pt x="8" y="0"/>
                    </a:cubicBezTo>
                    <a:lnTo>
                      <a:pt x="35" y="0"/>
                    </a:lnTo>
                    <a:lnTo>
                      <a:pt x="35" y="4"/>
                    </a:lnTo>
                    <a:cubicBezTo>
                      <a:pt x="35" y="6"/>
                      <a:pt x="35" y="7"/>
                      <a:pt x="35" y="8"/>
                    </a:cubicBezTo>
                    <a:cubicBezTo>
                      <a:pt x="36" y="8"/>
                      <a:pt x="36" y="8"/>
                      <a:pt x="36" y="8"/>
                    </a:cubicBezTo>
                    <a:lnTo>
                      <a:pt x="37" y="8"/>
                    </a:lnTo>
                    <a:cubicBezTo>
                      <a:pt x="37" y="7"/>
                      <a:pt x="39" y="8"/>
                      <a:pt x="39" y="8"/>
                    </a:cubicBezTo>
                    <a:cubicBezTo>
                      <a:pt x="45" y="8"/>
                      <a:pt x="48" y="12"/>
                      <a:pt x="49" y="17"/>
                    </a:cubicBezTo>
                    <a:cubicBezTo>
                      <a:pt x="49" y="20"/>
                      <a:pt x="49" y="23"/>
                      <a:pt x="49" y="25"/>
                    </a:cubicBezTo>
                    <a:lnTo>
                      <a:pt x="49" y="27"/>
                    </a:lnTo>
                    <a:cubicBezTo>
                      <a:pt x="49" y="28"/>
                      <a:pt x="49" y="31"/>
                      <a:pt x="48" y="32"/>
                    </a:cubicBezTo>
                    <a:cubicBezTo>
                      <a:pt x="47" y="34"/>
                      <a:pt x="45" y="34"/>
                      <a:pt x="43" y="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A51BF047-85F9-9147-A202-CC52B783734E}"/>
                  </a:ext>
                </a:extLst>
              </p:cNvPr>
              <p:cNvSpPr/>
              <p:nvPr/>
            </p:nvSpPr>
            <p:spPr>
              <a:xfrm>
                <a:off x="11945092" y="6279398"/>
                <a:ext cx="454955" cy="2774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12">
                    <a:moveTo>
                      <a:pt x="59" y="112"/>
                    </a:moveTo>
                    <a:cubicBezTo>
                      <a:pt x="57" y="112"/>
                      <a:pt x="56" y="111"/>
                      <a:pt x="54" y="111"/>
                    </a:cubicBezTo>
                    <a:cubicBezTo>
                      <a:pt x="54" y="111"/>
                      <a:pt x="53" y="111"/>
                      <a:pt x="52" y="111"/>
                    </a:cubicBezTo>
                    <a:lnTo>
                      <a:pt x="25" y="109"/>
                    </a:lnTo>
                    <a:lnTo>
                      <a:pt x="24" y="107"/>
                    </a:lnTo>
                    <a:cubicBezTo>
                      <a:pt x="19" y="103"/>
                      <a:pt x="13" y="97"/>
                      <a:pt x="8" y="91"/>
                    </a:cubicBezTo>
                    <a:cubicBezTo>
                      <a:pt x="7" y="90"/>
                      <a:pt x="4" y="88"/>
                      <a:pt x="3" y="86"/>
                    </a:cubicBezTo>
                    <a:cubicBezTo>
                      <a:pt x="0" y="82"/>
                      <a:pt x="0" y="81"/>
                      <a:pt x="0" y="78"/>
                    </a:cubicBezTo>
                    <a:lnTo>
                      <a:pt x="0" y="76"/>
                    </a:lnTo>
                    <a:lnTo>
                      <a:pt x="1" y="62"/>
                    </a:lnTo>
                    <a:lnTo>
                      <a:pt x="5" y="60"/>
                    </a:lnTo>
                    <a:cubicBezTo>
                      <a:pt x="8" y="60"/>
                      <a:pt x="12" y="57"/>
                      <a:pt x="14" y="54"/>
                    </a:cubicBezTo>
                    <a:cubicBezTo>
                      <a:pt x="14" y="53"/>
                      <a:pt x="16" y="51"/>
                      <a:pt x="16" y="50"/>
                    </a:cubicBezTo>
                    <a:cubicBezTo>
                      <a:pt x="19" y="47"/>
                      <a:pt x="20" y="45"/>
                      <a:pt x="21" y="45"/>
                    </a:cubicBezTo>
                    <a:cubicBezTo>
                      <a:pt x="24" y="45"/>
                      <a:pt x="24" y="45"/>
                      <a:pt x="25" y="45"/>
                    </a:cubicBezTo>
                    <a:cubicBezTo>
                      <a:pt x="25" y="42"/>
                      <a:pt x="25" y="38"/>
                      <a:pt x="25" y="33"/>
                    </a:cubicBezTo>
                    <a:cubicBezTo>
                      <a:pt x="25" y="32"/>
                      <a:pt x="25" y="29"/>
                      <a:pt x="25" y="27"/>
                    </a:cubicBezTo>
                    <a:cubicBezTo>
                      <a:pt x="25" y="20"/>
                      <a:pt x="25" y="17"/>
                      <a:pt x="21" y="14"/>
                    </a:cubicBezTo>
                    <a:cubicBezTo>
                      <a:pt x="20" y="13"/>
                      <a:pt x="17" y="11"/>
                      <a:pt x="16" y="10"/>
                    </a:cubicBezTo>
                    <a:lnTo>
                      <a:pt x="14" y="10"/>
                    </a:lnTo>
                    <a:cubicBezTo>
                      <a:pt x="13" y="8"/>
                      <a:pt x="12" y="8"/>
                      <a:pt x="12" y="6"/>
                    </a:cubicBezTo>
                    <a:cubicBezTo>
                      <a:pt x="56" y="1"/>
                      <a:pt x="102" y="-1"/>
                      <a:pt x="147" y="1"/>
                    </a:cubicBezTo>
                    <a:cubicBezTo>
                      <a:pt x="159" y="1"/>
                      <a:pt x="171" y="2"/>
                      <a:pt x="183" y="2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3" y="6"/>
                      <a:pt x="183" y="14"/>
                      <a:pt x="178" y="16"/>
                    </a:cubicBezTo>
                    <a:cubicBezTo>
                      <a:pt x="176" y="16"/>
                      <a:pt x="174" y="17"/>
                      <a:pt x="173" y="17"/>
                    </a:cubicBezTo>
                    <a:cubicBezTo>
                      <a:pt x="170" y="20"/>
                      <a:pt x="168" y="23"/>
                      <a:pt x="167" y="26"/>
                    </a:cubicBezTo>
                    <a:cubicBezTo>
                      <a:pt x="166" y="27"/>
                      <a:pt x="166" y="33"/>
                      <a:pt x="166" y="35"/>
                    </a:cubicBezTo>
                    <a:cubicBezTo>
                      <a:pt x="167" y="37"/>
                      <a:pt x="167" y="37"/>
                      <a:pt x="167" y="38"/>
                    </a:cubicBezTo>
                    <a:cubicBezTo>
                      <a:pt x="168" y="39"/>
                      <a:pt x="170" y="41"/>
                      <a:pt x="170" y="42"/>
                    </a:cubicBezTo>
                    <a:cubicBezTo>
                      <a:pt x="171" y="44"/>
                      <a:pt x="170" y="47"/>
                      <a:pt x="168" y="50"/>
                    </a:cubicBezTo>
                    <a:cubicBezTo>
                      <a:pt x="166" y="53"/>
                      <a:pt x="159" y="53"/>
                      <a:pt x="159" y="53"/>
                    </a:cubicBezTo>
                    <a:lnTo>
                      <a:pt x="158" y="53"/>
                    </a:lnTo>
                    <a:lnTo>
                      <a:pt x="158" y="54"/>
                    </a:lnTo>
                    <a:cubicBezTo>
                      <a:pt x="157" y="60"/>
                      <a:pt x="154" y="60"/>
                      <a:pt x="151" y="60"/>
                    </a:cubicBezTo>
                    <a:cubicBezTo>
                      <a:pt x="151" y="60"/>
                      <a:pt x="149" y="60"/>
                      <a:pt x="147" y="60"/>
                    </a:cubicBezTo>
                    <a:lnTo>
                      <a:pt x="140" y="60"/>
                    </a:lnTo>
                    <a:cubicBezTo>
                      <a:pt x="138" y="60"/>
                      <a:pt x="136" y="60"/>
                      <a:pt x="134" y="60"/>
                    </a:cubicBezTo>
                    <a:cubicBezTo>
                      <a:pt x="131" y="62"/>
                      <a:pt x="130" y="66"/>
                      <a:pt x="127" y="70"/>
                    </a:cubicBezTo>
                    <a:cubicBezTo>
                      <a:pt x="126" y="74"/>
                      <a:pt x="122" y="75"/>
                      <a:pt x="118" y="75"/>
                    </a:cubicBezTo>
                    <a:lnTo>
                      <a:pt x="117" y="75"/>
                    </a:lnTo>
                    <a:cubicBezTo>
                      <a:pt x="115" y="75"/>
                      <a:pt x="114" y="75"/>
                      <a:pt x="110" y="75"/>
                    </a:cubicBezTo>
                    <a:cubicBezTo>
                      <a:pt x="110" y="81"/>
                      <a:pt x="106" y="82"/>
                      <a:pt x="103" y="82"/>
                    </a:cubicBezTo>
                    <a:lnTo>
                      <a:pt x="91" y="81"/>
                    </a:lnTo>
                    <a:cubicBezTo>
                      <a:pt x="90" y="81"/>
                      <a:pt x="89" y="81"/>
                      <a:pt x="87" y="81"/>
                    </a:cubicBezTo>
                    <a:cubicBezTo>
                      <a:pt x="85" y="81"/>
                      <a:pt x="84" y="81"/>
                      <a:pt x="82" y="81"/>
                    </a:cubicBezTo>
                    <a:cubicBezTo>
                      <a:pt x="81" y="81"/>
                      <a:pt x="80" y="81"/>
                      <a:pt x="80" y="81"/>
                    </a:cubicBezTo>
                    <a:cubicBezTo>
                      <a:pt x="80" y="81"/>
                      <a:pt x="80" y="82"/>
                      <a:pt x="80" y="83"/>
                    </a:cubicBezTo>
                    <a:cubicBezTo>
                      <a:pt x="80" y="87"/>
                      <a:pt x="77" y="88"/>
                      <a:pt x="74" y="88"/>
                    </a:cubicBezTo>
                    <a:lnTo>
                      <a:pt x="74" y="90"/>
                    </a:lnTo>
                    <a:cubicBezTo>
                      <a:pt x="72" y="91"/>
                      <a:pt x="72" y="94"/>
                      <a:pt x="72" y="97"/>
                    </a:cubicBezTo>
                    <a:cubicBezTo>
                      <a:pt x="70" y="99"/>
                      <a:pt x="70" y="102"/>
                      <a:pt x="70" y="103"/>
                    </a:cubicBezTo>
                    <a:cubicBezTo>
                      <a:pt x="69" y="107"/>
                      <a:pt x="66" y="112"/>
                      <a:pt x="59" y="1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BEE8D55-87AA-EE40-A81E-C1CE65D4143F}"/>
                  </a:ext>
                </a:extLst>
              </p:cNvPr>
              <p:cNvSpPr/>
              <p:nvPr/>
            </p:nvSpPr>
            <p:spPr>
              <a:xfrm>
                <a:off x="12670027" y="6496869"/>
                <a:ext cx="1677334" cy="32371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2" h="1296">
                    <a:moveTo>
                      <a:pt x="290" y="191"/>
                    </a:moveTo>
                    <a:cubicBezTo>
                      <a:pt x="290" y="191"/>
                      <a:pt x="292" y="191"/>
                      <a:pt x="296" y="193"/>
                    </a:cubicBezTo>
                    <a:cubicBezTo>
                      <a:pt x="296" y="191"/>
                      <a:pt x="295" y="191"/>
                      <a:pt x="295" y="190"/>
                    </a:cubicBezTo>
                    <a:lnTo>
                      <a:pt x="295" y="189"/>
                    </a:lnTo>
                    <a:cubicBezTo>
                      <a:pt x="293" y="186"/>
                      <a:pt x="293" y="184"/>
                      <a:pt x="292" y="182"/>
                    </a:cubicBezTo>
                    <a:cubicBezTo>
                      <a:pt x="290" y="181"/>
                      <a:pt x="288" y="179"/>
                      <a:pt x="286" y="179"/>
                    </a:cubicBezTo>
                    <a:cubicBezTo>
                      <a:pt x="284" y="178"/>
                      <a:pt x="281" y="177"/>
                      <a:pt x="280" y="177"/>
                    </a:cubicBezTo>
                    <a:cubicBezTo>
                      <a:pt x="278" y="175"/>
                      <a:pt x="277" y="173"/>
                      <a:pt x="275" y="173"/>
                    </a:cubicBezTo>
                    <a:cubicBezTo>
                      <a:pt x="274" y="170"/>
                      <a:pt x="272" y="170"/>
                      <a:pt x="271" y="170"/>
                    </a:cubicBezTo>
                    <a:lnTo>
                      <a:pt x="263" y="169"/>
                    </a:lnTo>
                    <a:lnTo>
                      <a:pt x="265" y="163"/>
                    </a:lnTo>
                    <a:cubicBezTo>
                      <a:pt x="265" y="163"/>
                      <a:pt x="263" y="161"/>
                      <a:pt x="260" y="161"/>
                    </a:cubicBezTo>
                    <a:lnTo>
                      <a:pt x="259" y="161"/>
                    </a:lnTo>
                    <a:lnTo>
                      <a:pt x="260" y="163"/>
                    </a:lnTo>
                    <a:cubicBezTo>
                      <a:pt x="263" y="170"/>
                      <a:pt x="267" y="173"/>
                      <a:pt x="271" y="175"/>
                    </a:cubicBezTo>
                    <a:lnTo>
                      <a:pt x="275" y="177"/>
                    </a:lnTo>
                    <a:lnTo>
                      <a:pt x="275" y="181"/>
                    </a:lnTo>
                    <a:cubicBezTo>
                      <a:pt x="274" y="182"/>
                      <a:pt x="274" y="182"/>
                      <a:pt x="274" y="182"/>
                    </a:cubicBezTo>
                    <a:cubicBezTo>
                      <a:pt x="275" y="182"/>
                      <a:pt x="275" y="184"/>
                      <a:pt x="280" y="184"/>
                    </a:cubicBezTo>
                    <a:cubicBezTo>
                      <a:pt x="281" y="184"/>
                      <a:pt x="281" y="184"/>
                      <a:pt x="283" y="184"/>
                    </a:cubicBezTo>
                    <a:cubicBezTo>
                      <a:pt x="284" y="184"/>
                      <a:pt x="284" y="184"/>
                      <a:pt x="286" y="184"/>
                    </a:cubicBezTo>
                    <a:lnTo>
                      <a:pt x="292" y="184"/>
                    </a:lnTo>
                    <a:lnTo>
                      <a:pt x="290" y="190"/>
                    </a:lnTo>
                    <a:close/>
                    <a:moveTo>
                      <a:pt x="340" y="1296"/>
                    </a:moveTo>
                    <a:cubicBezTo>
                      <a:pt x="339" y="1296"/>
                      <a:pt x="337" y="1296"/>
                      <a:pt x="336" y="1293"/>
                    </a:cubicBezTo>
                    <a:cubicBezTo>
                      <a:pt x="332" y="1290"/>
                      <a:pt x="332" y="1286"/>
                      <a:pt x="332" y="1281"/>
                    </a:cubicBezTo>
                    <a:cubicBezTo>
                      <a:pt x="332" y="1280"/>
                      <a:pt x="332" y="1280"/>
                      <a:pt x="330" y="1278"/>
                    </a:cubicBezTo>
                    <a:cubicBezTo>
                      <a:pt x="330" y="1274"/>
                      <a:pt x="328" y="1267"/>
                      <a:pt x="335" y="1263"/>
                    </a:cubicBezTo>
                    <a:cubicBezTo>
                      <a:pt x="336" y="1262"/>
                      <a:pt x="337" y="1260"/>
                      <a:pt x="340" y="1260"/>
                    </a:cubicBezTo>
                    <a:cubicBezTo>
                      <a:pt x="342" y="1259"/>
                      <a:pt x="345" y="1259"/>
                      <a:pt x="346" y="1258"/>
                    </a:cubicBezTo>
                    <a:cubicBezTo>
                      <a:pt x="349" y="1258"/>
                      <a:pt x="351" y="1256"/>
                      <a:pt x="353" y="1255"/>
                    </a:cubicBezTo>
                    <a:cubicBezTo>
                      <a:pt x="357" y="1253"/>
                      <a:pt x="360" y="1251"/>
                      <a:pt x="361" y="1248"/>
                    </a:cubicBezTo>
                    <a:cubicBezTo>
                      <a:pt x="363" y="1246"/>
                      <a:pt x="363" y="1239"/>
                      <a:pt x="361" y="1235"/>
                    </a:cubicBezTo>
                    <a:cubicBezTo>
                      <a:pt x="360" y="1230"/>
                      <a:pt x="358" y="1226"/>
                      <a:pt x="356" y="1223"/>
                    </a:cubicBezTo>
                    <a:cubicBezTo>
                      <a:pt x="353" y="1222"/>
                      <a:pt x="352" y="1220"/>
                      <a:pt x="351" y="1219"/>
                    </a:cubicBezTo>
                    <a:lnTo>
                      <a:pt x="348" y="1218"/>
                    </a:lnTo>
                    <a:lnTo>
                      <a:pt x="351" y="1146"/>
                    </a:lnTo>
                    <a:lnTo>
                      <a:pt x="357" y="1148"/>
                    </a:lnTo>
                    <a:cubicBezTo>
                      <a:pt x="357" y="1148"/>
                      <a:pt x="357" y="1149"/>
                      <a:pt x="358" y="1149"/>
                    </a:cubicBezTo>
                    <a:cubicBezTo>
                      <a:pt x="358" y="1148"/>
                      <a:pt x="360" y="1143"/>
                      <a:pt x="360" y="1134"/>
                    </a:cubicBezTo>
                    <a:cubicBezTo>
                      <a:pt x="360" y="1133"/>
                      <a:pt x="360" y="1132"/>
                      <a:pt x="360" y="1130"/>
                    </a:cubicBezTo>
                    <a:lnTo>
                      <a:pt x="360" y="1129"/>
                    </a:lnTo>
                    <a:lnTo>
                      <a:pt x="358" y="1129"/>
                    </a:lnTo>
                    <a:lnTo>
                      <a:pt x="357" y="1129"/>
                    </a:lnTo>
                    <a:cubicBezTo>
                      <a:pt x="353" y="1127"/>
                      <a:pt x="352" y="1125"/>
                      <a:pt x="352" y="1121"/>
                    </a:cubicBezTo>
                    <a:lnTo>
                      <a:pt x="352" y="1117"/>
                    </a:lnTo>
                    <a:cubicBezTo>
                      <a:pt x="352" y="1116"/>
                      <a:pt x="352" y="1116"/>
                      <a:pt x="352" y="1114"/>
                    </a:cubicBezTo>
                    <a:lnTo>
                      <a:pt x="352" y="1112"/>
                    </a:lnTo>
                    <a:cubicBezTo>
                      <a:pt x="351" y="1112"/>
                      <a:pt x="349" y="1112"/>
                      <a:pt x="349" y="1112"/>
                    </a:cubicBezTo>
                    <a:lnTo>
                      <a:pt x="345" y="1111"/>
                    </a:lnTo>
                    <a:lnTo>
                      <a:pt x="346" y="1039"/>
                    </a:lnTo>
                    <a:lnTo>
                      <a:pt x="353" y="1041"/>
                    </a:lnTo>
                    <a:cubicBezTo>
                      <a:pt x="353" y="1040"/>
                      <a:pt x="353" y="1040"/>
                      <a:pt x="353" y="1039"/>
                    </a:cubicBezTo>
                    <a:cubicBezTo>
                      <a:pt x="356" y="1036"/>
                      <a:pt x="356" y="1035"/>
                      <a:pt x="357" y="1034"/>
                    </a:cubicBezTo>
                    <a:cubicBezTo>
                      <a:pt x="358" y="1031"/>
                      <a:pt x="360" y="1029"/>
                      <a:pt x="360" y="1028"/>
                    </a:cubicBezTo>
                    <a:cubicBezTo>
                      <a:pt x="363" y="1027"/>
                      <a:pt x="363" y="1025"/>
                      <a:pt x="363" y="1023"/>
                    </a:cubicBezTo>
                    <a:lnTo>
                      <a:pt x="363" y="1016"/>
                    </a:lnTo>
                    <a:lnTo>
                      <a:pt x="370" y="1018"/>
                    </a:lnTo>
                    <a:cubicBezTo>
                      <a:pt x="370" y="1018"/>
                      <a:pt x="372" y="1018"/>
                      <a:pt x="372" y="1015"/>
                    </a:cubicBezTo>
                    <a:lnTo>
                      <a:pt x="372" y="986"/>
                    </a:lnTo>
                    <a:lnTo>
                      <a:pt x="379" y="988"/>
                    </a:lnTo>
                    <a:cubicBezTo>
                      <a:pt x="379" y="988"/>
                      <a:pt x="381" y="985"/>
                      <a:pt x="381" y="983"/>
                    </a:cubicBezTo>
                    <a:cubicBezTo>
                      <a:pt x="382" y="982"/>
                      <a:pt x="382" y="979"/>
                      <a:pt x="384" y="976"/>
                    </a:cubicBezTo>
                    <a:cubicBezTo>
                      <a:pt x="386" y="975"/>
                      <a:pt x="388" y="973"/>
                      <a:pt x="389" y="970"/>
                    </a:cubicBezTo>
                    <a:cubicBezTo>
                      <a:pt x="392" y="969"/>
                      <a:pt x="395" y="966"/>
                      <a:pt x="395" y="963"/>
                    </a:cubicBezTo>
                    <a:cubicBezTo>
                      <a:pt x="397" y="961"/>
                      <a:pt x="397" y="958"/>
                      <a:pt x="401" y="958"/>
                    </a:cubicBezTo>
                    <a:cubicBezTo>
                      <a:pt x="401" y="957"/>
                      <a:pt x="400" y="957"/>
                      <a:pt x="398" y="955"/>
                    </a:cubicBezTo>
                    <a:cubicBezTo>
                      <a:pt x="397" y="954"/>
                      <a:pt x="395" y="953"/>
                      <a:pt x="392" y="953"/>
                    </a:cubicBezTo>
                    <a:lnTo>
                      <a:pt x="389" y="951"/>
                    </a:lnTo>
                    <a:lnTo>
                      <a:pt x="389" y="926"/>
                    </a:lnTo>
                    <a:lnTo>
                      <a:pt x="397" y="927"/>
                    </a:lnTo>
                    <a:cubicBezTo>
                      <a:pt x="398" y="926"/>
                      <a:pt x="398" y="917"/>
                      <a:pt x="398" y="914"/>
                    </a:cubicBezTo>
                    <a:cubicBezTo>
                      <a:pt x="398" y="913"/>
                      <a:pt x="398" y="913"/>
                      <a:pt x="398" y="911"/>
                    </a:cubicBezTo>
                    <a:lnTo>
                      <a:pt x="398" y="893"/>
                    </a:lnTo>
                    <a:lnTo>
                      <a:pt x="400" y="892"/>
                    </a:lnTo>
                    <a:lnTo>
                      <a:pt x="398" y="892"/>
                    </a:lnTo>
                    <a:cubicBezTo>
                      <a:pt x="398" y="890"/>
                      <a:pt x="397" y="890"/>
                      <a:pt x="395" y="890"/>
                    </a:cubicBezTo>
                    <a:lnTo>
                      <a:pt x="391" y="890"/>
                    </a:lnTo>
                    <a:lnTo>
                      <a:pt x="392" y="881"/>
                    </a:lnTo>
                    <a:cubicBezTo>
                      <a:pt x="392" y="878"/>
                      <a:pt x="392" y="877"/>
                      <a:pt x="392" y="876"/>
                    </a:cubicBezTo>
                    <a:lnTo>
                      <a:pt x="392" y="872"/>
                    </a:lnTo>
                    <a:cubicBezTo>
                      <a:pt x="394" y="871"/>
                      <a:pt x="394" y="869"/>
                      <a:pt x="392" y="868"/>
                    </a:cubicBezTo>
                    <a:cubicBezTo>
                      <a:pt x="392" y="866"/>
                      <a:pt x="389" y="865"/>
                      <a:pt x="388" y="864"/>
                    </a:cubicBezTo>
                    <a:cubicBezTo>
                      <a:pt x="386" y="862"/>
                      <a:pt x="385" y="861"/>
                      <a:pt x="384" y="861"/>
                    </a:cubicBezTo>
                    <a:cubicBezTo>
                      <a:pt x="381" y="857"/>
                      <a:pt x="379" y="855"/>
                      <a:pt x="377" y="852"/>
                    </a:cubicBezTo>
                    <a:cubicBezTo>
                      <a:pt x="377" y="849"/>
                      <a:pt x="377" y="848"/>
                      <a:pt x="377" y="844"/>
                    </a:cubicBezTo>
                    <a:cubicBezTo>
                      <a:pt x="377" y="843"/>
                      <a:pt x="379" y="841"/>
                      <a:pt x="377" y="840"/>
                    </a:cubicBezTo>
                    <a:cubicBezTo>
                      <a:pt x="376" y="837"/>
                      <a:pt x="374" y="832"/>
                      <a:pt x="373" y="828"/>
                    </a:cubicBezTo>
                    <a:cubicBezTo>
                      <a:pt x="372" y="825"/>
                      <a:pt x="372" y="824"/>
                      <a:pt x="370" y="820"/>
                    </a:cubicBezTo>
                    <a:cubicBezTo>
                      <a:pt x="369" y="817"/>
                      <a:pt x="367" y="816"/>
                      <a:pt x="365" y="815"/>
                    </a:cubicBezTo>
                    <a:cubicBezTo>
                      <a:pt x="364" y="813"/>
                      <a:pt x="363" y="813"/>
                      <a:pt x="363" y="813"/>
                    </a:cubicBezTo>
                    <a:cubicBezTo>
                      <a:pt x="357" y="812"/>
                      <a:pt x="356" y="808"/>
                      <a:pt x="357" y="804"/>
                    </a:cubicBezTo>
                    <a:lnTo>
                      <a:pt x="357" y="803"/>
                    </a:lnTo>
                    <a:cubicBezTo>
                      <a:pt x="357" y="803"/>
                      <a:pt x="357" y="801"/>
                      <a:pt x="357" y="800"/>
                    </a:cubicBezTo>
                    <a:cubicBezTo>
                      <a:pt x="357" y="800"/>
                      <a:pt x="357" y="799"/>
                      <a:pt x="357" y="797"/>
                    </a:cubicBezTo>
                    <a:cubicBezTo>
                      <a:pt x="356" y="797"/>
                      <a:pt x="356" y="797"/>
                      <a:pt x="353" y="797"/>
                    </a:cubicBezTo>
                    <a:lnTo>
                      <a:pt x="349" y="795"/>
                    </a:lnTo>
                    <a:lnTo>
                      <a:pt x="349" y="791"/>
                    </a:lnTo>
                    <a:lnTo>
                      <a:pt x="349" y="778"/>
                    </a:lnTo>
                    <a:lnTo>
                      <a:pt x="356" y="779"/>
                    </a:lnTo>
                    <a:cubicBezTo>
                      <a:pt x="357" y="779"/>
                      <a:pt x="357" y="779"/>
                      <a:pt x="357" y="779"/>
                    </a:cubicBezTo>
                    <a:cubicBezTo>
                      <a:pt x="357" y="779"/>
                      <a:pt x="357" y="776"/>
                      <a:pt x="358" y="775"/>
                    </a:cubicBezTo>
                    <a:cubicBezTo>
                      <a:pt x="358" y="773"/>
                      <a:pt x="358" y="770"/>
                      <a:pt x="360" y="768"/>
                    </a:cubicBezTo>
                    <a:lnTo>
                      <a:pt x="363" y="764"/>
                    </a:lnTo>
                    <a:cubicBezTo>
                      <a:pt x="364" y="762"/>
                      <a:pt x="365" y="757"/>
                      <a:pt x="367" y="754"/>
                    </a:cubicBezTo>
                    <a:cubicBezTo>
                      <a:pt x="367" y="745"/>
                      <a:pt x="363" y="739"/>
                      <a:pt x="360" y="735"/>
                    </a:cubicBezTo>
                    <a:cubicBezTo>
                      <a:pt x="357" y="734"/>
                      <a:pt x="353" y="730"/>
                      <a:pt x="352" y="729"/>
                    </a:cubicBezTo>
                    <a:cubicBezTo>
                      <a:pt x="348" y="727"/>
                      <a:pt x="346" y="727"/>
                      <a:pt x="340" y="727"/>
                    </a:cubicBezTo>
                    <a:lnTo>
                      <a:pt x="335" y="726"/>
                    </a:lnTo>
                    <a:lnTo>
                      <a:pt x="336" y="720"/>
                    </a:lnTo>
                    <a:cubicBezTo>
                      <a:pt x="336" y="720"/>
                      <a:pt x="335" y="718"/>
                      <a:pt x="328" y="718"/>
                    </a:cubicBezTo>
                    <a:cubicBezTo>
                      <a:pt x="327" y="718"/>
                      <a:pt x="324" y="718"/>
                      <a:pt x="323" y="718"/>
                    </a:cubicBezTo>
                    <a:cubicBezTo>
                      <a:pt x="321" y="718"/>
                      <a:pt x="320" y="718"/>
                      <a:pt x="318" y="718"/>
                    </a:cubicBezTo>
                    <a:lnTo>
                      <a:pt x="312" y="718"/>
                    </a:lnTo>
                    <a:lnTo>
                      <a:pt x="314" y="713"/>
                    </a:lnTo>
                    <a:cubicBezTo>
                      <a:pt x="314" y="711"/>
                      <a:pt x="314" y="711"/>
                      <a:pt x="314" y="711"/>
                    </a:cubicBezTo>
                    <a:cubicBezTo>
                      <a:pt x="312" y="711"/>
                      <a:pt x="311" y="710"/>
                      <a:pt x="308" y="710"/>
                    </a:cubicBezTo>
                    <a:lnTo>
                      <a:pt x="305" y="710"/>
                    </a:lnTo>
                    <a:cubicBezTo>
                      <a:pt x="300" y="710"/>
                      <a:pt x="299" y="706"/>
                      <a:pt x="297" y="703"/>
                    </a:cubicBezTo>
                    <a:cubicBezTo>
                      <a:pt x="296" y="699"/>
                      <a:pt x="290" y="694"/>
                      <a:pt x="284" y="693"/>
                    </a:cubicBezTo>
                    <a:lnTo>
                      <a:pt x="268" y="693"/>
                    </a:lnTo>
                    <a:cubicBezTo>
                      <a:pt x="267" y="693"/>
                      <a:pt x="265" y="693"/>
                      <a:pt x="265" y="693"/>
                    </a:cubicBezTo>
                    <a:cubicBezTo>
                      <a:pt x="263" y="693"/>
                      <a:pt x="263" y="693"/>
                      <a:pt x="262" y="693"/>
                    </a:cubicBezTo>
                    <a:cubicBezTo>
                      <a:pt x="259" y="693"/>
                      <a:pt x="256" y="693"/>
                      <a:pt x="255" y="693"/>
                    </a:cubicBezTo>
                    <a:cubicBezTo>
                      <a:pt x="253" y="694"/>
                      <a:pt x="251" y="698"/>
                      <a:pt x="249" y="701"/>
                    </a:cubicBezTo>
                    <a:cubicBezTo>
                      <a:pt x="247" y="703"/>
                      <a:pt x="247" y="705"/>
                      <a:pt x="247" y="711"/>
                    </a:cubicBezTo>
                    <a:lnTo>
                      <a:pt x="247" y="717"/>
                    </a:lnTo>
                    <a:lnTo>
                      <a:pt x="239" y="715"/>
                    </a:lnTo>
                    <a:lnTo>
                      <a:pt x="238" y="717"/>
                    </a:lnTo>
                    <a:cubicBezTo>
                      <a:pt x="238" y="720"/>
                      <a:pt x="237" y="723"/>
                      <a:pt x="230" y="723"/>
                    </a:cubicBezTo>
                    <a:cubicBezTo>
                      <a:pt x="228" y="723"/>
                      <a:pt x="226" y="723"/>
                      <a:pt x="225" y="723"/>
                    </a:cubicBezTo>
                    <a:cubicBezTo>
                      <a:pt x="222" y="722"/>
                      <a:pt x="221" y="722"/>
                      <a:pt x="219" y="722"/>
                    </a:cubicBezTo>
                    <a:lnTo>
                      <a:pt x="218" y="722"/>
                    </a:lnTo>
                    <a:cubicBezTo>
                      <a:pt x="213" y="722"/>
                      <a:pt x="209" y="722"/>
                      <a:pt x="204" y="718"/>
                    </a:cubicBezTo>
                    <a:cubicBezTo>
                      <a:pt x="203" y="717"/>
                      <a:pt x="200" y="715"/>
                      <a:pt x="200" y="714"/>
                    </a:cubicBezTo>
                    <a:cubicBezTo>
                      <a:pt x="198" y="714"/>
                      <a:pt x="198" y="714"/>
                      <a:pt x="197" y="714"/>
                    </a:cubicBezTo>
                    <a:lnTo>
                      <a:pt x="195" y="714"/>
                    </a:lnTo>
                    <a:lnTo>
                      <a:pt x="189" y="714"/>
                    </a:lnTo>
                    <a:cubicBezTo>
                      <a:pt x="185" y="713"/>
                      <a:pt x="183" y="710"/>
                      <a:pt x="183" y="708"/>
                    </a:cubicBezTo>
                    <a:cubicBezTo>
                      <a:pt x="182" y="708"/>
                      <a:pt x="182" y="708"/>
                      <a:pt x="182" y="708"/>
                    </a:cubicBezTo>
                    <a:cubicBezTo>
                      <a:pt x="181" y="706"/>
                      <a:pt x="178" y="705"/>
                      <a:pt x="176" y="705"/>
                    </a:cubicBezTo>
                    <a:cubicBezTo>
                      <a:pt x="173" y="705"/>
                      <a:pt x="172" y="705"/>
                      <a:pt x="170" y="706"/>
                    </a:cubicBezTo>
                    <a:lnTo>
                      <a:pt x="170" y="708"/>
                    </a:lnTo>
                    <a:lnTo>
                      <a:pt x="170" y="713"/>
                    </a:lnTo>
                    <a:lnTo>
                      <a:pt x="162" y="713"/>
                    </a:lnTo>
                    <a:cubicBezTo>
                      <a:pt x="160" y="713"/>
                      <a:pt x="158" y="713"/>
                      <a:pt x="155" y="711"/>
                    </a:cubicBezTo>
                    <a:cubicBezTo>
                      <a:pt x="155" y="711"/>
                      <a:pt x="154" y="713"/>
                      <a:pt x="154" y="715"/>
                    </a:cubicBezTo>
                    <a:lnTo>
                      <a:pt x="154" y="720"/>
                    </a:lnTo>
                    <a:lnTo>
                      <a:pt x="144" y="720"/>
                    </a:lnTo>
                    <a:cubicBezTo>
                      <a:pt x="142" y="718"/>
                      <a:pt x="137" y="718"/>
                      <a:pt x="136" y="714"/>
                    </a:cubicBezTo>
                    <a:lnTo>
                      <a:pt x="136" y="713"/>
                    </a:lnTo>
                    <a:cubicBezTo>
                      <a:pt x="136" y="711"/>
                      <a:pt x="134" y="710"/>
                      <a:pt x="133" y="710"/>
                    </a:cubicBezTo>
                    <a:cubicBezTo>
                      <a:pt x="132" y="706"/>
                      <a:pt x="127" y="703"/>
                      <a:pt x="124" y="702"/>
                    </a:cubicBezTo>
                    <a:cubicBezTo>
                      <a:pt x="118" y="701"/>
                      <a:pt x="114" y="696"/>
                      <a:pt x="111" y="690"/>
                    </a:cubicBezTo>
                    <a:lnTo>
                      <a:pt x="109" y="690"/>
                    </a:lnTo>
                    <a:cubicBezTo>
                      <a:pt x="108" y="687"/>
                      <a:pt x="106" y="685"/>
                      <a:pt x="106" y="680"/>
                    </a:cubicBezTo>
                    <a:cubicBezTo>
                      <a:pt x="106" y="680"/>
                      <a:pt x="105" y="680"/>
                      <a:pt x="104" y="680"/>
                    </a:cubicBezTo>
                    <a:cubicBezTo>
                      <a:pt x="102" y="680"/>
                      <a:pt x="100" y="680"/>
                      <a:pt x="100" y="680"/>
                    </a:cubicBezTo>
                    <a:cubicBezTo>
                      <a:pt x="93" y="678"/>
                      <a:pt x="92" y="675"/>
                      <a:pt x="92" y="674"/>
                    </a:cubicBezTo>
                    <a:cubicBezTo>
                      <a:pt x="92" y="674"/>
                      <a:pt x="90" y="671"/>
                      <a:pt x="79" y="671"/>
                    </a:cubicBezTo>
                    <a:lnTo>
                      <a:pt x="74" y="671"/>
                    </a:lnTo>
                    <a:lnTo>
                      <a:pt x="68" y="670"/>
                    </a:lnTo>
                    <a:lnTo>
                      <a:pt x="69" y="664"/>
                    </a:lnTo>
                    <a:cubicBezTo>
                      <a:pt x="68" y="664"/>
                      <a:pt x="67" y="662"/>
                      <a:pt x="65" y="662"/>
                    </a:cubicBezTo>
                    <a:cubicBezTo>
                      <a:pt x="65" y="662"/>
                      <a:pt x="64" y="662"/>
                      <a:pt x="62" y="662"/>
                    </a:cubicBezTo>
                    <a:cubicBezTo>
                      <a:pt x="52" y="659"/>
                      <a:pt x="53" y="647"/>
                      <a:pt x="55" y="641"/>
                    </a:cubicBezTo>
                    <a:lnTo>
                      <a:pt x="55" y="640"/>
                    </a:lnTo>
                    <a:cubicBezTo>
                      <a:pt x="56" y="628"/>
                      <a:pt x="53" y="619"/>
                      <a:pt x="46" y="613"/>
                    </a:cubicBezTo>
                    <a:cubicBezTo>
                      <a:pt x="43" y="610"/>
                      <a:pt x="40" y="608"/>
                      <a:pt x="35" y="604"/>
                    </a:cubicBezTo>
                    <a:lnTo>
                      <a:pt x="34" y="603"/>
                    </a:lnTo>
                    <a:cubicBezTo>
                      <a:pt x="32" y="601"/>
                      <a:pt x="31" y="600"/>
                      <a:pt x="28" y="598"/>
                    </a:cubicBezTo>
                    <a:cubicBezTo>
                      <a:pt x="25" y="597"/>
                      <a:pt x="25" y="594"/>
                      <a:pt x="23" y="589"/>
                    </a:cubicBezTo>
                    <a:lnTo>
                      <a:pt x="22" y="588"/>
                    </a:lnTo>
                    <a:cubicBezTo>
                      <a:pt x="20" y="584"/>
                      <a:pt x="19" y="582"/>
                      <a:pt x="18" y="579"/>
                    </a:cubicBezTo>
                    <a:cubicBezTo>
                      <a:pt x="16" y="577"/>
                      <a:pt x="15" y="576"/>
                      <a:pt x="13" y="575"/>
                    </a:cubicBezTo>
                    <a:cubicBezTo>
                      <a:pt x="10" y="572"/>
                      <a:pt x="11" y="569"/>
                      <a:pt x="11" y="567"/>
                    </a:cubicBezTo>
                    <a:cubicBezTo>
                      <a:pt x="11" y="566"/>
                      <a:pt x="11" y="564"/>
                      <a:pt x="11" y="564"/>
                    </a:cubicBezTo>
                    <a:cubicBezTo>
                      <a:pt x="11" y="563"/>
                      <a:pt x="11" y="561"/>
                      <a:pt x="11" y="561"/>
                    </a:cubicBezTo>
                    <a:cubicBezTo>
                      <a:pt x="11" y="560"/>
                      <a:pt x="10" y="560"/>
                      <a:pt x="9" y="560"/>
                    </a:cubicBezTo>
                    <a:lnTo>
                      <a:pt x="2" y="559"/>
                    </a:lnTo>
                    <a:lnTo>
                      <a:pt x="4" y="552"/>
                    </a:lnTo>
                    <a:cubicBezTo>
                      <a:pt x="7" y="548"/>
                      <a:pt x="10" y="545"/>
                      <a:pt x="11" y="542"/>
                    </a:cubicBezTo>
                    <a:cubicBezTo>
                      <a:pt x="13" y="540"/>
                      <a:pt x="15" y="538"/>
                      <a:pt x="16" y="536"/>
                    </a:cubicBezTo>
                    <a:cubicBezTo>
                      <a:pt x="20" y="532"/>
                      <a:pt x="22" y="526"/>
                      <a:pt x="22" y="520"/>
                    </a:cubicBezTo>
                    <a:cubicBezTo>
                      <a:pt x="22" y="519"/>
                      <a:pt x="22" y="517"/>
                      <a:pt x="22" y="515"/>
                    </a:cubicBezTo>
                    <a:cubicBezTo>
                      <a:pt x="22" y="512"/>
                      <a:pt x="20" y="510"/>
                      <a:pt x="22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15" y="507"/>
                      <a:pt x="13" y="502"/>
                      <a:pt x="13" y="499"/>
                    </a:cubicBezTo>
                    <a:cubicBezTo>
                      <a:pt x="13" y="498"/>
                      <a:pt x="15" y="498"/>
                      <a:pt x="15" y="496"/>
                    </a:cubicBezTo>
                    <a:cubicBezTo>
                      <a:pt x="15" y="495"/>
                      <a:pt x="15" y="494"/>
                      <a:pt x="15" y="492"/>
                    </a:cubicBezTo>
                    <a:lnTo>
                      <a:pt x="13" y="492"/>
                    </a:lnTo>
                    <a:cubicBezTo>
                      <a:pt x="9" y="490"/>
                      <a:pt x="7" y="489"/>
                      <a:pt x="7" y="484"/>
                    </a:cubicBezTo>
                    <a:lnTo>
                      <a:pt x="6" y="483"/>
                    </a:lnTo>
                    <a:cubicBezTo>
                      <a:pt x="6" y="482"/>
                      <a:pt x="4" y="480"/>
                      <a:pt x="4" y="480"/>
                    </a:cubicBezTo>
                    <a:cubicBezTo>
                      <a:pt x="2" y="477"/>
                      <a:pt x="0" y="473"/>
                      <a:pt x="0" y="468"/>
                    </a:cubicBezTo>
                    <a:lnTo>
                      <a:pt x="0" y="450"/>
                    </a:lnTo>
                    <a:lnTo>
                      <a:pt x="4" y="450"/>
                    </a:lnTo>
                    <a:cubicBezTo>
                      <a:pt x="6" y="449"/>
                      <a:pt x="7" y="449"/>
                      <a:pt x="9" y="447"/>
                    </a:cubicBezTo>
                    <a:cubicBezTo>
                      <a:pt x="11" y="446"/>
                      <a:pt x="15" y="443"/>
                      <a:pt x="15" y="440"/>
                    </a:cubicBezTo>
                    <a:cubicBezTo>
                      <a:pt x="16" y="438"/>
                      <a:pt x="16" y="435"/>
                      <a:pt x="16" y="433"/>
                    </a:cubicBezTo>
                    <a:lnTo>
                      <a:pt x="16" y="428"/>
                    </a:lnTo>
                    <a:lnTo>
                      <a:pt x="20" y="426"/>
                    </a:lnTo>
                    <a:cubicBezTo>
                      <a:pt x="22" y="426"/>
                      <a:pt x="25" y="426"/>
                      <a:pt x="27" y="425"/>
                    </a:cubicBezTo>
                    <a:cubicBezTo>
                      <a:pt x="30" y="422"/>
                      <a:pt x="32" y="418"/>
                      <a:pt x="32" y="414"/>
                    </a:cubicBezTo>
                    <a:lnTo>
                      <a:pt x="32" y="397"/>
                    </a:lnTo>
                    <a:lnTo>
                      <a:pt x="39" y="397"/>
                    </a:lnTo>
                    <a:cubicBezTo>
                      <a:pt x="40" y="396"/>
                      <a:pt x="40" y="394"/>
                      <a:pt x="40" y="391"/>
                    </a:cubicBezTo>
                    <a:cubicBezTo>
                      <a:pt x="40" y="389"/>
                      <a:pt x="41" y="388"/>
                      <a:pt x="41" y="387"/>
                    </a:cubicBezTo>
                    <a:cubicBezTo>
                      <a:pt x="41" y="380"/>
                      <a:pt x="44" y="372"/>
                      <a:pt x="47" y="366"/>
                    </a:cubicBezTo>
                    <a:cubicBezTo>
                      <a:pt x="48" y="364"/>
                      <a:pt x="48" y="363"/>
                      <a:pt x="51" y="363"/>
                    </a:cubicBezTo>
                    <a:cubicBezTo>
                      <a:pt x="52" y="360"/>
                      <a:pt x="55" y="359"/>
                      <a:pt x="56" y="360"/>
                    </a:cubicBezTo>
                    <a:lnTo>
                      <a:pt x="58" y="360"/>
                    </a:lnTo>
                    <a:lnTo>
                      <a:pt x="59" y="360"/>
                    </a:lnTo>
                    <a:cubicBezTo>
                      <a:pt x="60" y="360"/>
                      <a:pt x="62" y="360"/>
                      <a:pt x="64" y="359"/>
                    </a:cubicBezTo>
                    <a:cubicBezTo>
                      <a:pt x="65" y="359"/>
                      <a:pt x="65" y="357"/>
                      <a:pt x="65" y="357"/>
                    </a:cubicBezTo>
                    <a:cubicBezTo>
                      <a:pt x="67" y="356"/>
                      <a:pt x="68" y="353"/>
                      <a:pt x="72" y="353"/>
                    </a:cubicBezTo>
                    <a:cubicBezTo>
                      <a:pt x="74" y="353"/>
                      <a:pt x="75" y="353"/>
                      <a:pt x="77" y="353"/>
                    </a:cubicBezTo>
                    <a:cubicBezTo>
                      <a:pt x="77" y="354"/>
                      <a:pt x="77" y="354"/>
                      <a:pt x="79" y="354"/>
                    </a:cubicBezTo>
                    <a:cubicBezTo>
                      <a:pt x="79" y="354"/>
                      <a:pt x="80" y="354"/>
                      <a:pt x="81" y="354"/>
                    </a:cubicBezTo>
                    <a:cubicBezTo>
                      <a:pt x="83" y="354"/>
                      <a:pt x="86" y="354"/>
                      <a:pt x="87" y="353"/>
                    </a:cubicBezTo>
                    <a:cubicBezTo>
                      <a:pt x="90" y="351"/>
                      <a:pt x="92" y="345"/>
                      <a:pt x="90" y="336"/>
                    </a:cubicBezTo>
                    <a:lnTo>
                      <a:pt x="89" y="331"/>
                    </a:lnTo>
                    <a:lnTo>
                      <a:pt x="95" y="331"/>
                    </a:lnTo>
                    <a:cubicBezTo>
                      <a:pt x="96" y="331"/>
                      <a:pt x="96" y="326"/>
                      <a:pt x="97" y="320"/>
                    </a:cubicBezTo>
                    <a:lnTo>
                      <a:pt x="97" y="319"/>
                    </a:lnTo>
                    <a:cubicBezTo>
                      <a:pt x="97" y="312"/>
                      <a:pt x="97" y="303"/>
                      <a:pt x="106" y="299"/>
                    </a:cubicBezTo>
                    <a:cubicBezTo>
                      <a:pt x="106" y="299"/>
                      <a:pt x="108" y="299"/>
                      <a:pt x="109" y="299"/>
                    </a:cubicBezTo>
                    <a:cubicBezTo>
                      <a:pt x="109" y="299"/>
                      <a:pt x="111" y="299"/>
                      <a:pt x="112" y="299"/>
                    </a:cubicBezTo>
                    <a:cubicBezTo>
                      <a:pt x="112" y="299"/>
                      <a:pt x="112" y="300"/>
                      <a:pt x="114" y="300"/>
                    </a:cubicBezTo>
                    <a:cubicBezTo>
                      <a:pt x="114" y="299"/>
                      <a:pt x="114" y="299"/>
                      <a:pt x="114" y="299"/>
                    </a:cubicBezTo>
                    <a:cubicBezTo>
                      <a:pt x="114" y="295"/>
                      <a:pt x="117" y="292"/>
                      <a:pt x="121" y="292"/>
                    </a:cubicBezTo>
                    <a:cubicBezTo>
                      <a:pt x="129" y="293"/>
                      <a:pt x="132" y="291"/>
                      <a:pt x="136" y="284"/>
                    </a:cubicBezTo>
                    <a:cubicBezTo>
                      <a:pt x="137" y="283"/>
                      <a:pt x="137" y="282"/>
                      <a:pt x="137" y="282"/>
                    </a:cubicBezTo>
                    <a:cubicBezTo>
                      <a:pt x="137" y="280"/>
                      <a:pt x="139" y="277"/>
                      <a:pt x="139" y="275"/>
                    </a:cubicBezTo>
                    <a:cubicBezTo>
                      <a:pt x="142" y="270"/>
                      <a:pt x="146" y="270"/>
                      <a:pt x="148" y="271"/>
                    </a:cubicBezTo>
                    <a:lnTo>
                      <a:pt x="149" y="275"/>
                    </a:lnTo>
                    <a:lnTo>
                      <a:pt x="149" y="271"/>
                    </a:lnTo>
                    <a:cubicBezTo>
                      <a:pt x="153" y="270"/>
                      <a:pt x="154" y="270"/>
                      <a:pt x="157" y="270"/>
                    </a:cubicBezTo>
                    <a:cubicBezTo>
                      <a:pt x="160" y="270"/>
                      <a:pt x="162" y="270"/>
                      <a:pt x="166" y="271"/>
                    </a:cubicBezTo>
                    <a:lnTo>
                      <a:pt x="170" y="271"/>
                    </a:lnTo>
                    <a:cubicBezTo>
                      <a:pt x="172" y="272"/>
                      <a:pt x="174" y="272"/>
                      <a:pt x="178" y="272"/>
                    </a:cubicBezTo>
                    <a:cubicBezTo>
                      <a:pt x="182" y="272"/>
                      <a:pt x="183" y="272"/>
                      <a:pt x="183" y="271"/>
                    </a:cubicBezTo>
                    <a:cubicBezTo>
                      <a:pt x="185" y="271"/>
                      <a:pt x="185" y="270"/>
                      <a:pt x="185" y="270"/>
                    </a:cubicBezTo>
                    <a:lnTo>
                      <a:pt x="183" y="264"/>
                    </a:lnTo>
                    <a:lnTo>
                      <a:pt x="189" y="264"/>
                    </a:lnTo>
                    <a:cubicBezTo>
                      <a:pt x="191" y="264"/>
                      <a:pt x="191" y="264"/>
                      <a:pt x="193" y="264"/>
                    </a:cubicBezTo>
                    <a:cubicBezTo>
                      <a:pt x="193" y="265"/>
                      <a:pt x="194" y="265"/>
                      <a:pt x="194" y="265"/>
                    </a:cubicBezTo>
                    <a:cubicBezTo>
                      <a:pt x="198" y="265"/>
                      <a:pt x="200" y="264"/>
                      <a:pt x="200" y="264"/>
                    </a:cubicBezTo>
                    <a:lnTo>
                      <a:pt x="198" y="256"/>
                    </a:lnTo>
                    <a:lnTo>
                      <a:pt x="206" y="258"/>
                    </a:lnTo>
                    <a:cubicBezTo>
                      <a:pt x="207" y="258"/>
                      <a:pt x="210" y="258"/>
                      <a:pt x="213" y="258"/>
                    </a:cubicBezTo>
                    <a:cubicBezTo>
                      <a:pt x="216" y="258"/>
                      <a:pt x="219" y="258"/>
                      <a:pt x="221" y="258"/>
                    </a:cubicBezTo>
                    <a:cubicBezTo>
                      <a:pt x="226" y="258"/>
                      <a:pt x="232" y="258"/>
                      <a:pt x="239" y="261"/>
                    </a:cubicBezTo>
                    <a:cubicBezTo>
                      <a:pt x="243" y="261"/>
                      <a:pt x="246" y="262"/>
                      <a:pt x="249" y="264"/>
                    </a:cubicBezTo>
                    <a:cubicBezTo>
                      <a:pt x="251" y="267"/>
                      <a:pt x="255" y="268"/>
                      <a:pt x="258" y="268"/>
                    </a:cubicBezTo>
                    <a:lnTo>
                      <a:pt x="259" y="268"/>
                    </a:lnTo>
                    <a:cubicBezTo>
                      <a:pt x="262" y="268"/>
                      <a:pt x="263" y="265"/>
                      <a:pt x="267" y="262"/>
                    </a:cubicBezTo>
                    <a:cubicBezTo>
                      <a:pt x="270" y="258"/>
                      <a:pt x="274" y="252"/>
                      <a:pt x="283" y="252"/>
                    </a:cubicBezTo>
                    <a:lnTo>
                      <a:pt x="288" y="254"/>
                    </a:lnTo>
                    <a:lnTo>
                      <a:pt x="287" y="259"/>
                    </a:lnTo>
                    <a:cubicBezTo>
                      <a:pt x="287" y="261"/>
                      <a:pt x="290" y="261"/>
                      <a:pt x="292" y="261"/>
                    </a:cubicBezTo>
                    <a:cubicBezTo>
                      <a:pt x="295" y="261"/>
                      <a:pt x="299" y="262"/>
                      <a:pt x="302" y="267"/>
                    </a:cubicBezTo>
                    <a:cubicBezTo>
                      <a:pt x="303" y="270"/>
                      <a:pt x="302" y="272"/>
                      <a:pt x="302" y="274"/>
                    </a:cubicBezTo>
                    <a:cubicBezTo>
                      <a:pt x="302" y="275"/>
                      <a:pt x="302" y="275"/>
                      <a:pt x="302" y="275"/>
                    </a:cubicBezTo>
                    <a:cubicBezTo>
                      <a:pt x="303" y="275"/>
                      <a:pt x="303" y="277"/>
                      <a:pt x="305" y="277"/>
                    </a:cubicBezTo>
                    <a:lnTo>
                      <a:pt x="309" y="277"/>
                    </a:lnTo>
                    <a:lnTo>
                      <a:pt x="309" y="287"/>
                    </a:lnTo>
                    <a:cubicBezTo>
                      <a:pt x="309" y="289"/>
                      <a:pt x="309" y="289"/>
                      <a:pt x="309" y="291"/>
                    </a:cubicBezTo>
                    <a:lnTo>
                      <a:pt x="309" y="292"/>
                    </a:lnTo>
                    <a:cubicBezTo>
                      <a:pt x="309" y="292"/>
                      <a:pt x="311" y="292"/>
                      <a:pt x="312" y="292"/>
                    </a:cubicBezTo>
                    <a:lnTo>
                      <a:pt x="318" y="293"/>
                    </a:lnTo>
                    <a:lnTo>
                      <a:pt x="316" y="299"/>
                    </a:lnTo>
                    <a:cubicBezTo>
                      <a:pt x="315" y="303"/>
                      <a:pt x="315" y="305"/>
                      <a:pt x="315" y="307"/>
                    </a:cubicBezTo>
                    <a:cubicBezTo>
                      <a:pt x="316" y="308"/>
                      <a:pt x="318" y="308"/>
                      <a:pt x="320" y="308"/>
                    </a:cubicBezTo>
                    <a:cubicBezTo>
                      <a:pt x="320" y="308"/>
                      <a:pt x="321" y="308"/>
                      <a:pt x="323" y="308"/>
                    </a:cubicBezTo>
                    <a:cubicBezTo>
                      <a:pt x="324" y="308"/>
                      <a:pt x="327" y="308"/>
                      <a:pt x="328" y="308"/>
                    </a:cubicBezTo>
                    <a:cubicBezTo>
                      <a:pt x="332" y="308"/>
                      <a:pt x="335" y="308"/>
                      <a:pt x="337" y="308"/>
                    </a:cubicBezTo>
                    <a:cubicBezTo>
                      <a:pt x="339" y="308"/>
                      <a:pt x="340" y="308"/>
                      <a:pt x="342" y="308"/>
                    </a:cubicBezTo>
                    <a:lnTo>
                      <a:pt x="348" y="310"/>
                    </a:lnTo>
                    <a:lnTo>
                      <a:pt x="346" y="316"/>
                    </a:lnTo>
                    <a:cubicBezTo>
                      <a:pt x="346" y="316"/>
                      <a:pt x="348" y="317"/>
                      <a:pt x="353" y="317"/>
                    </a:cubicBezTo>
                    <a:cubicBezTo>
                      <a:pt x="357" y="317"/>
                      <a:pt x="358" y="317"/>
                      <a:pt x="360" y="317"/>
                    </a:cubicBezTo>
                    <a:cubicBezTo>
                      <a:pt x="363" y="317"/>
                      <a:pt x="364" y="317"/>
                      <a:pt x="364" y="317"/>
                    </a:cubicBezTo>
                    <a:lnTo>
                      <a:pt x="372" y="317"/>
                    </a:lnTo>
                    <a:lnTo>
                      <a:pt x="369" y="323"/>
                    </a:lnTo>
                    <a:cubicBezTo>
                      <a:pt x="369" y="324"/>
                      <a:pt x="369" y="324"/>
                      <a:pt x="369" y="324"/>
                    </a:cubicBezTo>
                    <a:cubicBezTo>
                      <a:pt x="369" y="324"/>
                      <a:pt x="370" y="324"/>
                      <a:pt x="373" y="326"/>
                    </a:cubicBezTo>
                    <a:lnTo>
                      <a:pt x="377" y="326"/>
                    </a:lnTo>
                    <a:lnTo>
                      <a:pt x="376" y="332"/>
                    </a:lnTo>
                    <a:lnTo>
                      <a:pt x="376" y="333"/>
                    </a:lnTo>
                    <a:cubicBezTo>
                      <a:pt x="376" y="333"/>
                      <a:pt x="377" y="333"/>
                      <a:pt x="382" y="333"/>
                    </a:cubicBezTo>
                    <a:cubicBezTo>
                      <a:pt x="384" y="333"/>
                      <a:pt x="384" y="333"/>
                      <a:pt x="385" y="333"/>
                    </a:cubicBezTo>
                    <a:lnTo>
                      <a:pt x="386" y="333"/>
                    </a:lnTo>
                    <a:lnTo>
                      <a:pt x="392" y="333"/>
                    </a:lnTo>
                    <a:lnTo>
                      <a:pt x="392" y="339"/>
                    </a:lnTo>
                    <a:cubicBezTo>
                      <a:pt x="392" y="339"/>
                      <a:pt x="397" y="341"/>
                      <a:pt x="398" y="341"/>
                    </a:cubicBezTo>
                    <a:lnTo>
                      <a:pt x="400" y="341"/>
                    </a:lnTo>
                    <a:lnTo>
                      <a:pt x="402" y="342"/>
                    </a:lnTo>
                    <a:cubicBezTo>
                      <a:pt x="404" y="342"/>
                      <a:pt x="405" y="342"/>
                      <a:pt x="407" y="342"/>
                    </a:cubicBezTo>
                    <a:cubicBezTo>
                      <a:pt x="409" y="342"/>
                      <a:pt x="410" y="342"/>
                      <a:pt x="410" y="341"/>
                    </a:cubicBezTo>
                    <a:cubicBezTo>
                      <a:pt x="413" y="338"/>
                      <a:pt x="413" y="332"/>
                      <a:pt x="413" y="328"/>
                    </a:cubicBezTo>
                    <a:lnTo>
                      <a:pt x="413" y="317"/>
                    </a:lnTo>
                    <a:lnTo>
                      <a:pt x="419" y="320"/>
                    </a:lnTo>
                    <a:cubicBezTo>
                      <a:pt x="423" y="320"/>
                      <a:pt x="426" y="323"/>
                      <a:pt x="428" y="324"/>
                    </a:cubicBezTo>
                    <a:cubicBezTo>
                      <a:pt x="430" y="326"/>
                      <a:pt x="433" y="328"/>
                      <a:pt x="434" y="328"/>
                    </a:cubicBezTo>
                    <a:lnTo>
                      <a:pt x="440" y="328"/>
                    </a:lnTo>
                    <a:lnTo>
                      <a:pt x="438" y="333"/>
                    </a:lnTo>
                    <a:cubicBezTo>
                      <a:pt x="438" y="335"/>
                      <a:pt x="438" y="335"/>
                      <a:pt x="438" y="335"/>
                    </a:cubicBezTo>
                    <a:cubicBezTo>
                      <a:pt x="438" y="335"/>
                      <a:pt x="442" y="336"/>
                      <a:pt x="444" y="336"/>
                    </a:cubicBezTo>
                    <a:cubicBezTo>
                      <a:pt x="446" y="336"/>
                      <a:pt x="446" y="336"/>
                      <a:pt x="447" y="336"/>
                    </a:cubicBezTo>
                    <a:cubicBezTo>
                      <a:pt x="449" y="336"/>
                      <a:pt x="450" y="336"/>
                      <a:pt x="451" y="336"/>
                    </a:cubicBezTo>
                    <a:cubicBezTo>
                      <a:pt x="454" y="336"/>
                      <a:pt x="461" y="336"/>
                      <a:pt x="461" y="341"/>
                    </a:cubicBezTo>
                    <a:cubicBezTo>
                      <a:pt x="462" y="341"/>
                      <a:pt x="462" y="342"/>
                      <a:pt x="462" y="342"/>
                    </a:cubicBezTo>
                    <a:cubicBezTo>
                      <a:pt x="463" y="344"/>
                      <a:pt x="466" y="344"/>
                      <a:pt x="470" y="344"/>
                    </a:cubicBezTo>
                    <a:cubicBezTo>
                      <a:pt x="470" y="344"/>
                      <a:pt x="474" y="344"/>
                      <a:pt x="474" y="342"/>
                    </a:cubicBezTo>
                    <a:lnTo>
                      <a:pt x="474" y="336"/>
                    </a:lnTo>
                    <a:lnTo>
                      <a:pt x="479" y="338"/>
                    </a:lnTo>
                    <a:cubicBezTo>
                      <a:pt x="481" y="338"/>
                      <a:pt x="483" y="338"/>
                      <a:pt x="483" y="338"/>
                    </a:cubicBezTo>
                    <a:cubicBezTo>
                      <a:pt x="486" y="338"/>
                      <a:pt x="487" y="338"/>
                      <a:pt x="489" y="333"/>
                    </a:cubicBezTo>
                    <a:lnTo>
                      <a:pt x="489" y="332"/>
                    </a:lnTo>
                    <a:cubicBezTo>
                      <a:pt x="490" y="331"/>
                      <a:pt x="490" y="328"/>
                      <a:pt x="490" y="324"/>
                    </a:cubicBezTo>
                    <a:cubicBezTo>
                      <a:pt x="490" y="324"/>
                      <a:pt x="489" y="324"/>
                      <a:pt x="487" y="324"/>
                    </a:cubicBezTo>
                    <a:lnTo>
                      <a:pt x="483" y="324"/>
                    </a:lnTo>
                    <a:lnTo>
                      <a:pt x="483" y="319"/>
                    </a:lnTo>
                    <a:cubicBezTo>
                      <a:pt x="483" y="319"/>
                      <a:pt x="483" y="317"/>
                      <a:pt x="483" y="316"/>
                    </a:cubicBezTo>
                    <a:cubicBezTo>
                      <a:pt x="483" y="314"/>
                      <a:pt x="484" y="311"/>
                      <a:pt x="483" y="310"/>
                    </a:cubicBezTo>
                    <a:lnTo>
                      <a:pt x="481" y="310"/>
                    </a:lnTo>
                    <a:cubicBezTo>
                      <a:pt x="475" y="308"/>
                      <a:pt x="475" y="304"/>
                      <a:pt x="475" y="300"/>
                    </a:cubicBezTo>
                    <a:lnTo>
                      <a:pt x="475" y="299"/>
                    </a:lnTo>
                    <a:lnTo>
                      <a:pt x="475" y="291"/>
                    </a:lnTo>
                    <a:cubicBezTo>
                      <a:pt x="477" y="289"/>
                      <a:pt x="477" y="289"/>
                      <a:pt x="477" y="287"/>
                    </a:cubicBezTo>
                    <a:lnTo>
                      <a:pt x="477" y="286"/>
                    </a:lnTo>
                    <a:cubicBezTo>
                      <a:pt x="475" y="286"/>
                      <a:pt x="474" y="286"/>
                      <a:pt x="474" y="286"/>
                    </a:cubicBezTo>
                    <a:lnTo>
                      <a:pt x="468" y="284"/>
                    </a:lnTo>
                    <a:lnTo>
                      <a:pt x="470" y="279"/>
                    </a:lnTo>
                    <a:cubicBezTo>
                      <a:pt x="470" y="279"/>
                      <a:pt x="468" y="277"/>
                      <a:pt x="466" y="277"/>
                    </a:cubicBezTo>
                    <a:lnTo>
                      <a:pt x="465" y="277"/>
                    </a:lnTo>
                    <a:cubicBezTo>
                      <a:pt x="465" y="277"/>
                      <a:pt x="463" y="279"/>
                      <a:pt x="463" y="280"/>
                    </a:cubicBezTo>
                    <a:lnTo>
                      <a:pt x="463" y="284"/>
                    </a:lnTo>
                    <a:lnTo>
                      <a:pt x="459" y="284"/>
                    </a:lnTo>
                    <a:cubicBezTo>
                      <a:pt x="458" y="284"/>
                      <a:pt x="456" y="284"/>
                      <a:pt x="454" y="284"/>
                    </a:cubicBezTo>
                    <a:cubicBezTo>
                      <a:pt x="450" y="284"/>
                      <a:pt x="447" y="283"/>
                      <a:pt x="442" y="280"/>
                    </a:cubicBezTo>
                    <a:cubicBezTo>
                      <a:pt x="440" y="277"/>
                      <a:pt x="438" y="277"/>
                      <a:pt x="435" y="275"/>
                    </a:cubicBezTo>
                    <a:lnTo>
                      <a:pt x="429" y="275"/>
                    </a:lnTo>
                    <a:lnTo>
                      <a:pt x="430" y="270"/>
                    </a:lnTo>
                    <a:cubicBezTo>
                      <a:pt x="429" y="268"/>
                      <a:pt x="428" y="268"/>
                      <a:pt x="426" y="268"/>
                    </a:cubicBezTo>
                    <a:lnTo>
                      <a:pt x="425" y="268"/>
                    </a:lnTo>
                    <a:cubicBezTo>
                      <a:pt x="416" y="267"/>
                      <a:pt x="416" y="258"/>
                      <a:pt x="416" y="255"/>
                    </a:cubicBezTo>
                    <a:lnTo>
                      <a:pt x="416" y="254"/>
                    </a:lnTo>
                    <a:lnTo>
                      <a:pt x="414" y="252"/>
                    </a:lnTo>
                    <a:cubicBezTo>
                      <a:pt x="410" y="252"/>
                      <a:pt x="409" y="249"/>
                      <a:pt x="407" y="246"/>
                    </a:cubicBezTo>
                    <a:lnTo>
                      <a:pt x="407" y="244"/>
                    </a:lnTo>
                    <a:cubicBezTo>
                      <a:pt x="402" y="239"/>
                      <a:pt x="401" y="231"/>
                      <a:pt x="401" y="223"/>
                    </a:cubicBezTo>
                    <a:lnTo>
                      <a:pt x="402" y="218"/>
                    </a:lnTo>
                    <a:lnTo>
                      <a:pt x="409" y="219"/>
                    </a:lnTo>
                    <a:lnTo>
                      <a:pt x="409" y="218"/>
                    </a:lnTo>
                    <a:lnTo>
                      <a:pt x="410" y="218"/>
                    </a:lnTo>
                    <a:cubicBezTo>
                      <a:pt x="410" y="214"/>
                      <a:pt x="413" y="212"/>
                      <a:pt x="417" y="212"/>
                    </a:cubicBezTo>
                    <a:lnTo>
                      <a:pt x="434" y="212"/>
                    </a:lnTo>
                    <a:cubicBezTo>
                      <a:pt x="433" y="210"/>
                      <a:pt x="430" y="207"/>
                      <a:pt x="430" y="206"/>
                    </a:cubicBezTo>
                    <a:cubicBezTo>
                      <a:pt x="429" y="205"/>
                      <a:pt x="429" y="205"/>
                      <a:pt x="429" y="203"/>
                    </a:cubicBezTo>
                    <a:cubicBezTo>
                      <a:pt x="426" y="198"/>
                      <a:pt x="423" y="196"/>
                      <a:pt x="419" y="193"/>
                    </a:cubicBezTo>
                    <a:cubicBezTo>
                      <a:pt x="417" y="193"/>
                      <a:pt x="416" y="191"/>
                      <a:pt x="414" y="191"/>
                    </a:cubicBezTo>
                    <a:cubicBezTo>
                      <a:pt x="410" y="190"/>
                      <a:pt x="410" y="185"/>
                      <a:pt x="412" y="184"/>
                    </a:cubicBezTo>
                    <a:cubicBezTo>
                      <a:pt x="410" y="184"/>
                      <a:pt x="410" y="184"/>
                      <a:pt x="410" y="184"/>
                    </a:cubicBezTo>
                    <a:cubicBezTo>
                      <a:pt x="409" y="182"/>
                      <a:pt x="405" y="182"/>
                      <a:pt x="404" y="181"/>
                    </a:cubicBezTo>
                    <a:lnTo>
                      <a:pt x="400" y="178"/>
                    </a:lnTo>
                    <a:cubicBezTo>
                      <a:pt x="397" y="175"/>
                      <a:pt x="394" y="173"/>
                      <a:pt x="391" y="170"/>
                    </a:cubicBezTo>
                    <a:cubicBezTo>
                      <a:pt x="386" y="168"/>
                      <a:pt x="381" y="165"/>
                      <a:pt x="376" y="165"/>
                    </a:cubicBezTo>
                    <a:cubicBezTo>
                      <a:pt x="374" y="165"/>
                      <a:pt x="373" y="165"/>
                      <a:pt x="372" y="166"/>
                    </a:cubicBezTo>
                    <a:cubicBezTo>
                      <a:pt x="370" y="166"/>
                      <a:pt x="369" y="168"/>
                      <a:pt x="369" y="169"/>
                    </a:cubicBezTo>
                    <a:cubicBezTo>
                      <a:pt x="367" y="170"/>
                      <a:pt x="367" y="172"/>
                      <a:pt x="367" y="173"/>
                    </a:cubicBezTo>
                    <a:cubicBezTo>
                      <a:pt x="367" y="175"/>
                      <a:pt x="367" y="175"/>
                      <a:pt x="367" y="175"/>
                    </a:cubicBezTo>
                    <a:cubicBezTo>
                      <a:pt x="369" y="178"/>
                      <a:pt x="372" y="181"/>
                      <a:pt x="373" y="184"/>
                    </a:cubicBezTo>
                    <a:lnTo>
                      <a:pt x="374" y="185"/>
                    </a:lnTo>
                    <a:cubicBezTo>
                      <a:pt x="381" y="196"/>
                      <a:pt x="388" y="206"/>
                      <a:pt x="388" y="219"/>
                    </a:cubicBezTo>
                    <a:cubicBezTo>
                      <a:pt x="389" y="227"/>
                      <a:pt x="386" y="233"/>
                      <a:pt x="382" y="239"/>
                    </a:cubicBezTo>
                    <a:cubicBezTo>
                      <a:pt x="381" y="239"/>
                      <a:pt x="381" y="240"/>
                      <a:pt x="381" y="240"/>
                    </a:cubicBezTo>
                    <a:cubicBezTo>
                      <a:pt x="381" y="242"/>
                      <a:pt x="381" y="244"/>
                      <a:pt x="379" y="246"/>
                    </a:cubicBezTo>
                    <a:cubicBezTo>
                      <a:pt x="376" y="249"/>
                      <a:pt x="372" y="250"/>
                      <a:pt x="370" y="250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64" y="250"/>
                      <a:pt x="363" y="247"/>
                      <a:pt x="361" y="246"/>
                    </a:cubicBezTo>
                    <a:lnTo>
                      <a:pt x="361" y="244"/>
                    </a:lnTo>
                    <a:cubicBezTo>
                      <a:pt x="361" y="244"/>
                      <a:pt x="361" y="243"/>
                      <a:pt x="360" y="242"/>
                    </a:cubicBezTo>
                    <a:cubicBezTo>
                      <a:pt x="358" y="240"/>
                      <a:pt x="358" y="239"/>
                      <a:pt x="357" y="237"/>
                    </a:cubicBezTo>
                    <a:cubicBezTo>
                      <a:pt x="356" y="235"/>
                      <a:pt x="353" y="235"/>
                      <a:pt x="351" y="234"/>
                    </a:cubicBezTo>
                    <a:lnTo>
                      <a:pt x="348" y="234"/>
                    </a:lnTo>
                    <a:lnTo>
                      <a:pt x="348" y="231"/>
                    </a:lnTo>
                    <a:cubicBezTo>
                      <a:pt x="348" y="230"/>
                      <a:pt x="346" y="228"/>
                      <a:pt x="345" y="227"/>
                    </a:cubicBezTo>
                    <a:cubicBezTo>
                      <a:pt x="344" y="223"/>
                      <a:pt x="342" y="221"/>
                      <a:pt x="340" y="218"/>
                    </a:cubicBezTo>
                    <a:cubicBezTo>
                      <a:pt x="340" y="216"/>
                      <a:pt x="340" y="214"/>
                      <a:pt x="340" y="214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40" y="212"/>
                      <a:pt x="339" y="210"/>
                      <a:pt x="336" y="210"/>
                    </a:cubicBezTo>
                    <a:cubicBezTo>
                      <a:pt x="335" y="210"/>
                      <a:pt x="335" y="210"/>
                      <a:pt x="333" y="210"/>
                    </a:cubicBezTo>
                    <a:cubicBezTo>
                      <a:pt x="332" y="210"/>
                      <a:pt x="332" y="210"/>
                      <a:pt x="330" y="210"/>
                    </a:cubicBezTo>
                    <a:lnTo>
                      <a:pt x="324" y="210"/>
                    </a:lnTo>
                    <a:lnTo>
                      <a:pt x="325" y="205"/>
                    </a:lnTo>
                    <a:cubicBezTo>
                      <a:pt x="325" y="203"/>
                      <a:pt x="325" y="203"/>
                      <a:pt x="325" y="203"/>
                    </a:cubicBezTo>
                    <a:cubicBezTo>
                      <a:pt x="325" y="203"/>
                      <a:pt x="324" y="203"/>
                      <a:pt x="320" y="203"/>
                    </a:cubicBezTo>
                    <a:cubicBezTo>
                      <a:pt x="320" y="203"/>
                      <a:pt x="318" y="203"/>
                      <a:pt x="316" y="203"/>
                    </a:cubicBezTo>
                    <a:lnTo>
                      <a:pt x="315" y="203"/>
                    </a:lnTo>
                    <a:cubicBezTo>
                      <a:pt x="318" y="207"/>
                      <a:pt x="323" y="210"/>
                      <a:pt x="327" y="214"/>
                    </a:cubicBezTo>
                    <a:cubicBezTo>
                      <a:pt x="327" y="215"/>
                      <a:pt x="328" y="215"/>
                      <a:pt x="328" y="215"/>
                    </a:cubicBezTo>
                    <a:cubicBezTo>
                      <a:pt x="330" y="215"/>
                      <a:pt x="335" y="218"/>
                      <a:pt x="335" y="222"/>
                    </a:cubicBezTo>
                    <a:lnTo>
                      <a:pt x="333" y="252"/>
                    </a:lnTo>
                    <a:lnTo>
                      <a:pt x="333" y="254"/>
                    </a:lnTo>
                    <a:cubicBezTo>
                      <a:pt x="333" y="256"/>
                      <a:pt x="330" y="259"/>
                      <a:pt x="328" y="261"/>
                    </a:cubicBezTo>
                    <a:cubicBezTo>
                      <a:pt x="327" y="262"/>
                      <a:pt x="327" y="262"/>
                      <a:pt x="327" y="264"/>
                    </a:cubicBezTo>
                    <a:cubicBezTo>
                      <a:pt x="325" y="265"/>
                      <a:pt x="325" y="265"/>
                      <a:pt x="325" y="267"/>
                    </a:cubicBezTo>
                    <a:lnTo>
                      <a:pt x="325" y="272"/>
                    </a:lnTo>
                    <a:lnTo>
                      <a:pt x="307" y="271"/>
                    </a:lnTo>
                    <a:lnTo>
                      <a:pt x="308" y="265"/>
                    </a:lnTo>
                    <a:lnTo>
                      <a:pt x="308" y="264"/>
                    </a:lnTo>
                    <a:cubicBezTo>
                      <a:pt x="308" y="264"/>
                      <a:pt x="307" y="264"/>
                      <a:pt x="305" y="264"/>
                    </a:cubicBezTo>
                    <a:lnTo>
                      <a:pt x="300" y="262"/>
                    </a:lnTo>
                    <a:lnTo>
                      <a:pt x="300" y="237"/>
                    </a:lnTo>
                    <a:cubicBezTo>
                      <a:pt x="300" y="235"/>
                      <a:pt x="299" y="231"/>
                      <a:pt x="296" y="228"/>
                    </a:cubicBezTo>
                    <a:cubicBezTo>
                      <a:pt x="293" y="226"/>
                      <a:pt x="290" y="223"/>
                      <a:pt x="286" y="223"/>
                    </a:cubicBezTo>
                    <a:lnTo>
                      <a:pt x="277" y="223"/>
                    </a:lnTo>
                    <a:lnTo>
                      <a:pt x="278" y="218"/>
                    </a:lnTo>
                    <a:lnTo>
                      <a:pt x="278" y="216"/>
                    </a:lnTo>
                    <a:cubicBezTo>
                      <a:pt x="278" y="216"/>
                      <a:pt x="274" y="216"/>
                      <a:pt x="272" y="216"/>
                    </a:cubicBezTo>
                    <a:lnTo>
                      <a:pt x="271" y="216"/>
                    </a:lnTo>
                    <a:cubicBezTo>
                      <a:pt x="267" y="216"/>
                      <a:pt x="265" y="214"/>
                      <a:pt x="263" y="210"/>
                    </a:cubicBezTo>
                    <a:cubicBezTo>
                      <a:pt x="262" y="209"/>
                      <a:pt x="262" y="209"/>
                      <a:pt x="262" y="207"/>
                    </a:cubicBezTo>
                    <a:cubicBezTo>
                      <a:pt x="260" y="205"/>
                      <a:pt x="259" y="203"/>
                      <a:pt x="258" y="202"/>
                    </a:cubicBezTo>
                    <a:cubicBezTo>
                      <a:pt x="255" y="200"/>
                      <a:pt x="253" y="200"/>
                      <a:pt x="250" y="200"/>
                    </a:cubicBezTo>
                    <a:cubicBezTo>
                      <a:pt x="249" y="200"/>
                      <a:pt x="249" y="200"/>
                      <a:pt x="249" y="200"/>
                    </a:cubicBezTo>
                    <a:lnTo>
                      <a:pt x="247" y="200"/>
                    </a:lnTo>
                    <a:cubicBezTo>
                      <a:pt x="244" y="200"/>
                      <a:pt x="243" y="198"/>
                      <a:pt x="242" y="194"/>
                    </a:cubicBezTo>
                    <a:cubicBezTo>
                      <a:pt x="239" y="193"/>
                      <a:pt x="237" y="191"/>
                      <a:pt x="234" y="191"/>
                    </a:cubicBezTo>
                    <a:lnTo>
                      <a:pt x="232" y="191"/>
                    </a:lnTo>
                    <a:cubicBezTo>
                      <a:pt x="231" y="191"/>
                      <a:pt x="228" y="193"/>
                      <a:pt x="228" y="194"/>
                    </a:cubicBezTo>
                    <a:cubicBezTo>
                      <a:pt x="226" y="198"/>
                      <a:pt x="223" y="198"/>
                      <a:pt x="222" y="198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19" y="198"/>
                      <a:pt x="219" y="198"/>
                      <a:pt x="219" y="198"/>
                    </a:cubicBezTo>
                    <a:lnTo>
                      <a:pt x="200" y="198"/>
                    </a:lnTo>
                    <a:lnTo>
                      <a:pt x="198" y="197"/>
                    </a:lnTo>
                    <a:cubicBezTo>
                      <a:pt x="197" y="198"/>
                      <a:pt x="197" y="200"/>
                      <a:pt x="197" y="203"/>
                    </a:cubicBezTo>
                    <a:cubicBezTo>
                      <a:pt x="197" y="212"/>
                      <a:pt x="193" y="218"/>
                      <a:pt x="185" y="221"/>
                    </a:cubicBezTo>
                    <a:lnTo>
                      <a:pt x="179" y="222"/>
                    </a:lnTo>
                    <a:lnTo>
                      <a:pt x="179" y="216"/>
                    </a:lnTo>
                    <a:cubicBezTo>
                      <a:pt x="178" y="198"/>
                      <a:pt x="170" y="182"/>
                      <a:pt x="157" y="166"/>
                    </a:cubicBezTo>
                    <a:cubicBezTo>
                      <a:pt x="153" y="163"/>
                      <a:pt x="149" y="160"/>
                      <a:pt x="146" y="156"/>
                    </a:cubicBezTo>
                    <a:cubicBezTo>
                      <a:pt x="137" y="147"/>
                      <a:pt x="127" y="137"/>
                      <a:pt x="121" y="123"/>
                    </a:cubicBezTo>
                    <a:lnTo>
                      <a:pt x="118" y="119"/>
                    </a:lnTo>
                    <a:lnTo>
                      <a:pt x="124" y="116"/>
                    </a:lnTo>
                    <a:cubicBezTo>
                      <a:pt x="127" y="114"/>
                      <a:pt x="132" y="113"/>
                      <a:pt x="133" y="109"/>
                    </a:cubicBezTo>
                    <a:cubicBezTo>
                      <a:pt x="134" y="109"/>
                      <a:pt x="136" y="107"/>
                      <a:pt x="136" y="105"/>
                    </a:cubicBezTo>
                    <a:cubicBezTo>
                      <a:pt x="137" y="104"/>
                      <a:pt x="137" y="102"/>
                      <a:pt x="139" y="101"/>
                    </a:cubicBezTo>
                    <a:cubicBezTo>
                      <a:pt x="141" y="98"/>
                      <a:pt x="144" y="93"/>
                      <a:pt x="146" y="91"/>
                    </a:cubicBezTo>
                    <a:cubicBezTo>
                      <a:pt x="153" y="86"/>
                      <a:pt x="157" y="86"/>
                      <a:pt x="161" y="86"/>
                    </a:cubicBezTo>
                    <a:lnTo>
                      <a:pt x="162" y="86"/>
                    </a:lnTo>
                    <a:cubicBezTo>
                      <a:pt x="164" y="86"/>
                      <a:pt x="166" y="86"/>
                      <a:pt x="167" y="84"/>
                    </a:cubicBezTo>
                    <a:cubicBezTo>
                      <a:pt x="169" y="83"/>
                      <a:pt x="170" y="79"/>
                      <a:pt x="176" y="79"/>
                    </a:cubicBezTo>
                    <a:lnTo>
                      <a:pt x="183" y="79"/>
                    </a:lnTo>
                    <a:cubicBezTo>
                      <a:pt x="183" y="80"/>
                      <a:pt x="185" y="80"/>
                      <a:pt x="186" y="80"/>
                    </a:cubicBezTo>
                    <a:cubicBezTo>
                      <a:pt x="188" y="80"/>
                      <a:pt x="188" y="80"/>
                      <a:pt x="189" y="80"/>
                    </a:cubicBezTo>
                    <a:cubicBezTo>
                      <a:pt x="191" y="80"/>
                      <a:pt x="191" y="80"/>
                      <a:pt x="191" y="80"/>
                    </a:cubicBezTo>
                    <a:cubicBezTo>
                      <a:pt x="191" y="80"/>
                      <a:pt x="191" y="79"/>
                      <a:pt x="191" y="77"/>
                    </a:cubicBezTo>
                    <a:cubicBezTo>
                      <a:pt x="193" y="76"/>
                      <a:pt x="194" y="71"/>
                      <a:pt x="200" y="72"/>
                    </a:cubicBezTo>
                    <a:lnTo>
                      <a:pt x="201" y="72"/>
                    </a:lnTo>
                    <a:cubicBezTo>
                      <a:pt x="203" y="72"/>
                      <a:pt x="203" y="72"/>
                      <a:pt x="203" y="72"/>
                    </a:cubicBezTo>
                    <a:lnTo>
                      <a:pt x="223" y="72"/>
                    </a:lnTo>
                    <a:lnTo>
                      <a:pt x="225" y="77"/>
                    </a:lnTo>
                    <a:cubicBezTo>
                      <a:pt x="226" y="76"/>
                      <a:pt x="228" y="76"/>
                      <a:pt x="230" y="74"/>
                    </a:cubicBezTo>
                    <a:lnTo>
                      <a:pt x="231" y="74"/>
                    </a:lnTo>
                    <a:lnTo>
                      <a:pt x="231" y="72"/>
                    </a:lnTo>
                    <a:cubicBezTo>
                      <a:pt x="231" y="71"/>
                      <a:pt x="230" y="70"/>
                      <a:pt x="228" y="68"/>
                    </a:cubicBezTo>
                    <a:cubicBezTo>
                      <a:pt x="223" y="67"/>
                      <a:pt x="222" y="63"/>
                      <a:pt x="221" y="61"/>
                    </a:cubicBezTo>
                    <a:cubicBezTo>
                      <a:pt x="221" y="59"/>
                      <a:pt x="221" y="58"/>
                      <a:pt x="219" y="58"/>
                    </a:cubicBezTo>
                    <a:cubicBezTo>
                      <a:pt x="218" y="55"/>
                      <a:pt x="216" y="53"/>
                      <a:pt x="213" y="52"/>
                    </a:cubicBezTo>
                    <a:cubicBezTo>
                      <a:pt x="207" y="51"/>
                      <a:pt x="209" y="43"/>
                      <a:pt x="209" y="40"/>
                    </a:cubicBezTo>
                    <a:lnTo>
                      <a:pt x="209" y="39"/>
                    </a:lnTo>
                    <a:lnTo>
                      <a:pt x="209" y="25"/>
                    </a:lnTo>
                    <a:lnTo>
                      <a:pt x="214" y="27"/>
                    </a:lnTo>
                    <a:cubicBezTo>
                      <a:pt x="216" y="27"/>
                      <a:pt x="216" y="27"/>
                      <a:pt x="216" y="27"/>
                    </a:cubicBezTo>
                    <a:cubicBezTo>
                      <a:pt x="216" y="27"/>
                      <a:pt x="216" y="25"/>
                      <a:pt x="218" y="24"/>
                    </a:cubicBezTo>
                    <a:cubicBezTo>
                      <a:pt x="216" y="23"/>
                      <a:pt x="218" y="23"/>
                      <a:pt x="218" y="21"/>
                    </a:cubicBezTo>
                    <a:cubicBezTo>
                      <a:pt x="218" y="19"/>
                      <a:pt x="218" y="15"/>
                      <a:pt x="218" y="14"/>
                    </a:cubicBezTo>
                    <a:cubicBezTo>
                      <a:pt x="216" y="14"/>
                      <a:pt x="216" y="14"/>
                      <a:pt x="214" y="14"/>
                    </a:cubicBezTo>
                    <a:cubicBezTo>
                      <a:pt x="213" y="14"/>
                      <a:pt x="211" y="12"/>
                      <a:pt x="210" y="12"/>
                    </a:cubicBezTo>
                    <a:cubicBezTo>
                      <a:pt x="209" y="9"/>
                      <a:pt x="210" y="6"/>
                      <a:pt x="210" y="5"/>
                    </a:cubicBezTo>
                    <a:cubicBezTo>
                      <a:pt x="210" y="3"/>
                      <a:pt x="210" y="3"/>
                      <a:pt x="210" y="2"/>
                    </a:cubicBezTo>
                    <a:lnTo>
                      <a:pt x="210" y="0"/>
                    </a:lnTo>
                    <a:cubicBezTo>
                      <a:pt x="409" y="100"/>
                      <a:pt x="563" y="274"/>
                      <a:pt x="637" y="484"/>
                    </a:cubicBezTo>
                    <a:cubicBezTo>
                      <a:pt x="637" y="494"/>
                      <a:pt x="637" y="502"/>
                      <a:pt x="638" y="514"/>
                    </a:cubicBezTo>
                    <a:cubicBezTo>
                      <a:pt x="641" y="538"/>
                      <a:pt x="647" y="561"/>
                      <a:pt x="652" y="577"/>
                    </a:cubicBezTo>
                    <a:lnTo>
                      <a:pt x="654" y="589"/>
                    </a:lnTo>
                    <a:lnTo>
                      <a:pt x="644" y="584"/>
                    </a:lnTo>
                    <a:cubicBezTo>
                      <a:pt x="640" y="581"/>
                      <a:pt x="633" y="577"/>
                      <a:pt x="631" y="573"/>
                    </a:cubicBezTo>
                    <a:cubicBezTo>
                      <a:pt x="628" y="569"/>
                      <a:pt x="626" y="566"/>
                      <a:pt x="628" y="561"/>
                    </a:cubicBezTo>
                    <a:lnTo>
                      <a:pt x="626" y="561"/>
                    </a:lnTo>
                    <a:cubicBezTo>
                      <a:pt x="620" y="560"/>
                      <a:pt x="620" y="557"/>
                      <a:pt x="620" y="554"/>
                    </a:cubicBezTo>
                    <a:lnTo>
                      <a:pt x="620" y="542"/>
                    </a:lnTo>
                    <a:cubicBezTo>
                      <a:pt x="620" y="540"/>
                      <a:pt x="620" y="539"/>
                      <a:pt x="620" y="538"/>
                    </a:cubicBezTo>
                    <a:lnTo>
                      <a:pt x="619" y="538"/>
                    </a:lnTo>
                    <a:cubicBezTo>
                      <a:pt x="612" y="536"/>
                      <a:pt x="613" y="529"/>
                      <a:pt x="613" y="526"/>
                    </a:cubicBezTo>
                    <a:lnTo>
                      <a:pt x="613" y="523"/>
                    </a:lnTo>
                    <a:cubicBezTo>
                      <a:pt x="612" y="522"/>
                      <a:pt x="607" y="522"/>
                      <a:pt x="605" y="517"/>
                    </a:cubicBezTo>
                    <a:cubicBezTo>
                      <a:pt x="605" y="515"/>
                      <a:pt x="604" y="514"/>
                      <a:pt x="604" y="512"/>
                    </a:cubicBezTo>
                    <a:cubicBezTo>
                      <a:pt x="601" y="511"/>
                      <a:pt x="600" y="508"/>
                      <a:pt x="600" y="505"/>
                    </a:cubicBezTo>
                    <a:cubicBezTo>
                      <a:pt x="598" y="502"/>
                      <a:pt x="598" y="501"/>
                      <a:pt x="600" y="499"/>
                    </a:cubicBezTo>
                    <a:lnTo>
                      <a:pt x="598" y="498"/>
                    </a:lnTo>
                    <a:lnTo>
                      <a:pt x="597" y="498"/>
                    </a:lnTo>
                    <a:cubicBezTo>
                      <a:pt x="593" y="498"/>
                      <a:pt x="591" y="495"/>
                      <a:pt x="592" y="490"/>
                    </a:cubicBezTo>
                    <a:lnTo>
                      <a:pt x="592" y="487"/>
                    </a:lnTo>
                    <a:cubicBezTo>
                      <a:pt x="592" y="486"/>
                      <a:pt x="592" y="483"/>
                      <a:pt x="592" y="483"/>
                    </a:cubicBezTo>
                    <a:cubicBezTo>
                      <a:pt x="591" y="483"/>
                      <a:pt x="591" y="483"/>
                      <a:pt x="589" y="483"/>
                    </a:cubicBezTo>
                    <a:cubicBezTo>
                      <a:pt x="583" y="482"/>
                      <a:pt x="585" y="474"/>
                      <a:pt x="585" y="471"/>
                    </a:cubicBezTo>
                    <a:cubicBezTo>
                      <a:pt x="585" y="470"/>
                      <a:pt x="585" y="468"/>
                      <a:pt x="585" y="467"/>
                    </a:cubicBezTo>
                    <a:cubicBezTo>
                      <a:pt x="579" y="467"/>
                      <a:pt x="577" y="462"/>
                      <a:pt x="577" y="459"/>
                    </a:cubicBezTo>
                    <a:cubicBezTo>
                      <a:pt x="577" y="456"/>
                      <a:pt x="577" y="455"/>
                      <a:pt x="576" y="452"/>
                    </a:cubicBezTo>
                    <a:cubicBezTo>
                      <a:pt x="575" y="447"/>
                      <a:pt x="572" y="446"/>
                      <a:pt x="570" y="445"/>
                    </a:cubicBezTo>
                    <a:cubicBezTo>
                      <a:pt x="568" y="443"/>
                      <a:pt x="567" y="443"/>
                      <a:pt x="567" y="443"/>
                    </a:cubicBezTo>
                    <a:cubicBezTo>
                      <a:pt x="564" y="443"/>
                      <a:pt x="556" y="442"/>
                      <a:pt x="555" y="434"/>
                    </a:cubicBezTo>
                    <a:cubicBezTo>
                      <a:pt x="555" y="433"/>
                      <a:pt x="555" y="431"/>
                      <a:pt x="555" y="430"/>
                    </a:cubicBezTo>
                    <a:lnTo>
                      <a:pt x="555" y="428"/>
                    </a:lnTo>
                    <a:cubicBezTo>
                      <a:pt x="554" y="426"/>
                      <a:pt x="554" y="426"/>
                      <a:pt x="552" y="426"/>
                    </a:cubicBezTo>
                    <a:lnTo>
                      <a:pt x="548" y="426"/>
                    </a:lnTo>
                    <a:lnTo>
                      <a:pt x="548" y="414"/>
                    </a:lnTo>
                    <a:cubicBezTo>
                      <a:pt x="548" y="410"/>
                      <a:pt x="548" y="407"/>
                      <a:pt x="549" y="405"/>
                    </a:cubicBezTo>
                    <a:cubicBezTo>
                      <a:pt x="548" y="405"/>
                      <a:pt x="548" y="405"/>
                      <a:pt x="544" y="403"/>
                    </a:cubicBezTo>
                    <a:lnTo>
                      <a:pt x="540" y="403"/>
                    </a:lnTo>
                    <a:lnTo>
                      <a:pt x="542" y="397"/>
                    </a:lnTo>
                    <a:cubicBezTo>
                      <a:pt x="542" y="397"/>
                      <a:pt x="540" y="396"/>
                      <a:pt x="537" y="396"/>
                    </a:cubicBezTo>
                    <a:lnTo>
                      <a:pt x="535" y="396"/>
                    </a:lnTo>
                    <a:lnTo>
                      <a:pt x="535" y="393"/>
                    </a:lnTo>
                    <a:cubicBezTo>
                      <a:pt x="533" y="388"/>
                      <a:pt x="531" y="385"/>
                      <a:pt x="528" y="384"/>
                    </a:cubicBezTo>
                    <a:lnTo>
                      <a:pt x="528" y="388"/>
                    </a:lnTo>
                    <a:lnTo>
                      <a:pt x="518" y="387"/>
                    </a:lnTo>
                    <a:cubicBezTo>
                      <a:pt x="524" y="397"/>
                      <a:pt x="530" y="406"/>
                      <a:pt x="535" y="413"/>
                    </a:cubicBezTo>
                    <a:lnTo>
                      <a:pt x="539" y="421"/>
                    </a:lnTo>
                    <a:cubicBezTo>
                      <a:pt x="544" y="430"/>
                      <a:pt x="551" y="440"/>
                      <a:pt x="556" y="449"/>
                    </a:cubicBezTo>
                    <a:cubicBezTo>
                      <a:pt x="560" y="452"/>
                      <a:pt x="561" y="455"/>
                      <a:pt x="563" y="458"/>
                    </a:cubicBezTo>
                    <a:lnTo>
                      <a:pt x="564" y="459"/>
                    </a:lnTo>
                    <a:lnTo>
                      <a:pt x="564" y="462"/>
                    </a:lnTo>
                    <a:lnTo>
                      <a:pt x="564" y="463"/>
                    </a:lnTo>
                    <a:cubicBezTo>
                      <a:pt x="564" y="463"/>
                      <a:pt x="565" y="463"/>
                      <a:pt x="567" y="463"/>
                    </a:cubicBezTo>
                    <a:lnTo>
                      <a:pt x="572" y="463"/>
                    </a:lnTo>
                    <a:lnTo>
                      <a:pt x="572" y="468"/>
                    </a:lnTo>
                    <a:lnTo>
                      <a:pt x="572" y="470"/>
                    </a:lnTo>
                    <a:cubicBezTo>
                      <a:pt x="572" y="473"/>
                      <a:pt x="572" y="475"/>
                      <a:pt x="572" y="478"/>
                    </a:cubicBezTo>
                    <a:cubicBezTo>
                      <a:pt x="573" y="478"/>
                      <a:pt x="577" y="480"/>
                      <a:pt x="579" y="484"/>
                    </a:cubicBezTo>
                    <a:cubicBezTo>
                      <a:pt x="580" y="487"/>
                      <a:pt x="582" y="489"/>
                      <a:pt x="585" y="492"/>
                    </a:cubicBezTo>
                    <a:lnTo>
                      <a:pt x="585" y="494"/>
                    </a:lnTo>
                    <a:cubicBezTo>
                      <a:pt x="589" y="496"/>
                      <a:pt x="593" y="502"/>
                      <a:pt x="593" y="510"/>
                    </a:cubicBezTo>
                    <a:cubicBezTo>
                      <a:pt x="592" y="510"/>
                      <a:pt x="593" y="511"/>
                      <a:pt x="597" y="511"/>
                    </a:cubicBezTo>
                    <a:lnTo>
                      <a:pt x="603" y="511"/>
                    </a:lnTo>
                    <a:lnTo>
                      <a:pt x="601" y="517"/>
                    </a:lnTo>
                    <a:cubicBezTo>
                      <a:pt x="597" y="529"/>
                      <a:pt x="598" y="539"/>
                      <a:pt x="605" y="547"/>
                    </a:cubicBezTo>
                    <a:cubicBezTo>
                      <a:pt x="607" y="548"/>
                      <a:pt x="608" y="550"/>
                      <a:pt x="610" y="551"/>
                    </a:cubicBezTo>
                    <a:cubicBezTo>
                      <a:pt x="612" y="554"/>
                      <a:pt x="613" y="556"/>
                      <a:pt x="614" y="557"/>
                    </a:cubicBezTo>
                    <a:cubicBezTo>
                      <a:pt x="616" y="560"/>
                      <a:pt x="617" y="561"/>
                      <a:pt x="619" y="564"/>
                    </a:cubicBezTo>
                    <a:cubicBezTo>
                      <a:pt x="620" y="566"/>
                      <a:pt x="620" y="566"/>
                      <a:pt x="620" y="567"/>
                    </a:cubicBezTo>
                    <a:cubicBezTo>
                      <a:pt x="622" y="571"/>
                      <a:pt x="622" y="572"/>
                      <a:pt x="622" y="573"/>
                    </a:cubicBezTo>
                    <a:lnTo>
                      <a:pt x="624" y="573"/>
                    </a:lnTo>
                    <a:cubicBezTo>
                      <a:pt x="631" y="575"/>
                      <a:pt x="629" y="582"/>
                      <a:pt x="629" y="587"/>
                    </a:cubicBezTo>
                    <a:lnTo>
                      <a:pt x="628" y="588"/>
                    </a:lnTo>
                    <a:cubicBezTo>
                      <a:pt x="629" y="589"/>
                      <a:pt x="629" y="589"/>
                      <a:pt x="631" y="589"/>
                    </a:cubicBezTo>
                    <a:cubicBezTo>
                      <a:pt x="633" y="589"/>
                      <a:pt x="637" y="592"/>
                      <a:pt x="638" y="596"/>
                    </a:cubicBezTo>
                    <a:cubicBezTo>
                      <a:pt x="638" y="597"/>
                      <a:pt x="638" y="597"/>
                      <a:pt x="638" y="598"/>
                    </a:cubicBezTo>
                    <a:cubicBezTo>
                      <a:pt x="641" y="600"/>
                      <a:pt x="644" y="604"/>
                      <a:pt x="642" y="610"/>
                    </a:cubicBezTo>
                    <a:lnTo>
                      <a:pt x="642" y="612"/>
                    </a:lnTo>
                    <a:lnTo>
                      <a:pt x="642" y="613"/>
                    </a:lnTo>
                    <a:cubicBezTo>
                      <a:pt x="644" y="613"/>
                      <a:pt x="652" y="613"/>
                      <a:pt x="652" y="613"/>
                    </a:cubicBezTo>
                    <a:lnTo>
                      <a:pt x="650" y="636"/>
                    </a:lnTo>
                    <a:cubicBezTo>
                      <a:pt x="652" y="638"/>
                      <a:pt x="653" y="641"/>
                      <a:pt x="653" y="643"/>
                    </a:cubicBezTo>
                    <a:cubicBezTo>
                      <a:pt x="659" y="649"/>
                      <a:pt x="663" y="654"/>
                      <a:pt x="669" y="661"/>
                    </a:cubicBezTo>
                    <a:cubicBezTo>
                      <a:pt x="674" y="664"/>
                      <a:pt x="672" y="671"/>
                      <a:pt x="672" y="675"/>
                    </a:cubicBezTo>
                    <a:cubicBezTo>
                      <a:pt x="672" y="677"/>
                      <a:pt x="670" y="678"/>
                      <a:pt x="670" y="680"/>
                    </a:cubicBezTo>
                    <a:lnTo>
                      <a:pt x="669" y="715"/>
                    </a:lnTo>
                    <a:lnTo>
                      <a:pt x="666" y="715"/>
                    </a:lnTo>
                    <a:cubicBezTo>
                      <a:pt x="665" y="717"/>
                      <a:pt x="665" y="717"/>
                      <a:pt x="663" y="717"/>
                    </a:cubicBezTo>
                    <a:cubicBezTo>
                      <a:pt x="662" y="720"/>
                      <a:pt x="662" y="724"/>
                      <a:pt x="662" y="727"/>
                    </a:cubicBezTo>
                    <a:cubicBezTo>
                      <a:pt x="662" y="729"/>
                      <a:pt x="662" y="731"/>
                      <a:pt x="662" y="734"/>
                    </a:cubicBezTo>
                    <a:cubicBezTo>
                      <a:pt x="662" y="736"/>
                      <a:pt x="662" y="739"/>
                      <a:pt x="662" y="743"/>
                    </a:cubicBezTo>
                    <a:cubicBezTo>
                      <a:pt x="661" y="745"/>
                      <a:pt x="661" y="747"/>
                      <a:pt x="661" y="748"/>
                    </a:cubicBezTo>
                    <a:cubicBezTo>
                      <a:pt x="661" y="752"/>
                      <a:pt x="657" y="754"/>
                      <a:pt x="656" y="754"/>
                    </a:cubicBezTo>
                    <a:cubicBezTo>
                      <a:pt x="654" y="754"/>
                      <a:pt x="654" y="754"/>
                      <a:pt x="654" y="755"/>
                    </a:cubicBezTo>
                    <a:cubicBezTo>
                      <a:pt x="653" y="760"/>
                      <a:pt x="653" y="766"/>
                      <a:pt x="653" y="772"/>
                    </a:cubicBezTo>
                    <a:lnTo>
                      <a:pt x="653" y="775"/>
                    </a:lnTo>
                    <a:cubicBezTo>
                      <a:pt x="653" y="776"/>
                      <a:pt x="652" y="776"/>
                      <a:pt x="652" y="778"/>
                    </a:cubicBezTo>
                    <a:cubicBezTo>
                      <a:pt x="652" y="783"/>
                      <a:pt x="652" y="788"/>
                      <a:pt x="654" y="789"/>
                    </a:cubicBezTo>
                    <a:cubicBezTo>
                      <a:pt x="657" y="791"/>
                      <a:pt x="659" y="794"/>
                      <a:pt x="659" y="797"/>
                    </a:cubicBezTo>
                    <a:lnTo>
                      <a:pt x="657" y="825"/>
                    </a:lnTo>
                    <a:lnTo>
                      <a:pt x="652" y="824"/>
                    </a:lnTo>
                    <a:cubicBezTo>
                      <a:pt x="650" y="824"/>
                      <a:pt x="650" y="829"/>
                      <a:pt x="650" y="831"/>
                    </a:cubicBezTo>
                    <a:cubicBezTo>
                      <a:pt x="650" y="832"/>
                      <a:pt x="650" y="832"/>
                      <a:pt x="650" y="834"/>
                    </a:cubicBezTo>
                    <a:lnTo>
                      <a:pt x="650" y="840"/>
                    </a:lnTo>
                    <a:lnTo>
                      <a:pt x="644" y="838"/>
                    </a:lnTo>
                    <a:cubicBezTo>
                      <a:pt x="642" y="838"/>
                      <a:pt x="642" y="838"/>
                      <a:pt x="642" y="838"/>
                    </a:cubicBezTo>
                    <a:lnTo>
                      <a:pt x="642" y="841"/>
                    </a:lnTo>
                    <a:lnTo>
                      <a:pt x="642" y="843"/>
                    </a:lnTo>
                    <a:lnTo>
                      <a:pt x="641" y="844"/>
                    </a:lnTo>
                    <a:cubicBezTo>
                      <a:pt x="640" y="848"/>
                      <a:pt x="638" y="850"/>
                      <a:pt x="637" y="853"/>
                    </a:cubicBezTo>
                    <a:cubicBezTo>
                      <a:pt x="633" y="862"/>
                      <a:pt x="632" y="872"/>
                      <a:pt x="632" y="881"/>
                    </a:cubicBezTo>
                    <a:cubicBezTo>
                      <a:pt x="632" y="890"/>
                      <a:pt x="632" y="899"/>
                      <a:pt x="632" y="906"/>
                    </a:cubicBezTo>
                    <a:cubicBezTo>
                      <a:pt x="632" y="921"/>
                      <a:pt x="632" y="934"/>
                      <a:pt x="631" y="950"/>
                    </a:cubicBezTo>
                    <a:lnTo>
                      <a:pt x="629" y="954"/>
                    </a:lnTo>
                    <a:lnTo>
                      <a:pt x="624" y="953"/>
                    </a:lnTo>
                    <a:lnTo>
                      <a:pt x="624" y="954"/>
                    </a:lnTo>
                    <a:lnTo>
                      <a:pt x="622" y="954"/>
                    </a:lnTo>
                    <a:cubicBezTo>
                      <a:pt x="622" y="957"/>
                      <a:pt x="622" y="958"/>
                      <a:pt x="619" y="959"/>
                    </a:cubicBezTo>
                    <a:cubicBezTo>
                      <a:pt x="619" y="961"/>
                      <a:pt x="619" y="963"/>
                      <a:pt x="617" y="963"/>
                    </a:cubicBezTo>
                    <a:cubicBezTo>
                      <a:pt x="614" y="969"/>
                      <a:pt x="614" y="975"/>
                      <a:pt x="613" y="982"/>
                    </a:cubicBezTo>
                    <a:cubicBezTo>
                      <a:pt x="613" y="988"/>
                      <a:pt x="613" y="995"/>
                      <a:pt x="613" y="1001"/>
                    </a:cubicBezTo>
                    <a:cubicBezTo>
                      <a:pt x="613" y="1004"/>
                      <a:pt x="613" y="1006"/>
                      <a:pt x="613" y="1008"/>
                    </a:cubicBezTo>
                    <a:cubicBezTo>
                      <a:pt x="613" y="1013"/>
                      <a:pt x="613" y="1018"/>
                      <a:pt x="612" y="1022"/>
                    </a:cubicBezTo>
                    <a:cubicBezTo>
                      <a:pt x="612" y="1027"/>
                      <a:pt x="610" y="1028"/>
                      <a:pt x="607" y="1031"/>
                    </a:cubicBezTo>
                    <a:cubicBezTo>
                      <a:pt x="604" y="1031"/>
                      <a:pt x="603" y="1032"/>
                      <a:pt x="601" y="1034"/>
                    </a:cubicBezTo>
                    <a:cubicBezTo>
                      <a:pt x="593" y="1039"/>
                      <a:pt x="586" y="1044"/>
                      <a:pt x="580" y="1052"/>
                    </a:cubicBezTo>
                    <a:cubicBezTo>
                      <a:pt x="577" y="1055"/>
                      <a:pt x="575" y="1059"/>
                      <a:pt x="572" y="1064"/>
                    </a:cubicBezTo>
                    <a:cubicBezTo>
                      <a:pt x="572" y="1064"/>
                      <a:pt x="572" y="1067"/>
                      <a:pt x="572" y="1068"/>
                    </a:cubicBezTo>
                    <a:cubicBezTo>
                      <a:pt x="572" y="1069"/>
                      <a:pt x="572" y="1071"/>
                      <a:pt x="572" y="1072"/>
                    </a:cubicBezTo>
                    <a:cubicBezTo>
                      <a:pt x="572" y="1077"/>
                      <a:pt x="570" y="1081"/>
                      <a:pt x="567" y="1085"/>
                    </a:cubicBezTo>
                    <a:cubicBezTo>
                      <a:pt x="564" y="1089"/>
                      <a:pt x="561" y="1089"/>
                      <a:pt x="558" y="1090"/>
                    </a:cubicBezTo>
                    <a:cubicBezTo>
                      <a:pt x="558" y="1090"/>
                      <a:pt x="556" y="1090"/>
                      <a:pt x="555" y="1092"/>
                    </a:cubicBezTo>
                    <a:cubicBezTo>
                      <a:pt x="552" y="1093"/>
                      <a:pt x="551" y="1095"/>
                      <a:pt x="549" y="1096"/>
                    </a:cubicBezTo>
                    <a:cubicBezTo>
                      <a:pt x="548" y="1099"/>
                      <a:pt x="548" y="1102"/>
                      <a:pt x="548" y="1105"/>
                    </a:cubicBezTo>
                    <a:lnTo>
                      <a:pt x="547" y="1114"/>
                    </a:lnTo>
                    <a:lnTo>
                      <a:pt x="540" y="1111"/>
                    </a:lnTo>
                    <a:cubicBezTo>
                      <a:pt x="539" y="1112"/>
                      <a:pt x="539" y="1118"/>
                      <a:pt x="539" y="1120"/>
                    </a:cubicBezTo>
                    <a:lnTo>
                      <a:pt x="539" y="1125"/>
                    </a:lnTo>
                    <a:cubicBezTo>
                      <a:pt x="539" y="1132"/>
                      <a:pt x="539" y="1139"/>
                      <a:pt x="537" y="1146"/>
                    </a:cubicBezTo>
                    <a:cubicBezTo>
                      <a:pt x="535" y="1158"/>
                      <a:pt x="528" y="1161"/>
                      <a:pt x="524" y="1164"/>
                    </a:cubicBezTo>
                    <a:cubicBezTo>
                      <a:pt x="523" y="1164"/>
                      <a:pt x="519" y="1164"/>
                      <a:pt x="518" y="1164"/>
                    </a:cubicBezTo>
                    <a:lnTo>
                      <a:pt x="516" y="1164"/>
                    </a:lnTo>
                    <a:cubicBezTo>
                      <a:pt x="515" y="1164"/>
                      <a:pt x="515" y="1164"/>
                      <a:pt x="514" y="1164"/>
                    </a:cubicBezTo>
                    <a:cubicBezTo>
                      <a:pt x="514" y="1164"/>
                      <a:pt x="514" y="1166"/>
                      <a:pt x="514" y="1167"/>
                    </a:cubicBezTo>
                    <a:lnTo>
                      <a:pt x="514" y="1173"/>
                    </a:lnTo>
                    <a:lnTo>
                      <a:pt x="508" y="1171"/>
                    </a:lnTo>
                    <a:lnTo>
                      <a:pt x="506" y="1171"/>
                    </a:lnTo>
                    <a:cubicBezTo>
                      <a:pt x="506" y="1173"/>
                      <a:pt x="506" y="1173"/>
                      <a:pt x="506" y="1173"/>
                    </a:cubicBezTo>
                    <a:cubicBezTo>
                      <a:pt x="506" y="1176"/>
                      <a:pt x="505" y="1178"/>
                      <a:pt x="502" y="1179"/>
                    </a:cubicBezTo>
                    <a:cubicBezTo>
                      <a:pt x="500" y="1179"/>
                      <a:pt x="500" y="1181"/>
                      <a:pt x="500" y="1181"/>
                    </a:cubicBezTo>
                    <a:cubicBezTo>
                      <a:pt x="499" y="1182"/>
                      <a:pt x="498" y="1186"/>
                      <a:pt x="499" y="1189"/>
                    </a:cubicBezTo>
                    <a:cubicBezTo>
                      <a:pt x="499" y="1191"/>
                      <a:pt x="499" y="1192"/>
                      <a:pt x="500" y="1192"/>
                    </a:cubicBezTo>
                    <a:cubicBezTo>
                      <a:pt x="503" y="1192"/>
                      <a:pt x="505" y="1195"/>
                      <a:pt x="505" y="1199"/>
                    </a:cubicBezTo>
                    <a:lnTo>
                      <a:pt x="505" y="1207"/>
                    </a:lnTo>
                    <a:cubicBezTo>
                      <a:pt x="505" y="1209"/>
                      <a:pt x="505" y="1211"/>
                      <a:pt x="505" y="1213"/>
                    </a:cubicBezTo>
                    <a:cubicBezTo>
                      <a:pt x="505" y="1216"/>
                      <a:pt x="505" y="1220"/>
                      <a:pt x="505" y="1223"/>
                    </a:cubicBezTo>
                    <a:cubicBezTo>
                      <a:pt x="505" y="1226"/>
                      <a:pt x="502" y="1232"/>
                      <a:pt x="494" y="1232"/>
                    </a:cubicBezTo>
                    <a:cubicBezTo>
                      <a:pt x="491" y="1232"/>
                      <a:pt x="490" y="1234"/>
                      <a:pt x="489" y="1232"/>
                    </a:cubicBezTo>
                    <a:cubicBezTo>
                      <a:pt x="486" y="1232"/>
                      <a:pt x="483" y="1232"/>
                      <a:pt x="479" y="1232"/>
                    </a:cubicBezTo>
                    <a:cubicBezTo>
                      <a:pt x="478" y="1232"/>
                      <a:pt x="475" y="1232"/>
                      <a:pt x="474" y="1232"/>
                    </a:cubicBezTo>
                    <a:cubicBezTo>
                      <a:pt x="472" y="1232"/>
                      <a:pt x="471" y="1232"/>
                      <a:pt x="471" y="1232"/>
                    </a:cubicBezTo>
                    <a:cubicBezTo>
                      <a:pt x="463" y="1232"/>
                      <a:pt x="458" y="1234"/>
                      <a:pt x="454" y="1235"/>
                    </a:cubicBezTo>
                    <a:cubicBezTo>
                      <a:pt x="442" y="1239"/>
                      <a:pt x="441" y="1251"/>
                      <a:pt x="441" y="1265"/>
                    </a:cubicBezTo>
                    <a:lnTo>
                      <a:pt x="441" y="1268"/>
                    </a:lnTo>
                    <a:lnTo>
                      <a:pt x="438" y="1269"/>
                    </a:lnTo>
                    <a:cubicBezTo>
                      <a:pt x="433" y="1271"/>
                      <a:pt x="429" y="1274"/>
                      <a:pt x="426" y="1276"/>
                    </a:cubicBezTo>
                    <a:cubicBezTo>
                      <a:pt x="426" y="1276"/>
                      <a:pt x="425" y="1278"/>
                      <a:pt x="425" y="1280"/>
                    </a:cubicBezTo>
                    <a:cubicBezTo>
                      <a:pt x="423" y="1283"/>
                      <a:pt x="422" y="1284"/>
                      <a:pt x="419" y="1284"/>
                    </a:cubicBezTo>
                    <a:cubicBezTo>
                      <a:pt x="417" y="1284"/>
                      <a:pt x="417" y="1284"/>
                      <a:pt x="417" y="1284"/>
                    </a:cubicBezTo>
                    <a:cubicBezTo>
                      <a:pt x="416" y="1284"/>
                      <a:pt x="416" y="1284"/>
                      <a:pt x="416" y="1284"/>
                    </a:cubicBezTo>
                    <a:lnTo>
                      <a:pt x="405" y="1284"/>
                    </a:lnTo>
                    <a:cubicBezTo>
                      <a:pt x="398" y="1288"/>
                      <a:pt x="388" y="1288"/>
                      <a:pt x="381" y="1288"/>
                    </a:cubicBezTo>
                    <a:cubicBezTo>
                      <a:pt x="381" y="1288"/>
                      <a:pt x="374" y="1288"/>
                      <a:pt x="373" y="1288"/>
                    </a:cubicBezTo>
                    <a:cubicBezTo>
                      <a:pt x="365" y="1288"/>
                      <a:pt x="358" y="1288"/>
                      <a:pt x="351" y="1292"/>
                    </a:cubicBezTo>
                    <a:cubicBezTo>
                      <a:pt x="351" y="1292"/>
                      <a:pt x="349" y="1292"/>
                      <a:pt x="349" y="1293"/>
                    </a:cubicBezTo>
                    <a:cubicBezTo>
                      <a:pt x="348" y="1295"/>
                      <a:pt x="345" y="1296"/>
                      <a:pt x="340" y="129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479622B4-2356-2744-A2DD-4F59AC144F59}"/>
                  </a:ext>
                </a:extLst>
              </p:cNvPr>
              <p:cNvSpPr/>
              <p:nvPr/>
            </p:nvSpPr>
            <p:spPr>
              <a:xfrm>
                <a:off x="10280257" y="6394380"/>
                <a:ext cx="1779824" cy="37646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3" h="1507">
                    <a:moveTo>
                      <a:pt x="406" y="1507"/>
                    </a:moveTo>
                    <a:cubicBezTo>
                      <a:pt x="405" y="1507"/>
                      <a:pt x="402" y="1507"/>
                      <a:pt x="401" y="1506"/>
                    </a:cubicBezTo>
                    <a:cubicBezTo>
                      <a:pt x="399" y="1506"/>
                      <a:pt x="399" y="1506"/>
                      <a:pt x="399" y="1506"/>
                    </a:cubicBezTo>
                    <a:lnTo>
                      <a:pt x="393" y="1506"/>
                    </a:lnTo>
                    <a:lnTo>
                      <a:pt x="394" y="1500"/>
                    </a:lnTo>
                    <a:lnTo>
                      <a:pt x="394" y="1499"/>
                    </a:lnTo>
                    <a:cubicBezTo>
                      <a:pt x="394" y="1499"/>
                      <a:pt x="393" y="1499"/>
                      <a:pt x="389" y="1499"/>
                    </a:cubicBezTo>
                    <a:cubicBezTo>
                      <a:pt x="389" y="1499"/>
                      <a:pt x="387" y="1499"/>
                      <a:pt x="386" y="1499"/>
                    </a:cubicBezTo>
                    <a:lnTo>
                      <a:pt x="385" y="1499"/>
                    </a:lnTo>
                    <a:lnTo>
                      <a:pt x="378" y="1499"/>
                    </a:lnTo>
                    <a:lnTo>
                      <a:pt x="380" y="1492"/>
                    </a:lnTo>
                    <a:cubicBezTo>
                      <a:pt x="380" y="1491"/>
                      <a:pt x="380" y="1491"/>
                      <a:pt x="380" y="1491"/>
                    </a:cubicBezTo>
                    <a:lnTo>
                      <a:pt x="378" y="1491"/>
                    </a:lnTo>
                    <a:lnTo>
                      <a:pt x="377" y="1490"/>
                    </a:lnTo>
                    <a:cubicBezTo>
                      <a:pt x="373" y="1490"/>
                      <a:pt x="369" y="1488"/>
                      <a:pt x="365" y="1485"/>
                    </a:cubicBezTo>
                    <a:cubicBezTo>
                      <a:pt x="364" y="1483"/>
                      <a:pt x="362" y="1482"/>
                      <a:pt x="362" y="1482"/>
                    </a:cubicBezTo>
                    <a:cubicBezTo>
                      <a:pt x="357" y="1480"/>
                      <a:pt x="357" y="1478"/>
                      <a:pt x="356" y="1476"/>
                    </a:cubicBezTo>
                    <a:lnTo>
                      <a:pt x="356" y="1475"/>
                    </a:lnTo>
                    <a:cubicBezTo>
                      <a:pt x="354" y="1471"/>
                      <a:pt x="353" y="1470"/>
                      <a:pt x="350" y="1469"/>
                    </a:cubicBezTo>
                    <a:cubicBezTo>
                      <a:pt x="349" y="1467"/>
                      <a:pt x="347" y="1467"/>
                      <a:pt x="345" y="1466"/>
                    </a:cubicBezTo>
                    <a:cubicBezTo>
                      <a:pt x="341" y="1463"/>
                      <a:pt x="341" y="1458"/>
                      <a:pt x="341" y="1457"/>
                    </a:cubicBezTo>
                    <a:lnTo>
                      <a:pt x="341" y="1455"/>
                    </a:lnTo>
                    <a:cubicBezTo>
                      <a:pt x="341" y="1454"/>
                      <a:pt x="343" y="1451"/>
                      <a:pt x="343" y="1451"/>
                    </a:cubicBezTo>
                    <a:lnTo>
                      <a:pt x="343" y="1446"/>
                    </a:lnTo>
                    <a:cubicBezTo>
                      <a:pt x="341" y="1441"/>
                      <a:pt x="338" y="1438"/>
                      <a:pt x="334" y="1433"/>
                    </a:cubicBezTo>
                    <a:cubicBezTo>
                      <a:pt x="331" y="1431"/>
                      <a:pt x="329" y="1430"/>
                      <a:pt x="328" y="1429"/>
                    </a:cubicBezTo>
                    <a:cubicBezTo>
                      <a:pt x="322" y="1423"/>
                      <a:pt x="321" y="1417"/>
                      <a:pt x="321" y="1411"/>
                    </a:cubicBezTo>
                    <a:lnTo>
                      <a:pt x="319" y="1411"/>
                    </a:lnTo>
                    <a:cubicBezTo>
                      <a:pt x="317" y="1411"/>
                      <a:pt x="313" y="1410"/>
                      <a:pt x="313" y="1403"/>
                    </a:cubicBezTo>
                    <a:cubicBezTo>
                      <a:pt x="313" y="1402"/>
                      <a:pt x="312" y="1401"/>
                      <a:pt x="310" y="1399"/>
                    </a:cubicBezTo>
                    <a:cubicBezTo>
                      <a:pt x="309" y="1398"/>
                      <a:pt x="307" y="1394"/>
                      <a:pt x="305" y="1392"/>
                    </a:cubicBezTo>
                    <a:lnTo>
                      <a:pt x="305" y="1390"/>
                    </a:lnTo>
                    <a:lnTo>
                      <a:pt x="305" y="1389"/>
                    </a:lnTo>
                    <a:lnTo>
                      <a:pt x="305" y="1387"/>
                    </a:lnTo>
                    <a:lnTo>
                      <a:pt x="303" y="1387"/>
                    </a:lnTo>
                    <a:lnTo>
                      <a:pt x="298" y="1387"/>
                    </a:lnTo>
                    <a:lnTo>
                      <a:pt x="298" y="1382"/>
                    </a:lnTo>
                    <a:cubicBezTo>
                      <a:pt x="298" y="1377"/>
                      <a:pt x="294" y="1374"/>
                      <a:pt x="288" y="1369"/>
                    </a:cubicBezTo>
                    <a:cubicBezTo>
                      <a:pt x="279" y="1362"/>
                      <a:pt x="275" y="1353"/>
                      <a:pt x="276" y="1343"/>
                    </a:cubicBezTo>
                    <a:cubicBezTo>
                      <a:pt x="277" y="1341"/>
                      <a:pt x="277" y="1340"/>
                      <a:pt x="276" y="1338"/>
                    </a:cubicBezTo>
                    <a:cubicBezTo>
                      <a:pt x="276" y="1337"/>
                      <a:pt x="276" y="1334"/>
                      <a:pt x="276" y="1331"/>
                    </a:cubicBezTo>
                    <a:cubicBezTo>
                      <a:pt x="277" y="1329"/>
                      <a:pt x="277" y="1327"/>
                      <a:pt x="277" y="1325"/>
                    </a:cubicBezTo>
                    <a:cubicBezTo>
                      <a:pt x="277" y="1322"/>
                      <a:pt x="279" y="1321"/>
                      <a:pt x="279" y="1319"/>
                    </a:cubicBezTo>
                    <a:cubicBezTo>
                      <a:pt x="279" y="1312"/>
                      <a:pt x="279" y="1310"/>
                      <a:pt x="277" y="1310"/>
                    </a:cubicBezTo>
                    <a:cubicBezTo>
                      <a:pt x="277" y="1309"/>
                      <a:pt x="277" y="1309"/>
                      <a:pt x="276" y="1309"/>
                    </a:cubicBezTo>
                    <a:lnTo>
                      <a:pt x="271" y="1309"/>
                    </a:lnTo>
                    <a:lnTo>
                      <a:pt x="271" y="1304"/>
                    </a:lnTo>
                    <a:cubicBezTo>
                      <a:pt x="272" y="1301"/>
                      <a:pt x="272" y="1299"/>
                      <a:pt x="272" y="1297"/>
                    </a:cubicBezTo>
                    <a:cubicBezTo>
                      <a:pt x="272" y="1291"/>
                      <a:pt x="272" y="1285"/>
                      <a:pt x="272" y="1279"/>
                    </a:cubicBezTo>
                    <a:cubicBezTo>
                      <a:pt x="272" y="1276"/>
                      <a:pt x="272" y="1272"/>
                      <a:pt x="271" y="1271"/>
                    </a:cubicBezTo>
                    <a:lnTo>
                      <a:pt x="268" y="1271"/>
                    </a:lnTo>
                    <a:cubicBezTo>
                      <a:pt x="266" y="1268"/>
                      <a:pt x="264" y="1267"/>
                      <a:pt x="264" y="1263"/>
                    </a:cubicBezTo>
                    <a:lnTo>
                      <a:pt x="264" y="1257"/>
                    </a:lnTo>
                    <a:lnTo>
                      <a:pt x="266" y="1257"/>
                    </a:lnTo>
                    <a:cubicBezTo>
                      <a:pt x="266" y="1255"/>
                      <a:pt x="266" y="1255"/>
                      <a:pt x="266" y="1255"/>
                    </a:cubicBezTo>
                    <a:cubicBezTo>
                      <a:pt x="264" y="1255"/>
                      <a:pt x="263" y="1255"/>
                      <a:pt x="263" y="1254"/>
                    </a:cubicBezTo>
                    <a:lnTo>
                      <a:pt x="259" y="1254"/>
                    </a:lnTo>
                    <a:lnTo>
                      <a:pt x="257" y="1250"/>
                    </a:lnTo>
                    <a:lnTo>
                      <a:pt x="260" y="1190"/>
                    </a:lnTo>
                    <a:cubicBezTo>
                      <a:pt x="260" y="1187"/>
                      <a:pt x="260" y="1183"/>
                      <a:pt x="260" y="1180"/>
                    </a:cubicBezTo>
                    <a:cubicBezTo>
                      <a:pt x="260" y="1178"/>
                      <a:pt x="261" y="1175"/>
                      <a:pt x="261" y="1173"/>
                    </a:cubicBezTo>
                    <a:cubicBezTo>
                      <a:pt x="261" y="1170"/>
                      <a:pt x="261" y="1165"/>
                      <a:pt x="260" y="1164"/>
                    </a:cubicBezTo>
                    <a:cubicBezTo>
                      <a:pt x="260" y="1162"/>
                      <a:pt x="259" y="1162"/>
                      <a:pt x="259" y="1162"/>
                    </a:cubicBezTo>
                    <a:lnTo>
                      <a:pt x="254" y="1161"/>
                    </a:lnTo>
                    <a:lnTo>
                      <a:pt x="254" y="1157"/>
                    </a:lnTo>
                    <a:cubicBezTo>
                      <a:pt x="254" y="1155"/>
                      <a:pt x="254" y="1153"/>
                      <a:pt x="254" y="1152"/>
                    </a:cubicBezTo>
                    <a:cubicBezTo>
                      <a:pt x="254" y="1150"/>
                      <a:pt x="254" y="1149"/>
                      <a:pt x="254" y="1147"/>
                    </a:cubicBezTo>
                    <a:cubicBezTo>
                      <a:pt x="252" y="1147"/>
                      <a:pt x="252" y="1147"/>
                      <a:pt x="252" y="1146"/>
                    </a:cubicBezTo>
                    <a:cubicBezTo>
                      <a:pt x="250" y="1146"/>
                      <a:pt x="248" y="1145"/>
                      <a:pt x="248" y="1145"/>
                    </a:cubicBezTo>
                    <a:cubicBezTo>
                      <a:pt x="245" y="1141"/>
                      <a:pt x="247" y="1140"/>
                      <a:pt x="247" y="1138"/>
                    </a:cubicBezTo>
                    <a:lnTo>
                      <a:pt x="247" y="1137"/>
                    </a:lnTo>
                    <a:lnTo>
                      <a:pt x="247" y="1136"/>
                    </a:lnTo>
                    <a:cubicBezTo>
                      <a:pt x="247" y="1134"/>
                      <a:pt x="247" y="1133"/>
                      <a:pt x="247" y="1131"/>
                    </a:cubicBezTo>
                    <a:lnTo>
                      <a:pt x="245" y="1131"/>
                    </a:lnTo>
                    <a:cubicBezTo>
                      <a:pt x="239" y="1130"/>
                      <a:pt x="239" y="1124"/>
                      <a:pt x="239" y="1121"/>
                    </a:cubicBezTo>
                    <a:cubicBezTo>
                      <a:pt x="239" y="1119"/>
                      <a:pt x="239" y="1119"/>
                      <a:pt x="239" y="1118"/>
                    </a:cubicBezTo>
                    <a:cubicBezTo>
                      <a:pt x="239" y="1116"/>
                      <a:pt x="239" y="1113"/>
                      <a:pt x="239" y="1112"/>
                    </a:cubicBezTo>
                    <a:cubicBezTo>
                      <a:pt x="239" y="1109"/>
                      <a:pt x="239" y="1105"/>
                      <a:pt x="240" y="1100"/>
                    </a:cubicBezTo>
                    <a:cubicBezTo>
                      <a:pt x="240" y="1096"/>
                      <a:pt x="242" y="1091"/>
                      <a:pt x="242" y="1088"/>
                    </a:cubicBezTo>
                    <a:cubicBezTo>
                      <a:pt x="242" y="1087"/>
                      <a:pt x="242" y="1085"/>
                      <a:pt x="240" y="1085"/>
                    </a:cubicBezTo>
                    <a:cubicBezTo>
                      <a:pt x="240" y="1084"/>
                      <a:pt x="239" y="1084"/>
                      <a:pt x="238" y="1084"/>
                    </a:cubicBezTo>
                    <a:lnTo>
                      <a:pt x="236" y="1084"/>
                    </a:lnTo>
                    <a:lnTo>
                      <a:pt x="235" y="1084"/>
                    </a:lnTo>
                    <a:lnTo>
                      <a:pt x="233" y="1084"/>
                    </a:lnTo>
                    <a:lnTo>
                      <a:pt x="232" y="1084"/>
                    </a:lnTo>
                    <a:cubicBezTo>
                      <a:pt x="229" y="1084"/>
                      <a:pt x="226" y="1082"/>
                      <a:pt x="226" y="1080"/>
                    </a:cubicBezTo>
                    <a:cubicBezTo>
                      <a:pt x="224" y="1077"/>
                      <a:pt x="222" y="1077"/>
                      <a:pt x="220" y="1076"/>
                    </a:cubicBezTo>
                    <a:cubicBezTo>
                      <a:pt x="218" y="1076"/>
                      <a:pt x="217" y="1076"/>
                      <a:pt x="215" y="1076"/>
                    </a:cubicBezTo>
                    <a:lnTo>
                      <a:pt x="214" y="1076"/>
                    </a:lnTo>
                    <a:lnTo>
                      <a:pt x="211" y="1076"/>
                    </a:lnTo>
                    <a:cubicBezTo>
                      <a:pt x="210" y="1076"/>
                      <a:pt x="210" y="1076"/>
                      <a:pt x="210" y="1076"/>
                    </a:cubicBezTo>
                    <a:cubicBezTo>
                      <a:pt x="207" y="1076"/>
                      <a:pt x="202" y="1073"/>
                      <a:pt x="203" y="1069"/>
                    </a:cubicBezTo>
                    <a:lnTo>
                      <a:pt x="203" y="1057"/>
                    </a:lnTo>
                    <a:cubicBezTo>
                      <a:pt x="203" y="1056"/>
                      <a:pt x="203" y="1056"/>
                      <a:pt x="203" y="1054"/>
                    </a:cubicBezTo>
                    <a:lnTo>
                      <a:pt x="203" y="1052"/>
                    </a:lnTo>
                    <a:cubicBezTo>
                      <a:pt x="203" y="1052"/>
                      <a:pt x="202" y="1052"/>
                      <a:pt x="201" y="1052"/>
                    </a:cubicBezTo>
                    <a:lnTo>
                      <a:pt x="173" y="1051"/>
                    </a:lnTo>
                    <a:lnTo>
                      <a:pt x="173" y="1045"/>
                    </a:lnTo>
                    <a:cubicBezTo>
                      <a:pt x="174" y="1042"/>
                      <a:pt x="174" y="1038"/>
                      <a:pt x="171" y="1036"/>
                    </a:cubicBezTo>
                    <a:lnTo>
                      <a:pt x="170" y="1036"/>
                    </a:lnTo>
                    <a:cubicBezTo>
                      <a:pt x="168" y="1035"/>
                      <a:pt x="165" y="1032"/>
                      <a:pt x="166" y="1027"/>
                    </a:cubicBezTo>
                    <a:lnTo>
                      <a:pt x="166" y="1026"/>
                    </a:lnTo>
                    <a:cubicBezTo>
                      <a:pt x="166" y="1024"/>
                      <a:pt x="166" y="1023"/>
                      <a:pt x="165" y="1021"/>
                    </a:cubicBezTo>
                    <a:cubicBezTo>
                      <a:pt x="162" y="1017"/>
                      <a:pt x="161" y="1014"/>
                      <a:pt x="158" y="1012"/>
                    </a:cubicBezTo>
                    <a:cubicBezTo>
                      <a:pt x="158" y="1012"/>
                      <a:pt x="156" y="1012"/>
                      <a:pt x="154" y="1012"/>
                    </a:cubicBezTo>
                    <a:lnTo>
                      <a:pt x="152" y="1011"/>
                    </a:lnTo>
                    <a:lnTo>
                      <a:pt x="152" y="1000"/>
                    </a:lnTo>
                    <a:lnTo>
                      <a:pt x="152" y="999"/>
                    </a:lnTo>
                    <a:cubicBezTo>
                      <a:pt x="152" y="998"/>
                      <a:pt x="152" y="998"/>
                      <a:pt x="152" y="996"/>
                    </a:cubicBezTo>
                    <a:cubicBezTo>
                      <a:pt x="150" y="994"/>
                      <a:pt x="152" y="991"/>
                      <a:pt x="152" y="984"/>
                    </a:cubicBezTo>
                    <a:cubicBezTo>
                      <a:pt x="153" y="980"/>
                      <a:pt x="154" y="970"/>
                      <a:pt x="153" y="967"/>
                    </a:cubicBezTo>
                    <a:cubicBezTo>
                      <a:pt x="153" y="966"/>
                      <a:pt x="152" y="966"/>
                      <a:pt x="152" y="966"/>
                    </a:cubicBezTo>
                    <a:lnTo>
                      <a:pt x="150" y="966"/>
                    </a:lnTo>
                    <a:lnTo>
                      <a:pt x="146" y="966"/>
                    </a:lnTo>
                    <a:lnTo>
                      <a:pt x="146" y="961"/>
                    </a:lnTo>
                    <a:cubicBezTo>
                      <a:pt x="146" y="959"/>
                      <a:pt x="146" y="958"/>
                      <a:pt x="146" y="956"/>
                    </a:cubicBezTo>
                    <a:cubicBezTo>
                      <a:pt x="146" y="955"/>
                      <a:pt x="147" y="952"/>
                      <a:pt x="146" y="950"/>
                    </a:cubicBezTo>
                    <a:lnTo>
                      <a:pt x="145" y="950"/>
                    </a:lnTo>
                    <a:cubicBezTo>
                      <a:pt x="141" y="949"/>
                      <a:pt x="140" y="949"/>
                      <a:pt x="140" y="947"/>
                    </a:cubicBezTo>
                    <a:cubicBezTo>
                      <a:pt x="138" y="945"/>
                      <a:pt x="138" y="943"/>
                      <a:pt x="138" y="942"/>
                    </a:cubicBezTo>
                    <a:lnTo>
                      <a:pt x="138" y="940"/>
                    </a:lnTo>
                    <a:lnTo>
                      <a:pt x="138" y="938"/>
                    </a:lnTo>
                    <a:cubicBezTo>
                      <a:pt x="138" y="937"/>
                      <a:pt x="140" y="935"/>
                      <a:pt x="138" y="935"/>
                    </a:cubicBezTo>
                    <a:cubicBezTo>
                      <a:pt x="138" y="934"/>
                      <a:pt x="138" y="934"/>
                      <a:pt x="138" y="934"/>
                    </a:cubicBezTo>
                    <a:cubicBezTo>
                      <a:pt x="137" y="934"/>
                      <a:pt x="137" y="934"/>
                      <a:pt x="137" y="934"/>
                    </a:cubicBezTo>
                    <a:cubicBezTo>
                      <a:pt x="134" y="934"/>
                      <a:pt x="133" y="933"/>
                      <a:pt x="131" y="930"/>
                    </a:cubicBezTo>
                    <a:cubicBezTo>
                      <a:pt x="131" y="928"/>
                      <a:pt x="129" y="927"/>
                      <a:pt x="129" y="925"/>
                    </a:cubicBezTo>
                    <a:cubicBezTo>
                      <a:pt x="128" y="922"/>
                      <a:pt x="126" y="919"/>
                      <a:pt x="125" y="917"/>
                    </a:cubicBezTo>
                    <a:cubicBezTo>
                      <a:pt x="124" y="913"/>
                      <a:pt x="122" y="912"/>
                      <a:pt x="121" y="909"/>
                    </a:cubicBezTo>
                    <a:cubicBezTo>
                      <a:pt x="121" y="906"/>
                      <a:pt x="119" y="905"/>
                      <a:pt x="118" y="902"/>
                    </a:cubicBezTo>
                    <a:cubicBezTo>
                      <a:pt x="114" y="894"/>
                      <a:pt x="112" y="889"/>
                      <a:pt x="106" y="882"/>
                    </a:cubicBezTo>
                    <a:cubicBezTo>
                      <a:pt x="104" y="881"/>
                      <a:pt x="101" y="881"/>
                      <a:pt x="98" y="879"/>
                    </a:cubicBezTo>
                    <a:cubicBezTo>
                      <a:pt x="94" y="877"/>
                      <a:pt x="96" y="870"/>
                      <a:pt x="96" y="866"/>
                    </a:cubicBezTo>
                    <a:cubicBezTo>
                      <a:pt x="96" y="865"/>
                      <a:pt x="96" y="865"/>
                      <a:pt x="96" y="865"/>
                    </a:cubicBezTo>
                    <a:lnTo>
                      <a:pt x="97" y="836"/>
                    </a:lnTo>
                    <a:lnTo>
                      <a:pt x="103" y="838"/>
                    </a:lnTo>
                    <a:cubicBezTo>
                      <a:pt x="104" y="838"/>
                      <a:pt x="104" y="833"/>
                      <a:pt x="104" y="832"/>
                    </a:cubicBezTo>
                    <a:lnTo>
                      <a:pt x="104" y="830"/>
                    </a:lnTo>
                    <a:cubicBezTo>
                      <a:pt x="104" y="828"/>
                      <a:pt x="106" y="824"/>
                      <a:pt x="110" y="823"/>
                    </a:cubicBezTo>
                    <a:lnTo>
                      <a:pt x="110" y="821"/>
                    </a:lnTo>
                    <a:cubicBezTo>
                      <a:pt x="110" y="821"/>
                      <a:pt x="112" y="821"/>
                      <a:pt x="112" y="820"/>
                    </a:cubicBezTo>
                    <a:cubicBezTo>
                      <a:pt x="112" y="820"/>
                      <a:pt x="110" y="819"/>
                      <a:pt x="110" y="817"/>
                    </a:cubicBezTo>
                    <a:cubicBezTo>
                      <a:pt x="104" y="817"/>
                      <a:pt x="104" y="809"/>
                      <a:pt x="106" y="803"/>
                    </a:cubicBezTo>
                    <a:lnTo>
                      <a:pt x="106" y="801"/>
                    </a:lnTo>
                    <a:lnTo>
                      <a:pt x="106" y="783"/>
                    </a:lnTo>
                    <a:lnTo>
                      <a:pt x="112" y="784"/>
                    </a:lnTo>
                    <a:lnTo>
                      <a:pt x="113" y="784"/>
                    </a:lnTo>
                    <a:lnTo>
                      <a:pt x="113" y="783"/>
                    </a:lnTo>
                    <a:cubicBezTo>
                      <a:pt x="113" y="782"/>
                      <a:pt x="114" y="780"/>
                      <a:pt x="114" y="777"/>
                    </a:cubicBezTo>
                    <a:cubicBezTo>
                      <a:pt x="116" y="776"/>
                      <a:pt x="118" y="775"/>
                      <a:pt x="119" y="772"/>
                    </a:cubicBezTo>
                    <a:cubicBezTo>
                      <a:pt x="121" y="770"/>
                      <a:pt x="122" y="768"/>
                      <a:pt x="122" y="767"/>
                    </a:cubicBezTo>
                    <a:lnTo>
                      <a:pt x="122" y="761"/>
                    </a:lnTo>
                    <a:lnTo>
                      <a:pt x="128" y="763"/>
                    </a:lnTo>
                    <a:cubicBezTo>
                      <a:pt x="129" y="763"/>
                      <a:pt x="129" y="763"/>
                      <a:pt x="129" y="763"/>
                    </a:cubicBezTo>
                    <a:lnTo>
                      <a:pt x="129" y="759"/>
                    </a:lnTo>
                    <a:lnTo>
                      <a:pt x="131" y="728"/>
                    </a:lnTo>
                    <a:lnTo>
                      <a:pt x="138" y="733"/>
                    </a:lnTo>
                    <a:cubicBezTo>
                      <a:pt x="138" y="731"/>
                      <a:pt x="141" y="728"/>
                      <a:pt x="141" y="721"/>
                    </a:cubicBezTo>
                    <a:cubicBezTo>
                      <a:pt x="141" y="715"/>
                      <a:pt x="140" y="711"/>
                      <a:pt x="138" y="711"/>
                    </a:cubicBezTo>
                    <a:lnTo>
                      <a:pt x="133" y="714"/>
                    </a:lnTo>
                    <a:lnTo>
                      <a:pt x="133" y="706"/>
                    </a:lnTo>
                    <a:cubicBezTo>
                      <a:pt x="133" y="705"/>
                      <a:pt x="133" y="703"/>
                      <a:pt x="133" y="700"/>
                    </a:cubicBezTo>
                    <a:cubicBezTo>
                      <a:pt x="133" y="697"/>
                      <a:pt x="134" y="691"/>
                      <a:pt x="131" y="690"/>
                    </a:cubicBezTo>
                    <a:lnTo>
                      <a:pt x="131" y="688"/>
                    </a:lnTo>
                    <a:cubicBezTo>
                      <a:pt x="129" y="687"/>
                      <a:pt x="125" y="686"/>
                      <a:pt x="125" y="681"/>
                    </a:cubicBezTo>
                    <a:lnTo>
                      <a:pt x="126" y="670"/>
                    </a:lnTo>
                    <a:cubicBezTo>
                      <a:pt x="125" y="672"/>
                      <a:pt x="122" y="672"/>
                      <a:pt x="122" y="672"/>
                    </a:cubicBezTo>
                    <a:cubicBezTo>
                      <a:pt x="121" y="672"/>
                      <a:pt x="121" y="672"/>
                      <a:pt x="121" y="672"/>
                    </a:cubicBezTo>
                    <a:lnTo>
                      <a:pt x="119" y="672"/>
                    </a:lnTo>
                    <a:lnTo>
                      <a:pt x="94" y="670"/>
                    </a:lnTo>
                    <a:lnTo>
                      <a:pt x="96" y="665"/>
                    </a:lnTo>
                    <a:lnTo>
                      <a:pt x="96" y="663"/>
                    </a:lnTo>
                    <a:lnTo>
                      <a:pt x="94" y="663"/>
                    </a:lnTo>
                    <a:cubicBezTo>
                      <a:pt x="89" y="663"/>
                      <a:pt x="88" y="660"/>
                      <a:pt x="88" y="656"/>
                    </a:cubicBezTo>
                    <a:lnTo>
                      <a:pt x="88" y="653"/>
                    </a:lnTo>
                    <a:lnTo>
                      <a:pt x="88" y="650"/>
                    </a:lnTo>
                    <a:cubicBezTo>
                      <a:pt x="88" y="649"/>
                      <a:pt x="88" y="646"/>
                      <a:pt x="88" y="646"/>
                    </a:cubicBezTo>
                    <a:cubicBezTo>
                      <a:pt x="88" y="645"/>
                      <a:pt x="88" y="642"/>
                      <a:pt x="88" y="641"/>
                    </a:cubicBezTo>
                    <a:cubicBezTo>
                      <a:pt x="89" y="635"/>
                      <a:pt x="89" y="630"/>
                      <a:pt x="88" y="626"/>
                    </a:cubicBezTo>
                    <a:cubicBezTo>
                      <a:pt x="88" y="625"/>
                      <a:pt x="86" y="625"/>
                      <a:pt x="85" y="625"/>
                    </a:cubicBezTo>
                    <a:lnTo>
                      <a:pt x="82" y="623"/>
                    </a:lnTo>
                    <a:lnTo>
                      <a:pt x="82" y="620"/>
                    </a:lnTo>
                    <a:cubicBezTo>
                      <a:pt x="81" y="618"/>
                      <a:pt x="81" y="617"/>
                      <a:pt x="79" y="616"/>
                    </a:cubicBezTo>
                    <a:lnTo>
                      <a:pt x="77" y="614"/>
                    </a:lnTo>
                    <a:cubicBezTo>
                      <a:pt x="75" y="610"/>
                      <a:pt x="75" y="607"/>
                      <a:pt x="75" y="604"/>
                    </a:cubicBezTo>
                    <a:cubicBezTo>
                      <a:pt x="75" y="602"/>
                      <a:pt x="75" y="602"/>
                      <a:pt x="75" y="601"/>
                    </a:cubicBezTo>
                    <a:cubicBezTo>
                      <a:pt x="75" y="601"/>
                      <a:pt x="73" y="601"/>
                      <a:pt x="72" y="601"/>
                    </a:cubicBezTo>
                    <a:lnTo>
                      <a:pt x="66" y="600"/>
                    </a:lnTo>
                    <a:lnTo>
                      <a:pt x="68" y="595"/>
                    </a:lnTo>
                    <a:cubicBezTo>
                      <a:pt x="68" y="593"/>
                      <a:pt x="68" y="593"/>
                      <a:pt x="68" y="593"/>
                    </a:cubicBezTo>
                    <a:cubicBezTo>
                      <a:pt x="68" y="593"/>
                      <a:pt x="66" y="593"/>
                      <a:pt x="64" y="592"/>
                    </a:cubicBezTo>
                    <a:lnTo>
                      <a:pt x="59" y="592"/>
                    </a:lnTo>
                    <a:lnTo>
                      <a:pt x="60" y="586"/>
                    </a:lnTo>
                    <a:cubicBezTo>
                      <a:pt x="60" y="586"/>
                      <a:pt x="59" y="585"/>
                      <a:pt x="54" y="585"/>
                    </a:cubicBezTo>
                    <a:lnTo>
                      <a:pt x="52" y="585"/>
                    </a:lnTo>
                    <a:cubicBezTo>
                      <a:pt x="51" y="585"/>
                      <a:pt x="49" y="585"/>
                      <a:pt x="49" y="585"/>
                    </a:cubicBezTo>
                    <a:lnTo>
                      <a:pt x="47" y="585"/>
                    </a:lnTo>
                    <a:lnTo>
                      <a:pt x="45" y="581"/>
                    </a:lnTo>
                    <a:cubicBezTo>
                      <a:pt x="42" y="576"/>
                      <a:pt x="40" y="572"/>
                      <a:pt x="36" y="568"/>
                    </a:cubicBezTo>
                    <a:lnTo>
                      <a:pt x="35" y="568"/>
                    </a:lnTo>
                    <a:cubicBezTo>
                      <a:pt x="32" y="567"/>
                      <a:pt x="31" y="565"/>
                      <a:pt x="31" y="561"/>
                    </a:cubicBezTo>
                    <a:lnTo>
                      <a:pt x="31" y="560"/>
                    </a:lnTo>
                    <a:cubicBezTo>
                      <a:pt x="31" y="558"/>
                      <a:pt x="31" y="558"/>
                      <a:pt x="31" y="556"/>
                    </a:cubicBezTo>
                    <a:cubicBezTo>
                      <a:pt x="31" y="556"/>
                      <a:pt x="31" y="555"/>
                      <a:pt x="29" y="555"/>
                    </a:cubicBezTo>
                    <a:cubicBezTo>
                      <a:pt x="27" y="553"/>
                      <a:pt x="26" y="553"/>
                      <a:pt x="23" y="553"/>
                    </a:cubicBezTo>
                    <a:cubicBezTo>
                      <a:pt x="20" y="552"/>
                      <a:pt x="17" y="552"/>
                      <a:pt x="12" y="549"/>
                    </a:cubicBezTo>
                    <a:lnTo>
                      <a:pt x="11" y="548"/>
                    </a:lnTo>
                    <a:cubicBezTo>
                      <a:pt x="10" y="546"/>
                      <a:pt x="8" y="544"/>
                      <a:pt x="7" y="544"/>
                    </a:cubicBezTo>
                    <a:cubicBezTo>
                      <a:pt x="0" y="544"/>
                      <a:pt x="0" y="540"/>
                      <a:pt x="0" y="537"/>
                    </a:cubicBezTo>
                    <a:lnTo>
                      <a:pt x="4" y="441"/>
                    </a:lnTo>
                    <a:cubicBezTo>
                      <a:pt x="5" y="438"/>
                      <a:pt x="7" y="437"/>
                      <a:pt x="8" y="434"/>
                    </a:cubicBezTo>
                    <a:lnTo>
                      <a:pt x="10" y="435"/>
                    </a:lnTo>
                    <a:cubicBezTo>
                      <a:pt x="11" y="435"/>
                      <a:pt x="11" y="435"/>
                      <a:pt x="11" y="435"/>
                    </a:cubicBezTo>
                    <a:cubicBezTo>
                      <a:pt x="12" y="434"/>
                      <a:pt x="12" y="428"/>
                      <a:pt x="12" y="426"/>
                    </a:cubicBezTo>
                    <a:lnTo>
                      <a:pt x="12" y="425"/>
                    </a:lnTo>
                    <a:lnTo>
                      <a:pt x="15" y="419"/>
                    </a:lnTo>
                    <a:lnTo>
                      <a:pt x="19" y="419"/>
                    </a:lnTo>
                    <a:lnTo>
                      <a:pt x="20" y="419"/>
                    </a:lnTo>
                    <a:lnTo>
                      <a:pt x="20" y="414"/>
                    </a:lnTo>
                    <a:lnTo>
                      <a:pt x="20" y="409"/>
                    </a:lnTo>
                    <a:cubicBezTo>
                      <a:pt x="122" y="218"/>
                      <a:pt x="294" y="71"/>
                      <a:pt x="500" y="0"/>
                    </a:cubicBezTo>
                    <a:cubicBezTo>
                      <a:pt x="500" y="1"/>
                      <a:pt x="500" y="1"/>
                      <a:pt x="500" y="1"/>
                    </a:cubicBezTo>
                    <a:cubicBezTo>
                      <a:pt x="500" y="6"/>
                      <a:pt x="499" y="11"/>
                      <a:pt x="495" y="18"/>
                    </a:cubicBezTo>
                    <a:cubicBezTo>
                      <a:pt x="494" y="19"/>
                      <a:pt x="492" y="20"/>
                      <a:pt x="491" y="22"/>
                    </a:cubicBezTo>
                    <a:lnTo>
                      <a:pt x="489" y="25"/>
                    </a:lnTo>
                    <a:lnTo>
                      <a:pt x="487" y="23"/>
                    </a:lnTo>
                    <a:cubicBezTo>
                      <a:pt x="485" y="23"/>
                      <a:pt x="485" y="23"/>
                      <a:pt x="485" y="23"/>
                    </a:cubicBezTo>
                    <a:lnTo>
                      <a:pt x="485" y="25"/>
                    </a:lnTo>
                    <a:lnTo>
                      <a:pt x="485" y="27"/>
                    </a:lnTo>
                    <a:cubicBezTo>
                      <a:pt x="483" y="29"/>
                      <a:pt x="482" y="31"/>
                      <a:pt x="478" y="31"/>
                    </a:cubicBezTo>
                    <a:lnTo>
                      <a:pt x="466" y="31"/>
                    </a:lnTo>
                    <a:cubicBezTo>
                      <a:pt x="464" y="31"/>
                      <a:pt x="462" y="31"/>
                      <a:pt x="462" y="31"/>
                    </a:cubicBezTo>
                    <a:lnTo>
                      <a:pt x="462" y="32"/>
                    </a:lnTo>
                    <a:cubicBezTo>
                      <a:pt x="459" y="35"/>
                      <a:pt x="458" y="39"/>
                      <a:pt x="452" y="39"/>
                    </a:cubicBezTo>
                    <a:lnTo>
                      <a:pt x="451" y="39"/>
                    </a:lnTo>
                    <a:lnTo>
                      <a:pt x="450" y="39"/>
                    </a:lnTo>
                    <a:lnTo>
                      <a:pt x="431" y="36"/>
                    </a:lnTo>
                    <a:lnTo>
                      <a:pt x="430" y="36"/>
                    </a:lnTo>
                    <a:cubicBezTo>
                      <a:pt x="430" y="36"/>
                      <a:pt x="430" y="39"/>
                      <a:pt x="430" y="40"/>
                    </a:cubicBezTo>
                    <a:lnTo>
                      <a:pt x="429" y="46"/>
                    </a:lnTo>
                    <a:lnTo>
                      <a:pt x="423" y="44"/>
                    </a:lnTo>
                    <a:cubicBezTo>
                      <a:pt x="421" y="46"/>
                      <a:pt x="421" y="48"/>
                      <a:pt x="421" y="52"/>
                    </a:cubicBezTo>
                    <a:lnTo>
                      <a:pt x="421" y="59"/>
                    </a:lnTo>
                    <a:lnTo>
                      <a:pt x="421" y="60"/>
                    </a:lnTo>
                    <a:cubicBezTo>
                      <a:pt x="421" y="60"/>
                      <a:pt x="421" y="64"/>
                      <a:pt x="420" y="65"/>
                    </a:cubicBezTo>
                    <a:cubicBezTo>
                      <a:pt x="418" y="68"/>
                      <a:pt x="415" y="68"/>
                      <a:pt x="414" y="68"/>
                    </a:cubicBezTo>
                    <a:lnTo>
                      <a:pt x="413" y="77"/>
                    </a:lnTo>
                    <a:lnTo>
                      <a:pt x="406" y="75"/>
                    </a:lnTo>
                    <a:cubicBezTo>
                      <a:pt x="405" y="75"/>
                      <a:pt x="405" y="81"/>
                      <a:pt x="405" y="83"/>
                    </a:cubicBezTo>
                    <a:lnTo>
                      <a:pt x="405" y="84"/>
                    </a:lnTo>
                    <a:cubicBezTo>
                      <a:pt x="405" y="85"/>
                      <a:pt x="406" y="87"/>
                      <a:pt x="406" y="89"/>
                    </a:cubicBezTo>
                    <a:cubicBezTo>
                      <a:pt x="408" y="93"/>
                      <a:pt x="411" y="97"/>
                      <a:pt x="408" y="104"/>
                    </a:cubicBezTo>
                    <a:cubicBezTo>
                      <a:pt x="408" y="105"/>
                      <a:pt x="406" y="106"/>
                      <a:pt x="405" y="108"/>
                    </a:cubicBezTo>
                    <a:cubicBezTo>
                      <a:pt x="405" y="109"/>
                      <a:pt x="403" y="109"/>
                      <a:pt x="403" y="111"/>
                    </a:cubicBezTo>
                    <a:lnTo>
                      <a:pt x="405" y="111"/>
                    </a:lnTo>
                    <a:lnTo>
                      <a:pt x="406" y="111"/>
                    </a:lnTo>
                    <a:cubicBezTo>
                      <a:pt x="408" y="111"/>
                      <a:pt x="408" y="111"/>
                      <a:pt x="410" y="111"/>
                    </a:cubicBezTo>
                    <a:cubicBezTo>
                      <a:pt x="410" y="106"/>
                      <a:pt x="411" y="104"/>
                      <a:pt x="414" y="104"/>
                    </a:cubicBezTo>
                    <a:cubicBezTo>
                      <a:pt x="418" y="102"/>
                      <a:pt x="420" y="100"/>
                      <a:pt x="423" y="97"/>
                    </a:cubicBezTo>
                    <a:cubicBezTo>
                      <a:pt x="424" y="96"/>
                      <a:pt x="426" y="94"/>
                      <a:pt x="429" y="93"/>
                    </a:cubicBezTo>
                    <a:cubicBezTo>
                      <a:pt x="431" y="90"/>
                      <a:pt x="436" y="89"/>
                      <a:pt x="441" y="90"/>
                    </a:cubicBezTo>
                    <a:lnTo>
                      <a:pt x="442" y="90"/>
                    </a:lnTo>
                    <a:cubicBezTo>
                      <a:pt x="443" y="90"/>
                      <a:pt x="445" y="89"/>
                      <a:pt x="446" y="89"/>
                    </a:cubicBezTo>
                    <a:cubicBezTo>
                      <a:pt x="448" y="87"/>
                      <a:pt x="448" y="87"/>
                      <a:pt x="448" y="83"/>
                    </a:cubicBezTo>
                    <a:lnTo>
                      <a:pt x="450" y="81"/>
                    </a:lnTo>
                    <a:cubicBezTo>
                      <a:pt x="450" y="78"/>
                      <a:pt x="451" y="75"/>
                      <a:pt x="454" y="73"/>
                    </a:cubicBezTo>
                    <a:cubicBezTo>
                      <a:pt x="455" y="73"/>
                      <a:pt x="455" y="73"/>
                      <a:pt x="455" y="73"/>
                    </a:cubicBezTo>
                    <a:cubicBezTo>
                      <a:pt x="458" y="71"/>
                      <a:pt x="458" y="64"/>
                      <a:pt x="457" y="59"/>
                    </a:cubicBezTo>
                    <a:lnTo>
                      <a:pt x="457" y="56"/>
                    </a:lnTo>
                    <a:lnTo>
                      <a:pt x="457" y="52"/>
                    </a:lnTo>
                    <a:lnTo>
                      <a:pt x="476" y="52"/>
                    </a:lnTo>
                    <a:cubicBezTo>
                      <a:pt x="478" y="52"/>
                      <a:pt x="478" y="52"/>
                      <a:pt x="479" y="52"/>
                    </a:cubicBezTo>
                    <a:cubicBezTo>
                      <a:pt x="480" y="52"/>
                      <a:pt x="480" y="52"/>
                      <a:pt x="482" y="53"/>
                    </a:cubicBezTo>
                    <a:cubicBezTo>
                      <a:pt x="483" y="53"/>
                      <a:pt x="485" y="52"/>
                      <a:pt x="487" y="52"/>
                    </a:cubicBezTo>
                    <a:cubicBezTo>
                      <a:pt x="491" y="50"/>
                      <a:pt x="494" y="47"/>
                      <a:pt x="495" y="43"/>
                    </a:cubicBezTo>
                    <a:cubicBezTo>
                      <a:pt x="496" y="40"/>
                      <a:pt x="500" y="36"/>
                      <a:pt x="504" y="39"/>
                    </a:cubicBezTo>
                    <a:lnTo>
                      <a:pt x="537" y="39"/>
                    </a:lnTo>
                    <a:cubicBezTo>
                      <a:pt x="538" y="39"/>
                      <a:pt x="538" y="39"/>
                      <a:pt x="538" y="39"/>
                    </a:cubicBezTo>
                    <a:cubicBezTo>
                      <a:pt x="541" y="39"/>
                      <a:pt x="545" y="41"/>
                      <a:pt x="544" y="46"/>
                    </a:cubicBezTo>
                    <a:lnTo>
                      <a:pt x="544" y="59"/>
                    </a:lnTo>
                    <a:lnTo>
                      <a:pt x="538" y="56"/>
                    </a:lnTo>
                    <a:lnTo>
                      <a:pt x="537" y="56"/>
                    </a:lnTo>
                    <a:cubicBezTo>
                      <a:pt x="537" y="56"/>
                      <a:pt x="537" y="57"/>
                      <a:pt x="537" y="59"/>
                    </a:cubicBezTo>
                    <a:cubicBezTo>
                      <a:pt x="537" y="59"/>
                      <a:pt x="537" y="60"/>
                      <a:pt x="540" y="60"/>
                    </a:cubicBezTo>
                    <a:cubicBezTo>
                      <a:pt x="541" y="60"/>
                      <a:pt x="541" y="62"/>
                      <a:pt x="543" y="62"/>
                    </a:cubicBezTo>
                    <a:cubicBezTo>
                      <a:pt x="544" y="62"/>
                      <a:pt x="545" y="62"/>
                      <a:pt x="547" y="62"/>
                    </a:cubicBezTo>
                    <a:cubicBezTo>
                      <a:pt x="548" y="62"/>
                      <a:pt x="548" y="62"/>
                      <a:pt x="550" y="62"/>
                    </a:cubicBezTo>
                    <a:cubicBezTo>
                      <a:pt x="550" y="62"/>
                      <a:pt x="552" y="60"/>
                      <a:pt x="553" y="59"/>
                    </a:cubicBezTo>
                    <a:cubicBezTo>
                      <a:pt x="555" y="57"/>
                      <a:pt x="557" y="56"/>
                      <a:pt x="562" y="56"/>
                    </a:cubicBezTo>
                    <a:lnTo>
                      <a:pt x="568" y="55"/>
                    </a:lnTo>
                    <a:lnTo>
                      <a:pt x="566" y="81"/>
                    </a:lnTo>
                    <a:cubicBezTo>
                      <a:pt x="566" y="84"/>
                      <a:pt x="568" y="87"/>
                      <a:pt x="569" y="90"/>
                    </a:cubicBezTo>
                    <a:lnTo>
                      <a:pt x="569" y="92"/>
                    </a:lnTo>
                    <a:cubicBezTo>
                      <a:pt x="572" y="94"/>
                      <a:pt x="573" y="99"/>
                      <a:pt x="573" y="105"/>
                    </a:cubicBezTo>
                    <a:cubicBezTo>
                      <a:pt x="573" y="108"/>
                      <a:pt x="573" y="111"/>
                      <a:pt x="573" y="113"/>
                    </a:cubicBezTo>
                    <a:cubicBezTo>
                      <a:pt x="572" y="115"/>
                      <a:pt x="571" y="120"/>
                      <a:pt x="565" y="120"/>
                    </a:cubicBezTo>
                    <a:cubicBezTo>
                      <a:pt x="564" y="120"/>
                      <a:pt x="562" y="120"/>
                      <a:pt x="562" y="120"/>
                    </a:cubicBezTo>
                    <a:cubicBezTo>
                      <a:pt x="560" y="120"/>
                      <a:pt x="560" y="120"/>
                      <a:pt x="560" y="120"/>
                    </a:cubicBezTo>
                    <a:cubicBezTo>
                      <a:pt x="559" y="120"/>
                      <a:pt x="559" y="120"/>
                      <a:pt x="557" y="120"/>
                    </a:cubicBezTo>
                    <a:cubicBezTo>
                      <a:pt x="556" y="120"/>
                      <a:pt x="553" y="118"/>
                      <a:pt x="552" y="118"/>
                    </a:cubicBezTo>
                    <a:cubicBezTo>
                      <a:pt x="548" y="118"/>
                      <a:pt x="547" y="118"/>
                      <a:pt x="544" y="118"/>
                    </a:cubicBezTo>
                    <a:cubicBezTo>
                      <a:pt x="541" y="118"/>
                      <a:pt x="538" y="118"/>
                      <a:pt x="537" y="120"/>
                    </a:cubicBezTo>
                    <a:cubicBezTo>
                      <a:pt x="535" y="120"/>
                      <a:pt x="535" y="120"/>
                      <a:pt x="535" y="120"/>
                    </a:cubicBezTo>
                    <a:cubicBezTo>
                      <a:pt x="534" y="121"/>
                      <a:pt x="534" y="121"/>
                      <a:pt x="534" y="121"/>
                    </a:cubicBezTo>
                    <a:cubicBezTo>
                      <a:pt x="532" y="124"/>
                      <a:pt x="531" y="125"/>
                      <a:pt x="528" y="125"/>
                    </a:cubicBezTo>
                    <a:cubicBezTo>
                      <a:pt x="527" y="125"/>
                      <a:pt x="527" y="125"/>
                      <a:pt x="527" y="125"/>
                    </a:cubicBezTo>
                    <a:lnTo>
                      <a:pt x="527" y="127"/>
                    </a:lnTo>
                    <a:lnTo>
                      <a:pt x="528" y="134"/>
                    </a:lnTo>
                    <a:lnTo>
                      <a:pt x="520" y="133"/>
                    </a:lnTo>
                    <a:cubicBezTo>
                      <a:pt x="519" y="133"/>
                      <a:pt x="519" y="133"/>
                      <a:pt x="519" y="133"/>
                    </a:cubicBezTo>
                    <a:cubicBezTo>
                      <a:pt x="519" y="133"/>
                      <a:pt x="519" y="134"/>
                      <a:pt x="519" y="136"/>
                    </a:cubicBezTo>
                    <a:lnTo>
                      <a:pt x="517" y="141"/>
                    </a:lnTo>
                    <a:lnTo>
                      <a:pt x="459" y="139"/>
                    </a:lnTo>
                    <a:cubicBezTo>
                      <a:pt x="458" y="139"/>
                      <a:pt x="457" y="139"/>
                      <a:pt x="455" y="137"/>
                    </a:cubicBezTo>
                    <a:cubicBezTo>
                      <a:pt x="454" y="137"/>
                      <a:pt x="452" y="137"/>
                      <a:pt x="451" y="137"/>
                    </a:cubicBezTo>
                    <a:cubicBezTo>
                      <a:pt x="450" y="137"/>
                      <a:pt x="450" y="137"/>
                      <a:pt x="450" y="137"/>
                    </a:cubicBezTo>
                    <a:lnTo>
                      <a:pt x="448" y="145"/>
                    </a:lnTo>
                    <a:lnTo>
                      <a:pt x="443" y="145"/>
                    </a:lnTo>
                    <a:cubicBezTo>
                      <a:pt x="442" y="145"/>
                      <a:pt x="441" y="145"/>
                      <a:pt x="439" y="145"/>
                    </a:cubicBezTo>
                    <a:cubicBezTo>
                      <a:pt x="439" y="145"/>
                      <a:pt x="438" y="145"/>
                      <a:pt x="436" y="145"/>
                    </a:cubicBezTo>
                    <a:cubicBezTo>
                      <a:pt x="434" y="145"/>
                      <a:pt x="433" y="145"/>
                      <a:pt x="433" y="145"/>
                    </a:cubicBezTo>
                    <a:lnTo>
                      <a:pt x="433" y="153"/>
                    </a:lnTo>
                    <a:lnTo>
                      <a:pt x="429" y="153"/>
                    </a:lnTo>
                    <a:cubicBezTo>
                      <a:pt x="427" y="153"/>
                      <a:pt x="426" y="153"/>
                      <a:pt x="424" y="154"/>
                    </a:cubicBezTo>
                    <a:cubicBezTo>
                      <a:pt x="426" y="155"/>
                      <a:pt x="427" y="157"/>
                      <a:pt x="429" y="157"/>
                    </a:cubicBezTo>
                    <a:cubicBezTo>
                      <a:pt x="430" y="158"/>
                      <a:pt x="431" y="158"/>
                      <a:pt x="433" y="158"/>
                    </a:cubicBezTo>
                    <a:cubicBezTo>
                      <a:pt x="434" y="158"/>
                      <a:pt x="436" y="157"/>
                      <a:pt x="438" y="157"/>
                    </a:cubicBezTo>
                    <a:cubicBezTo>
                      <a:pt x="439" y="153"/>
                      <a:pt x="441" y="150"/>
                      <a:pt x="445" y="150"/>
                    </a:cubicBezTo>
                    <a:lnTo>
                      <a:pt x="464" y="150"/>
                    </a:lnTo>
                    <a:lnTo>
                      <a:pt x="464" y="157"/>
                    </a:lnTo>
                    <a:cubicBezTo>
                      <a:pt x="463" y="162"/>
                      <a:pt x="459" y="166"/>
                      <a:pt x="458" y="169"/>
                    </a:cubicBezTo>
                    <a:cubicBezTo>
                      <a:pt x="457" y="170"/>
                      <a:pt x="457" y="171"/>
                      <a:pt x="455" y="171"/>
                    </a:cubicBezTo>
                    <a:cubicBezTo>
                      <a:pt x="454" y="174"/>
                      <a:pt x="452" y="178"/>
                      <a:pt x="448" y="176"/>
                    </a:cubicBezTo>
                    <a:lnTo>
                      <a:pt x="446" y="176"/>
                    </a:lnTo>
                    <a:lnTo>
                      <a:pt x="436" y="176"/>
                    </a:lnTo>
                    <a:lnTo>
                      <a:pt x="434" y="176"/>
                    </a:lnTo>
                    <a:cubicBezTo>
                      <a:pt x="433" y="176"/>
                      <a:pt x="433" y="176"/>
                      <a:pt x="433" y="176"/>
                    </a:cubicBezTo>
                    <a:cubicBezTo>
                      <a:pt x="433" y="176"/>
                      <a:pt x="431" y="176"/>
                      <a:pt x="431" y="178"/>
                    </a:cubicBezTo>
                    <a:cubicBezTo>
                      <a:pt x="431" y="181"/>
                      <a:pt x="430" y="183"/>
                      <a:pt x="424" y="183"/>
                    </a:cubicBezTo>
                    <a:cubicBezTo>
                      <a:pt x="423" y="183"/>
                      <a:pt x="421" y="183"/>
                      <a:pt x="420" y="183"/>
                    </a:cubicBezTo>
                    <a:cubicBezTo>
                      <a:pt x="418" y="183"/>
                      <a:pt x="418" y="183"/>
                      <a:pt x="417" y="183"/>
                    </a:cubicBezTo>
                    <a:lnTo>
                      <a:pt x="415" y="191"/>
                    </a:lnTo>
                    <a:lnTo>
                      <a:pt x="411" y="191"/>
                    </a:lnTo>
                    <a:cubicBezTo>
                      <a:pt x="410" y="191"/>
                      <a:pt x="408" y="191"/>
                      <a:pt x="406" y="191"/>
                    </a:cubicBezTo>
                    <a:cubicBezTo>
                      <a:pt x="406" y="189"/>
                      <a:pt x="405" y="189"/>
                      <a:pt x="403" y="189"/>
                    </a:cubicBezTo>
                    <a:cubicBezTo>
                      <a:pt x="402" y="189"/>
                      <a:pt x="401" y="189"/>
                      <a:pt x="401" y="189"/>
                    </a:cubicBezTo>
                    <a:lnTo>
                      <a:pt x="401" y="198"/>
                    </a:lnTo>
                    <a:lnTo>
                      <a:pt x="394" y="197"/>
                    </a:lnTo>
                    <a:lnTo>
                      <a:pt x="393" y="197"/>
                    </a:lnTo>
                    <a:cubicBezTo>
                      <a:pt x="393" y="197"/>
                      <a:pt x="393" y="198"/>
                      <a:pt x="393" y="201"/>
                    </a:cubicBezTo>
                    <a:lnTo>
                      <a:pt x="392" y="206"/>
                    </a:lnTo>
                    <a:lnTo>
                      <a:pt x="387" y="206"/>
                    </a:lnTo>
                    <a:lnTo>
                      <a:pt x="386" y="209"/>
                    </a:lnTo>
                    <a:cubicBezTo>
                      <a:pt x="386" y="210"/>
                      <a:pt x="386" y="210"/>
                      <a:pt x="386" y="211"/>
                    </a:cubicBezTo>
                    <a:cubicBezTo>
                      <a:pt x="385" y="216"/>
                      <a:pt x="385" y="220"/>
                      <a:pt x="381" y="223"/>
                    </a:cubicBezTo>
                    <a:cubicBezTo>
                      <a:pt x="381" y="225"/>
                      <a:pt x="380" y="226"/>
                      <a:pt x="378" y="227"/>
                    </a:cubicBezTo>
                    <a:lnTo>
                      <a:pt x="377" y="230"/>
                    </a:lnTo>
                    <a:cubicBezTo>
                      <a:pt x="375" y="231"/>
                      <a:pt x="374" y="235"/>
                      <a:pt x="369" y="235"/>
                    </a:cubicBezTo>
                    <a:lnTo>
                      <a:pt x="357" y="235"/>
                    </a:lnTo>
                    <a:cubicBezTo>
                      <a:pt x="356" y="235"/>
                      <a:pt x="356" y="234"/>
                      <a:pt x="354" y="234"/>
                    </a:cubicBezTo>
                    <a:lnTo>
                      <a:pt x="353" y="234"/>
                    </a:lnTo>
                    <a:cubicBezTo>
                      <a:pt x="353" y="235"/>
                      <a:pt x="353" y="237"/>
                      <a:pt x="353" y="237"/>
                    </a:cubicBezTo>
                    <a:cubicBezTo>
                      <a:pt x="353" y="238"/>
                      <a:pt x="352" y="243"/>
                      <a:pt x="344" y="243"/>
                    </a:cubicBezTo>
                    <a:cubicBezTo>
                      <a:pt x="343" y="243"/>
                      <a:pt x="343" y="243"/>
                      <a:pt x="341" y="241"/>
                    </a:cubicBezTo>
                    <a:cubicBezTo>
                      <a:pt x="331" y="247"/>
                      <a:pt x="324" y="253"/>
                      <a:pt x="317" y="262"/>
                    </a:cubicBezTo>
                    <a:cubicBezTo>
                      <a:pt x="316" y="263"/>
                      <a:pt x="315" y="264"/>
                      <a:pt x="313" y="268"/>
                    </a:cubicBezTo>
                    <a:lnTo>
                      <a:pt x="313" y="278"/>
                    </a:lnTo>
                    <a:cubicBezTo>
                      <a:pt x="313" y="284"/>
                      <a:pt x="310" y="285"/>
                      <a:pt x="307" y="287"/>
                    </a:cubicBezTo>
                    <a:cubicBezTo>
                      <a:pt x="305" y="287"/>
                      <a:pt x="305" y="287"/>
                      <a:pt x="304" y="287"/>
                    </a:cubicBezTo>
                    <a:cubicBezTo>
                      <a:pt x="303" y="288"/>
                      <a:pt x="303" y="290"/>
                      <a:pt x="301" y="290"/>
                    </a:cubicBezTo>
                    <a:cubicBezTo>
                      <a:pt x="300" y="293"/>
                      <a:pt x="298" y="295"/>
                      <a:pt x="297" y="296"/>
                    </a:cubicBezTo>
                    <a:lnTo>
                      <a:pt x="297" y="297"/>
                    </a:lnTo>
                    <a:cubicBezTo>
                      <a:pt x="296" y="300"/>
                      <a:pt x="292" y="302"/>
                      <a:pt x="289" y="302"/>
                    </a:cubicBezTo>
                    <a:lnTo>
                      <a:pt x="285" y="300"/>
                    </a:lnTo>
                    <a:cubicBezTo>
                      <a:pt x="280" y="303"/>
                      <a:pt x="276" y="305"/>
                      <a:pt x="273" y="308"/>
                    </a:cubicBezTo>
                    <a:cubicBezTo>
                      <a:pt x="271" y="311"/>
                      <a:pt x="267" y="313"/>
                      <a:pt x="266" y="320"/>
                    </a:cubicBezTo>
                    <a:cubicBezTo>
                      <a:pt x="264" y="323"/>
                      <a:pt x="260" y="324"/>
                      <a:pt x="255" y="324"/>
                    </a:cubicBezTo>
                    <a:cubicBezTo>
                      <a:pt x="254" y="323"/>
                      <a:pt x="252" y="323"/>
                      <a:pt x="252" y="323"/>
                    </a:cubicBezTo>
                    <a:cubicBezTo>
                      <a:pt x="251" y="323"/>
                      <a:pt x="251" y="323"/>
                      <a:pt x="250" y="323"/>
                    </a:cubicBezTo>
                    <a:lnTo>
                      <a:pt x="242" y="323"/>
                    </a:lnTo>
                    <a:cubicBezTo>
                      <a:pt x="242" y="324"/>
                      <a:pt x="242" y="325"/>
                      <a:pt x="242" y="325"/>
                    </a:cubicBezTo>
                    <a:cubicBezTo>
                      <a:pt x="243" y="327"/>
                      <a:pt x="243" y="327"/>
                      <a:pt x="245" y="328"/>
                    </a:cubicBezTo>
                    <a:cubicBezTo>
                      <a:pt x="250" y="330"/>
                      <a:pt x="250" y="336"/>
                      <a:pt x="250" y="339"/>
                    </a:cubicBezTo>
                    <a:cubicBezTo>
                      <a:pt x="250" y="340"/>
                      <a:pt x="250" y="340"/>
                      <a:pt x="250" y="340"/>
                    </a:cubicBezTo>
                    <a:lnTo>
                      <a:pt x="248" y="346"/>
                    </a:lnTo>
                    <a:lnTo>
                      <a:pt x="242" y="346"/>
                    </a:lnTo>
                    <a:cubicBezTo>
                      <a:pt x="242" y="345"/>
                      <a:pt x="240" y="345"/>
                      <a:pt x="239" y="345"/>
                    </a:cubicBezTo>
                    <a:cubicBezTo>
                      <a:pt x="238" y="345"/>
                      <a:pt x="236" y="346"/>
                      <a:pt x="235" y="346"/>
                    </a:cubicBezTo>
                    <a:cubicBezTo>
                      <a:pt x="235" y="346"/>
                      <a:pt x="233" y="348"/>
                      <a:pt x="233" y="349"/>
                    </a:cubicBezTo>
                    <a:cubicBezTo>
                      <a:pt x="232" y="351"/>
                      <a:pt x="230" y="353"/>
                      <a:pt x="224" y="352"/>
                    </a:cubicBezTo>
                    <a:cubicBezTo>
                      <a:pt x="223" y="352"/>
                      <a:pt x="223" y="352"/>
                      <a:pt x="222" y="352"/>
                    </a:cubicBezTo>
                    <a:lnTo>
                      <a:pt x="220" y="352"/>
                    </a:lnTo>
                    <a:lnTo>
                      <a:pt x="218" y="352"/>
                    </a:lnTo>
                    <a:cubicBezTo>
                      <a:pt x="217" y="353"/>
                      <a:pt x="217" y="358"/>
                      <a:pt x="217" y="365"/>
                    </a:cubicBezTo>
                    <a:cubicBezTo>
                      <a:pt x="217" y="369"/>
                      <a:pt x="217" y="370"/>
                      <a:pt x="217" y="370"/>
                    </a:cubicBezTo>
                    <a:lnTo>
                      <a:pt x="217" y="377"/>
                    </a:lnTo>
                    <a:lnTo>
                      <a:pt x="211" y="374"/>
                    </a:lnTo>
                    <a:cubicBezTo>
                      <a:pt x="210" y="374"/>
                      <a:pt x="210" y="374"/>
                      <a:pt x="210" y="374"/>
                    </a:cubicBezTo>
                    <a:cubicBezTo>
                      <a:pt x="208" y="376"/>
                      <a:pt x="208" y="382"/>
                      <a:pt x="208" y="383"/>
                    </a:cubicBezTo>
                    <a:lnTo>
                      <a:pt x="208" y="385"/>
                    </a:lnTo>
                    <a:lnTo>
                      <a:pt x="208" y="392"/>
                    </a:lnTo>
                    <a:lnTo>
                      <a:pt x="202" y="390"/>
                    </a:lnTo>
                    <a:lnTo>
                      <a:pt x="201" y="390"/>
                    </a:lnTo>
                    <a:cubicBezTo>
                      <a:pt x="201" y="390"/>
                      <a:pt x="201" y="397"/>
                      <a:pt x="201" y="400"/>
                    </a:cubicBezTo>
                    <a:cubicBezTo>
                      <a:pt x="199" y="407"/>
                      <a:pt x="199" y="419"/>
                      <a:pt x="187" y="421"/>
                    </a:cubicBezTo>
                    <a:lnTo>
                      <a:pt x="180" y="422"/>
                    </a:lnTo>
                    <a:lnTo>
                      <a:pt x="182" y="414"/>
                    </a:lnTo>
                    <a:cubicBezTo>
                      <a:pt x="183" y="414"/>
                      <a:pt x="183" y="413"/>
                      <a:pt x="183" y="413"/>
                    </a:cubicBezTo>
                    <a:cubicBezTo>
                      <a:pt x="182" y="413"/>
                      <a:pt x="182" y="413"/>
                      <a:pt x="182" y="413"/>
                    </a:cubicBezTo>
                    <a:cubicBezTo>
                      <a:pt x="180" y="413"/>
                      <a:pt x="180" y="413"/>
                      <a:pt x="180" y="413"/>
                    </a:cubicBezTo>
                    <a:cubicBezTo>
                      <a:pt x="177" y="413"/>
                      <a:pt x="174" y="410"/>
                      <a:pt x="174" y="405"/>
                    </a:cubicBezTo>
                    <a:lnTo>
                      <a:pt x="175" y="395"/>
                    </a:lnTo>
                    <a:lnTo>
                      <a:pt x="178" y="395"/>
                    </a:lnTo>
                    <a:cubicBezTo>
                      <a:pt x="180" y="395"/>
                      <a:pt x="182" y="394"/>
                      <a:pt x="182" y="392"/>
                    </a:cubicBezTo>
                    <a:cubicBezTo>
                      <a:pt x="184" y="388"/>
                      <a:pt x="186" y="382"/>
                      <a:pt x="184" y="374"/>
                    </a:cubicBezTo>
                    <a:cubicBezTo>
                      <a:pt x="183" y="367"/>
                      <a:pt x="182" y="361"/>
                      <a:pt x="178" y="360"/>
                    </a:cubicBezTo>
                    <a:cubicBezTo>
                      <a:pt x="177" y="358"/>
                      <a:pt x="175" y="358"/>
                      <a:pt x="174" y="358"/>
                    </a:cubicBezTo>
                    <a:cubicBezTo>
                      <a:pt x="173" y="358"/>
                      <a:pt x="173" y="358"/>
                      <a:pt x="171" y="358"/>
                    </a:cubicBezTo>
                    <a:cubicBezTo>
                      <a:pt x="170" y="358"/>
                      <a:pt x="170" y="358"/>
                      <a:pt x="168" y="358"/>
                    </a:cubicBezTo>
                    <a:cubicBezTo>
                      <a:pt x="163" y="358"/>
                      <a:pt x="158" y="361"/>
                      <a:pt x="156" y="362"/>
                    </a:cubicBezTo>
                    <a:cubicBezTo>
                      <a:pt x="154" y="362"/>
                      <a:pt x="153" y="364"/>
                      <a:pt x="152" y="364"/>
                    </a:cubicBezTo>
                    <a:cubicBezTo>
                      <a:pt x="149" y="367"/>
                      <a:pt x="143" y="370"/>
                      <a:pt x="137" y="370"/>
                    </a:cubicBezTo>
                    <a:cubicBezTo>
                      <a:pt x="135" y="370"/>
                      <a:pt x="134" y="370"/>
                      <a:pt x="134" y="370"/>
                    </a:cubicBezTo>
                    <a:cubicBezTo>
                      <a:pt x="129" y="370"/>
                      <a:pt x="126" y="369"/>
                      <a:pt x="124" y="367"/>
                    </a:cubicBezTo>
                    <a:cubicBezTo>
                      <a:pt x="124" y="367"/>
                      <a:pt x="122" y="365"/>
                      <a:pt x="121" y="365"/>
                    </a:cubicBezTo>
                    <a:cubicBezTo>
                      <a:pt x="119" y="364"/>
                      <a:pt x="119" y="364"/>
                      <a:pt x="118" y="364"/>
                    </a:cubicBezTo>
                    <a:cubicBezTo>
                      <a:pt x="118" y="364"/>
                      <a:pt x="118" y="365"/>
                      <a:pt x="116" y="367"/>
                    </a:cubicBezTo>
                    <a:cubicBezTo>
                      <a:pt x="116" y="369"/>
                      <a:pt x="116" y="370"/>
                      <a:pt x="116" y="370"/>
                    </a:cubicBezTo>
                    <a:cubicBezTo>
                      <a:pt x="113" y="377"/>
                      <a:pt x="107" y="382"/>
                      <a:pt x="103" y="385"/>
                    </a:cubicBezTo>
                    <a:cubicBezTo>
                      <a:pt x="100" y="388"/>
                      <a:pt x="98" y="389"/>
                      <a:pt x="96" y="390"/>
                    </a:cubicBezTo>
                    <a:cubicBezTo>
                      <a:pt x="94" y="392"/>
                      <a:pt x="94" y="394"/>
                      <a:pt x="93" y="395"/>
                    </a:cubicBezTo>
                    <a:cubicBezTo>
                      <a:pt x="93" y="400"/>
                      <a:pt x="89" y="401"/>
                      <a:pt x="86" y="401"/>
                    </a:cubicBezTo>
                    <a:lnTo>
                      <a:pt x="85" y="401"/>
                    </a:lnTo>
                    <a:cubicBezTo>
                      <a:pt x="84" y="402"/>
                      <a:pt x="85" y="407"/>
                      <a:pt x="85" y="409"/>
                    </a:cubicBezTo>
                    <a:cubicBezTo>
                      <a:pt x="85" y="410"/>
                      <a:pt x="85" y="410"/>
                      <a:pt x="85" y="411"/>
                    </a:cubicBezTo>
                    <a:lnTo>
                      <a:pt x="84" y="417"/>
                    </a:lnTo>
                    <a:lnTo>
                      <a:pt x="77" y="416"/>
                    </a:lnTo>
                    <a:cubicBezTo>
                      <a:pt x="76" y="417"/>
                      <a:pt x="76" y="422"/>
                      <a:pt x="76" y="425"/>
                    </a:cubicBezTo>
                    <a:lnTo>
                      <a:pt x="76" y="426"/>
                    </a:lnTo>
                    <a:lnTo>
                      <a:pt x="76" y="432"/>
                    </a:lnTo>
                    <a:lnTo>
                      <a:pt x="70" y="430"/>
                    </a:lnTo>
                    <a:cubicBezTo>
                      <a:pt x="69" y="430"/>
                      <a:pt x="69" y="430"/>
                      <a:pt x="69" y="430"/>
                    </a:cubicBezTo>
                    <a:cubicBezTo>
                      <a:pt x="68" y="432"/>
                      <a:pt x="68" y="437"/>
                      <a:pt x="68" y="446"/>
                    </a:cubicBezTo>
                    <a:cubicBezTo>
                      <a:pt x="68" y="447"/>
                      <a:pt x="68" y="448"/>
                      <a:pt x="68" y="450"/>
                    </a:cubicBezTo>
                    <a:lnTo>
                      <a:pt x="68" y="455"/>
                    </a:lnTo>
                    <a:lnTo>
                      <a:pt x="61" y="454"/>
                    </a:lnTo>
                    <a:lnTo>
                      <a:pt x="60" y="454"/>
                    </a:lnTo>
                    <a:cubicBezTo>
                      <a:pt x="60" y="454"/>
                      <a:pt x="60" y="460"/>
                      <a:pt x="60" y="462"/>
                    </a:cubicBezTo>
                    <a:cubicBezTo>
                      <a:pt x="60" y="463"/>
                      <a:pt x="60" y="463"/>
                      <a:pt x="60" y="465"/>
                    </a:cubicBezTo>
                    <a:lnTo>
                      <a:pt x="59" y="471"/>
                    </a:lnTo>
                    <a:lnTo>
                      <a:pt x="52" y="469"/>
                    </a:lnTo>
                    <a:cubicBezTo>
                      <a:pt x="52" y="469"/>
                      <a:pt x="51" y="469"/>
                      <a:pt x="51" y="472"/>
                    </a:cubicBezTo>
                    <a:lnTo>
                      <a:pt x="51" y="478"/>
                    </a:lnTo>
                    <a:lnTo>
                      <a:pt x="45" y="476"/>
                    </a:lnTo>
                    <a:lnTo>
                      <a:pt x="44" y="476"/>
                    </a:lnTo>
                    <a:cubicBezTo>
                      <a:pt x="44" y="476"/>
                      <a:pt x="44" y="478"/>
                      <a:pt x="44" y="481"/>
                    </a:cubicBezTo>
                    <a:cubicBezTo>
                      <a:pt x="44" y="483"/>
                      <a:pt x="44" y="484"/>
                      <a:pt x="44" y="484"/>
                    </a:cubicBezTo>
                    <a:cubicBezTo>
                      <a:pt x="42" y="486"/>
                      <a:pt x="42" y="488"/>
                      <a:pt x="42" y="488"/>
                    </a:cubicBezTo>
                    <a:lnTo>
                      <a:pt x="44" y="488"/>
                    </a:lnTo>
                    <a:lnTo>
                      <a:pt x="44" y="490"/>
                    </a:lnTo>
                    <a:cubicBezTo>
                      <a:pt x="48" y="490"/>
                      <a:pt x="51" y="493"/>
                      <a:pt x="49" y="497"/>
                    </a:cubicBezTo>
                    <a:lnTo>
                      <a:pt x="49" y="503"/>
                    </a:lnTo>
                    <a:lnTo>
                      <a:pt x="49" y="504"/>
                    </a:lnTo>
                    <a:cubicBezTo>
                      <a:pt x="49" y="506"/>
                      <a:pt x="49" y="509"/>
                      <a:pt x="49" y="511"/>
                    </a:cubicBezTo>
                    <a:cubicBezTo>
                      <a:pt x="54" y="509"/>
                      <a:pt x="59" y="504"/>
                      <a:pt x="61" y="502"/>
                    </a:cubicBezTo>
                    <a:cubicBezTo>
                      <a:pt x="63" y="500"/>
                      <a:pt x="64" y="499"/>
                      <a:pt x="64" y="499"/>
                    </a:cubicBezTo>
                    <a:lnTo>
                      <a:pt x="66" y="497"/>
                    </a:lnTo>
                    <a:cubicBezTo>
                      <a:pt x="69" y="496"/>
                      <a:pt x="70" y="493"/>
                      <a:pt x="73" y="491"/>
                    </a:cubicBezTo>
                    <a:lnTo>
                      <a:pt x="75" y="490"/>
                    </a:lnTo>
                    <a:lnTo>
                      <a:pt x="77" y="491"/>
                    </a:lnTo>
                    <a:cubicBezTo>
                      <a:pt x="77" y="491"/>
                      <a:pt x="79" y="490"/>
                      <a:pt x="79" y="488"/>
                    </a:cubicBezTo>
                    <a:lnTo>
                      <a:pt x="79" y="483"/>
                    </a:lnTo>
                    <a:lnTo>
                      <a:pt x="85" y="484"/>
                    </a:lnTo>
                    <a:lnTo>
                      <a:pt x="86" y="484"/>
                    </a:lnTo>
                    <a:cubicBezTo>
                      <a:pt x="86" y="484"/>
                      <a:pt x="86" y="483"/>
                      <a:pt x="86" y="481"/>
                    </a:cubicBezTo>
                    <a:cubicBezTo>
                      <a:pt x="88" y="475"/>
                      <a:pt x="93" y="471"/>
                      <a:pt x="98" y="469"/>
                    </a:cubicBezTo>
                    <a:cubicBezTo>
                      <a:pt x="101" y="469"/>
                      <a:pt x="104" y="467"/>
                      <a:pt x="107" y="467"/>
                    </a:cubicBezTo>
                    <a:cubicBezTo>
                      <a:pt x="110" y="469"/>
                      <a:pt x="112" y="469"/>
                      <a:pt x="114" y="469"/>
                    </a:cubicBezTo>
                    <a:lnTo>
                      <a:pt x="121" y="469"/>
                    </a:lnTo>
                    <a:lnTo>
                      <a:pt x="121" y="475"/>
                    </a:lnTo>
                    <a:cubicBezTo>
                      <a:pt x="121" y="476"/>
                      <a:pt x="121" y="478"/>
                      <a:pt x="121" y="479"/>
                    </a:cubicBezTo>
                    <a:cubicBezTo>
                      <a:pt x="121" y="484"/>
                      <a:pt x="121" y="488"/>
                      <a:pt x="119" y="493"/>
                    </a:cubicBezTo>
                    <a:cubicBezTo>
                      <a:pt x="118" y="508"/>
                      <a:pt x="109" y="511"/>
                      <a:pt x="103" y="511"/>
                    </a:cubicBezTo>
                    <a:cubicBezTo>
                      <a:pt x="101" y="511"/>
                      <a:pt x="100" y="511"/>
                      <a:pt x="100" y="509"/>
                    </a:cubicBezTo>
                    <a:cubicBezTo>
                      <a:pt x="98" y="509"/>
                      <a:pt x="98" y="509"/>
                      <a:pt x="97" y="509"/>
                    </a:cubicBezTo>
                    <a:lnTo>
                      <a:pt x="97" y="511"/>
                    </a:lnTo>
                    <a:cubicBezTo>
                      <a:pt x="96" y="514"/>
                      <a:pt x="96" y="518"/>
                      <a:pt x="96" y="523"/>
                    </a:cubicBezTo>
                    <a:cubicBezTo>
                      <a:pt x="96" y="524"/>
                      <a:pt x="96" y="525"/>
                      <a:pt x="96" y="527"/>
                    </a:cubicBezTo>
                    <a:lnTo>
                      <a:pt x="96" y="535"/>
                    </a:lnTo>
                    <a:lnTo>
                      <a:pt x="89" y="531"/>
                    </a:lnTo>
                    <a:cubicBezTo>
                      <a:pt x="88" y="531"/>
                      <a:pt x="88" y="531"/>
                      <a:pt x="88" y="531"/>
                    </a:cubicBezTo>
                    <a:cubicBezTo>
                      <a:pt x="86" y="533"/>
                      <a:pt x="86" y="539"/>
                      <a:pt x="86" y="540"/>
                    </a:cubicBezTo>
                    <a:lnTo>
                      <a:pt x="86" y="542"/>
                    </a:lnTo>
                    <a:cubicBezTo>
                      <a:pt x="86" y="543"/>
                      <a:pt x="88" y="544"/>
                      <a:pt x="94" y="546"/>
                    </a:cubicBezTo>
                    <a:cubicBezTo>
                      <a:pt x="96" y="546"/>
                      <a:pt x="96" y="546"/>
                      <a:pt x="97" y="546"/>
                    </a:cubicBezTo>
                    <a:cubicBezTo>
                      <a:pt x="98" y="546"/>
                      <a:pt x="101" y="546"/>
                      <a:pt x="103" y="546"/>
                    </a:cubicBezTo>
                    <a:lnTo>
                      <a:pt x="104" y="546"/>
                    </a:lnTo>
                    <a:cubicBezTo>
                      <a:pt x="106" y="546"/>
                      <a:pt x="107" y="546"/>
                      <a:pt x="109" y="546"/>
                    </a:cubicBezTo>
                    <a:cubicBezTo>
                      <a:pt x="116" y="546"/>
                      <a:pt x="118" y="551"/>
                      <a:pt x="118" y="552"/>
                    </a:cubicBezTo>
                    <a:cubicBezTo>
                      <a:pt x="118" y="555"/>
                      <a:pt x="118" y="558"/>
                      <a:pt x="118" y="561"/>
                    </a:cubicBezTo>
                    <a:cubicBezTo>
                      <a:pt x="118" y="565"/>
                      <a:pt x="116" y="568"/>
                      <a:pt x="118" y="572"/>
                    </a:cubicBezTo>
                    <a:cubicBezTo>
                      <a:pt x="118" y="577"/>
                      <a:pt x="119" y="577"/>
                      <a:pt x="121" y="577"/>
                    </a:cubicBezTo>
                    <a:lnTo>
                      <a:pt x="124" y="577"/>
                    </a:lnTo>
                    <a:lnTo>
                      <a:pt x="124" y="581"/>
                    </a:lnTo>
                    <a:cubicBezTo>
                      <a:pt x="125" y="583"/>
                      <a:pt x="126" y="591"/>
                      <a:pt x="122" y="597"/>
                    </a:cubicBezTo>
                    <a:cubicBezTo>
                      <a:pt x="118" y="602"/>
                      <a:pt x="112" y="604"/>
                      <a:pt x="107" y="605"/>
                    </a:cubicBezTo>
                    <a:cubicBezTo>
                      <a:pt x="104" y="605"/>
                      <a:pt x="103" y="605"/>
                      <a:pt x="101" y="607"/>
                    </a:cubicBezTo>
                    <a:lnTo>
                      <a:pt x="100" y="607"/>
                    </a:lnTo>
                    <a:cubicBezTo>
                      <a:pt x="100" y="608"/>
                      <a:pt x="100" y="612"/>
                      <a:pt x="100" y="613"/>
                    </a:cubicBezTo>
                    <a:cubicBezTo>
                      <a:pt x="101" y="616"/>
                      <a:pt x="101" y="617"/>
                      <a:pt x="103" y="620"/>
                    </a:cubicBezTo>
                    <a:cubicBezTo>
                      <a:pt x="103" y="620"/>
                      <a:pt x="104" y="620"/>
                      <a:pt x="104" y="622"/>
                    </a:cubicBezTo>
                    <a:cubicBezTo>
                      <a:pt x="106" y="623"/>
                      <a:pt x="107" y="626"/>
                      <a:pt x="106" y="629"/>
                    </a:cubicBezTo>
                    <a:cubicBezTo>
                      <a:pt x="107" y="630"/>
                      <a:pt x="107" y="630"/>
                      <a:pt x="107" y="630"/>
                    </a:cubicBezTo>
                    <a:cubicBezTo>
                      <a:pt x="109" y="630"/>
                      <a:pt x="113" y="630"/>
                      <a:pt x="114" y="638"/>
                    </a:cubicBezTo>
                    <a:lnTo>
                      <a:pt x="116" y="638"/>
                    </a:lnTo>
                    <a:cubicBezTo>
                      <a:pt x="116" y="638"/>
                      <a:pt x="119" y="639"/>
                      <a:pt x="121" y="641"/>
                    </a:cubicBezTo>
                    <a:cubicBezTo>
                      <a:pt x="122" y="639"/>
                      <a:pt x="125" y="638"/>
                      <a:pt x="131" y="635"/>
                    </a:cubicBezTo>
                    <a:cubicBezTo>
                      <a:pt x="133" y="635"/>
                      <a:pt x="134" y="635"/>
                      <a:pt x="134" y="635"/>
                    </a:cubicBezTo>
                    <a:cubicBezTo>
                      <a:pt x="137" y="633"/>
                      <a:pt x="138" y="633"/>
                      <a:pt x="141" y="633"/>
                    </a:cubicBezTo>
                    <a:cubicBezTo>
                      <a:pt x="143" y="633"/>
                      <a:pt x="149" y="635"/>
                      <a:pt x="152" y="641"/>
                    </a:cubicBezTo>
                    <a:cubicBezTo>
                      <a:pt x="152" y="642"/>
                      <a:pt x="152" y="642"/>
                      <a:pt x="152" y="644"/>
                    </a:cubicBezTo>
                    <a:cubicBezTo>
                      <a:pt x="153" y="645"/>
                      <a:pt x="153" y="645"/>
                      <a:pt x="153" y="646"/>
                    </a:cubicBezTo>
                    <a:lnTo>
                      <a:pt x="154" y="649"/>
                    </a:lnTo>
                    <a:cubicBezTo>
                      <a:pt x="156" y="650"/>
                      <a:pt x="158" y="651"/>
                      <a:pt x="158" y="653"/>
                    </a:cubicBezTo>
                    <a:cubicBezTo>
                      <a:pt x="159" y="654"/>
                      <a:pt x="159" y="654"/>
                      <a:pt x="159" y="656"/>
                    </a:cubicBezTo>
                    <a:lnTo>
                      <a:pt x="161" y="656"/>
                    </a:lnTo>
                    <a:cubicBezTo>
                      <a:pt x="162" y="656"/>
                      <a:pt x="162" y="656"/>
                      <a:pt x="163" y="656"/>
                    </a:cubicBezTo>
                    <a:cubicBezTo>
                      <a:pt x="165" y="656"/>
                      <a:pt x="165" y="656"/>
                      <a:pt x="166" y="656"/>
                    </a:cubicBezTo>
                    <a:cubicBezTo>
                      <a:pt x="168" y="656"/>
                      <a:pt x="170" y="656"/>
                      <a:pt x="170" y="656"/>
                    </a:cubicBezTo>
                    <a:cubicBezTo>
                      <a:pt x="173" y="656"/>
                      <a:pt x="175" y="653"/>
                      <a:pt x="177" y="651"/>
                    </a:cubicBezTo>
                    <a:lnTo>
                      <a:pt x="173" y="650"/>
                    </a:lnTo>
                    <a:lnTo>
                      <a:pt x="173" y="645"/>
                    </a:lnTo>
                    <a:lnTo>
                      <a:pt x="173" y="644"/>
                    </a:lnTo>
                    <a:cubicBezTo>
                      <a:pt x="173" y="642"/>
                      <a:pt x="171" y="641"/>
                      <a:pt x="171" y="639"/>
                    </a:cubicBezTo>
                    <a:cubicBezTo>
                      <a:pt x="168" y="638"/>
                      <a:pt x="166" y="635"/>
                      <a:pt x="166" y="630"/>
                    </a:cubicBezTo>
                    <a:lnTo>
                      <a:pt x="165" y="625"/>
                    </a:lnTo>
                    <a:lnTo>
                      <a:pt x="171" y="625"/>
                    </a:lnTo>
                    <a:lnTo>
                      <a:pt x="174" y="626"/>
                    </a:lnTo>
                    <a:cubicBezTo>
                      <a:pt x="175" y="626"/>
                      <a:pt x="178" y="626"/>
                      <a:pt x="180" y="626"/>
                    </a:cubicBezTo>
                    <a:cubicBezTo>
                      <a:pt x="186" y="626"/>
                      <a:pt x="189" y="626"/>
                      <a:pt x="189" y="623"/>
                    </a:cubicBezTo>
                    <a:cubicBezTo>
                      <a:pt x="190" y="618"/>
                      <a:pt x="195" y="618"/>
                      <a:pt x="196" y="618"/>
                    </a:cubicBezTo>
                    <a:lnTo>
                      <a:pt x="201" y="618"/>
                    </a:lnTo>
                    <a:cubicBezTo>
                      <a:pt x="202" y="618"/>
                      <a:pt x="203" y="618"/>
                      <a:pt x="205" y="618"/>
                    </a:cubicBezTo>
                    <a:lnTo>
                      <a:pt x="205" y="617"/>
                    </a:lnTo>
                    <a:lnTo>
                      <a:pt x="203" y="612"/>
                    </a:lnTo>
                    <a:lnTo>
                      <a:pt x="210" y="612"/>
                    </a:lnTo>
                    <a:cubicBezTo>
                      <a:pt x="217" y="612"/>
                      <a:pt x="224" y="612"/>
                      <a:pt x="227" y="618"/>
                    </a:cubicBezTo>
                    <a:cubicBezTo>
                      <a:pt x="229" y="614"/>
                      <a:pt x="230" y="612"/>
                      <a:pt x="235" y="612"/>
                    </a:cubicBezTo>
                    <a:lnTo>
                      <a:pt x="235" y="613"/>
                    </a:lnTo>
                    <a:cubicBezTo>
                      <a:pt x="236" y="613"/>
                      <a:pt x="238" y="613"/>
                      <a:pt x="238" y="613"/>
                    </a:cubicBezTo>
                    <a:cubicBezTo>
                      <a:pt x="240" y="613"/>
                      <a:pt x="242" y="613"/>
                      <a:pt x="243" y="613"/>
                    </a:cubicBezTo>
                    <a:cubicBezTo>
                      <a:pt x="248" y="613"/>
                      <a:pt x="252" y="614"/>
                      <a:pt x="255" y="617"/>
                    </a:cubicBezTo>
                    <a:cubicBezTo>
                      <a:pt x="260" y="618"/>
                      <a:pt x="263" y="620"/>
                      <a:pt x="266" y="623"/>
                    </a:cubicBezTo>
                    <a:cubicBezTo>
                      <a:pt x="268" y="625"/>
                      <a:pt x="272" y="628"/>
                      <a:pt x="275" y="629"/>
                    </a:cubicBezTo>
                    <a:cubicBezTo>
                      <a:pt x="279" y="630"/>
                      <a:pt x="282" y="632"/>
                      <a:pt x="287" y="632"/>
                    </a:cubicBezTo>
                    <a:cubicBezTo>
                      <a:pt x="291" y="632"/>
                      <a:pt x="296" y="632"/>
                      <a:pt x="300" y="630"/>
                    </a:cubicBezTo>
                    <a:lnTo>
                      <a:pt x="309" y="629"/>
                    </a:lnTo>
                    <a:lnTo>
                      <a:pt x="307" y="637"/>
                    </a:lnTo>
                    <a:cubicBezTo>
                      <a:pt x="305" y="639"/>
                      <a:pt x="310" y="644"/>
                      <a:pt x="315" y="646"/>
                    </a:cubicBezTo>
                    <a:cubicBezTo>
                      <a:pt x="316" y="646"/>
                      <a:pt x="317" y="646"/>
                      <a:pt x="317" y="646"/>
                    </a:cubicBezTo>
                    <a:lnTo>
                      <a:pt x="319" y="646"/>
                    </a:lnTo>
                    <a:lnTo>
                      <a:pt x="319" y="645"/>
                    </a:lnTo>
                    <a:lnTo>
                      <a:pt x="319" y="644"/>
                    </a:lnTo>
                    <a:cubicBezTo>
                      <a:pt x="319" y="641"/>
                      <a:pt x="322" y="638"/>
                      <a:pt x="326" y="639"/>
                    </a:cubicBezTo>
                    <a:lnTo>
                      <a:pt x="338" y="639"/>
                    </a:lnTo>
                    <a:lnTo>
                      <a:pt x="337" y="645"/>
                    </a:lnTo>
                    <a:lnTo>
                      <a:pt x="337" y="646"/>
                    </a:lnTo>
                    <a:cubicBezTo>
                      <a:pt x="337" y="646"/>
                      <a:pt x="338" y="646"/>
                      <a:pt x="340" y="646"/>
                    </a:cubicBezTo>
                    <a:lnTo>
                      <a:pt x="352" y="649"/>
                    </a:lnTo>
                    <a:lnTo>
                      <a:pt x="343" y="656"/>
                    </a:lnTo>
                    <a:cubicBezTo>
                      <a:pt x="340" y="658"/>
                      <a:pt x="338" y="660"/>
                      <a:pt x="338" y="662"/>
                    </a:cubicBezTo>
                    <a:cubicBezTo>
                      <a:pt x="340" y="662"/>
                      <a:pt x="343" y="662"/>
                      <a:pt x="345" y="662"/>
                    </a:cubicBezTo>
                    <a:lnTo>
                      <a:pt x="350" y="662"/>
                    </a:lnTo>
                    <a:cubicBezTo>
                      <a:pt x="353" y="662"/>
                      <a:pt x="357" y="663"/>
                      <a:pt x="361" y="663"/>
                    </a:cubicBezTo>
                    <a:cubicBezTo>
                      <a:pt x="364" y="663"/>
                      <a:pt x="369" y="665"/>
                      <a:pt x="373" y="670"/>
                    </a:cubicBezTo>
                    <a:cubicBezTo>
                      <a:pt x="374" y="674"/>
                      <a:pt x="374" y="677"/>
                      <a:pt x="374" y="678"/>
                    </a:cubicBezTo>
                    <a:lnTo>
                      <a:pt x="374" y="679"/>
                    </a:lnTo>
                    <a:cubicBezTo>
                      <a:pt x="374" y="679"/>
                      <a:pt x="375" y="679"/>
                      <a:pt x="377" y="679"/>
                    </a:cubicBezTo>
                    <a:cubicBezTo>
                      <a:pt x="381" y="679"/>
                      <a:pt x="381" y="684"/>
                      <a:pt x="382" y="688"/>
                    </a:cubicBezTo>
                    <a:cubicBezTo>
                      <a:pt x="382" y="688"/>
                      <a:pt x="382" y="690"/>
                      <a:pt x="385" y="690"/>
                    </a:cubicBezTo>
                    <a:cubicBezTo>
                      <a:pt x="385" y="691"/>
                      <a:pt x="386" y="693"/>
                      <a:pt x="387" y="694"/>
                    </a:cubicBezTo>
                    <a:cubicBezTo>
                      <a:pt x="390" y="695"/>
                      <a:pt x="394" y="695"/>
                      <a:pt x="399" y="695"/>
                    </a:cubicBezTo>
                    <a:cubicBezTo>
                      <a:pt x="401" y="695"/>
                      <a:pt x="403" y="695"/>
                      <a:pt x="406" y="695"/>
                    </a:cubicBezTo>
                    <a:lnTo>
                      <a:pt x="413" y="695"/>
                    </a:lnTo>
                    <a:lnTo>
                      <a:pt x="413" y="702"/>
                    </a:lnTo>
                    <a:cubicBezTo>
                      <a:pt x="413" y="702"/>
                      <a:pt x="413" y="703"/>
                      <a:pt x="426" y="705"/>
                    </a:cubicBezTo>
                    <a:lnTo>
                      <a:pt x="429" y="705"/>
                    </a:lnTo>
                    <a:cubicBezTo>
                      <a:pt x="431" y="705"/>
                      <a:pt x="434" y="707"/>
                      <a:pt x="438" y="712"/>
                    </a:cubicBezTo>
                    <a:cubicBezTo>
                      <a:pt x="439" y="714"/>
                      <a:pt x="441" y="715"/>
                      <a:pt x="441" y="715"/>
                    </a:cubicBezTo>
                    <a:cubicBezTo>
                      <a:pt x="442" y="716"/>
                      <a:pt x="445" y="718"/>
                      <a:pt x="446" y="719"/>
                    </a:cubicBezTo>
                    <a:cubicBezTo>
                      <a:pt x="448" y="721"/>
                      <a:pt x="450" y="721"/>
                      <a:pt x="451" y="722"/>
                    </a:cubicBezTo>
                    <a:cubicBezTo>
                      <a:pt x="454" y="726"/>
                      <a:pt x="458" y="728"/>
                      <a:pt x="462" y="733"/>
                    </a:cubicBezTo>
                    <a:cubicBezTo>
                      <a:pt x="463" y="735"/>
                      <a:pt x="463" y="737"/>
                      <a:pt x="464" y="740"/>
                    </a:cubicBezTo>
                    <a:lnTo>
                      <a:pt x="464" y="742"/>
                    </a:lnTo>
                    <a:cubicBezTo>
                      <a:pt x="464" y="742"/>
                      <a:pt x="464" y="743"/>
                      <a:pt x="464" y="744"/>
                    </a:cubicBezTo>
                    <a:lnTo>
                      <a:pt x="464" y="746"/>
                    </a:lnTo>
                    <a:cubicBezTo>
                      <a:pt x="469" y="747"/>
                      <a:pt x="471" y="751"/>
                      <a:pt x="475" y="755"/>
                    </a:cubicBezTo>
                    <a:cubicBezTo>
                      <a:pt x="476" y="756"/>
                      <a:pt x="476" y="759"/>
                      <a:pt x="478" y="761"/>
                    </a:cubicBezTo>
                    <a:lnTo>
                      <a:pt x="479" y="761"/>
                    </a:lnTo>
                    <a:cubicBezTo>
                      <a:pt x="480" y="761"/>
                      <a:pt x="480" y="761"/>
                      <a:pt x="482" y="761"/>
                    </a:cubicBezTo>
                    <a:lnTo>
                      <a:pt x="483" y="761"/>
                    </a:lnTo>
                    <a:cubicBezTo>
                      <a:pt x="485" y="763"/>
                      <a:pt x="487" y="763"/>
                      <a:pt x="488" y="764"/>
                    </a:cubicBezTo>
                    <a:cubicBezTo>
                      <a:pt x="494" y="767"/>
                      <a:pt x="500" y="771"/>
                      <a:pt x="504" y="777"/>
                    </a:cubicBezTo>
                    <a:cubicBezTo>
                      <a:pt x="507" y="780"/>
                      <a:pt x="508" y="786"/>
                      <a:pt x="508" y="791"/>
                    </a:cubicBezTo>
                    <a:cubicBezTo>
                      <a:pt x="508" y="792"/>
                      <a:pt x="508" y="793"/>
                      <a:pt x="508" y="795"/>
                    </a:cubicBezTo>
                    <a:cubicBezTo>
                      <a:pt x="508" y="798"/>
                      <a:pt x="508" y="800"/>
                      <a:pt x="507" y="801"/>
                    </a:cubicBezTo>
                    <a:cubicBezTo>
                      <a:pt x="506" y="801"/>
                      <a:pt x="504" y="803"/>
                      <a:pt x="503" y="803"/>
                    </a:cubicBezTo>
                    <a:cubicBezTo>
                      <a:pt x="501" y="803"/>
                      <a:pt x="501" y="803"/>
                      <a:pt x="500" y="803"/>
                    </a:cubicBezTo>
                    <a:lnTo>
                      <a:pt x="485" y="801"/>
                    </a:lnTo>
                    <a:cubicBezTo>
                      <a:pt x="483" y="803"/>
                      <a:pt x="483" y="803"/>
                      <a:pt x="483" y="804"/>
                    </a:cubicBezTo>
                    <a:cubicBezTo>
                      <a:pt x="480" y="809"/>
                      <a:pt x="475" y="808"/>
                      <a:pt x="473" y="808"/>
                    </a:cubicBezTo>
                    <a:lnTo>
                      <a:pt x="471" y="808"/>
                    </a:lnTo>
                    <a:cubicBezTo>
                      <a:pt x="470" y="808"/>
                      <a:pt x="470" y="808"/>
                      <a:pt x="470" y="808"/>
                    </a:cubicBezTo>
                    <a:cubicBezTo>
                      <a:pt x="469" y="808"/>
                      <a:pt x="469" y="809"/>
                      <a:pt x="469" y="809"/>
                    </a:cubicBezTo>
                    <a:lnTo>
                      <a:pt x="470" y="811"/>
                    </a:lnTo>
                    <a:cubicBezTo>
                      <a:pt x="470" y="813"/>
                      <a:pt x="471" y="813"/>
                      <a:pt x="471" y="814"/>
                    </a:cubicBezTo>
                    <a:cubicBezTo>
                      <a:pt x="475" y="814"/>
                      <a:pt x="476" y="814"/>
                      <a:pt x="479" y="814"/>
                    </a:cubicBezTo>
                    <a:cubicBezTo>
                      <a:pt x="480" y="814"/>
                      <a:pt x="482" y="814"/>
                      <a:pt x="483" y="814"/>
                    </a:cubicBezTo>
                    <a:lnTo>
                      <a:pt x="487" y="814"/>
                    </a:lnTo>
                    <a:cubicBezTo>
                      <a:pt x="488" y="814"/>
                      <a:pt x="491" y="814"/>
                      <a:pt x="494" y="814"/>
                    </a:cubicBezTo>
                    <a:lnTo>
                      <a:pt x="504" y="816"/>
                    </a:lnTo>
                    <a:lnTo>
                      <a:pt x="529" y="816"/>
                    </a:lnTo>
                    <a:lnTo>
                      <a:pt x="531" y="816"/>
                    </a:lnTo>
                    <a:lnTo>
                      <a:pt x="532" y="816"/>
                    </a:lnTo>
                    <a:cubicBezTo>
                      <a:pt x="535" y="816"/>
                      <a:pt x="538" y="819"/>
                      <a:pt x="538" y="821"/>
                    </a:cubicBezTo>
                    <a:cubicBezTo>
                      <a:pt x="538" y="823"/>
                      <a:pt x="538" y="823"/>
                      <a:pt x="538" y="824"/>
                    </a:cubicBezTo>
                    <a:lnTo>
                      <a:pt x="540" y="824"/>
                    </a:lnTo>
                    <a:cubicBezTo>
                      <a:pt x="544" y="824"/>
                      <a:pt x="545" y="828"/>
                      <a:pt x="545" y="829"/>
                    </a:cubicBezTo>
                    <a:cubicBezTo>
                      <a:pt x="545" y="830"/>
                      <a:pt x="545" y="830"/>
                      <a:pt x="545" y="830"/>
                    </a:cubicBezTo>
                    <a:cubicBezTo>
                      <a:pt x="547" y="830"/>
                      <a:pt x="547" y="830"/>
                      <a:pt x="548" y="830"/>
                    </a:cubicBezTo>
                    <a:cubicBezTo>
                      <a:pt x="552" y="832"/>
                      <a:pt x="555" y="832"/>
                      <a:pt x="556" y="832"/>
                    </a:cubicBezTo>
                    <a:cubicBezTo>
                      <a:pt x="559" y="832"/>
                      <a:pt x="560" y="832"/>
                      <a:pt x="564" y="832"/>
                    </a:cubicBezTo>
                    <a:cubicBezTo>
                      <a:pt x="568" y="833"/>
                      <a:pt x="568" y="838"/>
                      <a:pt x="568" y="841"/>
                    </a:cubicBezTo>
                    <a:cubicBezTo>
                      <a:pt x="569" y="841"/>
                      <a:pt x="571" y="841"/>
                      <a:pt x="572" y="841"/>
                    </a:cubicBezTo>
                    <a:lnTo>
                      <a:pt x="578" y="841"/>
                    </a:lnTo>
                    <a:cubicBezTo>
                      <a:pt x="580" y="841"/>
                      <a:pt x="581" y="841"/>
                      <a:pt x="583" y="841"/>
                    </a:cubicBezTo>
                    <a:cubicBezTo>
                      <a:pt x="585" y="841"/>
                      <a:pt x="589" y="841"/>
                      <a:pt x="593" y="841"/>
                    </a:cubicBezTo>
                    <a:cubicBezTo>
                      <a:pt x="599" y="841"/>
                      <a:pt x="605" y="842"/>
                      <a:pt x="606" y="847"/>
                    </a:cubicBezTo>
                    <a:cubicBezTo>
                      <a:pt x="606" y="848"/>
                      <a:pt x="609" y="848"/>
                      <a:pt x="612" y="849"/>
                    </a:cubicBezTo>
                    <a:cubicBezTo>
                      <a:pt x="614" y="849"/>
                      <a:pt x="615" y="849"/>
                      <a:pt x="618" y="849"/>
                    </a:cubicBezTo>
                    <a:cubicBezTo>
                      <a:pt x="620" y="849"/>
                      <a:pt x="624" y="849"/>
                      <a:pt x="626" y="849"/>
                    </a:cubicBezTo>
                    <a:lnTo>
                      <a:pt x="627" y="849"/>
                    </a:lnTo>
                    <a:cubicBezTo>
                      <a:pt x="629" y="849"/>
                      <a:pt x="630" y="851"/>
                      <a:pt x="632" y="851"/>
                    </a:cubicBezTo>
                    <a:cubicBezTo>
                      <a:pt x="633" y="851"/>
                      <a:pt x="634" y="851"/>
                      <a:pt x="636" y="851"/>
                    </a:cubicBezTo>
                    <a:lnTo>
                      <a:pt x="637" y="851"/>
                    </a:lnTo>
                    <a:lnTo>
                      <a:pt x="639" y="851"/>
                    </a:lnTo>
                    <a:cubicBezTo>
                      <a:pt x="642" y="851"/>
                      <a:pt x="643" y="853"/>
                      <a:pt x="645" y="857"/>
                    </a:cubicBezTo>
                    <a:cubicBezTo>
                      <a:pt x="645" y="857"/>
                      <a:pt x="645" y="858"/>
                      <a:pt x="646" y="858"/>
                    </a:cubicBezTo>
                    <a:cubicBezTo>
                      <a:pt x="648" y="863"/>
                      <a:pt x="653" y="865"/>
                      <a:pt x="655" y="868"/>
                    </a:cubicBezTo>
                    <a:lnTo>
                      <a:pt x="660" y="868"/>
                    </a:lnTo>
                    <a:cubicBezTo>
                      <a:pt x="662" y="868"/>
                      <a:pt x="666" y="868"/>
                      <a:pt x="667" y="872"/>
                    </a:cubicBezTo>
                    <a:lnTo>
                      <a:pt x="667" y="873"/>
                    </a:lnTo>
                    <a:cubicBezTo>
                      <a:pt x="669" y="875"/>
                      <a:pt x="669" y="877"/>
                      <a:pt x="670" y="878"/>
                    </a:cubicBezTo>
                    <a:cubicBezTo>
                      <a:pt x="673" y="882"/>
                      <a:pt x="679" y="884"/>
                      <a:pt x="687" y="884"/>
                    </a:cubicBezTo>
                    <a:cubicBezTo>
                      <a:pt x="690" y="884"/>
                      <a:pt x="692" y="884"/>
                      <a:pt x="694" y="884"/>
                    </a:cubicBezTo>
                    <a:cubicBezTo>
                      <a:pt x="697" y="884"/>
                      <a:pt x="698" y="884"/>
                      <a:pt x="699" y="884"/>
                    </a:cubicBezTo>
                    <a:lnTo>
                      <a:pt x="706" y="884"/>
                    </a:lnTo>
                    <a:lnTo>
                      <a:pt x="704" y="891"/>
                    </a:lnTo>
                    <a:cubicBezTo>
                      <a:pt x="706" y="891"/>
                      <a:pt x="706" y="891"/>
                      <a:pt x="708" y="893"/>
                    </a:cubicBezTo>
                    <a:lnTo>
                      <a:pt x="713" y="893"/>
                    </a:lnTo>
                    <a:lnTo>
                      <a:pt x="711" y="927"/>
                    </a:lnTo>
                    <a:lnTo>
                      <a:pt x="706" y="925"/>
                    </a:lnTo>
                    <a:cubicBezTo>
                      <a:pt x="704" y="925"/>
                      <a:pt x="704" y="925"/>
                      <a:pt x="704" y="925"/>
                    </a:cubicBezTo>
                    <a:lnTo>
                      <a:pt x="704" y="927"/>
                    </a:lnTo>
                    <a:cubicBezTo>
                      <a:pt x="703" y="933"/>
                      <a:pt x="703" y="935"/>
                      <a:pt x="703" y="937"/>
                    </a:cubicBezTo>
                    <a:cubicBezTo>
                      <a:pt x="704" y="938"/>
                      <a:pt x="706" y="938"/>
                      <a:pt x="706" y="938"/>
                    </a:cubicBezTo>
                    <a:lnTo>
                      <a:pt x="710" y="938"/>
                    </a:lnTo>
                    <a:lnTo>
                      <a:pt x="710" y="943"/>
                    </a:lnTo>
                    <a:cubicBezTo>
                      <a:pt x="710" y="945"/>
                      <a:pt x="710" y="945"/>
                      <a:pt x="710" y="945"/>
                    </a:cubicBezTo>
                    <a:cubicBezTo>
                      <a:pt x="710" y="947"/>
                      <a:pt x="711" y="954"/>
                      <a:pt x="706" y="956"/>
                    </a:cubicBezTo>
                    <a:cubicBezTo>
                      <a:pt x="704" y="956"/>
                      <a:pt x="703" y="958"/>
                      <a:pt x="701" y="959"/>
                    </a:cubicBezTo>
                    <a:cubicBezTo>
                      <a:pt x="694" y="963"/>
                      <a:pt x="687" y="970"/>
                      <a:pt x="682" y="975"/>
                    </a:cubicBezTo>
                    <a:cubicBezTo>
                      <a:pt x="680" y="977"/>
                      <a:pt x="679" y="980"/>
                      <a:pt x="679" y="982"/>
                    </a:cubicBezTo>
                    <a:cubicBezTo>
                      <a:pt x="676" y="986"/>
                      <a:pt x="673" y="986"/>
                      <a:pt x="671" y="986"/>
                    </a:cubicBezTo>
                    <a:lnTo>
                      <a:pt x="670" y="986"/>
                    </a:lnTo>
                    <a:lnTo>
                      <a:pt x="670" y="987"/>
                    </a:lnTo>
                    <a:lnTo>
                      <a:pt x="671" y="994"/>
                    </a:lnTo>
                    <a:lnTo>
                      <a:pt x="666" y="994"/>
                    </a:lnTo>
                    <a:cubicBezTo>
                      <a:pt x="666" y="994"/>
                      <a:pt x="664" y="994"/>
                      <a:pt x="664" y="996"/>
                    </a:cubicBezTo>
                    <a:cubicBezTo>
                      <a:pt x="662" y="998"/>
                      <a:pt x="662" y="998"/>
                      <a:pt x="662" y="999"/>
                    </a:cubicBezTo>
                    <a:cubicBezTo>
                      <a:pt x="662" y="1000"/>
                      <a:pt x="662" y="1002"/>
                      <a:pt x="662" y="1004"/>
                    </a:cubicBezTo>
                    <a:cubicBezTo>
                      <a:pt x="661" y="1005"/>
                      <a:pt x="660" y="1008"/>
                      <a:pt x="654" y="1008"/>
                    </a:cubicBezTo>
                    <a:cubicBezTo>
                      <a:pt x="653" y="1008"/>
                      <a:pt x="651" y="1008"/>
                      <a:pt x="651" y="1008"/>
                    </a:cubicBezTo>
                    <a:cubicBezTo>
                      <a:pt x="649" y="1008"/>
                      <a:pt x="649" y="1008"/>
                      <a:pt x="649" y="1008"/>
                    </a:cubicBezTo>
                    <a:lnTo>
                      <a:pt x="639" y="1008"/>
                    </a:lnTo>
                    <a:cubicBezTo>
                      <a:pt x="639" y="1010"/>
                      <a:pt x="639" y="1011"/>
                      <a:pt x="639" y="1012"/>
                    </a:cubicBezTo>
                    <a:cubicBezTo>
                      <a:pt x="637" y="1014"/>
                      <a:pt x="637" y="1019"/>
                      <a:pt x="637" y="1020"/>
                    </a:cubicBezTo>
                    <a:cubicBezTo>
                      <a:pt x="639" y="1020"/>
                      <a:pt x="641" y="1020"/>
                      <a:pt x="641" y="1020"/>
                    </a:cubicBezTo>
                    <a:lnTo>
                      <a:pt x="646" y="1021"/>
                    </a:lnTo>
                    <a:lnTo>
                      <a:pt x="646" y="1026"/>
                    </a:lnTo>
                    <a:lnTo>
                      <a:pt x="645" y="1057"/>
                    </a:lnTo>
                    <a:cubicBezTo>
                      <a:pt x="645" y="1060"/>
                      <a:pt x="645" y="1064"/>
                      <a:pt x="643" y="1069"/>
                    </a:cubicBezTo>
                    <a:cubicBezTo>
                      <a:pt x="643" y="1077"/>
                      <a:pt x="643" y="1087"/>
                      <a:pt x="643" y="1096"/>
                    </a:cubicBezTo>
                    <a:cubicBezTo>
                      <a:pt x="643" y="1101"/>
                      <a:pt x="642" y="1106"/>
                      <a:pt x="630" y="1108"/>
                    </a:cubicBezTo>
                    <a:cubicBezTo>
                      <a:pt x="627" y="1108"/>
                      <a:pt x="626" y="1109"/>
                      <a:pt x="622" y="1110"/>
                    </a:cubicBezTo>
                    <a:cubicBezTo>
                      <a:pt x="620" y="1113"/>
                      <a:pt x="618" y="1118"/>
                      <a:pt x="617" y="1122"/>
                    </a:cubicBezTo>
                    <a:cubicBezTo>
                      <a:pt x="615" y="1125"/>
                      <a:pt x="614" y="1128"/>
                      <a:pt x="612" y="1133"/>
                    </a:cubicBezTo>
                    <a:cubicBezTo>
                      <a:pt x="611" y="1134"/>
                      <a:pt x="608" y="1137"/>
                      <a:pt x="604" y="1137"/>
                    </a:cubicBezTo>
                    <a:lnTo>
                      <a:pt x="602" y="1137"/>
                    </a:lnTo>
                    <a:cubicBezTo>
                      <a:pt x="601" y="1137"/>
                      <a:pt x="599" y="1137"/>
                      <a:pt x="599" y="1137"/>
                    </a:cubicBezTo>
                    <a:cubicBezTo>
                      <a:pt x="597" y="1137"/>
                      <a:pt x="596" y="1138"/>
                      <a:pt x="594" y="1140"/>
                    </a:cubicBezTo>
                    <a:cubicBezTo>
                      <a:pt x="593" y="1140"/>
                      <a:pt x="592" y="1141"/>
                      <a:pt x="590" y="1143"/>
                    </a:cubicBezTo>
                    <a:cubicBezTo>
                      <a:pt x="587" y="1143"/>
                      <a:pt x="584" y="1143"/>
                      <a:pt x="583" y="1143"/>
                    </a:cubicBezTo>
                    <a:cubicBezTo>
                      <a:pt x="581" y="1143"/>
                      <a:pt x="581" y="1143"/>
                      <a:pt x="580" y="1143"/>
                    </a:cubicBezTo>
                    <a:cubicBezTo>
                      <a:pt x="580" y="1145"/>
                      <a:pt x="580" y="1149"/>
                      <a:pt x="580" y="1150"/>
                    </a:cubicBezTo>
                    <a:cubicBezTo>
                      <a:pt x="580" y="1152"/>
                      <a:pt x="580" y="1153"/>
                      <a:pt x="580" y="1153"/>
                    </a:cubicBezTo>
                    <a:lnTo>
                      <a:pt x="580" y="1161"/>
                    </a:lnTo>
                    <a:lnTo>
                      <a:pt x="572" y="1159"/>
                    </a:lnTo>
                    <a:lnTo>
                      <a:pt x="572" y="1161"/>
                    </a:lnTo>
                    <a:cubicBezTo>
                      <a:pt x="571" y="1164"/>
                      <a:pt x="568" y="1166"/>
                      <a:pt x="564" y="1166"/>
                    </a:cubicBezTo>
                    <a:lnTo>
                      <a:pt x="556" y="1166"/>
                    </a:lnTo>
                    <a:cubicBezTo>
                      <a:pt x="553" y="1165"/>
                      <a:pt x="552" y="1165"/>
                      <a:pt x="548" y="1165"/>
                    </a:cubicBezTo>
                    <a:cubicBezTo>
                      <a:pt x="545" y="1165"/>
                      <a:pt x="543" y="1165"/>
                      <a:pt x="540" y="1165"/>
                    </a:cubicBezTo>
                    <a:cubicBezTo>
                      <a:pt x="535" y="1165"/>
                      <a:pt x="531" y="1165"/>
                      <a:pt x="528" y="1165"/>
                    </a:cubicBezTo>
                    <a:cubicBezTo>
                      <a:pt x="522" y="1166"/>
                      <a:pt x="519" y="1171"/>
                      <a:pt x="517" y="1174"/>
                    </a:cubicBezTo>
                    <a:lnTo>
                      <a:pt x="517" y="1175"/>
                    </a:lnTo>
                    <a:cubicBezTo>
                      <a:pt x="516" y="1178"/>
                      <a:pt x="515" y="1182"/>
                      <a:pt x="512" y="1184"/>
                    </a:cubicBezTo>
                    <a:cubicBezTo>
                      <a:pt x="510" y="1186"/>
                      <a:pt x="508" y="1187"/>
                      <a:pt x="508" y="1190"/>
                    </a:cubicBezTo>
                    <a:lnTo>
                      <a:pt x="508" y="1196"/>
                    </a:lnTo>
                    <a:lnTo>
                      <a:pt x="503" y="1195"/>
                    </a:lnTo>
                    <a:cubicBezTo>
                      <a:pt x="501" y="1195"/>
                      <a:pt x="501" y="1195"/>
                      <a:pt x="501" y="1195"/>
                    </a:cubicBezTo>
                    <a:lnTo>
                      <a:pt x="501" y="1198"/>
                    </a:lnTo>
                    <a:lnTo>
                      <a:pt x="499" y="1242"/>
                    </a:lnTo>
                    <a:cubicBezTo>
                      <a:pt x="499" y="1248"/>
                      <a:pt x="499" y="1252"/>
                      <a:pt x="495" y="1259"/>
                    </a:cubicBezTo>
                    <a:cubicBezTo>
                      <a:pt x="491" y="1267"/>
                      <a:pt x="483" y="1272"/>
                      <a:pt x="476" y="1275"/>
                    </a:cubicBezTo>
                    <a:lnTo>
                      <a:pt x="475" y="1276"/>
                    </a:lnTo>
                    <a:cubicBezTo>
                      <a:pt x="471" y="1278"/>
                      <a:pt x="470" y="1278"/>
                      <a:pt x="469" y="1278"/>
                    </a:cubicBezTo>
                    <a:cubicBezTo>
                      <a:pt x="467" y="1278"/>
                      <a:pt x="467" y="1278"/>
                      <a:pt x="467" y="1278"/>
                    </a:cubicBezTo>
                    <a:cubicBezTo>
                      <a:pt x="466" y="1282"/>
                      <a:pt x="466" y="1287"/>
                      <a:pt x="466" y="1291"/>
                    </a:cubicBezTo>
                    <a:cubicBezTo>
                      <a:pt x="466" y="1292"/>
                      <a:pt x="466" y="1294"/>
                      <a:pt x="466" y="1296"/>
                    </a:cubicBezTo>
                    <a:lnTo>
                      <a:pt x="466" y="1303"/>
                    </a:lnTo>
                    <a:lnTo>
                      <a:pt x="459" y="1301"/>
                    </a:lnTo>
                    <a:cubicBezTo>
                      <a:pt x="459" y="1300"/>
                      <a:pt x="458" y="1300"/>
                      <a:pt x="458" y="1300"/>
                    </a:cubicBezTo>
                    <a:cubicBezTo>
                      <a:pt x="458" y="1300"/>
                      <a:pt x="458" y="1301"/>
                      <a:pt x="458" y="1304"/>
                    </a:cubicBezTo>
                    <a:lnTo>
                      <a:pt x="457" y="1309"/>
                    </a:lnTo>
                    <a:lnTo>
                      <a:pt x="427" y="1308"/>
                    </a:lnTo>
                    <a:cubicBezTo>
                      <a:pt x="427" y="1309"/>
                      <a:pt x="427" y="1310"/>
                      <a:pt x="427" y="1310"/>
                    </a:cubicBezTo>
                    <a:cubicBezTo>
                      <a:pt x="429" y="1312"/>
                      <a:pt x="429" y="1313"/>
                      <a:pt x="433" y="1313"/>
                    </a:cubicBezTo>
                    <a:cubicBezTo>
                      <a:pt x="434" y="1313"/>
                      <a:pt x="436" y="1313"/>
                      <a:pt x="436" y="1313"/>
                    </a:cubicBezTo>
                    <a:lnTo>
                      <a:pt x="442" y="1312"/>
                    </a:lnTo>
                    <a:lnTo>
                      <a:pt x="442" y="1317"/>
                    </a:lnTo>
                    <a:cubicBezTo>
                      <a:pt x="442" y="1321"/>
                      <a:pt x="443" y="1324"/>
                      <a:pt x="445" y="1325"/>
                    </a:cubicBezTo>
                    <a:cubicBezTo>
                      <a:pt x="448" y="1331"/>
                      <a:pt x="452" y="1337"/>
                      <a:pt x="448" y="1346"/>
                    </a:cubicBezTo>
                    <a:cubicBezTo>
                      <a:pt x="445" y="1352"/>
                      <a:pt x="439" y="1355"/>
                      <a:pt x="431" y="1353"/>
                    </a:cubicBezTo>
                    <a:cubicBezTo>
                      <a:pt x="430" y="1353"/>
                      <a:pt x="430" y="1353"/>
                      <a:pt x="429" y="1353"/>
                    </a:cubicBezTo>
                    <a:lnTo>
                      <a:pt x="427" y="1353"/>
                    </a:lnTo>
                    <a:cubicBezTo>
                      <a:pt x="426" y="1353"/>
                      <a:pt x="426" y="1353"/>
                      <a:pt x="426" y="1353"/>
                    </a:cubicBezTo>
                    <a:cubicBezTo>
                      <a:pt x="426" y="1353"/>
                      <a:pt x="426" y="1355"/>
                      <a:pt x="426" y="1356"/>
                    </a:cubicBezTo>
                    <a:lnTo>
                      <a:pt x="424" y="1364"/>
                    </a:lnTo>
                    <a:lnTo>
                      <a:pt x="418" y="1361"/>
                    </a:lnTo>
                    <a:cubicBezTo>
                      <a:pt x="417" y="1359"/>
                      <a:pt x="413" y="1357"/>
                      <a:pt x="410" y="1357"/>
                    </a:cubicBezTo>
                    <a:cubicBezTo>
                      <a:pt x="406" y="1357"/>
                      <a:pt x="406" y="1357"/>
                      <a:pt x="406" y="1357"/>
                    </a:cubicBezTo>
                    <a:cubicBezTo>
                      <a:pt x="405" y="1359"/>
                      <a:pt x="403" y="1362"/>
                      <a:pt x="403" y="1365"/>
                    </a:cubicBezTo>
                    <a:lnTo>
                      <a:pt x="402" y="1366"/>
                    </a:lnTo>
                    <a:cubicBezTo>
                      <a:pt x="401" y="1373"/>
                      <a:pt x="399" y="1380"/>
                      <a:pt x="392" y="1382"/>
                    </a:cubicBezTo>
                    <a:cubicBezTo>
                      <a:pt x="390" y="1382"/>
                      <a:pt x="389" y="1382"/>
                      <a:pt x="387" y="1382"/>
                    </a:cubicBezTo>
                    <a:lnTo>
                      <a:pt x="386" y="1382"/>
                    </a:lnTo>
                    <a:lnTo>
                      <a:pt x="386" y="1385"/>
                    </a:lnTo>
                    <a:cubicBezTo>
                      <a:pt x="386" y="1386"/>
                      <a:pt x="387" y="1387"/>
                      <a:pt x="387" y="1387"/>
                    </a:cubicBezTo>
                    <a:cubicBezTo>
                      <a:pt x="389" y="1387"/>
                      <a:pt x="389" y="1387"/>
                      <a:pt x="390" y="1389"/>
                    </a:cubicBezTo>
                    <a:lnTo>
                      <a:pt x="393" y="1389"/>
                    </a:lnTo>
                    <a:lnTo>
                      <a:pt x="393" y="1393"/>
                    </a:lnTo>
                    <a:cubicBezTo>
                      <a:pt x="393" y="1394"/>
                      <a:pt x="393" y="1394"/>
                      <a:pt x="393" y="1396"/>
                    </a:cubicBezTo>
                    <a:cubicBezTo>
                      <a:pt x="393" y="1396"/>
                      <a:pt x="394" y="1398"/>
                      <a:pt x="396" y="1399"/>
                    </a:cubicBezTo>
                    <a:cubicBezTo>
                      <a:pt x="398" y="1402"/>
                      <a:pt x="401" y="1405"/>
                      <a:pt x="401" y="1411"/>
                    </a:cubicBezTo>
                    <a:cubicBezTo>
                      <a:pt x="401" y="1413"/>
                      <a:pt x="401" y="1415"/>
                      <a:pt x="401" y="1417"/>
                    </a:cubicBezTo>
                    <a:cubicBezTo>
                      <a:pt x="401" y="1423"/>
                      <a:pt x="399" y="1429"/>
                      <a:pt x="399" y="1433"/>
                    </a:cubicBezTo>
                    <a:cubicBezTo>
                      <a:pt x="399" y="1435"/>
                      <a:pt x="401" y="1435"/>
                      <a:pt x="401" y="1435"/>
                    </a:cubicBezTo>
                    <a:cubicBezTo>
                      <a:pt x="403" y="1435"/>
                      <a:pt x="405" y="1436"/>
                      <a:pt x="405" y="1438"/>
                    </a:cubicBezTo>
                    <a:cubicBezTo>
                      <a:pt x="408" y="1439"/>
                      <a:pt x="406" y="1442"/>
                      <a:pt x="406" y="1443"/>
                    </a:cubicBezTo>
                    <a:lnTo>
                      <a:pt x="406" y="1455"/>
                    </a:lnTo>
                    <a:lnTo>
                      <a:pt x="406" y="1457"/>
                    </a:lnTo>
                    <a:cubicBezTo>
                      <a:pt x="406" y="1458"/>
                      <a:pt x="408" y="1458"/>
                      <a:pt x="408" y="1458"/>
                    </a:cubicBezTo>
                    <a:cubicBezTo>
                      <a:pt x="411" y="1460"/>
                      <a:pt x="415" y="1460"/>
                      <a:pt x="418" y="1464"/>
                    </a:cubicBezTo>
                    <a:cubicBezTo>
                      <a:pt x="420" y="1467"/>
                      <a:pt x="421" y="1470"/>
                      <a:pt x="421" y="1475"/>
                    </a:cubicBezTo>
                    <a:cubicBezTo>
                      <a:pt x="421" y="1476"/>
                      <a:pt x="421" y="1478"/>
                      <a:pt x="420" y="1479"/>
                    </a:cubicBezTo>
                    <a:lnTo>
                      <a:pt x="420" y="1483"/>
                    </a:lnTo>
                    <a:lnTo>
                      <a:pt x="415" y="1483"/>
                    </a:lnTo>
                    <a:cubicBezTo>
                      <a:pt x="414" y="1483"/>
                      <a:pt x="414" y="1483"/>
                      <a:pt x="413" y="1483"/>
                    </a:cubicBezTo>
                    <a:lnTo>
                      <a:pt x="411" y="1483"/>
                    </a:lnTo>
                    <a:cubicBezTo>
                      <a:pt x="411" y="1483"/>
                      <a:pt x="411" y="1485"/>
                      <a:pt x="413" y="1485"/>
                    </a:cubicBezTo>
                    <a:cubicBezTo>
                      <a:pt x="413" y="1485"/>
                      <a:pt x="414" y="1487"/>
                      <a:pt x="414" y="1488"/>
                    </a:cubicBezTo>
                    <a:cubicBezTo>
                      <a:pt x="417" y="1491"/>
                      <a:pt x="418" y="1494"/>
                      <a:pt x="420" y="1497"/>
                    </a:cubicBezTo>
                    <a:cubicBezTo>
                      <a:pt x="420" y="1500"/>
                      <a:pt x="420" y="1501"/>
                      <a:pt x="418" y="1504"/>
                    </a:cubicBezTo>
                    <a:cubicBezTo>
                      <a:pt x="415" y="1507"/>
                      <a:pt x="411" y="1507"/>
                      <a:pt x="406" y="150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62F31A-7B37-3D4E-8810-09F86EF94841}"/>
              </a:ext>
            </a:extLst>
          </p:cNvPr>
          <p:cNvGrpSpPr/>
          <p:nvPr/>
        </p:nvGrpSpPr>
        <p:grpSpPr>
          <a:xfrm>
            <a:off x="3837460" y="5556056"/>
            <a:ext cx="4642533" cy="1892837"/>
            <a:chOff x="3879252" y="5364856"/>
            <a:chExt cx="4642533" cy="189283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DDB1182-FCF9-9644-B05B-A1E56CCE69A6}"/>
                </a:ext>
              </a:extLst>
            </p:cNvPr>
            <p:cNvSpPr/>
            <p:nvPr/>
          </p:nvSpPr>
          <p:spPr>
            <a:xfrm>
              <a:off x="3879253" y="6123921"/>
              <a:ext cx="4567785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1454F52-4A61-6F44-A846-A6295C4E7356}"/>
                </a:ext>
              </a:extLst>
            </p:cNvPr>
            <p:cNvSpPr/>
            <p:nvPr/>
          </p:nvSpPr>
          <p:spPr>
            <a:xfrm>
              <a:off x="3879252" y="5364856"/>
              <a:ext cx="4642533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Title One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D4464B-7019-7D4D-8C59-8016CF2F3A3C}"/>
              </a:ext>
            </a:extLst>
          </p:cNvPr>
          <p:cNvGrpSpPr/>
          <p:nvPr/>
        </p:nvGrpSpPr>
        <p:grpSpPr>
          <a:xfrm>
            <a:off x="3837460" y="8931132"/>
            <a:ext cx="4642533" cy="1892837"/>
            <a:chOff x="3879252" y="5364856"/>
            <a:chExt cx="4642533" cy="189283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F0E06CE-158B-6644-8E1D-9B8DA96536EA}"/>
                </a:ext>
              </a:extLst>
            </p:cNvPr>
            <p:cNvSpPr/>
            <p:nvPr/>
          </p:nvSpPr>
          <p:spPr>
            <a:xfrm>
              <a:off x="3879253" y="6123921"/>
              <a:ext cx="4567785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5A55E6A-FE87-244F-9DA5-0BDC41575329}"/>
                </a:ext>
              </a:extLst>
            </p:cNvPr>
            <p:cNvSpPr/>
            <p:nvPr/>
          </p:nvSpPr>
          <p:spPr>
            <a:xfrm>
              <a:off x="3879252" y="5364856"/>
              <a:ext cx="4642533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Title Three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C08A1FB-7FFF-8B42-9A25-B7D520F060F8}"/>
              </a:ext>
            </a:extLst>
          </p:cNvPr>
          <p:cNvGrpSpPr/>
          <p:nvPr/>
        </p:nvGrpSpPr>
        <p:grpSpPr>
          <a:xfrm>
            <a:off x="15932487" y="5556056"/>
            <a:ext cx="4642533" cy="1892837"/>
            <a:chOff x="3804505" y="5364856"/>
            <a:chExt cx="4642533" cy="189283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6A11ABC-29C5-D64F-AE5E-A009520C2AA3}"/>
                </a:ext>
              </a:extLst>
            </p:cNvPr>
            <p:cNvSpPr/>
            <p:nvPr/>
          </p:nvSpPr>
          <p:spPr>
            <a:xfrm>
              <a:off x="3879253" y="6123921"/>
              <a:ext cx="4567785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0277DC8-05E8-DC42-92A4-B439D9308AA9}"/>
                </a:ext>
              </a:extLst>
            </p:cNvPr>
            <p:cNvSpPr/>
            <p:nvPr/>
          </p:nvSpPr>
          <p:spPr>
            <a:xfrm>
              <a:off x="3804505" y="5364856"/>
              <a:ext cx="4642533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Title Two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4CDF520-3A82-654A-A774-C9D01AE0D9AE}"/>
              </a:ext>
            </a:extLst>
          </p:cNvPr>
          <p:cNvGrpSpPr/>
          <p:nvPr/>
        </p:nvGrpSpPr>
        <p:grpSpPr>
          <a:xfrm>
            <a:off x="15932487" y="8931132"/>
            <a:ext cx="4642533" cy="1892837"/>
            <a:chOff x="3804505" y="5364856"/>
            <a:chExt cx="4642533" cy="189283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B7FB772-4AA1-6549-9E6B-9858FAFA6A88}"/>
                </a:ext>
              </a:extLst>
            </p:cNvPr>
            <p:cNvSpPr/>
            <p:nvPr/>
          </p:nvSpPr>
          <p:spPr>
            <a:xfrm>
              <a:off x="3879253" y="6123921"/>
              <a:ext cx="4567785" cy="1133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3E91FE-BB95-6C4D-98F3-385418BA97E6}"/>
                </a:ext>
              </a:extLst>
            </p:cNvPr>
            <p:cNvSpPr/>
            <p:nvPr/>
          </p:nvSpPr>
          <p:spPr>
            <a:xfrm>
              <a:off x="3804505" y="5364856"/>
              <a:ext cx="4642533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Title Four</a:t>
              </a:r>
              <a:endParaRPr lang="en-US" sz="5400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1EDAA6D-F2F4-6F4E-AC69-04F7811AEE78}"/>
              </a:ext>
            </a:extLst>
          </p:cNvPr>
          <p:cNvGrpSpPr/>
          <p:nvPr/>
        </p:nvGrpSpPr>
        <p:grpSpPr>
          <a:xfrm>
            <a:off x="2152891" y="10802739"/>
            <a:ext cx="1078109" cy="1078108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3B4C39D8-1786-BF45-AD9B-1C4291EC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DDB5D97-1C83-E34E-8F59-8A55AB626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6FC3B01-07C3-F44F-BE5E-BF22F517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35A3B1E-9A1E-C949-8215-42E01E1DAC30}"/>
              </a:ext>
            </a:extLst>
          </p:cNvPr>
          <p:cNvGrpSpPr/>
          <p:nvPr/>
        </p:nvGrpSpPr>
        <p:grpSpPr>
          <a:xfrm>
            <a:off x="21177015" y="10856129"/>
            <a:ext cx="973293" cy="954577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79F32DB-28FA-C247-AC0F-6070B05B2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FAE2362-42FD-0445-B153-979E861AE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940B3BE-63F0-9D4F-96C3-05492F9CD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43A3A47-74C7-B143-8B1D-75EA537A5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344346E-086E-1B4B-B5DA-5C1B63398C52}"/>
              </a:ext>
            </a:extLst>
          </p:cNvPr>
          <p:cNvGrpSpPr/>
          <p:nvPr/>
        </p:nvGrpSpPr>
        <p:grpSpPr>
          <a:xfrm>
            <a:off x="2203428" y="4610004"/>
            <a:ext cx="977035" cy="744944"/>
            <a:chOff x="6931408" y="8922705"/>
            <a:chExt cx="977035" cy="744944"/>
          </a:xfrm>
          <a:solidFill>
            <a:schemeClr val="bg1"/>
          </a:solidFill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CF8059B2-F40A-924A-B00E-CCEB76480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1408" y="8922705"/>
              <a:ext cx="977035" cy="744944"/>
            </a:xfrm>
            <a:custGeom>
              <a:avLst/>
              <a:gdLst>
                <a:gd name="T0" fmla="*/ 353194 w 1152"/>
                <a:gd name="T1" fmla="*/ 291086 h 878"/>
                <a:gd name="T2" fmla="*/ 60784 w 1152"/>
                <a:gd name="T3" fmla="*/ 291086 h 878"/>
                <a:gd name="T4" fmla="*/ 60784 w 1152"/>
                <a:gd name="T5" fmla="*/ 291086 h 878"/>
                <a:gd name="T6" fmla="*/ 26256 w 1152"/>
                <a:gd name="T7" fmla="*/ 266979 h 878"/>
                <a:gd name="T8" fmla="*/ 387722 w 1152"/>
                <a:gd name="T9" fmla="*/ 266979 h 878"/>
                <a:gd name="T10" fmla="*/ 387722 w 1152"/>
                <a:gd name="T11" fmla="*/ 266979 h 878"/>
                <a:gd name="T12" fmla="*/ 353194 w 1152"/>
                <a:gd name="T13" fmla="*/ 291086 h 878"/>
                <a:gd name="T14" fmla="*/ 48555 w 1152"/>
                <a:gd name="T15" fmla="*/ 36701 h 878"/>
                <a:gd name="T16" fmla="*/ 48555 w 1152"/>
                <a:gd name="T17" fmla="*/ 36701 h 878"/>
                <a:gd name="T18" fmla="*/ 60784 w 1152"/>
                <a:gd name="T19" fmla="*/ 24467 h 878"/>
                <a:gd name="T20" fmla="*/ 353194 w 1152"/>
                <a:gd name="T21" fmla="*/ 24467 h 878"/>
                <a:gd name="T22" fmla="*/ 353194 w 1152"/>
                <a:gd name="T23" fmla="*/ 24467 h 878"/>
                <a:gd name="T24" fmla="*/ 365422 w 1152"/>
                <a:gd name="T25" fmla="*/ 36701 h 878"/>
                <a:gd name="T26" fmla="*/ 365422 w 1152"/>
                <a:gd name="T27" fmla="*/ 242872 h 878"/>
                <a:gd name="T28" fmla="*/ 48555 w 1152"/>
                <a:gd name="T29" fmla="*/ 242872 h 878"/>
                <a:gd name="T30" fmla="*/ 48555 w 1152"/>
                <a:gd name="T31" fmla="*/ 36701 h 878"/>
                <a:gd name="T32" fmla="*/ 401749 w 1152"/>
                <a:gd name="T33" fmla="*/ 242872 h 878"/>
                <a:gd name="T34" fmla="*/ 389160 w 1152"/>
                <a:gd name="T35" fmla="*/ 242872 h 878"/>
                <a:gd name="T36" fmla="*/ 389160 w 1152"/>
                <a:gd name="T37" fmla="*/ 36701 h 878"/>
                <a:gd name="T38" fmla="*/ 389160 w 1152"/>
                <a:gd name="T39" fmla="*/ 36701 h 878"/>
                <a:gd name="T40" fmla="*/ 353194 w 1152"/>
                <a:gd name="T41" fmla="*/ 0 h 878"/>
                <a:gd name="T42" fmla="*/ 60784 w 1152"/>
                <a:gd name="T43" fmla="*/ 0 h 878"/>
                <a:gd name="T44" fmla="*/ 60784 w 1152"/>
                <a:gd name="T45" fmla="*/ 0 h 878"/>
                <a:gd name="T46" fmla="*/ 23738 w 1152"/>
                <a:gd name="T47" fmla="*/ 36701 h 878"/>
                <a:gd name="T48" fmla="*/ 23738 w 1152"/>
                <a:gd name="T49" fmla="*/ 242872 h 878"/>
                <a:gd name="T50" fmla="*/ 12229 w 1152"/>
                <a:gd name="T51" fmla="*/ 242872 h 878"/>
                <a:gd name="T52" fmla="*/ 12229 w 1152"/>
                <a:gd name="T53" fmla="*/ 242872 h 878"/>
                <a:gd name="T54" fmla="*/ 0 w 1152"/>
                <a:gd name="T55" fmla="*/ 254386 h 878"/>
                <a:gd name="T56" fmla="*/ 0 w 1152"/>
                <a:gd name="T57" fmla="*/ 254386 h 878"/>
                <a:gd name="T58" fmla="*/ 60784 w 1152"/>
                <a:gd name="T59" fmla="*/ 315553 h 878"/>
                <a:gd name="T60" fmla="*/ 353194 w 1152"/>
                <a:gd name="T61" fmla="*/ 315553 h 878"/>
                <a:gd name="T62" fmla="*/ 353194 w 1152"/>
                <a:gd name="T63" fmla="*/ 315553 h 878"/>
                <a:gd name="T64" fmla="*/ 413977 w 1152"/>
                <a:gd name="T65" fmla="*/ 254386 h 878"/>
                <a:gd name="T66" fmla="*/ 413977 w 1152"/>
                <a:gd name="T67" fmla="*/ 254386 h 878"/>
                <a:gd name="T68" fmla="*/ 401749 w 1152"/>
                <a:gd name="T69" fmla="*/ 242872 h 8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52" h="878">
                  <a:moveTo>
                    <a:pt x="982" y="809"/>
                  </a:moveTo>
                  <a:lnTo>
                    <a:pt x="169" y="809"/>
                  </a:lnTo>
                  <a:cubicBezTo>
                    <a:pt x="124" y="809"/>
                    <a:pt x="87" y="780"/>
                    <a:pt x="73" y="742"/>
                  </a:cubicBezTo>
                  <a:lnTo>
                    <a:pt x="1078" y="742"/>
                  </a:lnTo>
                  <a:cubicBezTo>
                    <a:pt x="1063" y="780"/>
                    <a:pt x="1026" y="809"/>
                    <a:pt x="982" y="809"/>
                  </a:cubicBezTo>
                  <a:close/>
                  <a:moveTo>
                    <a:pt x="135" y="102"/>
                  </a:moveTo>
                  <a:lnTo>
                    <a:pt x="135" y="102"/>
                  </a:lnTo>
                  <a:cubicBezTo>
                    <a:pt x="135" y="82"/>
                    <a:pt x="150" y="68"/>
                    <a:pt x="169" y="68"/>
                  </a:cubicBezTo>
                  <a:lnTo>
                    <a:pt x="982" y="68"/>
                  </a:lnTo>
                  <a:cubicBezTo>
                    <a:pt x="1001" y="68"/>
                    <a:pt x="1016" y="82"/>
                    <a:pt x="1016" y="102"/>
                  </a:cubicBezTo>
                  <a:lnTo>
                    <a:pt x="1016" y="675"/>
                  </a:lnTo>
                  <a:lnTo>
                    <a:pt x="135" y="675"/>
                  </a:lnTo>
                  <a:lnTo>
                    <a:pt x="135" y="102"/>
                  </a:lnTo>
                  <a:close/>
                  <a:moveTo>
                    <a:pt x="1117" y="675"/>
                  </a:moveTo>
                  <a:lnTo>
                    <a:pt x="1082" y="675"/>
                  </a:lnTo>
                  <a:lnTo>
                    <a:pt x="1082" y="102"/>
                  </a:lnTo>
                  <a:cubicBezTo>
                    <a:pt x="1082" y="45"/>
                    <a:pt x="1038" y="0"/>
                    <a:pt x="982" y="0"/>
                  </a:cubicBezTo>
                  <a:lnTo>
                    <a:pt x="169" y="0"/>
                  </a:lnTo>
                  <a:cubicBezTo>
                    <a:pt x="113" y="0"/>
                    <a:pt x="66" y="45"/>
                    <a:pt x="66" y="102"/>
                  </a:cubicBezTo>
                  <a:lnTo>
                    <a:pt x="66" y="675"/>
                  </a:lnTo>
                  <a:lnTo>
                    <a:pt x="34" y="675"/>
                  </a:lnTo>
                  <a:cubicBezTo>
                    <a:pt x="15" y="675"/>
                    <a:pt x="0" y="690"/>
                    <a:pt x="0" y="707"/>
                  </a:cubicBezTo>
                  <a:cubicBezTo>
                    <a:pt x="0" y="801"/>
                    <a:pt x="75" y="877"/>
                    <a:pt x="169" y="877"/>
                  </a:cubicBezTo>
                  <a:lnTo>
                    <a:pt x="982" y="877"/>
                  </a:lnTo>
                  <a:cubicBezTo>
                    <a:pt x="1075" y="877"/>
                    <a:pt x="1151" y="801"/>
                    <a:pt x="1151" y="707"/>
                  </a:cubicBezTo>
                  <a:cubicBezTo>
                    <a:pt x="1151" y="690"/>
                    <a:pt x="1135" y="675"/>
                    <a:pt x="1117" y="6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B94FE6CF-DA15-104D-9F20-C3EBAC642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9651" y="9035008"/>
              <a:ext cx="404291" cy="404291"/>
            </a:xfrm>
            <a:custGeom>
              <a:avLst/>
              <a:gdLst>
                <a:gd name="T0" fmla="*/ 100431 w 478"/>
                <a:gd name="T1" fmla="*/ 95051 h 478"/>
                <a:gd name="T2" fmla="*/ 100431 w 478"/>
                <a:gd name="T3" fmla="*/ 95051 h 478"/>
                <a:gd name="T4" fmla="*/ 110115 w 478"/>
                <a:gd name="T5" fmla="*/ 98279 h 478"/>
                <a:gd name="T6" fmla="*/ 110115 w 478"/>
                <a:gd name="T7" fmla="*/ 98279 h 478"/>
                <a:gd name="T8" fmla="*/ 119082 w 478"/>
                <a:gd name="T9" fmla="*/ 92899 h 478"/>
                <a:gd name="T10" fmla="*/ 167146 w 478"/>
                <a:gd name="T11" fmla="*/ 20445 h 478"/>
                <a:gd name="T12" fmla="*/ 167146 w 478"/>
                <a:gd name="T13" fmla="*/ 20445 h 478"/>
                <a:gd name="T14" fmla="*/ 164276 w 478"/>
                <a:gd name="T15" fmla="*/ 3946 h 478"/>
                <a:gd name="T16" fmla="*/ 164276 w 478"/>
                <a:gd name="T17" fmla="*/ 3946 h 478"/>
                <a:gd name="T18" fmla="*/ 147060 w 478"/>
                <a:gd name="T19" fmla="*/ 6815 h 478"/>
                <a:gd name="T20" fmla="*/ 106887 w 478"/>
                <a:gd name="T21" fmla="*/ 67432 h 478"/>
                <a:gd name="T22" fmla="*/ 92899 w 478"/>
                <a:gd name="T23" fmla="*/ 53802 h 478"/>
                <a:gd name="T24" fmla="*/ 92899 w 478"/>
                <a:gd name="T25" fmla="*/ 53802 h 478"/>
                <a:gd name="T26" fmla="*/ 83573 w 478"/>
                <a:gd name="T27" fmla="*/ 49857 h 478"/>
                <a:gd name="T28" fmla="*/ 83573 w 478"/>
                <a:gd name="T29" fmla="*/ 49857 h 478"/>
                <a:gd name="T30" fmla="*/ 74247 w 478"/>
                <a:gd name="T31" fmla="*/ 55596 h 478"/>
                <a:gd name="T32" fmla="*/ 48422 w 478"/>
                <a:gd name="T33" fmla="*/ 95051 h 478"/>
                <a:gd name="T34" fmla="*/ 48422 w 478"/>
                <a:gd name="T35" fmla="*/ 13989 h 478"/>
                <a:gd name="T36" fmla="*/ 48422 w 478"/>
                <a:gd name="T37" fmla="*/ 13989 h 478"/>
                <a:gd name="T38" fmla="*/ 36227 w 478"/>
                <a:gd name="T39" fmla="*/ 1435 h 478"/>
                <a:gd name="T40" fmla="*/ 36227 w 478"/>
                <a:gd name="T41" fmla="*/ 1435 h 478"/>
                <a:gd name="T42" fmla="*/ 24390 w 478"/>
                <a:gd name="T43" fmla="*/ 13989 h 478"/>
                <a:gd name="T44" fmla="*/ 24390 w 478"/>
                <a:gd name="T45" fmla="*/ 122669 h 478"/>
                <a:gd name="T46" fmla="*/ 12195 w 478"/>
                <a:gd name="T47" fmla="*/ 122669 h 478"/>
                <a:gd name="T48" fmla="*/ 12195 w 478"/>
                <a:gd name="T49" fmla="*/ 122669 h 478"/>
                <a:gd name="T50" fmla="*/ 0 w 478"/>
                <a:gd name="T51" fmla="*/ 134864 h 478"/>
                <a:gd name="T52" fmla="*/ 0 w 478"/>
                <a:gd name="T53" fmla="*/ 134864 h 478"/>
                <a:gd name="T54" fmla="*/ 12195 w 478"/>
                <a:gd name="T55" fmla="*/ 147060 h 478"/>
                <a:gd name="T56" fmla="*/ 24390 w 478"/>
                <a:gd name="T57" fmla="*/ 147060 h 478"/>
                <a:gd name="T58" fmla="*/ 24390 w 478"/>
                <a:gd name="T59" fmla="*/ 158896 h 478"/>
                <a:gd name="T60" fmla="*/ 24390 w 478"/>
                <a:gd name="T61" fmla="*/ 158896 h 478"/>
                <a:gd name="T62" fmla="*/ 36227 w 478"/>
                <a:gd name="T63" fmla="*/ 171091 h 478"/>
                <a:gd name="T64" fmla="*/ 36227 w 478"/>
                <a:gd name="T65" fmla="*/ 171091 h 478"/>
                <a:gd name="T66" fmla="*/ 48422 w 478"/>
                <a:gd name="T67" fmla="*/ 158896 h 478"/>
                <a:gd name="T68" fmla="*/ 48422 w 478"/>
                <a:gd name="T69" fmla="*/ 147060 h 478"/>
                <a:gd name="T70" fmla="*/ 157103 w 478"/>
                <a:gd name="T71" fmla="*/ 147060 h 478"/>
                <a:gd name="T72" fmla="*/ 157103 w 478"/>
                <a:gd name="T73" fmla="*/ 147060 h 478"/>
                <a:gd name="T74" fmla="*/ 169298 w 478"/>
                <a:gd name="T75" fmla="*/ 134864 h 478"/>
                <a:gd name="T76" fmla="*/ 169298 w 478"/>
                <a:gd name="T77" fmla="*/ 134864 h 478"/>
                <a:gd name="T78" fmla="*/ 157103 w 478"/>
                <a:gd name="T79" fmla="*/ 122669 h 478"/>
                <a:gd name="T80" fmla="*/ 59183 w 478"/>
                <a:gd name="T81" fmla="*/ 122669 h 478"/>
                <a:gd name="T82" fmla="*/ 86801 w 478"/>
                <a:gd name="T83" fmla="*/ 81421 h 478"/>
                <a:gd name="T84" fmla="*/ 100431 w 478"/>
                <a:gd name="T85" fmla="*/ 95051 h 4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78" h="478">
                  <a:moveTo>
                    <a:pt x="280" y="265"/>
                  </a:moveTo>
                  <a:lnTo>
                    <a:pt x="280" y="265"/>
                  </a:lnTo>
                  <a:cubicBezTo>
                    <a:pt x="287" y="272"/>
                    <a:pt x="296" y="276"/>
                    <a:pt x="307" y="274"/>
                  </a:cubicBezTo>
                  <a:cubicBezTo>
                    <a:pt x="317" y="274"/>
                    <a:pt x="326" y="268"/>
                    <a:pt x="332" y="259"/>
                  </a:cubicBezTo>
                  <a:lnTo>
                    <a:pt x="466" y="57"/>
                  </a:lnTo>
                  <a:cubicBezTo>
                    <a:pt x="477" y="41"/>
                    <a:pt x="472" y="20"/>
                    <a:pt x="458" y="11"/>
                  </a:cubicBezTo>
                  <a:cubicBezTo>
                    <a:pt x="441" y="0"/>
                    <a:pt x="421" y="4"/>
                    <a:pt x="410" y="19"/>
                  </a:cubicBezTo>
                  <a:lnTo>
                    <a:pt x="298" y="188"/>
                  </a:lnTo>
                  <a:lnTo>
                    <a:pt x="259" y="150"/>
                  </a:lnTo>
                  <a:cubicBezTo>
                    <a:pt x="254" y="142"/>
                    <a:pt x="243" y="139"/>
                    <a:pt x="233" y="139"/>
                  </a:cubicBezTo>
                  <a:cubicBezTo>
                    <a:pt x="222" y="141"/>
                    <a:pt x="213" y="146"/>
                    <a:pt x="207" y="155"/>
                  </a:cubicBezTo>
                  <a:lnTo>
                    <a:pt x="135" y="265"/>
                  </a:lnTo>
                  <a:lnTo>
                    <a:pt x="135" y="39"/>
                  </a:lnTo>
                  <a:cubicBezTo>
                    <a:pt x="135" y="19"/>
                    <a:pt x="120" y="4"/>
                    <a:pt x="101" y="4"/>
                  </a:cubicBezTo>
                  <a:cubicBezTo>
                    <a:pt x="83" y="4"/>
                    <a:pt x="68" y="19"/>
                    <a:pt x="68" y="39"/>
                  </a:cubicBezTo>
                  <a:lnTo>
                    <a:pt x="68" y="342"/>
                  </a:lnTo>
                  <a:lnTo>
                    <a:pt x="34" y="342"/>
                  </a:lnTo>
                  <a:cubicBezTo>
                    <a:pt x="15" y="342"/>
                    <a:pt x="0" y="357"/>
                    <a:pt x="0" y="376"/>
                  </a:cubicBezTo>
                  <a:cubicBezTo>
                    <a:pt x="0" y="394"/>
                    <a:pt x="15" y="410"/>
                    <a:pt x="34" y="410"/>
                  </a:cubicBezTo>
                  <a:lnTo>
                    <a:pt x="68" y="410"/>
                  </a:lnTo>
                  <a:lnTo>
                    <a:pt x="68" y="443"/>
                  </a:lnTo>
                  <a:cubicBezTo>
                    <a:pt x="68" y="462"/>
                    <a:pt x="83" y="477"/>
                    <a:pt x="101" y="477"/>
                  </a:cubicBezTo>
                  <a:cubicBezTo>
                    <a:pt x="120" y="477"/>
                    <a:pt x="135" y="462"/>
                    <a:pt x="135" y="443"/>
                  </a:cubicBezTo>
                  <a:lnTo>
                    <a:pt x="135" y="410"/>
                  </a:lnTo>
                  <a:lnTo>
                    <a:pt x="438" y="410"/>
                  </a:lnTo>
                  <a:cubicBezTo>
                    <a:pt x="458" y="410"/>
                    <a:pt x="472" y="394"/>
                    <a:pt x="472" y="376"/>
                  </a:cubicBezTo>
                  <a:cubicBezTo>
                    <a:pt x="472" y="357"/>
                    <a:pt x="458" y="342"/>
                    <a:pt x="438" y="342"/>
                  </a:cubicBezTo>
                  <a:lnTo>
                    <a:pt x="165" y="342"/>
                  </a:lnTo>
                  <a:lnTo>
                    <a:pt x="242" y="227"/>
                  </a:lnTo>
                  <a:lnTo>
                    <a:pt x="280" y="2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858F524-C59A-B246-AF25-DB3D8F63A0AC}"/>
              </a:ext>
            </a:extLst>
          </p:cNvPr>
          <p:cNvGrpSpPr/>
          <p:nvPr/>
        </p:nvGrpSpPr>
        <p:grpSpPr>
          <a:xfrm>
            <a:off x="21188245" y="4505187"/>
            <a:ext cx="995753" cy="954577"/>
            <a:chOff x="5220658" y="11041487"/>
            <a:chExt cx="995753" cy="954577"/>
          </a:xfrm>
          <a:solidFill>
            <a:schemeClr val="bg1"/>
          </a:solidFill>
        </p:grpSpPr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0B559F3-02FF-224B-9DE8-949B1951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680" y="11120101"/>
              <a:ext cx="501620" cy="501620"/>
            </a:xfrm>
            <a:custGeom>
              <a:avLst/>
              <a:gdLst>
                <a:gd name="T0" fmla="*/ 156310 w 592"/>
                <a:gd name="T1" fmla="*/ 166091 h 593"/>
                <a:gd name="T2" fmla="*/ 156310 w 592"/>
                <a:gd name="T3" fmla="*/ 166091 h 593"/>
                <a:gd name="T4" fmla="*/ 46354 w 592"/>
                <a:gd name="T5" fmla="*/ 166091 h 593"/>
                <a:gd name="T6" fmla="*/ 46354 w 592"/>
                <a:gd name="T7" fmla="*/ 166091 h 593"/>
                <a:gd name="T8" fmla="*/ 23357 w 592"/>
                <a:gd name="T9" fmla="*/ 110847 h 593"/>
                <a:gd name="T10" fmla="*/ 23357 w 592"/>
                <a:gd name="T11" fmla="*/ 110847 h 593"/>
                <a:gd name="T12" fmla="*/ 46354 w 592"/>
                <a:gd name="T13" fmla="*/ 55961 h 593"/>
                <a:gd name="T14" fmla="*/ 46354 w 592"/>
                <a:gd name="T15" fmla="*/ 55961 h 593"/>
                <a:gd name="T16" fmla="*/ 101332 w 592"/>
                <a:gd name="T17" fmla="*/ 33362 h 593"/>
                <a:gd name="T18" fmla="*/ 101332 w 592"/>
                <a:gd name="T19" fmla="*/ 33362 h 593"/>
                <a:gd name="T20" fmla="*/ 156310 w 592"/>
                <a:gd name="T21" fmla="*/ 55961 h 593"/>
                <a:gd name="T22" fmla="*/ 156310 w 592"/>
                <a:gd name="T23" fmla="*/ 55961 h 593"/>
                <a:gd name="T24" fmla="*/ 156310 w 592"/>
                <a:gd name="T25" fmla="*/ 166091 h 593"/>
                <a:gd name="T26" fmla="*/ 172839 w 592"/>
                <a:gd name="T27" fmla="*/ 39460 h 593"/>
                <a:gd name="T28" fmla="*/ 172839 w 592"/>
                <a:gd name="T29" fmla="*/ 39460 h 593"/>
                <a:gd name="T30" fmla="*/ 29825 w 592"/>
                <a:gd name="T31" fmla="*/ 39460 h 593"/>
                <a:gd name="T32" fmla="*/ 29825 w 592"/>
                <a:gd name="T33" fmla="*/ 39460 h 593"/>
                <a:gd name="T34" fmla="*/ 0 w 592"/>
                <a:gd name="T35" fmla="*/ 110847 h 593"/>
                <a:gd name="T36" fmla="*/ 0 w 592"/>
                <a:gd name="T37" fmla="*/ 110847 h 593"/>
                <a:gd name="T38" fmla="*/ 29825 w 592"/>
                <a:gd name="T39" fmla="*/ 182233 h 593"/>
                <a:gd name="T40" fmla="*/ 29825 w 592"/>
                <a:gd name="T41" fmla="*/ 182233 h 593"/>
                <a:gd name="T42" fmla="*/ 101332 w 592"/>
                <a:gd name="T43" fmla="*/ 212366 h 593"/>
                <a:gd name="T44" fmla="*/ 101332 w 592"/>
                <a:gd name="T45" fmla="*/ 212366 h 593"/>
                <a:gd name="T46" fmla="*/ 172839 w 592"/>
                <a:gd name="T47" fmla="*/ 182233 h 593"/>
                <a:gd name="T48" fmla="*/ 172839 w 592"/>
                <a:gd name="T49" fmla="*/ 182233 h 593"/>
                <a:gd name="T50" fmla="*/ 172839 w 592"/>
                <a:gd name="T51" fmla="*/ 39460 h 5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92" h="593">
                  <a:moveTo>
                    <a:pt x="435" y="463"/>
                  </a:moveTo>
                  <a:lnTo>
                    <a:pt x="435" y="463"/>
                  </a:lnTo>
                  <a:cubicBezTo>
                    <a:pt x="351" y="547"/>
                    <a:pt x="213" y="547"/>
                    <a:pt x="129" y="463"/>
                  </a:cubicBezTo>
                  <a:cubicBezTo>
                    <a:pt x="87" y="422"/>
                    <a:pt x="65" y="366"/>
                    <a:pt x="65" y="309"/>
                  </a:cubicBezTo>
                  <a:cubicBezTo>
                    <a:pt x="65" y="251"/>
                    <a:pt x="87" y="198"/>
                    <a:pt x="129" y="156"/>
                  </a:cubicBezTo>
                  <a:cubicBezTo>
                    <a:pt x="172" y="114"/>
                    <a:pt x="226" y="93"/>
                    <a:pt x="282" y="93"/>
                  </a:cubicBezTo>
                  <a:cubicBezTo>
                    <a:pt x="337" y="93"/>
                    <a:pt x="392" y="114"/>
                    <a:pt x="435" y="156"/>
                  </a:cubicBezTo>
                  <a:cubicBezTo>
                    <a:pt x="519" y="240"/>
                    <a:pt x="519" y="378"/>
                    <a:pt x="435" y="463"/>
                  </a:cubicBezTo>
                  <a:close/>
                  <a:moveTo>
                    <a:pt x="481" y="110"/>
                  </a:moveTo>
                  <a:lnTo>
                    <a:pt x="481" y="110"/>
                  </a:lnTo>
                  <a:cubicBezTo>
                    <a:pt x="372" y="0"/>
                    <a:pt x="193" y="0"/>
                    <a:pt x="83" y="110"/>
                  </a:cubicBezTo>
                  <a:cubicBezTo>
                    <a:pt x="30" y="163"/>
                    <a:pt x="0" y="235"/>
                    <a:pt x="0" y="309"/>
                  </a:cubicBezTo>
                  <a:cubicBezTo>
                    <a:pt x="0" y="385"/>
                    <a:pt x="30" y="455"/>
                    <a:pt x="83" y="508"/>
                  </a:cubicBezTo>
                  <a:cubicBezTo>
                    <a:pt x="137" y="564"/>
                    <a:pt x="210" y="592"/>
                    <a:pt x="282" y="592"/>
                  </a:cubicBezTo>
                  <a:cubicBezTo>
                    <a:pt x="354" y="592"/>
                    <a:pt x="426" y="564"/>
                    <a:pt x="481" y="508"/>
                  </a:cubicBezTo>
                  <a:cubicBezTo>
                    <a:pt x="591" y="399"/>
                    <a:pt x="591" y="220"/>
                    <a:pt x="481" y="1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F1E4C130-C154-9241-B40E-A35C9C80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11041487"/>
              <a:ext cx="995753" cy="954577"/>
            </a:xfrm>
            <a:custGeom>
              <a:avLst/>
              <a:gdLst>
                <a:gd name="T0" fmla="*/ 388767 w 1172"/>
                <a:gd name="T1" fmla="*/ 374920 h 1124"/>
                <a:gd name="T2" fmla="*/ 388767 w 1172"/>
                <a:gd name="T3" fmla="*/ 374920 h 1124"/>
                <a:gd name="T4" fmla="*/ 361024 w 1172"/>
                <a:gd name="T5" fmla="*/ 374920 h 1124"/>
                <a:gd name="T6" fmla="*/ 301574 w 1172"/>
                <a:gd name="T7" fmla="*/ 315135 h 1124"/>
                <a:gd name="T8" fmla="*/ 301574 w 1172"/>
                <a:gd name="T9" fmla="*/ 315135 h 1124"/>
                <a:gd name="T10" fmla="*/ 301574 w 1172"/>
                <a:gd name="T11" fmla="*/ 287403 h 1124"/>
                <a:gd name="T12" fmla="*/ 301574 w 1172"/>
                <a:gd name="T13" fmla="*/ 287403 h 1124"/>
                <a:gd name="T14" fmla="*/ 315265 w 1172"/>
                <a:gd name="T15" fmla="*/ 282001 h 1124"/>
                <a:gd name="T16" fmla="*/ 315265 w 1172"/>
                <a:gd name="T17" fmla="*/ 282001 h 1124"/>
                <a:gd name="T18" fmla="*/ 328596 w 1172"/>
                <a:gd name="T19" fmla="*/ 287403 h 1124"/>
                <a:gd name="T20" fmla="*/ 388767 w 1172"/>
                <a:gd name="T21" fmla="*/ 347188 h 1124"/>
                <a:gd name="T22" fmla="*/ 388767 w 1172"/>
                <a:gd name="T23" fmla="*/ 347188 h 1124"/>
                <a:gd name="T24" fmla="*/ 388767 w 1172"/>
                <a:gd name="T25" fmla="*/ 374920 h 1124"/>
                <a:gd name="T26" fmla="*/ 73141 w 1172"/>
                <a:gd name="T27" fmla="*/ 229058 h 1124"/>
                <a:gd name="T28" fmla="*/ 73141 w 1172"/>
                <a:gd name="T29" fmla="*/ 229058 h 1124"/>
                <a:gd name="T30" fmla="*/ 73141 w 1172"/>
                <a:gd name="T31" fmla="*/ 59065 h 1124"/>
                <a:gd name="T32" fmla="*/ 73141 w 1172"/>
                <a:gd name="T33" fmla="*/ 59065 h 1124"/>
                <a:gd name="T34" fmla="*/ 158173 w 1172"/>
                <a:gd name="T35" fmla="*/ 23770 h 1124"/>
                <a:gd name="T36" fmla="*/ 158173 w 1172"/>
                <a:gd name="T37" fmla="*/ 23770 h 1124"/>
                <a:gd name="T38" fmla="*/ 243204 w 1172"/>
                <a:gd name="T39" fmla="*/ 59065 h 1124"/>
                <a:gd name="T40" fmla="*/ 243204 w 1172"/>
                <a:gd name="T41" fmla="*/ 59065 h 1124"/>
                <a:gd name="T42" fmla="*/ 278514 w 1172"/>
                <a:gd name="T43" fmla="*/ 144062 h 1124"/>
                <a:gd name="T44" fmla="*/ 278514 w 1172"/>
                <a:gd name="T45" fmla="*/ 144062 h 1124"/>
                <a:gd name="T46" fmla="*/ 243204 w 1172"/>
                <a:gd name="T47" fmla="*/ 229058 h 1124"/>
                <a:gd name="T48" fmla="*/ 243204 w 1172"/>
                <a:gd name="T49" fmla="*/ 229058 h 1124"/>
                <a:gd name="T50" fmla="*/ 158173 w 1172"/>
                <a:gd name="T51" fmla="*/ 264353 h 1124"/>
                <a:gd name="T52" fmla="*/ 158173 w 1172"/>
                <a:gd name="T53" fmla="*/ 264353 h 1124"/>
                <a:gd name="T54" fmla="*/ 73141 w 1172"/>
                <a:gd name="T55" fmla="*/ 229058 h 1124"/>
                <a:gd name="T56" fmla="*/ 405701 w 1172"/>
                <a:gd name="T57" fmla="*/ 330621 h 1124"/>
                <a:gd name="T58" fmla="*/ 345891 w 1172"/>
                <a:gd name="T59" fmla="*/ 270836 h 1124"/>
                <a:gd name="T60" fmla="*/ 345891 w 1172"/>
                <a:gd name="T61" fmla="*/ 270836 h 1124"/>
                <a:gd name="T62" fmla="*/ 294728 w 1172"/>
                <a:gd name="T63" fmla="*/ 263633 h 1124"/>
                <a:gd name="T64" fmla="*/ 268065 w 1172"/>
                <a:gd name="T65" fmla="*/ 237341 h 1124"/>
                <a:gd name="T66" fmla="*/ 268065 w 1172"/>
                <a:gd name="T67" fmla="*/ 237341 h 1124"/>
                <a:gd name="T68" fmla="*/ 301934 w 1172"/>
                <a:gd name="T69" fmla="*/ 144062 h 1124"/>
                <a:gd name="T70" fmla="*/ 301934 w 1172"/>
                <a:gd name="T71" fmla="*/ 144062 h 1124"/>
                <a:gd name="T72" fmla="*/ 259778 w 1172"/>
                <a:gd name="T73" fmla="*/ 42138 h 1124"/>
                <a:gd name="T74" fmla="*/ 259778 w 1172"/>
                <a:gd name="T75" fmla="*/ 42138 h 1124"/>
                <a:gd name="T76" fmla="*/ 158173 w 1172"/>
                <a:gd name="T77" fmla="*/ 0 h 1124"/>
                <a:gd name="T78" fmla="*/ 158173 w 1172"/>
                <a:gd name="T79" fmla="*/ 0 h 1124"/>
                <a:gd name="T80" fmla="*/ 55847 w 1172"/>
                <a:gd name="T81" fmla="*/ 42138 h 1124"/>
                <a:gd name="T82" fmla="*/ 55847 w 1172"/>
                <a:gd name="T83" fmla="*/ 42138 h 1124"/>
                <a:gd name="T84" fmla="*/ 55847 w 1172"/>
                <a:gd name="T85" fmla="*/ 245985 h 1124"/>
                <a:gd name="T86" fmla="*/ 55847 w 1172"/>
                <a:gd name="T87" fmla="*/ 245985 h 1124"/>
                <a:gd name="T88" fmla="*/ 158173 w 1172"/>
                <a:gd name="T89" fmla="*/ 287763 h 1124"/>
                <a:gd name="T90" fmla="*/ 158173 w 1172"/>
                <a:gd name="T91" fmla="*/ 287763 h 1124"/>
                <a:gd name="T92" fmla="*/ 251131 w 1172"/>
                <a:gd name="T93" fmla="*/ 253909 h 1124"/>
                <a:gd name="T94" fmla="*/ 277433 w 1172"/>
                <a:gd name="T95" fmla="*/ 280560 h 1124"/>
                <a:gd name="T96" fmla="*/ 277433 w 1172"/>
                <a:gd name="T97" fmla="*/ 280560 h 1124"/>
                <a:gd name="T98" fmla="*/ 284639 w 1172"/>
                <a:gd name="T99" fmla="*/ 331702 h 1124"/>
                <a:gd name="T100" fmla="*/ 344450 w 1172"/>
                <a:gd name="T101" fmla="*/ 391487 h 1124"/>
                <a:gd name="T102" fmla="*/ 344450 w 1172"/>
                <a:gd name="T103" fmla="*/ 391487 h 1124"/>
                <a:gd name="T104" fmla="*/ 375075 w 1172"/>
                <a:gd name="T105" fmla="*/ 404453 h 1124"/>
                <a:gd name="T106" fmla="*/ 375075 w 1172"/>
                <a:gd name="T107" fmla="*/ 404453 h 1124"/>
                <a:gd name="T108" fmla="*/ 405701 w 1172"/>
                <a:gd name="T109" fmla="*/ 391487 h 1124"/>
                <a:gd name="T110" fmla="*/ 405701 w 1172"/>
                <a:gd name="T111" fmla="*/ 391487 h 1124"/>
                <a:gd name="T112" fmla="*/ 405701 w 1172"/>
                <a:gd name="T113" fmla="*/ 330621 h 11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72" h="1124">
                  <a:moveTo>
                    <a:pt x="1079" y="1041"/>
                  </a:moveTo>
                  <a:lnTo>
                    <a:pt x="1079" y="1041"/>
                  </a:lnTo>
                  <a:cubicBezTo>
                    <a:pt x="1059" y="1062"/>
                    <a:pt x="1025" y="1062"/>
                    <a:pt x="1002" y="1041"/>
                  </a:cubicBezTo>
                  <a:lnTo>
                    <a:pt x="837" y="875"/>
                  </a:lnTo>
                  <a:cubicBezTo>
                    <a:pt x="816" y="853"/>
                    <a:pt x="816" y="819"/>
                    <a:pt x="837" y="798"/>
                  </a:cubicBezTo>
                  <a:cubicBezTo>
                    <a:pt x="847" y="788"/>
                    <a:pt x="862" y="783"/>
                    <a:pt x="875" y="783"/>
                  </a:cubicBezTo>
                  <a:cubicBezTo>
                    <a:pt x="888" y="783"/>
                    <a:pt x="902" y="788"/>
                    <a:pt x="912" y="798"/>
                  </a:cubicBezTo>
                  <a:lnTo>
                    <a:pt x="1079" y="964"/>
                  </a:lnTo>
                  <a:cubicBezTo>
                    <a:pt x="1100" y="986"/>
                    <a:pt x="1100" y="1021"/>
                    <a:pt x="1079" y="1041"/>
                  </a:cubicBezTo>
                  <a:close/>
                  <a:moveTo>
                    <a:pt x="203" y="636"/>
                  </a:moveTo>
                  <a:lnTo>
                    <a:pt x="203" y="636"/>
                  </a:lnTo>
                  <a:cubicBezTo>
                    <a:pt x="73" y="506"/>
                    <a:pt x="73" y="294"/>
                    <a:pt x="203" y="164"/>
                  </a:cubicBezTo>
                  <a:cubicBezTo>
                    <a:pt x="265" y="101"/>
                    <a:pt x="350" y="66"/>
                    <a:pt x="439" y="66"/>
                  </a:cubicBezTo>
                  <a:cubicBezTo>
                    <a:pt x="529" y="66"/>
                    <a:pt x="611" y="101"/>
                    <a:pt x="675" y="164"/>
                  </a:cubicBezTo>
                  <a:cubicBezTo>
                    <a:pt x="739" y="226"/>
                    <a:pt x="773" y="311"/>
                    <a:pt x="773" y="400"/>
                  </a:cubicBezTo>
                  <a:cubicBezTo>
                    <a:pt x="773" y="490"/>
                    <a:pt x="739" y="573"/>
                    <a:pt x="675" y="636"/>
                  </a:cubicBezTo>
                  <a:cubicBezTo>
                    <a:pt x="610" y="702"/>
                    <a:pt x="524" y="734"/>
                    <a:pt x="439" y="734"/>
                  </a:cubicBezTo>
                  <a:cubicBezTo>
                    <a:pt x="354" y="734"/>
                    <a:pt x="268" y="702"/>
                    <a:pt x="203" y="636"/>
                  </a:cubicBezTo>
                  <a:close/>
                  <a:moveTo>
                    <a:pt x="1126" y="918"/>
                  </a:moveTo>
                  <a:lnTo>
                    <a:pt x="960" y="752"/>
                  </a:lnTo>
                  <a:cubicBezTo>
                    <a:pt x="921" y="713"/>
                    <a:pt x="862" y="706"/>
                    <a:pt x="818" y="732"/>
                  </a:cubicBezTo>
                  <a:lnTo>
                    <a:pt x="744" y="659"/>
                  </a:lnTo>
                  <a:cubicBezTo>
                    <a:pt x="806" y="586"/>
                    <a:pt x="838" y="496"/>
                    <a:pt x="838" y="400"/>
                  </a:cubicBezTo>
                  <a:cubicBezTo>
                    <a:pt x="838" y="293"/>
                    <a:pt x="797" y="192"/>
                    <a:pt x="721" y="117"/>
                  </a:cubicBezTo>
                  <a:cubicBezTo>
                    <a:pt x="646" y="41"/>
                    <a:pt x="545" y="0"/>
                    <a:pt x="439" y="0"/>
                  </a:cubicBezTo>
                  <a:cubicBezTo>
                    <a:pt x="331" y="0"/>
                    <a:pt x="231" y="41"/>
                    <a:pt x="155" y="117"/>
                  </a:cubicBezTo>
                  <a:cubicBezTo>
                    <a:pt x="0" y="274"/>
                    <a:pt x="0" y="527"/>
                    <a:pt x="155" y="683"/>
                  </a:cubicBezTo>
                  <a:cubicBezTo>
                    <a:pt x="234" y="761"/>
                    <a:pt x="336" y="799"/>
                    <a:pt x="439" y="799"/>
                  </a:cubicBezTo>
                  <a:cubicBezTo>
                    <a:pt x="532" y="799"/>
                    <a:pt x="623" y="769"/>
                    <a:pt x="697" y="705"/>
                  </a:cubicBezTo>
                  <a:lnTo>
                    <a:pt x="770" y="779"/>
                  </a:lnTo>
                  <a:cubicBezTo>
                    <a:pt x="745" y="823"/>
                    <a:pt x="752" y="883"/>
                    <a:pt x="790" y="921"/>
                  </a:cubicBezTo>
                  <a:lnTo>
                    <a:pt x="956" y="1087"/>
                  </a:lnTo>
                  <a:cubicBezTo>
                    <a:pt x="979" y="1109"/>
                    <a:pt x="1010" y="1123"/>
                    <a:pt x="1041" y="1123"/>
                  </a:cubicBezTo>
                  <a:cubicBezTo>
                    <a:pt x="1074" y="1123"/>
                    <a:pt x="1103" y="1109"/>
                    <a:pt x="1126" y="1087"/>
                  </a:cubicBezTo>
                  <a:cubicBezTo>
                    <a:pt x="1171" y="1041"/>
                    <a:pt x="1171" y="965"/>
                    <a:pt x="1126" y="9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5087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90111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Company Structure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9E48F3-7FD4-EA4E-9DDB-F1A82E8BD48C}"/>
              </a:ext>
            </a:extLst>
          </p:cNvPr>
          <p:cNvSpPr/>
          <p:nvPr/>
        </p:nvSpPr>
        <p:spPr>
          <a:xfrm>
            <a:off x="14520611" y="4588448"/>
            <a:ext cx="1442545" cy="1442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EF6EDB3-64C2-0649-9DCE-8BF636161F5E}"/>
              </a:ext>
            </a:extLst>
          </p:cNvPr>
          <p:cNvSpPr/>
          <p:nvPr/>
        </p:nvSpPr>
        <p:spPr>
          <a:xfrm>
            <a:off x="15963156" y="7300618"/>
            <a:ext cx="1442545" cy="14425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377B10E-1F6A-F24D-8170-0006A2E60A7F}"/>
              </a:ext>
            </a:extLst>
          </p:cNvPr>
          <p:cNvSpPr/>
          <p:nvPr/>
        </p:nvSpPr>
        <p:spPr>
          <a:xfrm>
            <a:off x="14520611" y="10017741"/>
            <a:ext cx="1442545" cy="144254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6799BCA-687E-C240-8717-E574ACA2629E}"/>
              </a:ext>
            </a:extLst>
          </p:cNvPr>
          <p:cNvSpPr/>
          <p:nvPr/>
        </p:nvSpPr>
        <p:spPr>
          <a:xfrm>
            <a:off x="8371271" y="4588448"/>
            <a:ext cx="1442545" cy="14425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6E7D90FF-7733-4147-8C0F-0D3BE7B5FDC5}"/>
              </a:ext>
            </a:extLst>
          </p:cNvPr>
          <p:cNvSpPr/>
          <p:nvPr/>
        </p:nvSpPr>
        <p:spPr>
          <a:xfrm>
            <a:off x="8371271" y="10017741"/>
            <a:ext cx="1442545" cy="14425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9A38BF9-EC59-B64B-A217-5DBC4DBC7745}"/>
              </a:ext>
            </a:extLst>
          </p:cNvPr>
          <p:cNvSpPr/>
          <p:nvPr/>
        </p:nvSpPr>
        <p:spPr>
          <a:xfrm>
            <a:off x="6981272" y="7300618"/>
            <a:ext cx="1442545" cy="14425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DE6B45C-9242-8248-8277-8BCAFFFE8B52}"/>
              </a:ext>
            </a:extLst>
          </p:cNvPr>
          <p:cNvGrpSpPr/>
          <p:nvPr/>
        </p:nvGrpSpPr>
        <p:grpSpPr>
          <a:xfrm>
            <a:off x="9619908" y="5813623"/>
            <a:ext cx="5127954" cy="4404670"/>
            <a:chOff x="9619908" y="4913901"/>
            <a:chExt cx="5127954" cy="4404670"/>
          </a:xfrm>
          <a:solidFill>
            <a:srgbClr val="EFF1F8"/>
          </a:solidFill>
        </p:grpSpPr>
        <p:sp>
          <p:nvSpPr>
            <p:cNvPr id="129" name="Freeform: Shape 6846">
              <a:extLst>
                <a:ext uri="{FF2B5EF4-FFF2-40B4-BE49-F238E27FC236}">
                  <a16:creationId xmlns:a16="http://schemas.microsoft.com/office/drawing/2014/main" id="{43F0C655-6594-C746-8DD8-42D6E22874CE}"/>
                </a:ext>
              </a:extLst>
            </p:cNvPr>
            <p:cNvSpPr/>
            <p:nvPr/>
          </p:nvSpPr>
          <p:spPr>
            <a:xfrm>
              <a:off x="9619908" y="7105350"/>
              <a:ext cx="5113133" cy="22132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6" h="449">
                  <a:moveTo>
                    <a:pt x="0" y="0"/>
                  </a:moveTo>
                  <a:lnTo>
                    <a:pt x="259" y="449"/>
                  </a:lnTo>
                  <a:lnTo>
                    <a:pt x="777" y="449"/>
                  </a:lnTo>
                  <a:lnTo>
                    <a:pt x="10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: Shape 6847">
              <a:extLst>
                <a:ext uri="{FF2B5EF4-FFF2-40B4-BE49-F238E27FC236}">
                  <a16:creationId xmlns:a16="http://schemas.microsoft.com/office/drawing/2014/main" id="{E5C1BE41-A6A7-394B-9FC1-A4207AB3956B}"/>
                </a:ext>
              </a:extLst>
            </p:cNvPr>
            <p:cNvSpPr/>
            <p:nvPr/>
          </p:nvSpPr>
          <p:spPr>
            <a:xfrm>
              <a:off x="9634729" y="4913901"/>
              <a:ext cx="5113133" cy="22082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6" h="448">
                  <a:moveTo>
                    <a:pt x="0" y="448"/>
                  </a:moveTo>
                  <a:lnTo>
                    <a:pt x="259" y="0"/>
                  </a:lnTo>
                  <a:lnTo>
                    <a:pt x="777" y="0"/>
                  </a:lnTo>
                  <a:lnTo>
                    <a:pt x="1036" y="44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B36105-784C-3349-8803-F4C99B3327CD}"/>
              </a:ext>
            </a:extLst>
          </p:cNvPr>
          <p:cNvGrpSpPr/>
          <p:nvPr/>
        </p:nvGrpSpPr>
        <p:grpSpPr>
          <a:xfrm>
            <a:off x="8923336" y="5314660"/>
            <a:ext cx="6535918" cy="5424366"/>
            <a:chOff x="8923336" y="4414938"/>
            <a:chExt cx="6535918" cy="5424366"/>
          </a:xfrm>
          <a:noFill/>
        </p:grpSpPr>
        <p:sp>
          <p:nvSpPr>
            <p:cNvPr id="138" name="Freeform: Shape 6861">
              <a:extLst>
                <a:ext uri="{FF2B5EF4-FFF2-40B4-BE49-F238E27FC236}">
                  <a16:creationId xmlns:a16="http://schemas.microsoft.com/office/drawing/2014/main" id="{AA602DBA-1608-0041-8460-34CF037E8EDC}"/>
                </a:ext>
              </a:extLst>
            </p:cNvPr>
            <p:cNvSpPr/>
            <p:nvPr/>
          </p:nvSpPr>
          <p:spPr>
            <a:xfrm>
              <a:off x="8923336" y="4414938"/>
              <a:ext cx="1610513" cy="2707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549">
                  <a:moveTo>
                    <a:pt x="327" y="0"/>
                  </a:moveTo>
                  <a:lnTo>
                    <a:pt x="317" y="0"/>
                  </a:lnTo>
                  <a:lnTo>
                    <a:pt x="0" y="549"/>
                  </a:lnTo>
                  <a:lnTo>
                    <a:pt x="9" y="549"/>
                  </a:lnTo>
                  <a:close/>
                </a:path>
              </a:pathLst>
            </a:custGeom>
            <a:grpFill/>
            <a:ln cap="flat">
              <a:solidFill>
                <a:srgbClr val="EFF1F8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9" name="Freeform: Shape 6862">
              <a:extLst>
                <a:ext uri="{FF2B5EF4-FFF2-40B4-BE49-F238E27FC236}">
                  <a16:creationId xmlns:a16="http://schemas.microsoft.com/office/drawing/2014/main" id="{50784113-7B03-D142-97DB-759A310900C8}"/>
                </a:ext>
              </a:extLst>
            </p:cNvPr>
            <p:cNvSpPr/>
            <p:nvPr/>
          </p:nvSpPr>
          <p:spPr>
            <a:xfrm>
              <a:off x="8923336" y="7127121"/>
              <a:ext cx="1610513" cy="27121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550">
                  <a:moveTo>
                    <a:pt x="327" y="550"/>
                  </a:moveTo>
                  <a:lnTo>
                    <a:pt x="317" y="55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cap="flat">
              <a:solidFill>
                <a:srgbClr val="EFF1F8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0" name="Freeform: Shape 6863">
              <a:extLst>
                <a:ext uri="{FF2B5EF4-FFF2-40B4-BE49-F238E27FC236}">
                  <a16:creationId xmlns:a16="http://schemas.microsoft.com/office/drawing/2014/main" id="{6A5EB4F7-7AEE-104F-A64B-1FB3EB4D988E}"/>
                </a:ext>
              </a:extLst>
            </p:cNvPr>
            <p:cNvSpPr/>
            <p:nvPr/>
          </p:nvSpPr>
          <p:spPr>
            <a:xfrm>
              <a:off x="13848741" y="4414938"/>
              <a:ext cx="1610513" cy="2707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549">
                  <a:moveTo>
                    <a:pt x="0" y="0"/>
                  </a:moveTo>
                  <a:lnTo>
                    <a:pt x="10" y="0"/>
                  </a:lnTo>
                  <a:lnTo>
                    <a:pt x="327" y="549"/>
                  </a:lnTo>
                  <a:lnTo>
                    <a:pt x="317" y="549"/>
                  </a:lnTo>
                  <a:close/>
                </a:path>
              </a:pathLst>
            </a:custGeom>
            <a:grpFill/>
            <a:ln cap="flat">
              <a:solidFill>
                <a:srgbClr val="EFF1F8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: Shape 6864">
              <a:extLst>
                <a:ext uri="{FF2B5EF4-FFF2-40B4-BE49-F238E27FC236}">
                  <a16:creationId xmlns:a16="http://schemas.microsoft.com/office/drawing/2014/main" id="{A3F047D0-A805-A547-8E09-A5559A73D788}"/>
                </a:ext>
              </a:extLst>
            </p:cNvPr>
            <p:cNvSpPr/>
            <p:nvPr/>
          </p:nvSpPr>
          <p:spPr>
            <a:xfrm>
              <a:off x="13848741" y="7127121"/>
              <a:ext cx="1610513" cy="27121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550">
                  <a:moveTo>
                    <a:pt x="0" y="550"/>
                  </a:moveTo>
                  <a:lnTo>
                    <a:pt x="10" y="550"/>
                  </a:lnTo>
                  <a:lnTo>
                    <a:pt x="327" y="0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cap="flat">
              <a:solidFill>
                <a:srgbClr val="EFF1F8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0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72" name="Subtitle 2">
            <a:extLst>
              <a:ext uri="{FF2B5EF4-FFF2-40B4-BE49-F238E27FC236}">
                <a16:creationId xmlns:a16="http://schemas.microsoft.com/office/drawing/2014/main" id="{8D4E1E7B-C4C9-A44B-970D-49B7E9253B0D}"/>
              </a:ext>
            </a:extLst>
          </p:cNvPr>
          <p:cNvSpPr txBox="1">
            <a:spLocks/>
          </p:cNvSpPr>
          <p:nvPr/>
        </p:nvSpPr>
        <p:spPr>
          <a:xfrm>
            <a:off x="16131124" y="4674379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73" name="Subtitle 2">
            <a:extLst>
              <a:ext uri="{FF2B5EF4-FFF2-40B4-BE49-F238E27FC236}">
                <a16:creationId xmlns:a16="http://schemas.microsoft.com/office/drawing/2014/main" id="{B7F178B0-2980-F745-A00E-F0ABC4A8C114}"/>
              </a:ext>
            </a:extLst>
          </p:cNvPr>
          <p:cNvSpPr txBox="1">
            <a:spLocks/>
          </p:cNvSpPr>
          <p:nvPr/>
        </p:nvSpPr>
        <p:spPr>
          <a:xfrm>
            <a:off x="16131124" y="10098721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74" name="Subtitle 2">
            <a:extLst>
              <a:ext uri="{FF2B5EF4-FFF2-40B4-BE49-F238E27FC236}">
                <a16:creationId xmlns:a16="http://schemas.microsoft.com/office/drawing/2014/main" id="{6BB6D40C-BE7C-0E4F-B025-352AB269F094}"/>
              </a:ext>
            </a:extLst>
          </p:cNvPr>
          <p:cNvSpPr txBox="1">
            <a:spLocks/>
          </p:cNvSpPr>
          <p:nvPr/>
        </p:nvSpPr>
        <p:spPr>
          <a:xfrm>
            <a:off x="17679573" y="7386550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75" name="Subtitle 2">
            <a:extLst>
              <a:ext uri="{FF2B5EF4-FFF2-40B4-BE49-F238E27FC236}">
                <a16:creationId xmlns:a16="http://schemas.microsoft.com/office/drawing/2014/main" id="{8003A936-A751-D14A-97B3-7B19F9D6C697}"/>
              </a:ext>
            </a:extLst>
          </p:cNvPr>
          <p:cNvSpPr txBox="1">
            <a:spLocks/>
          </p:cNvSpPr>
          <p:nvPr/>
        </p:nvSpPr>
        <p:spPr>
          <a:xfrm>
            <a:off x="3140616" y="4674379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76" name="Subtitle 2">
            <a:extLst>
              <a:ext uri="{FF2B5EF4-FFF2-40B4-BE49-F238E27FC236}">
                <a16:creationId xmlns:a16="http://schemas.microsoft.com/office/drawing/2014/main" id="{417C5B6E-7773-B54E-998C-3A31AF79779E}"/>
              </a:ext>
            </a:extLst>
          </p:cNvPr>
          <p:cNvSpPr txBox="1">
            <a:spLocks/>
          </p:cNvSpPr>
          <p:nvPr/>
        </p:nvSpPr>
        <p:spPr>
          <a:xfrm>
            <a:off x="3140616" y="10098721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77" name="Subtitle 2">
            <a:extLst>
              <a:ext uri="{FF2B5EF4-FFF2-40B4-BE49-F238E27FC236}">
                <a16:creationId xmlns:a16="http://schemas.microsoft.com/office/drawing/2014/main" id="{73A1D130-2A57-5441-8F32-4338476C8811}"/>
              </a:ext>
            </a:extLst>
          </p:cNvPr>
          <p:cNvSpPr txBox="1">
            <a:spLocks/>
          </p:cNvSpPr>
          <p:nvPr/>
        </p:nvSpPr>
        <p:spPr>
          <a:xfrm>
            <a:off x="1748456" y="7386550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0C6481A-B440-0748-87BA-9764D312EDF0}"/>
              </a:ext>
            </a:extLst>
          </p:cNvPr>
          <p:cNvGrpSpPr/>
          <p:nvPr/>
        </p:nvGrpSpPr>
        <p:grpSpPr>
          <a:xfrm>
            <a:off x="16262025" y="7629611"/>
            <a:ext cx="868724" cy="661313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D0483EAC-C0A5-AA46-AB1E-AF015CCD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3E0DB0A8-164F-5446-B7D0-909D88A0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1C2A6C37-EFB4-094D-A307-C0C596D5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4764F877-03ED-3C46-BE15-602F84AD3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60F6E50C-B96D-DA47-95A9-C0D7FC8AD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08CB8E9B-E4B0-4B44-8504-9581008C7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EBE9EB5A-275F-9340-9170-E315010D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7E71FC3-1776-4844-AD73-4CF9BA6CC5A2}"/>
              </a:ext>
            </a:extLst>
          </p:cNvPr>
          <p:cNvGrpSpPr/>
          <p:nvPr/>
        </p:nvGrpSpPr>
        <p:grpSpPr>
          <a:xfrm>
            <a:off x="8727317" y="10312609"/>
            <a:ext cx="730452" cy="862712"/>
            <a:chOff x="10356648" y="2255652"/>
            <a:chExt cx="909656" cy="1074364"/>
          </a:xfrm>
          <a:solidFill>
            <a:schemeClr val="bg1"/>
          </a:solidFill>
        </p:grpSpPr>
        <p:sp>
          <p:nvSpPr>
            <p:cNvPr id="187" name="Freeform 45">
              <a:extLst>
                <a:ext uri="{FF2B5EF4-FFF2-40B4-BE49-F238E27FC236}">
                  <a16:creationId xmlns:a16="http://schemas.microsoft.com/office/drawing/2014/main" id="{BC330DFD-804E-1A4F-AA26-10697A7A6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2255652"/>
              <a:ext cx="505365" cy="692534"/>
            </a:xfrm>
            <a:custGeom>
              <a:avLst/>
              <a:gdLst>
                <a:gd name="T0" fmla="*/ 161454 w 596"/>
                <a:gd name="T1" fmla="*/ 121650 h 816"/>
                <a:gd name="T2" fmla="*/ 161454 w 596"/>
                <a:gd name="T3" fmla="*/ 121650 h 816"/>
                <a:gd name="T4" fmla="*/ 146351 w 596"/>
                <a:gd name="T5" fmla="*/ 134966 h 816"/>
                <a:gd name="T6" fmla="*/ 132687 w 596"/>
                <a:gd name="T7" fmla="*/ 244739 h 816"/>
                <a:gd name="T8" fmla="*/ 132687 w 596"/>
                <a:gd name="T9" fmla="*/ 244739 h 816"/>
                <a:gd name="T10" fmla="*/ 106797 w 596"/>
                <a:gd name="T11" fmla="*/ 266694 h 816"/>
                <a:gd name="T12" fmla="*/ 106797 w 596"/>
                <a:gd name="T13" fmla="*/ 266694 h 816"/>
                <a:gd name="T14" fmla="*/ 81266 w 596"/>
                <a:gd name="T15" fmla="*/ 244739 h 816"/>
                <a:gd name="T16" fmla="*/ 67602 w 596"/>
                <a:gd name="T17" fmla="*/ 134966 h 816"/>
                <a:gd name="T18" fmla="*/ 67602 w 596"/>
                <a:gd name="T19" fmla="*/ 134966 h 816"/>
                <a:gd name="T20" fmla="*/ 52499 w 596"/>
                <a:gd name="T21" fmla="*/ 121650 h 816"/>
                <a:gd name="T22" fmla="*/ 32003 w 596"/>
                <a:gd name="T23" fmla="*/ 121650 h 816"/>
                <a:gd name="T24" fmla="*/ 106797 w 596"/>
                <a:gd name="T25" fmla="*/ 33112 h 816"/>
                <a:gd name="T26" fmla="*/ 182310 w 596"/>
                <a:gd name="T27" fmla="*/ 121650 h 816"/>
                <a:gd name="T28" fmla="*/ 161454 w 596"/>
                <a:gd name="T29" fmla="*/ 121650 h 816"/>
                <a:gd name="T30" fmla="*/ 210358 w 596"/>
                <a:gd name="T31" fmla="*/ 134966 h 816"/>
                <a:gd name="T32" fmla="*/ 210358 w 596"/>
                <a:gd name="T33" fmla="*/ 134966 h 816"/>
                <a:gd name="T34" fmla="*/ 206402 w 596"/>
                <a:gd name="T35" fmla="*/ 109773 h 816"/>
                <a:gd name="T36" fmla="*/ 118663 w 596"/>
                <a:gd name="T37" fmla="*/ 5399 h 816"/>
                <a:gd name="T38" fmla="*/ 118663 w 596"/>
                <a:gd name="T39" fmla="*/ 5399 h 816"/>
                <a:gd name="T40" fmla="*/ 106797 w 596"/>
                <a:gd name="T41" fmla="*/ 0 h 816"/>
                <a:gd name="T42" fmla="*/ 106797 w 596"/>
                <a:gd name="T43" fmla="*/ 0 h 816"/>
                <a:gd name="T44" fmla="*/ 95290 w 596"/>
                <a:gd name="T45" fmla="*/ 5399 h 816"/>
                <a:gd name="T46" fmla="*/ 6832 w 596"/>
                <a:gd name="T47" fmla="*/ 109773 h 816"/>
                <a:gd name="T48" fmla="*/ 6832 w 596"/>
                <a:gd name="T49" fmla="*/ 109773 h 816"/>
                <a:gd name="T50" fmla="*/ 3596 w 596"/>
                <a:gd name="T51" fmla="*/ 134966 h 816"/>
                <a:gd name="T52" fmla="*/ 3596 w 596"/>
                <a:gd name="T53" fmla="*/ 134966 h 816"/>
                <a:gd name="T54" fmla="*/ 24811 w 596"/>
                <a:gd name="T55" fmla="*/ 148643 h 816"/>
                <a:gd name="T56" fmla="*/ 42431 w 596"/>
                <a:gd name="T57" fmla="*/ 148643 h 816"/>
                <a:gd name="T58" fmla="*/ 55017 w 596"/>
                <a:gd name="T59" fmla="*/ 247978 h 816"/>
                <a:gd name="T60" fmla="*/ 55017 w 596"/>
                <a:gd name="T61" fmla="*/ 247978 h 816"/>
                <a:gd name="T62" fmla="*/ 106797 w 596"/>
                <a:gd name="T63" fmla="*/ 293327 h 816"/>
                <a:gd name="T64" fmla="*/ 106797 w 596"/>
                <a:gd name="T65" fmla="*/ 293327 h 816"/>
                <a:gd name="T66" fmla="*/ 158937 w 596"/>
                <a:gd name="T67" fmla="*/ 247978 h 816"/>
                <a:gd name="T68" fmla="*/ 171522 w 596"/>
                <a:gd name="T69" fmla="*/ 148643 h 816"/>
                <a:gd name="T70" fmla="*/ 188423 w 596"/>
                <a:gd name="T71" fmla="*/ 148643 h 816"/>
                <a:gd name="T72" fmla="*/ 188423 w 596"/>
                <a:gd name="T73" fmla="*/ 148643 h 816"/>
                <a:gd name="T74" fmla="*/ 210358 w 596"/>
                <a:gd name="T75" fmla="*/ 134966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449" y="338"/>
                  </a:moveTo>
                  <a:lnTo>
                    <a:pt x="449" y="338"/>
                  </a:lnTo>
                  <a:cubicBezTo>
                    <a:pt x="426" y="338"/>
                    <a:pt x="409" y="354"/>
                    <a:pt x="407" y="375"/>
                  </a:cubicBezTo>
                  <a:lnTo>
                    <a:pt x="369" y="680"/>
                  </a:lnTo>
                  <a:cubicBezTo>
                    <a:pt x="364" y="714"/>
                    <a:pt x="333" y="741"/>
                    <a:pt x="297" y="741"/>
                  </a:cubicBezTo>
                  <a:cubicBezTo>
                    <a:pt x="262" y="741"/>
                    <a:pt x="231" y="714"/>
                    <a:pt x="226" y="680"/>
                  </a:cubicBezTo>
                  <a:lnTo>
                    <a:pt x="188" y="375"/>
                  </a:lnTo>
                  <a:cubicBezTo>
                    <a:pt x="185" y="354"/>
                    <a:pt x="167" y="338"/>
                    <a:pt x="146" y="338"/>
                  </a:cubicBezTo>
                  <a:lnTo>
                    <a:pt x="89" y="338"/>
                  </a:lnTo>
                  <a:lnTo>
                    <a:pt x="297" y="92"/>
                  </a:lnTo>
                  <a:lnTo>
                    <a:pt x="507" y="338"/>
                  </a:lnTo>
                  <a:lnTo>
                    <a:pt x="449" y="338"/>
                  </a:lnTo>
                  <a:close/>
                  <a:moveTo>
                    <a:pt x="585" y="375"/>
                  </a:moveTo>
                  <a:lnTo>
                    <a:pt x="585" y="375"/>
                  </a:lnTo>
                  <a:cubicBezTo>
                    <a:pt x="595" y="351"/>
                    <a:pt x="592" y="324"/>
                    <a:pt x="574" y="305"/>
                  </a:cubicBezTo>
                  <a:lnTo>
                    <a:pt x="330" y="15"/>
                  </a:lnTo>
                  <a:cubicBezTo>
                    <a:pt x="321" y="5"/>
                    <a:pt x="309" y="0"/>
                    <a:pt x="297" y="0"/>
                  </a:cubicBezTo>
                  <a:cubicBezTo>
                    <a:pt x="284" y="0"/>
                    <a:pt x="274" y="5"/>
                    <a:pt x="265" y="15"/>
                  </a:cubicBezTo>
                  <a:lnTo>
                    <a:pt x="19" y="305"/>
                  </a:lnTo>
                  <a:cubicBezTo>
                    <a:pt x="3" y="324"/>
                    <a:pt x="0" y="351"/>
                    <a:pt x="10" y="375"/>
                  </a:cubicBezTo>
                  <a:cubicBezTo>
                    <a:pt x="20" y="398"/>
                    <a:pt x="44" y="413"/>
                    <a:pt x="69" y="413"/>
                  </a:cubicBezTo>
                  <a:lnTo>
                    <a:pt x="118" y="413"/>
                  </a:lnTo>
                  <a:lnTo>
                    <a:pt x="153" y="689"/>
                  </a:lnTo>
                  <a:cubicBezTo>
                    <a:pt x="161" y="759"/>
                    <a:pt x="223" y="815"/>
                    <a:pt x="297" y="815"/>
                  </a:cubicBezTo>
                  <a:cubicBezTo>
                    <a:pt x="372" y="815"/>
                    <a:pt x="434" y="759"/>
                    <a:pt x="442" y="689"/>
                  </a:cubicBezTo>
                  <a:lnTo>
                    <a:pt x="477" y="413"/>
                  </a:lnTo>
                  <a:lnTo>
                    <a:pt x="524" y="413"/>
                  </a:lnTo>
                  <a:cubicBezTo>
                    <a:pt x="551" y="413"/>
                    <a:pt x="573" y="398"/>
                    <a:pt x="585" y="3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389C332-0A55-D643-B17F-56093D24A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939" y="2637482"/>
              <a:ext cx="505365" cy="692534"/>
            </a:xfrm>
            <a:custGeom>
              <a:avLst/>
              <a:gdLst>
                <a:gd name="T0" fmla="*/ 107157 w 596"/>
                <a:gd name="T1" fmla="*/ 259855 h 816"/>
                <a:gd name="T2" fmla="*/ 32003 w 596"/>
                <a:gd name="T3" fmla="*/ 171677 h 816"/>
                <a:gd name="T4" fmla="*/ 52859 w 596"/>
                <a:gd name="T5" fmla="*/ 171677 h 816"/>
                <a:gd name="T6" fmla="*/ 52859 w 596"/>
                <a:gd name="T7" fmla="*/ 171677 h 816"/>
                <a:gd name="T8" fmla="*/ 67602 w 596"/>
                <a:gd name="T9" fmla="*/ 158361 h 816"/>
                <a:gd name="T10" fmla="*/ 81626 w 596"/>
                <a:gd name="T11" fmla="*/ 48948 h 816"/>
                <a:gd name="T12" fmla="*/ 81626 w 596"/>
                <a:gd name="T13" fmla="*/ 48948 h 816"/>
                <a:gd name="T14" fmla="*/ 107157 w 596"/>
                <a:gd name="T15" fmla="*/ 26633 h 816"/>
                <a:gd name="T16" fmla="*/ 107157 w 596"/>
                <a:gd name="T17" fmla="*/ 26633 h 816"/>
                <a:gd name="T18" fmla="*/ 132687 w 596"/>
                <a:gd name="T19" fmla="*/ 48948 h 816"/>
                <a:gd name="T20" fmla="*/ 145992 w 596"/>
                <a:gd name="T21" fmla="*/ 158361 h 816"/>
                <a:gd name="T22" fmla="*/ 145992 w 596"/>
                <a:gd name="T23" fmla="*/ 158361 h 816"/>
                <a:gd name="T24" fmla="*/ 161094 w 596"/>
                <a:gd name="T25" fmla="*/ 171677 h 816"/>
                <a:gd name="T26" fmla="*/ 181591 w 596"/>
                <a:gd name="T27" fmla="*/ 171677 h 816"/>
                <a:gd name="T28" fmla="*/ 107157 w 596"/>
                <a:gd name="T29" fmla="*/ 259855 h 816"/>
                <a:gd name="T30" fmla="*/ 210358 w 596"/>
                <a:gd name="T31" fmla="*/ 158361 h 816"/>
                <a:gd name="T32" fmla="*/ 210358 w 596"/>
                <a:gd name="T33" fmla="*/ 158361 h 816"/>
                <a:gd name="T34" fmla="*/ 188782 w 596"/>
                <a:gd name="T35" fmla="*/ 145044 h 816"/>
                <a:gd name="T36" fmla="*/ 171522 w 596"/>
                <a:gd name="T37" fmla="*/ 145044 h 816"/>
                <a:gd name="T38" fmla="*/ 158577 w 596"/>
                <a:gd name="T39" fmla="*/ 45709 h 816"/>
                <a:gd name="T40" fmla="*/ 158577 w 596"/>
                <a:gd name="T41" fmla="*/ 45709 h 816"/>
                <a:gd name="T42" fmla="*/ 107157 w 596"/>
                <a:gd name="T43" fmla="*/ 0 h 816"/>
                <a:gd name="T44" fmla="*/ 107157 w 596"/>
                <a:gd name="T45" fmla="*/ 0 h 816"/>
                <a:gd name="T46" fmla="*/ 54657 w 596"/>
                <a:gd name="T47" fmla="*/ 45709 h 816"/>
                <a:gd name="T48" fmla="*/ 42791 w 596"/>
                <a:gd name="T49" fmla="*/ 145044 h 816"/>
                <a:gd name="T50" fmla="*/ 25171 w 596"/>
                <a:gd name="T51" fmla="*/ 145044 h 816"/>
                <a:gd name="T52" fmla="*/ 25171 w 596"/>
                <a:gd name="T53" fmla="*/ 145044 h 816"/>
                <a:gd name="T54" fmla="*/ 3596 w 596"/>
                <a:gd name="T55" fmla="*/ 158361 h 816"/>
                <a:gd name="T56" fmla="*/ 3596 w 596"/>
                <a:gd name="T57" fmla="*/ 158361 h 816"/>
                <a:gd name="T58" fmla="*/ 6832 w 596"/>
                <a:gd name="T59" fmla="*/ 183194 h 816"/>
                <a:gd name="T60" fmla="*/ 95290 w 596"/>
                <a:gd name="T61" fmla="*/ 287569 h 816"/>
                <a:gd name="T62" fmla="*/ 95290 w 596"/>
                <a:gd name="T63" fmla="*/ 287569 h 816"/>
                <a:gd name="T64" fmla="*/ 107157 w 596"/>
                <a:gd name="T65" fmla="*/ 293327 h 816"/>
                <a:gd name="T66" fmla="*/ 107157 w 596"/>
                <a:gd name="T67" fmla="*/ 293327 h 816"/>
                <a:gd name="T68" fmla="*/ 118304 w 596"/>
                <a:gd name="T69" fmla="*/ 287569 h 816"/>
                <a:gd name="T70" fmla="*/ 206762 w 596"/>
                <a:gd name="T71" fmla="*/ 183194 h 816"/>
                <a:gd name="T72" fmla="*/ 206762 w 596"/>
                <a:gd name="T73" fmla="*/ 183194 h 816"/>
                <a:gd name="T74" fmla="*/ 210358 w 596"/>
                <a:gd name="T75" fmla="*/ 158361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298" y="722"/>
                  </a:moveTo>
                  <a:lnTo>
                    <a:pt x="89" y="477"/>
                  </a:lnTo>
                  <a:lnTo>
                    <a:pt x="147" y="477"/>
                  </a:lnTo>
                  <a:cubicBezTo>
                    <a:pt x="167" y="477"/>
                    <a:pt x="185" y="460"/>
                    <a:pt x="188" y="440"/>
                  </a:cubicBezTo>
                  <a:lnTo>
                    <a:pt x="227" y="136"/>
                  </a:lnTo>
                  <a:cubicBezTo>
                    <a:pt x="231" y="100"/>
                    <a:pt x="261" y="74"/>
                    <a:pt x="298" y="74"/>
                  </a:cubicBezTo>
                  <a:cubicBezTo>
                    <a:pt x="334" y="74"/>
                    <a:pt x="364" y="100"/>
                    <a:pt x="369" y="136"/>
                  </a:cubicBezTo>
                  <a:lnTo>
                    <a:pt x="406" y="440"/>
                  </a:lnTo>
                  <a:cubicBezTo>
                    <a:pt x="408" y="460"/>
                    <a:pt x="427" y="477"/>
                    <a:pt x="448" y="477"/>
                  </a:cubicBezTo>
                  <a:lnTo>
                    <a:pt x="505" y="477"/>
                  </a:lnTo>
                  <a:lnTo>
                    <a:pt x="298" y="722"/>
                  </a:lnTo>
                  <a:close/>
                  <a:moveTo>
                    <a:pt x="585" y="440"/>
                  </a:moveTo>
                  <a:lnTo>
                    <a:pt x="585" y="440"/>
                  </a:lnTo>
                  <a:cubicBezTo>
                    <a:pt x="573" y="417"/>
                    <a:pt x="551" y="403"/>
                    <a:pt x="525" y="403"/>
                  </a:cubicBezTo>
                  <a:lnTo>
                    <a:pt x="477" y="403"/>
                  </a:lnTo>
                  <a:lnTo>
                    <a:pt x="441" y="127"/>
                  </a:lnTo>
                  <a:cubicBezTo>
                    <a:pt x="432" y="54"/>
                    <a:pt x="370" y="0"/>
                    <a:pt x="298" y="0"/>
                  </a:cubicBezTo>
                  <a:cubicBezTo>
                    <a:pt x="224" y="0"/>
                    <a:pt x="162" y="54"/>
                    <a:pt x="152" y="127"/>
                  </a:cubicBezTo>
                  <a:lnTo>
                    <a:pt x="119" y="403"/>
                  </a:lnTo>
                  <a:lnTo>
                    <a:pt x="70" y="403"/>
                  </a:lnTo>
                  <a:cubicBezTo>
                    <a:pt x="45" y="403"/>
                    <a:pt x="21" y="417"/>
                    <a:pt x="10" y="440"/>
                  </a:cubicBezTo>
                  <a:cubicBezTo>
                    <a:pt x="0" y="464"/>
                    <a:pt x="3" y="490"/>
                    <a:pt x="19" y="509"/>
                  </a:cubicBezTo>
                  <a:lnTo>
                    <a:pt x="265" y="799"/>
                  </a:lnTo>
                  <a:cubicBezTo>
                    <a:pt x="273" y="810"/>
                    <a:pt x="285" y="815"/>
                    <a:pt x="298" y="815"/>
                  </a:cubicBezTo>
                  <a:cubicBezTo>
                    <a:pt x="310" y="815"/>
                    <a:pt x="322" y="810"/>
                    <a:pt x="329" y="799"/>
                  </a:cubicBezTo>
                  <a:lnTo>
                    <a:pt x="575" y="509"/>
                  </a:lnTo>
                  <a:cubicBezTo>
                    <a:pt x="591" y="490"/>
                    <a:pt x="595" y="464"/>
                    <a:pt x="585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5970176-1908-7148-8014-A609A5472DC5}"/>
              </a:ext>
            </a:extLst>
          </p:cNvPr>
          <p:cNvGrpSpPr/>
          <p:nvPr/>
        </p:nvGrpSpPr>
        <p:grpSpPr>
          <a:xfrm>
            <a:off x="8662553" y="4907889"/>
            <a:ext cx="865719" cy="808604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C2739621-5DB2-CE4C-B5CF-F3AF07D1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C3EC2560-D4BA-5844-9554-FDA2FEA20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47C5491-3D94-414D-8450-4C801D747A40}"/>
              </a:ext>
            </a:extLst>
          </p:cNvPr>
          <p:cNvGrpSpPr/>
          <p:nvPr/>
        </p:nvGrpSpPr>
        <p:grpSpPr>
          <a:xfrm>
            <a:off x="7318445" y="7629611"/>
            <a:ext cx="784557" cy="784557"/>
            <a:chOff x="5216916" y="8769225"/>
            <a:chExt cx="977035" cy="977035"/>
          </a:xfrm>
          <a:solidFill>
            <a:schemeClr val="bg1"/>
          </a:solidFill>
        </p:grpSpPr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46FAC420-9D2F-8342-9F2E-D048DEFD5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916" y="8769225"/>
              <a:ext cx="977035" cy="977035"/>
            </a:xfrm>
            <a:custGeom>
              <a:avLst/>
              <a:gdLst>
                <a:gd name="T0" fmla="*/ 346000 w 1152"/>
                <a:gd name="T1" fmla="*/ 230187 h 1152"/>
                <a:gd name="T2" fmla="*/ 321183 w 1152"/>
                <a:gd name="T3" fmla="*/ 275865 h 1152"/>
                <a:gd name="T4" fmla="*/ 346000 w 1152"/>
                <a:gd name="T5" fmla="*/ 325499 h 1152"/>
                <a:gd name="T6" fmla="*/ 288813 w 1152"/>
                <a:gd name="T7" fmla="*/ 321183 h 1152"/>
                <a:gd name="T8" fmla="*/ 239179 w 1152"/>
                <a:gd name="T9" fmla="*/ 336649 h 1152"/>
                <a:gd name="T10" fmla="*/ 221915 w 1152"/>
                <a:gd name="T11" fmla="*/ 389880 h 1152"/>
                <a:gd name="T12" fmla="*/ 184509 w 1152"/>
                <a:gd name="T13" fmla="*/ 345641 h 1152"/>
                <a:gd name="T14" fmla="*/ 138472 w 1152"/>
                <a:gd name="T15" fmla="*/ 321183 h 1152"/>
                <a:gd name="T16" fmla="*/ 88478 w 1152"/>
                <a:gd name="T17" fmla="*/ 345641 h 1152"/>
                <a:gd name="T18" fmla="*/ 92794 w 1152"/>
                <a:gd name="T19" fmla="*/ 288813 h 1152"/>
                <a:gd name="T20" fmla="*/ 78048 w 1152"/>
                <a:gd name="T21" fmla="*/ 239179 h 1152"/>
                <a:gd name="T22" fmla="*/ 24457 w 1152"/>
                <a:gd name="T23" fmla="*/ 221555 h 1152"/>
                <a:gd name="T24" fmla="*/ 68337 w 1152"/>
                <a:gd name="T25" fmla="*/ 184509 h 1152"/>
                <a:gd name="T26" fmla="*/ 93154 w 1152"/>
                <a:gd name="T27" fmla="*/ 138472 h 1152"/>
                <a:gd name="T28" fmla="*/ 68337 w 1152"/>
                <a:gd name="T29" fmla="*/ 88478 h 1152"/>
                <a:gd name="T30" fmla="*/ 125164 w 1152"/>
                <a:gd name="T31" fmla="*/ 92794 h 1152"/>
                <a:gd name="T32" fmla="*/ 175158 w 1152"/>
                <a:gd name="T33" fmla="*/ 77688 h 1152"/>
                <a:gd name="T34" fmla="*/ 192782 w 1152"/>
                <a:gd name="T35" fmla="*/ 24457 h 1152"/>
                <a:gd name="T36" fmla="*/ 230187 w 1152"/>
                <a:gd name="T37" fmla="*/ 67977 h 1152"/>
                <a:gd name="T38" fmla="*/ 275865 w 1152"/>
                <a:gd name="T39" fmla="*/ 93154 h 1152"/>
                <a:gd name="T40" fmla="*/ 325499 w 1152"/>
                <a:gd name="T41" fmla="*/ 67977 h 1152"/>
                <a:gd name="T42" fmla="*/ 321183 w 1152"/>
                <a:gd name="T43" fmla="*/ 125164 h 1152"/>
                <a:gd name="T44" fmla="*/ 337008 w 1152"/>
                <a:gd name="T45" fmla="*/ 175158 h 1152"/>
                <a:gd name="T46" fmla="*/ 389880 w 1152"/>
                <a:gd name="T47" fmla="*/ 192782 h 1152"/>
                <a:gd name="T48" fmla="*/ 357869 w 1152"/>
                <a:gd name="T49" fmla="*/ 161850 h 1152"/>
                <a:gd name="T50" fmla="*/ 371896 w 1152"/>
                <a:gd name="T51" fmla="*/ 93873 h 1152"/>
                <a:gd name="T52" fmla="*/ 335929 w 1152"/>
                <a:gd name="T53" fmla="*/ 44239 h 1152"/>
                <a:gd name="T54" fmla="*/ 281979 w 1152"/>
                <a:gd name="T55" fmla="*/ 67977 h 1152"/>
                <a:gd name="T56" fmla="*/ 243495 w 1152"/>
                <a:gd name="T57" fmla="*/ 10071 h 1152"/>
                <a:gd name="T58" fmla="*/ 182711 w 1152"/>
                <a:gd name="T59" fmla="*/ 0 h 1152"/>
                <a:gd name="T60" fmla="*/ 161850 w 1152"/>
                <a:gd name="T61" fmla="*/ 56468 h 1152"/>
                <a:gd name="T62" fmla="*/ 93873 w 1152"/>
                <a:gd name="T63" fmla="*/ 42800 h 1152"/>
                <a:gd name="T64" fmla="*/ 44599 w 1152"/>
                <a:gd name="T65" fmla="*/ 78048 h 1152"/>
                <a:gd name="T66" fmla="*/ 68337 w 1152"/>
                <a:gd name="T67" fmla="*/ 132358 h 1152"/>
                <a:gd name="T68" fmla="*/ 10071 w 1152"/>
                <a:gd name="T69" fmla="*/ 170842 h 1152"/>
                <a:gd name="T70" fmla="*/ 0 w 1152"/>
                <a:gd name="T71" fmla="*/ 231266 h 1152"/>
                <a:gd name="T72" fmla="*/ 56468 w 1152"/>
                <a:gd name="T73" fmla="*/ 252487 h 1152"/>
                <a:gd name="T74" fmla="*/ 42800 w 1152"/>
                <a:gd name="T75" fmla="*/ 320823 h 1152"/>
                <a:gd name="T76" fmla="*/ 78408 w 1152"/>
                <a:gd name="T77" fmla="*/ 370098 h 1152"/>
                <a:gd name="T78" fmla="*/ 132717 w 1152"/>
                <a:gd name="T79" fmla="*/ 345641 h 1152"/>
                <a:gd name="T80" fmla="*/ 170842 w 1152"/>
                <a:gd name="T81" fmla="*/ 404266 h 1152"/>
                <a:gd name="T82" fmla="*/ 231266 w 1152"/>
                <a:gd name="T83" fmla="*/ 413977 h 1152"/>
                <a:gd name="T84" fmla="*/ 252487 w 1152"/>
                <a:gd name="T85" fmla="*/ 357869 h 1152"/>
                <a:gd name="T86" fmla="*/ 320823 w 1152"/>
                <a:gd name="T87" fmla="*/ 371896 h 1152"/>
                <a:gd name="T88" fmla="*/ 370458 w 1152"/>
                <a:gd name="T89" fmla="*/ 335570 h 1152"/>
                <a:gd name="T90" fmla="*/ 346000 w 1152"/>
                <a:gd name="T91" fmla="*/ 281620 h 1152"/>
                <a:gd name="T92" fmla="*/ 404626 w 1152"/>
                <a:gd name="T93" fmla="*/ 243495 h 1152"/>
                <a:gd name="T94" fmla="*/ 413977 w 1152"/>
                <a:gd name="T95" fmla="*/ 182711 h 115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152" h="1152">
                  <a:moveTo>
                    <a:pt x="1084" y="616"/>
                  </a:moveTo>
                  <a:lnTo>
                    <a:pt x="962" y="640"/>
                  </a:lnTo>
                  <a:cubicBezTo>
                    <a:pt x="950" y="643"/>
                    <a:pt x="939" y="652"/>
                    <a:pt x="937" y="665"/>
                  </a:cubicBezTo>
                  <a:cubicBezTo>
                    <a:pt x="927" y="701"/>
                    <a:pt x="913" y="734"/>
                    <a:pt x="893" y="767"/>
                  </a:cubicBezTo>
                  <a:cubicBezTo>
                    <a:pt x="886" y="779"/>
                    <a:pt x="888" y="792"/>
                    <a:pt x="893" y="803"/>
                  </a:cubicBezTo>
                  <a:lnTo>
                    <a:pt x="962" y="905"/>
                  </a:lnTo>
                  <a:lnTo>
                    <a:pt x="905" y="961"/>
                  </a:lnTo>
                  <a:lnTo>
                    <a:pt x="803" y="893"/>
                  </a:lnTo>
                  <a:cubicBezTo>
                    <a:pt x="792" y="887"/>
                    <a:pt x="779" y="885"/>
                    <a:pt x="767" y="893"/>
                  </a:cubicBezTo>
                  <a:cubicBezTo>
                    <a:pt x="735" y="912"/>
                    <a:pt x="701" y="927"/>
                    <a:pt x="665" y="936"/>
                  </a:cubicBezTo>
                  <a:cubicBezTo>
                    <a:pt x="652" y="939"/>
                    <a:pt x="643" y="949"/>
                    <a:pt x="640" y="961"/>
                  </a:cubicBezTo>
                  <a:lnTo>
                    <a:pt x="617" y="1084"/>
                  </a:lnTo>
                  <a:lnTo>
                    <a:pt x="536" y="1084"/>
                  </a:lnTo>
                  <a:lnTo>
                    <a:pt x="513" y="961"/>
                  </a:lnTo>
                  <a:cubicBezTo>
                    <a:pt x="510" y="949"/>
                    <a:pt x="499" y="939"/>
                    <a:pt x="487" y="936"/>
                  </a:cubicBezTo>
                  <a:cubicBezTo>
                    <a:pt x="450" y="927"/>
                    <a:pt x="417" y="912"/>
                    <a:pt x="385" y="893"/>
                  </a:cubicBezTo>
                  <a:cubicBezTo>
                    <a:pt x="373" y="885"/>
                    <a:pt x="359" y="887"/>
                    <a:pt x="348" y="893"/>
                  </a:cubicBezTo>
                  <a:lnTo>
                    <a:pt x="246" y="961"/>
                  </a:lnTo>
                  <a:lnTo>
                    <a:pt x="190" y="905"/>
                  </a:lnTo>
                  <a:lnTo>
                    <a:pt x="258" y="803"/>
                  </a:lnTo>
                  <a:cubicBezTo>
                    <a:pt x="266" y="792"/>
                    <a:pt x="266" y="779"/>
                    <a:pt x="259" y="767"/>
                  </a:cubicBezTo>
                  <a:cubicBezTo>
                    <a:pt x="240" y="734"/>
                    <a:pt x="226" y="701"/>
                    <a:pt x="217" y="665"/>
                  </a:cubicBezTo>
                  <a:cubicBezTo>
                    <a:pt x="214" y="652"/>
                    <a:pt x="203" y="643"/>
                    <a:pt x="190" y="640"/>
                  </a:cubicBezTo>
                  <a:lnTo>
                    <a:pt x="68" y="616"/>
                  </a:lnTo>
                  <a:lnTo>
                    <a:pt x="68" y="536"/>
                  </a:lnTo>
                  <a:lnTo>
                    <a:pt x="190" y="513"/>
                  </a:lnTo>
                  <a:cubicBezTo>
                    <a:pt x="203" y="509"/>
                    <a:pt x="214" y="499"/>
                    <a:pt x="217" y="487"/>
                  </a:cubicBezTo>
                  <a:cubicBezTo>
                    <a:pt x="226" y="450"/>
                    <a:pt x="240" y="416"/>
                    <a:pt x="259" y="385"/>
                  </a:cubicBezTo>
                  <a:cubicBezTo>
                    <a:pt x="266" y="373"/>
                    <a:pt x="266" y="359"/>
                    <a:pt x="258" y="348"/>
                  </a:cubicBezTo>
                  <a:lnTo>
                    <a:pt x="190" y="246"/>
                  </a:lnTo>
                  <a:lnTo>
                    <a:pt x="246" y="189"/>
                  </a:lnTo>
                  <a:lnTo>
                    <a:pt x="348" y="258"/>
                  </a:lnTo>
                  <a:cubicBezTo>
                    <a:pt x="359" y="265"/>
                    <a:pt x="373" y="265"/>
                    <a:pt x="385" y="259"/>
                  </a:cubicBezTo>
                  <a:cubicBezTo>
                    <a:pt x="417" y="240"/>
                    <a:pt x="450" y="225"/>
                    <a:pt x="487" y="216"/>
                  </a:cubicBezTo>
                  <a:cubicBezTo>
                    <a:pt x="499" y="213"/>
                    <a:pt x="510" y="203"/>
                    <a:pt x="513" y="189"/>
                  </a:cubicBezTo>
                  <a:lnTo>
                    <a:pt x="536" y="68"/>
                  </a:lnTo>
                  <a:lnTo>
                    <a:pt x="617" y="68"/>
                  </a:lnTo>
                  <a:lnTo>
                    <a:pt x="640" y="189"/>
                  </a:lnTo>
                  <a:cubicBezTo>
                    <a:pt x="643" y="203"/>
                    <a:pt x="652" y="213"/>
                    <a:pt x="665" y="216"/>
                  </a:cubicBezTo>
                  <a:cubicBezTo>
                    <a:pt x="701" y="225"/>
                    <a:pt x="735" y="240"/>
                    <a:pt x="767" y="259"/>
                  </a:cubicBezTo>
                  <a:cubicBezTo>
                    <a:pt x="779" y="265"/>
                    <a:pt x="792" y="265"/>
                    <a:pt x="803" y="258"/>
                  </a:cubicBezTo>
                  <a:lnTo>
                    <a:pt x="905" y="189"/>
                  </a:lnTo>
                  <a:lnTo>
                    <a:pt x="962" y="246"/>
                  </a:lnTo>
                  <a:lnTo>
                    <a:pt x="893" y="348"/>
                  </a:lnTo>
                  <a:cubicBezTo>
                    <a:pt x="888" y="359"/>
                    <a:pt x="886" y="373"/>
                    <a:pt x="893" y="385"/>
                  </a:cubicBezTo>
                  <a:cubicBezTo>
                    <a:pt x="913" y="416"/>
                    <a:pt x="927" y="450"/>
                    <a:pt x="937" y="487"/>
                  </a:cubicBezTo>
                  <a:cubicBezTo>
                    <a:pt x="939" y="499"/>
                    <a:pt x="950" y="509"/>
                    <a:pt x="962" y="513"/>
                  </a:cubicBezTo>
                  <a:lnTo>
                    <a:pt x="1084" y="536"/>
                  </a:lnTo>
                  <a:lnTo>
                    <a:pt x="1084" y="616"/>
                  </a:lnTo>
                  <a:close/>
                  <a:moveTo>
                    <a:pt x="1125" y="475"/>
                  </a:moveTo>
                  <a:lnTo>
                    <a:pt x="995" y="450"/>
                  </a:lnTo>
                  <a:cubicBezTo>
                    <a:pt x="987" y="422"/>
                    <a:pt x="976" y="394"/>
                    <a:pt x="962" y="368"/>
                  </a:cubicBezTo>
                  <a:lnTo>
                    <a:pt x="1034" y="261"/>
                  </a:lnTo>
                  <a:cubicBezTo>
                    <a:pt x="1043" y="247"/>
                    <a:pt x="1040" y="229"/>
                    <a:pt x="1030" y="217"/>
                  </a:cubicBezTo>
                  <a:lnTo>
                    <a:pt x="934" y="123"/>
                  </a:lnTo>
                  <a:cubicBezTo>
                    <a:pt x="923" y="111"/>
                    <a:pt x="905" y="110"/>
                    <a:pt x="892" y="119"/>
                  </a:cubicBezTo>
                  <a:lnTo>
                    <a:pt x="784" y="189"/>
                  </a:lnTo>
                  <a:cubicBezTo>
                    <a:pt x="757" y="176"/>
                    <a:pt x="731" y="164"/>
                    <a:pt x="702" y="157"/>
                  </a:cubicBezTo>
                  <a:lnTo>
                    <a:pt x="677" y="28"/>
                  </a:lnTo>
                  <a:cubicBezTo>
                    <a:pt x="674" y="12"/>
                    <a:pt x="659" y="0"/>
                    <a:pt x="643" y="0"/>
                  </a:cubicBezTo>
                  <a:lnTo>
                    <a:pt x="508" y="0"/>
                  </a:lnTo>
                  <a:cubicBezTo>
                    <a:pt x="492" y="0"/>
                    <a:pt x="479" y="12"/>
                    <a:pt x="475" y="28"/>
                  </a:cubicBezTo>
                  <a:lnTo>
                    <a:pt x="450" y="157"/>
                  </a:lnTo>
                  <a:cubicBezTo>
                    <a:pt x="422" y="164"/>
                    <a:pt x="394" y="176"/>
                    <a:pt x="369" y="189"/>
                  </a:cubicBezTo>
                  <a:lnTo>
                    <a:pt x="261" y="119"/>
                  </a:lnTo>
                  <a:cubicBezTo>
                    <a:pt x="248" y="110"/>
                    <a:pt x="230" y="111"/>
                    <a:pt x="218" y="123"/>
                  </a:cubicBezTo>
                  <a:lnTo>
                    <a:pt x="124" y="217"/>
                  </a:lnTo>
                  <a:cubicBezTo>
                    <a:pt x="112" y="229"/>
                    <a:pt x="110" y="247"/>
                    <a:pt x="119" y="261"/>
                  </a:cubicBezTo>
                  <a:lnTo>
                    <a:pt x="190" y="368"/>
                  </a:lnTo>
                  <a:cubicBezTo>
                    <a:pt x="177" y="394"/>
                    <a:pt x="165" y="422"/>
                    <a:pt x="157" y="450"/>
                  </a:cubicBezTo>
                  <a:lnTo>
                    <a:pt x="28" y="475"/>
                  </a:lnTo>
                  <a:cubicBezTo>
                    <a:pt x="12" y="478"/>
                    <a:pt x="0" y="492"/>
                    <a:pt x="0" y="508"/>
                  </a:cubicBezTo>
                  <a:lnTo>
                    <a:pt x="0" y="643"/>
                  </a:lnTo>
                  <a:cubicBezTo>
                    <a:pt x="0" y="659"/>
                    <a:pt x="12" y="673"/>
                    <a:pt x="28" y="677"/>
                  </a:cubicBezTo>
                  <a:lnTo>
                    <a:pt x="157" y="702"/>
                  </a:lnTo>
                  <a:cubicBezTo>
                    <a:pt x="165" y="730"/>
                    <a:pt x="177" y="757"/>
                    <a:pt x="190" y="783"/>
                  </a:cubicBezTo>
                  <a:lnTo>
                    <a:pt x="119" y="892"/>
                  </a:lnTo>
                  <a:cubicBezTo>
                    <a:pt x="110" y="905"/>
                    <a:pt x="112" y="923"/>
                    <a:pt x="124" y="933"/>
                  </a:cubicBezTo>
                  <a:lnTo>
                    <a:pt x="218" y="1029"/>
                  </a:lnTo>
                  <a:cubicBezTo>
                    <a:pt x="230" y="1039"/>
                    <a:pt x="248" y="1042"/>
                    <a:pt x="261" y="1034"/>
                  </a:cubicBezTo>
                  <a:lnTo>
                    <a:pt x="369" y="961"/>
                  </a:lnTo>
                  <a:cubicBezTo>
                    <a:pt x="394" y="976"/>
                    <a:pt x="422" y="986"/>
                    <a:pt x="450" y="995"/>
                  </a:cubicBezTo>
                  <a:lnTo>
                    <a:pt x="475" y="1124"/>
                  </a:lnTo>
                  <a:cubicBezTo>
                    <a:pt x="479" y="1140"/>
                    <a:pt x="492" y="1151"/>
                    <a:pt x="508" y="1151"/>
                  </a:cubicBezTo>
                  <a:lnTo>
                    <a:pt x="643" y="1151"/>
                  </a:lnTo>
                  <a:cubicBezTo>
                    <a:pt x="659" y="1151"/>
                    <a:pt x="674" y="1140"/>
                    <a:pt x="677" y="1124"/>
                  </a:cubicBezTo>
                  <a:lnTo>
                    <a:pt x="702" y="995"/>
                  </a:lnTo>
                  <a:cubicBezTo>
                    <a:pt x="731" y="986"/>
                    <a:pt x="757" y="976"/>
                    <a:pt x="784" y="961"/>
                  </a:cubicBezTo>
                  <a:lnTo>
                    <a:pt x="892" y="1034"/>
                  </a:lnTo>
                  <a:cubicBezTo>
                    <a:pt x="905" y="1042"/>
                    <a:pt x="923" y="1039"/>
                    <a:pt x="934" y="1029"/>
                  </a:cubicBezTo>
                  <a:lnTo>
                    <a:pt x="1030" y="933"/>
                  </a:lnTo>
                  <a:cubicBezTo>
                    <a:pt x="1040" y="923"/>
                    <a:pt x="1043" y="905"/>
                    <a:pt x="1034" y="892"/>
                  </a:cubicBezTo>
                  <a:lnTo>
                    <a:pt x="962" y="783"/>
                  </a:lnTo>
                  <a:cubicBezTo>
                    <a:pt x="976" y="757"/>
                    <a:pt x="987" y="730"/>
                    <a:pt x="995" y="702"/>
                  </a:cubicBezTo>
                  <a:lnTo>
                    <a:pt x="1125" y="677"/>
                  </a:lnTo>
                  <a:cubicBezTo>
                    <a:pt x="1141" y="673"/>
                    <a:pt x="1151" y="659"/>
                    <a:pt x="1151" y="643"/>
                  </a:cubicBezTo>
                  <a:lnTo>
                    <a:pt x="1151" y="508"/>
                  </a:lnTo>
                  <a:cubicBezTo>
                    <a:pt x="1151" y="492"/>
                    <a:pt x="1141" y="478"/>
                    <a:pt x="1125" y="4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E667D00-01BB-004F-A98A-21CD891F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9009" y="9001318"/>
              <a:ext cx="516594" cy="516594"/>
            </a:xfrm>
            <a:custGeom>
              <a:avLst/>
              <a:gdLst>
                <a:gd name="T0" fmla="*/ 109177 w 608"/>
                <a:gd name="T1" fmla="*/ 193853 h 608"/>
                <a:gd name="T2" fmla="*/ 109177 w 608"/>
                <a:gd name="T3" fmla="*/ 193853 h 608"/>
                <a:gd name="T4" fmla="*/ 24141 w 608"/>
                <a:gd name="T5" fmla="*/ 109177 h 608"/>
                <a:gd name="T6" fmla="*/ 24141 w 608"/>
                <a:gd name="T7" fmla="*/ 109177 h 608"/>
                <a:gd name="T8" fmla="*/ 109177 w 608"/>
                <a:gd name="T9" fmla="*/ 23781 h 608"/>
                <a:gd name="T10" fmla="*/ 109177 w 608"/>
                <a:gd name="T11" fmla="*/ 23781 h 608"/>
                <a:gd name="T12" fmla="*/ 194213 w 608"/>
                <a:gd name="T13" fmla="*/ 109177 h 608"/>
                <a:gd name="T14" fmla="*/ 194213 w 608"/>
                <a:gd name="T15" fmla="*/ 109177 h 608"/>
                <a:gd name="T16" fmla="*/ 109177 w 608"/>
                <a:gd name="T17" fmla="*/ 193853 h 608"/>
                <a:gd name="T18" fmla="*/ 109177 w 608"/>
                <a:gd name="T19" fmla="*/ 0 h 608"/>
                <a:gd name="T20" fmla="*/ 109177 w 608"/>
                <a:gd name="T21" fmla="*/ 0 h 608"/>
                <a:gd name="T22" fmla="*/ 0 w 608"/>
                <a:gd name="T23" fmla="*/ 109177 h 608"/>
                <a:gd name="T24" fmla="*/ 0 w 608"/>
                <a:gd name="T25" fmla="*/ 109177 h 608"/>
                <a:gd name="T26" fmla="*/ 109177 w 608"/>
                <a:gd name="T27" fmla="*/ 218715 h 608"/>
                <a:gd name="T28" fmla="*/ 109177 w 608"/>
                <a:gd name="T29" fmla="*/ 218715 h 608"/>
                <a:gd name="T30" fmla="*/ 218715 w 608"/>
                <a:gd name="T31" fmla="*/ 109177 h 608"/>
                <a:gd name="T32" fmla="*/ 218715 w 608"/>
                <a:gd name="T33" fmla="*/ 109177 h 608"/>
                <a:gd name="T34" fmla="*/ 109177 w 608"/>
                <a:gd name="T35" fmla="*/ 0 h 60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08" h="608">
                  <a:moveTo>
                    <a:pt x="303" y="538"/>
                  </a:moveTo>
                  <a:lnTo>
                    <a:pt x="303" y="538"/>
                  </a:lnTo>
                  <a:cubicBezTo>
                    <a:pt x="173" y="538"/>
                    <a:pt x="67" y="433"/>
                    <a:pt x="67" y="303"/>
                  </a:cubicBezTo>
                  <a:cubicBezTo>
                    <a:pt x="67" y="172"/>
                    <a:pt x="173" y="66"/>
                    <a:pt x="303" y="66"/>
                  </a:cubicBezTo>
                  <a:cubicBezTo>
                    <a:pt x="434" y="66"/>
                    <a:pt x="539" y="172"/>
                    <a:pt x="539" y="303"/>
                  </a:cubicBezTo>
                  <a:cubicBezTo>
                    <a:pt x="539" y="433"/>
                    <a:pt x="434" y="538"/>
                    <a:pt x="303" y="538"/>
                  </a:cubicBezTo>
                  <a:close/>
                  <a:moveTo>
                    <a:pt x="303" y="0"/>
                  </a:moveTo>
                  <a:lnTo>
                    <a:pt x="303" y="0"/>
                  </a:lnTo>
                  <a:cubicBezTo>
                    <a:pt x="136" y="0"/>
                    <a:pt x="0" y="136"/>
                    <a:pt x="0" y="303"/>
                  </a:cubicBezTo>
                  <a:cubicBezTo>
                    <a:pt x="0" y="470"/>
                    <a:pt x="136" y="607"/>
                    <a:pt x="303" y="607"/>
                  </a:cubicBezTo>
                  <a:cubicBezTo>
                    <a:pt x="471" y="607"/>
                    <a:pt x="607" y="470"/>
                    <a:pt x="607" y="303"/>
                  </a:cubicBezTo>
                  <a:cubicBezTo>
                    <a:pt x="607" y="136"/>
                    <a:pt x="471" y="0"/>
                    <a:pt x="30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255E67DE-1B7D-F741-AAE2-7AE33A76E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5054" y="9117363"/>
              <a:ext cx="288246" cy="288246"/>
            </a:xfrm>
            <a:custGeom>
              <a:avLst/>
              <a:gdLst>
                <a:gd name="T0" fmla="*/ 60578 w 339"/>
                <a:gd name="T1" fmla="*/ 97358 h 339"/>
                <a:gd name="T2" fmla="*/ 60578 w 339"/>
                <a:gd name="T3" fmla="*/ 97358 h 339"/>
                <a:gd name="T4" fmla="*/ 23799 w 339"/>
                <a:gd name="T5" fmla="*/ 60939 h 339"/>
                <a:gd name="T6" fmla="*/ 23799 w 339"/>
                <a:gd name="T7" fmla="*/ 60939 h 339"/>
                <a:gd name="T8" fmla="*/ 60578 w 339"/>
                <a:gd name="T9" fmla="*/ 24159 h 339"/>
                <a:gd name="T10" fmla="*/ 60578 w 339"/>
                <a:gd name="T11" fmla="*/ 24159 h 339"/>
                <a:gd name="T12" fmla="*/ 96997 w 339"/>
                <a:gd name="T13" fmla="*/ 60939 h 339"/>
                <a:gd name="T14" fmla="*/ 96997 w 339"/>
                <a:gd name="T15" fmla="*/ 60939 h 339"/>
                <a:gd name="T16" fmla="*/ 60578 w 339"/>
                <a:gd name="T17" fmla="*/ 97358 h 339"/>
                <a:gd name="T18" fmla="*/ 60578 w 339"/>
                <a:gd name="T19" fmla="*/ 0 h 339"/>
                <a:gd name="T20" fmla="*/ 60578 w 339"/>
                <a:gd name="T21" fmla="*/ 0 h 339"/>
                <a:gd name="T22" fmla="*/ 0 w 339"/>
                <a:gd name="T23" fmla="*/ 60939 h 339"/>
                <a:gd name="T24" fmla="*/ 0 w 339"/>
                <a:gd name="T25" fmla="*/ 60939 h 339"/>
                <a:gd name="T26" fmla="*/ 60578 w 339"/>
                <a:gd name="T27" fmla="*/ 121877 h 339"/>
                <a:gd name="T28" fmla="*/ 60578 w 339"/>
                <a:gd name="T29" fmla="*/ 121877 h 339"/>
                <a:gd name="T30" fmla="*/ 121877 w 339"/>
                <a:gd name="T31" fmla="*/ 60939 h 339"/>
                <a:gd name="T32" fmla="*/ 121877 w 339"/>
                <a:gd name="T33" fmla="*/ 60939 h 339"/>
                <a:gd name="T34" fmla="*/ 60578 w 339"/>
                <a:gd name="T35" fmla="*/ 0 h 3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9" h="339">
                  <a:moveTo>
                    <a:pt x="168" y="270"/>
                  </a:moveTo>
                  <a:lnTo>
                    <a:pt x="168" y="270"/>
                  </a:lnTo>
                  <a:cubicBezTo>
                    <a:pt x="112" y="270"/>
                    <a:pt x="66" y="224"/>
                    <a:pt x="66" y="169"/>
                  </a:cubicBezTo>
                  <a:cubicBezTo>
                    <a:pt x="66" y="113"/>
                    <a:pt x="112" y="67"/>
                    <a:pt x="168" y="67"/>
                  </a:cubicBezTo>
                  <a:cubicBezTo>
                    <a:pt x="224" y="67"/>
                    <a:pt x="269" y="113"/>
                    <a:pt x="269" y="169"/>
                  </a:cubicBezTo>
                  <a:cubicBezTo>
                    <a:pt x="269" y="224"/>
                    <a:pt x="224" y="270"/>
                    <a:pt x="168" y="270"/>
                  </a:cubicBezTo>
                  <a:close/>
                  <a:moveTo>
                    <a:pt x="168" y="0"/>
                  </a:moveTo>
                  <a:lnTo>
                    <a:pt x="168" y="0"/>
                  </a:lnTo>
                  <a:cubicBezTo>
                    <a:pt x="75" y="0"/>
                    <a:pt x="0" y="75"/>
                    <a:pt x="0" y="169"/>
                  </a:cubicBezTo>
                  <a:cubicBezTo>
                    <a:pt x="0" y="262"/>
                    <a:pt x="75" y="338"/>
                    <a:pt x="168" y="338"/>
                  </a:cubicBezTo>
                  <a:cubicBezTo>
                    <a:pt x="262" y="338"/>
                    <a:pt x="338" y="262"/>
                    <a:pt x="338" y="169"/>
                  </a:cubicBezTo>
                  <a:cubicBezTo>
                    <a:pt x="338" y="75"/>
                    <a:pt x="262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EA1CCFE-5FF8-824D-BB16-E17F32D0B73D}"/>
              </a:ext>
            </a:extLst>
          </p:cNvPr>
          <p:cNvGrpSpPr/>
          <p:nvPr/>
        </p:nvGrpSpPr>
        <p:grpSpPr>
          <a:xfrm>
            <a:off x="14827634" y="4928929"/>
            <a:ext cx="799588" cy="766524"/>
            <a:chOff x="5220658" y="11041487"/>
            <a:chExt cx="995753" cy="954577"/>
          </a:xfrm>
          <a:solidFill>
            <a:schemeClr val="bg1"/>
          </a:solidFill>
        </p:grpSpPr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B7F5ED74-F5A3-0945-BC91-52AB33EC9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680" y="11120101"/>
              <a:ext cx="501620" cy="501620"/>
            </a:xfrm>
            <a:custGeom>
              <a:avLst/>
              <a:gdLst>
                <a:gd name="T0" fmla="*/ 156310 w 592"/>
                <a:gd name="T1" fmla="*/ 166091 h 593"/>
                <a:gd name="T2" fmla="*/ 156310 w 592"/>
                <a:gd name="T3" fmla="*/ 166091 h 593"/>
                <a:gd name="T4" fmla="*/ 46354 w 592"/>
                <a:gd name="T5" fmla="*/ 166091 h 593"/>
                <a:gd name="T6" fmla="*/ 46354 w 592"/>
                <a:gd name="T7" fmla="*/ 166091 h 593"/>
                <a:gd name="T8" fmla="*/ 23357 w 592"/>
                <a:gd name="T9" fmla="*/ 110847 h 593"/>
                <a:gd name="T10" fmla="*/ 23357 w 592"/>
                <a:gd name="T11" fmla="*/ 110847 h 593"/>
                <a:gd name="T12" fmla="*/ 46354 w 592"/>
                <a:gd name="T13" fmla="*/ 55961 h 593"/>
                <a:gd name="T14" fmla="*/ 46354 w 592"/>
                <a:gd name="T15" fmla="*/ 55961 h 593"/>
                <a:gd name="T16" fmla="*/ 101332 w 592"/>
                <a:gd name="T17" fmla="*/ 33362 h 593"/>
                <a:gd name="T18" fmla="*/ 101332 w 592"/>
                <a:gd name="T19" fmla="*/ 33362 h 593"/>
                <a:gd name="T20" fmla="*/ 156310 w 592"/>
                <a:gd name="T21" fmla="*/ 55961 h 593"/>
                <a:gd name="T22" fmla="*/ 156310 w 592"/>
                <a:gd name="T23" fmla="*/ 55961 h 593"/>
                <a:gd name="T24" fmla="*/ 156310 w 592"/>
                <a:gd name="T25" fmla="*/ 166091 h 593"/>
                <a:gd name="T26" fmla="*/ 172839 w 592"/>
                <a:gd name="T27" fmla="*/ 39460 h 593"/>
                <a:gd name="T28" fmla="*/ 172839 w 592"/>
                <a:gd name="T29" fmla="*/ 39460 h 593"/>
                <a:gd name="T30" fmla="*/ 29825 w 592"/>
                <a:gd name="T31" fmla="*/ 39460 h 593"/>
                <a:gd name="T32" fmla="*/ 29825 w 592"/>
                <a:gd name="T33" fmla="*/ 39460 h 593"/>
                <a:gd name="T34" fmla="*/ 0 w 592"/>
                <a:gd name="T35" fmla="*/ 110847 h 593"/>
                <a:gd name="T36" fmla="*/ 0 w 592"/>
                <a:gd name="T37" fmla="*/ 110847 h 593"/>
                <a:gd name="T38" fmla="*/ 29825 w 592"/>
                <a:gd name="T39" fmla="*/ 182233 h 593"/>
                <a:gd name="T40" fmla="*/ 29825 w 592"/>
                <a:gd name="T41" fmla="*/ 182233 h 593"/>
                <a:gd name="T42" fmla="*/ 101332 w 592"/>
                <a:gd name="T43" fmla="*/ 212366 h 593"/>
                <a:gd name="T44" fmla="*/ 101332 w 592"/>
                <a:gd name="T45" fmla="*/ 212366 h 593"/>
                <a:gd name="T46" fmla="*/ 172839 w 592"/>
                <a:gd name="T47" fmla="*/ 182233 h 593"/>
                <a:gd name="T48" fmla="*/ 172839 w 592"/>
                <a:gd name="T49" fmla="*/ 182233 h 593"/>
                <a:gd name="T50" fmla="*/ 172839 w 592"/>
                <a:gd name="T51" fmla="*/ 39460 h 5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92" h="593">
                  <a:moveTo>
                    <a:pt x="435" y="463"/>
                  </a:moveTo>
                  <a:lnTo>
                    <a:pt x="435" y="463"/>
                  </a:lnTo>
                  <a:cubicBezTo>
                    <a:pt x="351" y="547"/>
                    <a:pt x="213" y="547"/>
                    <a:pt x="129" y="463"/>
                  </a:cubicBezTo>
                  <a:cubicBezTo>
                    <a:pt x="87" y="422"/>
                    <a:pt x="65" y="366"/>
                    <a:pt x="65" y="309"/>
                  </a:cubicBezTo>
                  <a:cubicBezTo>
                    <a:pt x="65" y="251"/>
                    <a:pt x="87" y="198"/>
                    <a:pt x="129" y="156"/>
                  </a:cubicBezTo>
                  <a:cubicBezTo>
                    <a:pt x="172" y="114"/>
                    <a:pt x="226" y="93"/>
                    <a:pt x="282" y="93"/>
                  </a:cubicBezTo>
                  <a:cubicBezTo>
                    <a:pt x="337" y="93"/>
                    <a:pt x="392" y="114"/>
                    <a:pt x="435" y="156"/>
                  </a:cubicBezTo>
                  <a:cubicBezTo>
                    <a:pt x="519" y="240"/>
                    <a:pt x="519" y="378"/>
                    <a:pt x="435" y="463"/>
                  </a:cubicBezTo>
                  <a:close/>
                  <a:moveTo>
                    <a:pt x="481" y="110"/>
                  </a:moveTo>
                  <a:lnTo>
                    <a:pt x="481" y="110"/>
                  </a:lnTo>
                  <a:cubicBezTo>
                    <a:pt x="372" y="0"/>
                    <a:pt x="193" y="0"/>
                    <a:pt x="83" y="110"/>
                  </a:cubicBezTo>
                  <a:cubicBezTo>
                    <a:pt x="30" y="163"/>
                    <a:pt x="0" y="235"/>
                    <a:pt x="0" y="309"/>
                  </a:cubicBezTo>
                  <a:cubicBezTo>
                    <a:pt x="0" y="385"/>
                    <a:pt x="30" y="455"/>
                    <a:pt x="83" y="508"/>
                  </a:cubicBezTo>
                  <a:cubicBezTo>
                    <a:pt x="137" y="564"/>
                    <a:pt x="210" y="592"/>
                    <a:pt x="282" y="592"/>
                  </a:cubicBezTo>
                  <a:cubicBezTo>
                    <a:pt x="354" y="592"/>
                    <a:pt x="426" y="564"/>
                    <a:pt x="481" y="508"/>
                  </a:cubicBezTo>
                  <a:cubicBezTo>
                    <a:pt x="591" y="399"/>
                    <a:pt x="591" y="220"/>
                    <a:pt x="481" y="1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C2A503DF-F6E2-3348-A9EC-83706BC5C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11041487"/>
              <a:ext cx="995753" cy="954577"/>
            </a:xfrm>
            <a:custGeom>
              <a:avLst/>
              <a:gdLst>
                <a:gd name="T0" fmla="*/ 388767 w 1172"/>
                <a:gd name="T1" fmla="*/ 374920 h 1124"/>
                <a:gd name="T2" fmla="*/ 388767 w 1172"/>
                <a:gd name="T3" fmla="*/ 374920 h 1124"/>
                <a:gd name="T4" fmla="*/ 361024 w 1172"/>
                <a:gd name="T5" fmla="*/ 374920 h 1124"/>
                <a:gd name="T6" fmla="*/ 301574 w 1172"/>
                <a:gd name="T7" fmla="*/ 315135 h 1124"/>
                <a:gd name="T8" fmla="*/ 301574 w 1172"/>
                <a:gd name="T9" fmla="*/ 315135 h 1124"/>
                <a:gd name="T10" fmla="*/ 301574 w 1172"/>
                <a:gd name="T11" fmla="*/ 287403 h 1124"/>
                <a:gd name="T12" fmla="*/ 301574 w 1172"/>
                <a:gd name="T13" fmla="*/ 287403 h 1124"/>
                <a:gd name="T14" fmla="*/ 315265 w 1172"/>
                <a:gd name="T15" fmla="*/ 282001 h 1124"/>
                <a:gd name="T16" fmla="*/ 315265 w 1172"/>
                <a:gd name="T17" fmla="*/ 282001 h 1124"/>
                <a:gd name="T18" fmla="*/ 328596 w 1172"/>
                <a:gd name="T19" fmla="*/ 287403 h 1124"/>
                <a:gd name="T20" fmla="*/ 388767 w 1172"/>
                <a:gd name="T21" fmla="*/ 347188 h 1124"/>
                <a:gd name="T22" fmla="*/ 388767 w 1172"/>
                <a:gd name="T23" fmla="*/ 347188 h 1124"/>
                <a:gd name="T24" fmla="*/ 388767 w 1172"/>
                <a:gd name="T25" fmla="*/ 374920 h 1124"/>
                <a:gd name="T26" fmla="*/ 73141 w 1172"/>
                <a:gd name="T27" fmla="*/ 229058 h 1124"/>
                <a:gd name="T28" fmla="*/ 73141 w 1172"/>
                <a:gd name="T29" fmla="*/ 229058 h 1124"/>
                <a:gd name="T30" fmla="*/ 73141 w 1172"/>
                <a:gd name="T31" fmla="*/ 59065 h 1124"/>
                <a:gd name="T32" fmla="*/ 73141 w 1172"/>
                <a:gd name="T33" fmla="*/ 59065 h 1124"/>
                <a:gd name="T34" fmla="*/ 158173 w 1172"/>
                <a:gd name="T35" fmla="*/ 23770 h 1124"/>
                <a:gd name="T36" fmla="*/ 158173 w 1172"/>
                <a:gd name="T37" fmla="*/ 23770 h 1124"/>
                <a:gd name="T38" fmla="*/ 243204 w 1172"/>
                <a:gd name="T39" fmla="*/ 59065 h 1124"/>
                <a:gd name="T40" fmla="*/ 243204 w 1172"/>
                <a:gd name="T41" fmla="*/ 59065 h 1124"/>
                <a:gd name="T42" fmla="*/ 278514 w 1172"/>
                <a:gd name="T43" fmla="*/ 144062 h 1124"/>
                <a:gd name="T44" fmla="*/ 278514 w 1172"/>
                <a:gd name="T45" fmla="*/ 144062 h 1124"/>
                <a:gd name="T46" fmla="*/ 243204 w 1172"/>
                <a:gd name="T47" fmla="*/ 229058 h 1124"/>
                <a:gd name="T48" fmla="*/ 243204 w 1172"/>
                <a:gd name="T49" fmla="*/ 229058 h 1124"/>
                <a:gd name="T50" fmla="*/ 158173 w 1172"/>
                <a:gd name="T51" fmla="*/ 264353 h 1124"/>
                <a:gd name="T52" fmla="*/ 158173 w 1172"/>
                <a:gd name="T53" fmla="*/ 264353 h 1124"/>
                <a:gd name="T54" fmla="*/ 73141 w 1172"/>
                <a:gd name="T55" fmla="*/ 229058 h 1124"/>
                <a:gd name="T56" fmla="*/ 405701 w 1172"/>
                <a:gd name="T57" fmla="*/ 330621 h 1124"/>
                <a:gd name="T58" fmla="*/ 345891 w 1172"/>
                <a:gd name="T59" fmla="*/ 270836 h 1124"/>
                <a:gd name="T60" fmla="*/ 345891 w 1172"/>
                <a:gd name="T61" fmla="*/ 270836 h 1124"/>
                <a:gd name="T62" fmla="*/ 294728 w 1172"/>
                <a:gd name="T63" fmla="*/ 263633 h 1124"/>
                <a:gd name="T64" fmla="*/ 268065 w 1172"/>
                <a:gd name="T65" fmla="*/ 237341 h 1124"/>
                <a:gd name="T66" fmla="*/ 268065 w 1172"/>
                <a:gd name="T67" fmla="*/ 237341 h 1124"/>
                <a:gd name="T68" fmla="*/ 301934 w 1172"/>
                <a:gd name="T69" fmla="*/ 144062 h 1124"/>
                <a:gd name="T70" fmla="*/ 301934 w 1172"/>
                <a:gd name="T71" fmla="*/ 144062 h 1124"/>
                <a:gd name="T72" fmla="*/ 259778 w 1172"/>
                <a:gd name="T73" fmla="*/ 42138 h 1124"/>
                <a:gd name="T74" fmla="*/ 259778 w 1172"/>
                <a:gd name="T75" fmla="*/ 42138 h 1124"/>
                <a:gd name="T76" fmla="*/ 158173 w 1172"/>
                <a:gd name="T77" fmla="*/ 0 h 1124"/>
                <a:gd name="T78" fmla="*/ 158173 w 1172"/>
                <a:gd name="T79" fmla="*/ 0 h 1124"/>
                <a:gd name="T80" fmla="*/ 55847 w 1172"/>
                <a:gd name="T81" fmla="*/ 42138 h 1124"/>
                <a:gd name="T82" fmla="*/ 55847 w 1172"/>
                <a:gd name="T83" fmla="*/ 42138 h 1124"/>
                <a:gd name="T84" fmla="*/ 55847 w 1172"/>
                <a:gd name="T85" fmla="*/ 245985 h 1124"/>
                <a:gd name="T86" fmla="*/ 55847 w 1172"/>
                <a:gd name="T87" fmla="*/ 245985 h 1124"/>
                <a:gd name="T88" fmla="*/ 158173 w 1172"/>
                <a:gd name="T89" fmla="*/ 287763 h 1124"/>
                <a:gd name="T90" fmla="*/ 158173 w 1172"/>
                <a:gd name="T91" fmla="*/ 287763 h 1124"/>
                <a:gd name="T92" fmla="*/ 251131 w 1172"/>
                <a:gd name="T93" fmla="*/ 253909 h 1124"/>
                <a:gd name="T94" fmla="*/ 277433 w 1172"/>
                <a:gd name="T95" fmla="*/ 280560 h 1124"/>
                <a:gd name="T96" fmla="*/ 277433 w 1172"/>
                <a:gd name="T97" fmla="*/ 280560 h 1124"/>
                <a:gd name="T98" fmla="*/ 284639 w 1172"/>
                <a:gd name="T99" fmla="*/ 331702 h 1124"/>
                <a:gd name="T100" fmla="*/ 344450 w 1172"/>
                <a:gd name="T101" fmla="*/ 391487 h 1124"/>
                <a:gd name="T102" fmla="*/ 344450 w 1172"/>
                <a:gd name="T103" fmla="*/ 391487 h 1124"/>
                <a:gd name="T104" fmla="*/ 375075 w 1172"/>
                <a:gd name="T105" fmla="*/ 404453 h 1124"/>
                <a:gd name="T106" fmla="*/ 375075 w 1172"/>
                <a:gd name="T107" fmla="*/ 404453 h 1124"/>
                <a:gd name="T108" fmla="*/ 405701 w 1172"/>
                <a:gd name="T109" fmla="*/ 391487 h 1124"/>
                <a:gd name="T110" fmla="*/ 405701 w 1172"/>
                <a:gd name="T111" fmla="*/ 391487 h 1124"/>
                <a:gd name="T112" fmla="*/ 405701 w 1172"/>
                <a:gd name="T113" fmla="*/ 330621 h 11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72" h="1124">
                  <a:moveTo>
                    <a:pt x="1079" y="1041"/>
                  </a:moveTo>
                  <a:lnTo>
                    <a:pt x="1079" y="1041"/>
                  </a:lnTo>
                  <a:cubicBezTo>
                    <a:pt x="1059" y="1062"/>
                    <a:pt x="1025" y="1062"/>
                    <a:pt x="1002" y="1041"/>
                  </a:cubicBezTo>
                  <a:lnTo>
                    <a:pt x="837" y="875"/>
                  </a:lnTo>
                  <a:cubicBezTo>
                    <a:pt x="816" y="853"/>
                    <a:pt x="816" y="819"/>
                    <a:pt x="837" y="798"/>
                  </a:cubicBezTo>
                  <a:cubicBezTo>
                    <a:pt x="847" y="788"/>
                    <a:pt x="862" y="783"/>
                    <a:pt x="875" y="783"/>
                  </a:cubicBezTo>
                  <a:cubicBezTo>
                    <a:pt x="888" y="783"/>
                    <a:pt x="902" y="788"/>
                    <a:pt x="912" y="798"/>
                  </a:cubicBezTo>
                  <a:lnTo>
                    <a:pt x="1079" y="964"/>
                  </a:lnTo>
                  <a:cubicBezTo>
                    <a:pt x="1100" y="986"/>
                    <a:pt x="1100" y="1021"/>
                    <a:pt x="1079" y="1041"/>
                  </a:cubicBezTo>
                  <a:close/>
                  <a:moveTo>
                    <a:pt x="203" y="636"/>
                  </a:moveTo>
                  <a:lnTo>
                    <a:pt x="203" y="636"/>
                  </a:lnTo>
                  <a:cubicBezTo>
                    <a:pt x="73" y="506"/>
                    <a:pt x="73" y="294"/>
                    <a:pt x="203" y="164"/>
                  </a:cubicBezTo>
                  <a:cubicBezTo>
                    <a:pt x="265" y="101"/>
                    <a:pt x="350" y="66"/>
                    <a:pt x="439" y="66"/>
                  </a:cubicBezTo>
                  <a:cubicBezTo>
                    <a:pt x="529" y="66"/>
                    <a:pt x="611" y="101"/>
                    <a:pt x="675" y="164"/>
                  </a:cubicBezTo>
                  <a:cubicBezTo>
                    <a:pt x="739" y="226"/>
                    <a:pt x="773" y="311"/>
                    <a:pt x="773" y="400"/>
                  </a:cubicBezTo>
                  <a:cubicBezTo>
                    <a:pt x="773" y="490"/>
                    <a:pt x="739" y="573"/>
                    <a:pt x="675" y="636"/>
                  </a:cubicBezTo>
                  <a:cubicBezTo>
                    <a:pt x="610" y="702"/>
                    <a:pt x="524" y="734"/>
                    <a:pt x="439" y="734"/>
                  </a:cubicBezTo>
                  <a:cubicBezTo>
                    <a:pt x="354" y="734"/>
                    <a:pt x="268" y="702"/>
                    <a:pt x="203" y="636"/>
                  </a:cubicBezTo>
                  <a:close/>
                  <a:moveTo>
                    <a:pt x="1126" y="918"/>
                  </a:moveTo>
                  <a:lnTo>
                    <a:pt x="960" y="752"/>
                  </a:lnTo>
                  <a:cubicBezTo>
                    <a:pt x="921" y="713"/>
                    <a:pt x="862" y="706"/>
                    <a:pt x="818" y="732"/>
                  </a:cubicBezTo>
                  <a:lnTo>
                    <a:pt x="744" y="659"/>
                  </a:lnTo>
                  <a:cubicBezTo>
                    <a:pt x="806" y="586"/>
                    <a:pt x="838" y="496"/>
                    <a:pt x="838" y="400"/>
                  </a:cubicBezTo>
                  <a:cubicBezTo>
                    <a:pt x="838" y="293"/>
                    <a:pt x="797" y="192"/>
                    <a:pt x="721" y="117"/>
                  </a:cubicBezTo>
                  <a:cubicBezTo>
                    <a:pt x="646" y="41"/>
                    <a:pt x="545" y="0"/>
                    <a:pt x="439" y="0"/>
                  </a:cubicBezTo>
                  <a:cubicBezTo>
                    <a:pt x="331" y="0"/>
                    <a:pt x="231" y="41"/>
                    <a:pt x="155" y="117"/>
                  </a:cubicBezTo>
                  <a:cubicBezTo>
                    <a:pt x="0" y="274"/>
                    <a:pt x="0" y="527"/>
                    <a:pt x="155" y="683"/>
                  </a:cubicBezTo>
                  <a:cubicBezTo>
                    <a:pt x="234" y="761"/>
                    <a:pt x="336" y="799"/>
                    <a:pt x="439" y="799"/>
                  </a:cubicBezTo>
                  <a:cubicBezTo>
                    <a:pt x="532" y="799"/>
                    <a:pt x="623" y="769"/>
                    <a:pt x="697" y="705"/>
                  </a:cubicBezTo>
                  <a:lnTo>
                    <a:pt x="770" y="779"/>
                  </a:lnTo>
                  <a:cubicBezTo>
                    <a:pt x="745" y="823"/>
                    <a:pt x="752" y="883"/>
                    <a:pt x="790" y="921"/>
                  </a:cubicBezTo>
                  <a:lnTo>
                    <a:pt x="956" y="1087"/>
                  </a:lnTo>
                  <a:cubicBezTo>
                    <a:pt x="979" y="1109"/>
                    <a:pt x="1010" y="1123"/>
                    <a:pt x="1041" y="1123"/>
                  </a:cubicBezTo>
                  <a:cubicBezTo>
                    <a:pt x="1074" y="1123"/>
                    <a:pt x="1103" y="1109"/>
                    <a:pt x="1126" y="1087"/>
                  </a:cubicBezTo>
                  <a:cubicBezTo>
                    <a:pt x="1171" y="1041"/>
                    <a:pt x="1171" y="965"/>
                    <a:pt x="1126" y="9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9" name="Freeform 198">
            <a:extLst>
              <a:ext uri="{FF2B5EF4-FFF2-40B4-BE49-F238E27FC236}">
                <a16:creationId xmlns:a16="http://schemas.microsoft.com/office/drawing/2014/main" id="{942F05AB-522D-9B4E-8471-96148B51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909" y="10420823"/>
            <a:ext cx="823636" cy="646283"/>
          </a:xfrm>
          <a:custGeom>
            <a:avLst/>
            <a:gdLst>
              <a:gd name="T0" fmla="*/ 49650 w 1209"/>
              <a:gd name="T1" fmla="*/ 153770 h 950"/>
              <a:gd name="T2" fmla="*/ 105056 w 1209"/>
              <a:gd name="T3" fmla="*/ 153770 h 950"/>
              <a:gd name="T4" fmla="*/ 105056 w 1209"/>
              <a:gd name="T5" fmla="*/ 314007 h 950"/>
              <a:gd name="T6" fmla="*/ 49650 w 1209"/>
              <a:gd name="T7" fmla="*/ 314007 h 950"/>
              <a:gd name="T8" fmla="*/ 49650 w 1209"/>
              <a:gd name="T9" fmla="*/ 153770 h 950"/>
              <a:gd name="T10" fmla="*/ 189604 w 1209"/>
              <a:gd name="T11" fmla="*/ 90537 h 950"/>
              <a:gd name="T12" fmla="*/ 245011 w 1209"/>
              <a:gd name="T13" fmla="*/ 90537 h 950"/>
              <a:gd name="T14" fmla="*/ 245011 w 1209"/>
              <a:gd name="T15" fmla="*/ 314007 h 950"/>
              <a:gd name="T16" fmla="*/ 189604 w 1209"/>
              <a:gd name="T17" fmla="*/ 314007 h 950"/>
              <a:gd name="T18" fmla="*/ 189604 w 1209"/>
              <a:gd name="T19" fmla="*/ 90537 h 950"/>
              <a:gd name="T20" fmla="*/ 329559 w 1209"/>
              <a:gd name="T21" fmla="*/ 26946 h 950"/>
              <a:gd name="T22" fmla="*/ 384965 w 1209"/>
              <a:gd name="T23" fmla="*/ 26946 h 950"/>
              <a:gd name="T24" fmla="*/ 384965 w 1209"/>
              <a:gd name="T25" fmla="*/ 314007 h 950"/>
              <a:gd name="T26" fmla="*/ 329559 w 1209"/>
              <a:gd name="T27" fmla="*/ 314007 h 950"/>
              <a:gd name="T28" fmla="*/ 329559 w 1209"/>
              <a:gd name="T29" fmla="*/ 26946 h 950"/>
              <a:gd name="T30" fmla="*/ 421303 w 1209"/>
              <a:gd name="T31" fmla="*/ 314007 h 950"/>
              <a:gd name="T32" fmla="*/ 412309 w 1209"/>
              <a:gd name="T33" fmla="*/ 314007 h 950"/>
              <a:gd name="T34" fmla="*/ 412309 w 1209"/>
              <a:gd name="T35" fmla="*/ 13652 h 950"/>
              <a:gd name="T36" fmla="*/ 412309 w 1209"/>
              <a:gd name="T37" fmla="*/ 13652 h 950"/>
              <a:gd name="T38" fmla="*/ 398997 w 1209"/>
              <a:gd name="T39" fmla="*/ 0 h 950"/>
              <a:gd name="T40" fmla="*/ 315888 w 1209"/>
              <a:gd name="T41" fmla="*/ 0 h 950"/>
              <a:gd name="T42" fmla="*/ 315888 w 1209"/>
              <a:gd name="T43" fmla="*/ 0 h 950"/>
              <a:gd name="T44" fmla="*/ 302576 w 1209"/>
              <a:gd name="T45" fmla="*/ 13652 h 950"/>
              <a:gd name="T46" fmla="*/ 302576 w 1209"/>
              <a:gd name="T47" fmla="*/ 314007 h 950"/>
              <a:gd name="T48" fmla="*/ 272354 w 1209"/>
              <a:gd name="T49" fmla="*/ 314007 h 950"/>
              <a:gd name="T50" fmla="*/ 272354 w 1209"/>
              <a:gd name="T51" fmla="*/ 76885 h 950"/>
              <a:gd name="T52" fmla="*/ 272354 w 1209"/>
              <a:gd name="T53" fmla="*/ 76885 h 950"/>
              <a:gd name="T54" fmla="*/ 259042 w 1209"/>
              <a:gd name="T55" fmla="*/ 63233 h 950"/>
              <a:gd name="T56" fmla="*/ 175933 w 1209"/>
              <a:gd name="T57" fmla="*/ 63233 h 950"/>
              <a:gd name="T58" fmla="*/ 175933 w 1209"/>
              <a:gd name="T59" fmla="*/ 63233 h 950"/>
              <a:gd name="T60" fmla="*/ 162621 w 1209"/>
              <a:gd name="T61" fmla="*/ 76885 h 950"/>
              <a:gd name="T62" fmla="*/ 162621 w 1209"/>
              <a:gd name="T63" fmla="*/ 314007 h 950"/>
              <a:gd name="T64" fmla="*/ 132040 w 1209"/>
              <a:gd name="T65" fmla="*/ 314007 h 950"/>
              <a:gd name="T66" fmla="*/ 132040 w 1209"/>
              <a:gd name="T67" fmla="*/ 140477 h 950"/>
              <a:gd name="T68" fmla="*/ 132040 w 1209"/>
              <a:gd name="T69" fmla="*/ 140477 h 950"/>
              <a:gd name="T70" fmla="*/ 118728 w 1209"/>
              <a:gd name="T71" fmla="*/ 126465 h 950"/>
              <a:gd name="T72" fmla="*/ 35618 w 1209"/>
              <a:gd name="T73" fmla="*/ 126465 h 950"/>
              <a:gd name="T74" fmla="*/ 35618 w 1209"/>
              <a:gd name="T75" fmla="*/ 126465 h 950"/>
              <a:gd name="T76" fmla="*/ 22306 w 1209"/>
              <a:gd name="T77" fmla="*/ 140477 h 950"/>
              <a:gd name="T78" fmla="*/ 22306 w 1209"/>
              <a:gd name="T79" fmla="*/ 314007 h 950"/>
              <a:gd name="T80" fmla="*/ 13312 w 1209"/>
              <a:gd name="T81" fmla="*/ 314007 h 950"/>
              <a:gd name="T82" fmla="*/ 13312 w 1209"/>
              <a:gd name="T83" fmla="*/ 314007 h 950"/>
              <a:gd name="T84" fmla="*/ 0 w 1209"/>
              <a:gd name="T85" fmla="*/ 327660 h 950"/>
              <a:gd name="T86" fmla="*/ 0 w 1209"/>
              <a:gd name="T87" fmla="*/ 327660 h 950"/>
              <a:gd name="T88" fmla="*/ 13312 w 1209"/>
              <a:gd name="T89" fmla="*/ 340953 h 950"/>
              <a:gd name="T90" fmla="*/ 421303 w 1209"/>
              <a:gd name="T91" fmla="*/ 340953 h 950"/>
              <a:gd name="T92" fmla="*/ 421303 w 1209"/>
              <a:gd name="T93" fmla="*/ 340953 h 950"/>
              <a:gd name="T94" fmla="*/ 434615 w 1209"/>
              <a:gd name="T95" fmla="*/ 327660 h 950"/>
              <a:gd name="T96" fmla="*/ 434615 w 1209"/>
              <a:gd name="T97" fmla="*/ 327660 h 950"/>
              <a:gd name="T98" fmla="*/ 421303 w 1209"/>
              <a:gd name="T99" fmla="*/ 314007 h 9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09" h="950">
                <a:moveTo>
                  <a:pt x="138" y="428"/>
                </a:moveTo>
                <a:lnTo>
                  <a:pt x="292" y="428"/>
                </a:lnTo>
                <a:lnTo>
                  <a:pt x="292" y="874"/>
                </a:lnTo>
                <a:lnTo>
                  <a:pt x="138" y="874"/>
                </a:lnTo>
                <a:lnTo>
                  <a:pt x="138" y="428"/>
                </a:lnTo>
                <a:close/>
                <a:moveTo>
                  <a:pt x="527" y="252"/>
                </a:moveTo>
                <a:lnTo>
                  <a:pt x="681" y="252"/>
                </a:lnTo>
                <a:lnTo>
                  <a:pt x="681" y="874"/>
                </a:lnTo>
                <a:lnTo>
                  <a:pt x="527" y="874"/>
                </a:lnTo>
                <a:lnTo>
                  <a:pt x="527" y="252"/>
                </a:lnTo>
                <a:close/>
                <a:moveTo>
                  <a:pt x="916" y="75"/>
                </a:moveTo>
                <a:lnTo>
                  <a:pt x="1070" y="75"/>
                </a:lnTo>
                <a:lnTo>
                  <a:pt x="1070" y="874"/>
                </a:lnTo>
                <a:lnTo>
                  <a:pt x="916" y="874"/>
                </a:lnTo>
                <a:lnTo>
                  <a:pt x="916" y="75"/>
                </a:lnTo>
                <a:close/>
                <a:moveTo>
                  <a:pt x="1171" y="874"/>
                </a:moveTo>
                <a:lnTo>
                  <a:pt x="1146" y="874"/>
                </a:lnTo>
                <a:lnTo>
                  <a:pt x="1146" y="38"/>
                </a:lnTo>
                <a:cubicBezTo>
                  <a:pt x="1146" y="16"/>
                  <a:pt x="1130" y="0"/>
                  <a:pt x="1109" y="0"/>
                </a:cubicBezTo>
                <a:lnTo>
                  <a:pt x="878" y="0"/>
                </a:lnTo>
                <a:cubicBezTo>
                  <a:pt x="858" y="0"/>
                  <a:pt x="841" y="16"/>
                  <a:pt x="841" y="38"/>
                </a:cubicBezTo>
                <a:lnTo>
                  <a:pt x="841" y="874"/>
                </a:lnTo>
                <a:lnTo>
                  <a:pt x="757" y="874"/>
                </a:lnTo>
                <a:lnTo>
                  <a:pt x="757" y="214"/>
                </a:lnTo>
                <a:cubicBezTo>
                  <a:pt x="757" y="194"/>
                  <a:pt x="740" y="176"/>
                  <a:pt x="720" y="176"/>
                </a:cubicBezTo>
                <a:lnTo>
                  <a:pt x="489" y="176"/>
                </a:lnTo>
                <a:cubicBezTo>
                  <a:pt x="468" y="176"/>
                  <a:pt x="452" y="194"/>
                  <a:pt x="452" y="214"/>
                </a:cubicBezTo>
                <a:lnTo>
                  <a:pt x="452" y="874"/>
                </a:lnTo>
                <a:lnTo>
                  <a:pt x="367" y="874"/>
                </a:lnTo>
                <a:lnTo>
                  <a:pt x="367" y="391"/>
                </a:lnTo>
                <a:cubicBezTo>
                  <a:pt x="367" y="370"/>
                  <a:pt x="351" y="352"/>
                  <a:pt x="330" y="352"/>
                </a:cubicBezTo>
                <a:lnTo>
                  <a:pt x="99" y="352"/>
                </a:lnTo>
                <a:cubicBezTo>
                  <a:pt x="78" y="352"/>
                  <a:pt x="62" y="370"/>
                  <a:pt x="62" y="391"/>
                </a:cubicBezTo>
                <a:lnTo>
                  <a:pt x="62" y="874"/>
                </a:lnTo>
                <a:lnTo>
                  <a:pt x="37" y="874"/>
                </a:lnTo>
                <a:cubicBezTo>
                  <a:pt x="16" y="874"/>
                  <a:pt x="0" y="892"/>
                  <a:pt x="0" y="912"/>
                </a:cubicBezTo>
                <a:cubicBezTo>
                  <a:pt x="0" y="933"/>
                  <a:pt x="16" y="949"/>
                  <a:pt x="37" y="949"/>
                </a:cubicBezTo>
                <a:lnTo>
                  <a:pt x="1171" y="949"/>
                </a:lnTo>
                <a:cubicBezTo>
                  <a:pt x="1192" y="949"/>
                  <a:pt x="1208" y="933"/>
                  <a:pt x="1208" y="912"/>
                </a:cubicBezTo>
                <a:cubicBezTo>
                  <a:pt x="1208" y="892"/>
                  <a:pt x="1192" y="874"/>
                  <a:pt x="1171" y="8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F542F40-60EA-0E4E-96E5-724B1041F193}"/>
              </a:ext>
            </a:extLst>
          </p:cNvPr>
          <p:cNvSpPr txBox="1"/>
          <p:nvPr/>
        </p:nvSpPr>
        <p:spPr>
          <a:xfrm>
            <a:off x="10907779" y="6921793"/>
            <a:ext cx="256209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Write Here Your Company Title</a:t>
            </a:r>
          </a:p>
        </p:txBody>
      </p:sp>
    </p:spTree>
    <p:extLst>
      <p:ext uri="{BB962C8B-B14F-4D97-AF65-F5344CB8AC3E}">
        <p14:creationId xmlns:p14="http://schemas.microsoft.com/office/powerpoint/2010/main" val="181287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90111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Our Common Services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39E18D-7AAC-364F-8E13-3788F8B3C68B}"/>
              </a:ext>
            </a:extLst>
          </p:cNvPr>
          <p:cNvSpPr/>
          <p:nvPr/>
        </p:nvSpPr>
        <p:spPr>
          <a:xfrm>
            <a:off x="14356080" y="4368255"/>
            <a:ext cx="8252646" cy="77214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BC6727-CF5F-B447-9361-9E13BB904414}"/>
              </a:ext>
            </a:extLst>
          </p:cNvPr>
          <p:cNvGrpSpPr/>
          <p:nvPr/>
        </p:nvGrpSpPr>
        <p:grpSpPr>
          <a:xfrm>
            <a:off x="15599288" y="5242615"/>
            <a:ext cx="6070691" cy="1612003"/>
            <a:chOff x="15203048" y="5168998"/>
            <a:chExt cx="6070691" cy="161200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DA30351-4FBA-A84B-95EE-9DF4E654AEA0}"/>
                </a:ext>
              </a:extLst>
            </p:cNvPr>
            <p:cNvGrpSpPr/>
            <p:nvPr/>
          </p:nvGrpSpPr>
          <p:grpSpPr>
            <a:xfrm>
              <a:off x="15203048" y="5168998"/>
              <a:ext cx="1612004" cy="1612003"/>
              <a:chOff x="3097067" y="6711236"/>
              <a:chExt cx="2519748" cy="2519746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73FDE37-71B4-E340-A3B6-754DFBA353A7}"/>
                  </a:ext>
                </a:extLst>
              </p:cNvPr>
              <p:cNvSpPr/>
              <p:nvPr/>
            </p:nvSpPr>
            <p:spPr>
              <a:xfrm>
                <a:off x="3097067" y="6711236"/>
                <a:ext cx="2519748" cy="25197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ED96B46-6493-5E45-B0FC-D35E5D5D3FF1}"/>
                  </a:ext>
                </a:extLst>
              </p:cNvPr>
              <p:cNvGrpSpPr/>
              <p:nvPr/>
            </p:nvGrpSpPr>
            <p:grpSpPr>
              <a:xfrm>
                <a:off x="3741436" y="7355605"/>
                <a:ext cx="1231008" cy="1231006"/>
                <a:chOff x="5123329" y="2255652"/>
                <a:chExt cx="1078109" cy="1078108"/>
              </a:xfrm>
              <a:solidFill>
                <a:schemeClr val="bg1"/>
              </a:solidFill>
            </p:grpSpPr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D2FC30E4-ECF3-7A46-A881-31F3AEF23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988" y="2446566"/>
                  <a:ext cx="688792" cy="688792"/>
                </a:xfrm>
                <a:custGeom>
                  <a:avLst/>
                  <a:gdLst>
                    <a:gd name="T0" fmla="*/ 206484 w 812"/>
                    <a:gd name="T1" fmla="*/ 78781 h 812"/>
                    <a:gd name="T2" fmla="*/ 197132 w 812"/>
                    <a:gd name="T3" fmla="*/ 47125 h 812"/>
                    <a:gd name="T4" fmla="*/ 191736 w 812"/>
                    <a:gd name="T5" fmla="*/ 35613 h 812"/>
                    <a:gd name="T6" fmla="*/ 244616 w 812"/>
                    <a:gd name="T7" fmla="*/ 78781 h 812"/>
                    <a:gd name="T8" fmla="*/ 191736 w 812"/>
                    <a:gd name="T9" fmla="*/ 255767 h 812"/>
                    <a:gd name="T10" fmla="*/ 197132 w 812"/>
                    <a:gd name="T11" fmla="*/ 244616 h 812"/>
                    <a:gd name="T12" fmla="*/ 244975 w 812"/>
                    <a:gd name="T13" fmla="*/ 212240 h 812"/>
                    <a:gd name="T14" fmla="*/ 191736 w 812"/>
                    <a:gd name="T15" fmla="*/ 255767 h 812"/>
                    <a:gd name="T16" fmla="*/ 84896 w 812"/>
                    <a:gd name="T17" fmla="*/ 212240 h 812"/>
                    <a:gd name="T18" fmla="*/ 94968 w 812"/>
                    <a:gd name="T19" fmla="*/ 244616 h 812"/>
                    <a:gd name="T20" fmla="*/ 100005 w 812"/>
                    <a:gd name="T21" fmla="*/ 255767 h 812"/>
                    <a:gd name="T22" fmla="*/ 46405 w 812"/>
                    <a:gd name="T23" fmla="*/ 212240 h 812"/>
                    <a:gd name="T24" fmla="*/ 100005 w 812"/>
                    <a:gd name="T25" fmla="*/ 35613 h 812"/>
                    <a:gd name="T26" fmla="*/ 94968 w 812"/>
                    <a:gd name="T27" fmla="*/ 47125 h 812"/>
                    <a:gd name="T28" fmla="*/ 47484 w 812"/>
                    <a:gd name="T29" fmla="*/ 78781 h 812"/>
                    <a:gd name="T30" fmla="*/ 100005 w 812"/>
                    <a:gd name="T31" fmla="*/ 35613 h 812"/>
                    <a:gd name="T32" fmla="*/ 26620 w 812"/>
                    <a:gd name="T33" fmla="*/ 146050 h 812"/>
                    <a:gd name="T34" fmla="*/ 79860 w 812"/>
                    <a:gd name="T35" fmla="*/ 105401 h 812"/>
                    <a:gd name="T36" fmla="*/ 77701 w 812"/>
                    <a:gd name="T37" fmla="*/ 146050 h 812"/>
                    <a:gd name="T38" fmla="*/ 79860 w 812"/>
                    <a:gd name="T39" fmla="*/ 185260 h 812"/>
                    <a:gd name="T40" fmla="*/ 33095 w 812"/>
                    <a:gd name="T41" fmla="*/ 185260 h 812"/>
                    <a:gd name="T42" fmla="*/ 100005 w 812"/>
                    <a:gd name="T43" fmla="*/ 35613 h 812"/>
                    <a:gd name="T44" fmla="*/ 146050 w 812"/>
                    <a:gd name="T45" fmla="*/ 264761 h 812"/>
                    <a:gd name="T46" fmla="*/ 179505 w 812"/>
                    <a:gd name="T47" fmla="*/ 212240 h 812"/>
                    <a:gd name="T48" fmla="*/ 146050 w 812"/>
                    <a:gd name="T49" fmla="*/ 264761 h 812"/>
                    <a:gd name="T50" fmla="*/ 187059 w 812"/>
                    <a:gd name="T51" fmla="*/ 146050 h 812"/>
                    <a:gd name="T52" fmla="*/ 107199 w 812"/>
                    <a:gd name="T53" fmla="*/ 185260 h 812"/>
                    <a:gd name="T54" fmla="*/ 104321 w 812"/>
                    <a:gd name="T55" fmla="*/ 146050 h 812"/>
                    <a:gd name="T56" fmla="*/ 107199 w 812"/>
                    <a:gd name="T57" fmla="*/ 105401 h 812"/>
                    <a:gd name="T58" fmla="*/ 184181 w 812"/>
                    <a:gd name="T59" fmla="*/ 105401 h 812"/>
                    <a:gd name="T60" fmla="*/ 265120 w 812"/>
                    <a:gd name="T61" fmla="*/ 146050 h 812"/>
                    <a:gd name="T62" fmla="*/ 258285 w 812"/>
                    <a:gd name="T63" fmla="*/ 185260 h 812"/>
                    <a:gd name="T64" fmla="*/ 211521 w 812"/>
                    <a:gd name="T65" fmla="*/ 185260 h 812"/>
                    <a:gd name="T66" fmla="*/ 214039 w 812"/>
                    <a:gd name="T67" fmla="*/ 146050 h 812"/>
                    <a:gd name="T68" fmla="*/ 257926 w 812"/>
                    <a:gd name="T69" fmla="*/ 105401 h 812"/>
                    <a:gd name="T70" fmla="*/ 265120 w 812"/>
                    <a:gd name="T71" fmla="*/ 146050 h 812"/>
                    <a:gd name="T72" fmla="*/ 112595 w 812"/>
                    <a:gd name="T73" fmla="*/ 78781 h 812"/>
                    <a:gd name="T74" fmla="*/ 146050 w 812"/>
                    <a:gd name="T75" fmla="*/ 26620 h 812"/>
                    <a:gd name="T76" fmla="*/ 179505 w 812"/>
                    <a:gd name="T77" fmla="*/ 78781 h 812"/>
                    <a:gd name="T78" fmla="*/ 12950 w 812"/>
                    <a:gd name="T79" fmla="*/ 85616 h 812"/>
                    <a:gd name="T80" fmla="*/ 12231 w 812"/>
                    <a:gd name="T81" fmla="*/ 87414 h 812"/>
                    <a:gd name="T82" fmla="*/ 0 w 812"/>
                    <a:gd name="T83" fmla="*/ 146050 h 812"/>
                    <a:gd name="T84" fmla="*/ 146050 w 812"/>
                    <a:gd name="T85" fmla="*/ 291740 h 812"/>
                    <a:gd name="T86" fmla="*/ 291740 w 812"/>
                    <a:gd name="T87" fmla="*/ 146050 h 812"/>
                    <a:gd name="T88" fmla="*/ 279509 w 812"/>
                    <a:gd name="T89" fmla="*/ 87414 h 812"/>
                    <a:gd name="T90" fmla="*/ 278430 w 812"/>
                    <a:gd name="T91" fmla="*/ 85616 h 812"/>
                    <a:gd name="T92" fmla="*/ 146050 w 812"/>
                    <a:gd name="T93" fmla="*/ 0 h 8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812" h="812">
                      <a:moveTo>
                        <a:pt x="680" y="219"/>
                      </a:moveTo>
                      <a:lnTo>
                        <a:pt x="574" y="219"/>
                      </a:lnTo>
                      <a:cubicBezTo>
                        <a:pt x="567" y="187"/>
                        <a:pt x="558" y="157"/>
                        <a:pt x="548" y="131"/>
                      </a:cubicBezTo>
                      <a:cubicBezTo>
                        <a:pt x="542" y="120"/>
                        <a:pt x="537" y="110"/>
                        <a:pt x="533" y="99"/>
                      </a:cubicBezTo>
                      <a:cubicBezTo>
                        <a:pt x="592" y="124"/>
                        <a:pt x="643" y="166"/>
                        <a:pt x="680" y="219"/>
                      </a:cubicBezTo>
                      <a:close/>
                      <a:moveTo>
                        <a:pt x="533" y="711"/>
                      </a:moveTo>
                      <a:lnTo>
                        <a:pt x="533" y="711"/>
                      </a:lnTo>
                      <a:cubicBezTo>
                        <a:pt x="537" y="702"/>
                        <a:pt x="542" y="692"/>
                        <a:pt x="548" y="680"/>
                      </a:cubicBezTo>
                      <a:cubicBezTo>
                        <a:pt x="558" y="653"/>
                        <a:pt x="569" y="622"/>
                        <a:pt x="576" y="590"/>
                      </a:cubicBezTo>
                      <a:lnTo>
                        <a:pt x="681" y="590"/>
                      </a:lnTo>
                      <a:cubicBezTo>
                        <a:pt x="646" y="643"/>
                        <a:pt x="594" y="685"/>
                        <a:pt x="533" y="711"/>
                      </a:cubicBezTo>
                      <a:close/>
                      <a:moveTo>
                        <a:pt x="129" y="590"/>
                      </a:moveTo>
                      <a:lnTo>
                        <a:pt x="236" y="590"/>
                      </a:lnTo>
                      <a:cubicBezTo>
                        <a:pt x="243" y="622"/>
                        <a:pt x="252" y="653"/>
                        <a:pt x="264" y="680"/>
                      </a:cubicBezTo>
                      <a:cubicBezTo>
                        <a:pt x="268" y="692"/>
                        <a:pt x="273" y="702"/>
                        <a:pt x="278" y="711"/>
                      </a:cubicBezTo>
                      <a:cubicBezTo>
                        <a:pt x="217" y="685"/>
                        <a:pt x="166" y="643"/>
                        <a:pt x="129" y="590"/>
                      </a:cubicBezTo>
                      <a:close/>
                      <a:moveTo>
                        <a:pt x="278" y="99"/>
                      </a:moveTo>
                      <a:lnTo>
                        <a:pt x="278" y="99"/>
                      </a:lnTo>
                      <a:cubicBezTo>
                        <a:pt x="273" y="110"/>
                        <a:pt x="268" y="120"/>
                        <a:pt x="264" y="131"/>
                      </a:cubicBezTo>
                      <a:cubicBezTo>
                        <a:pt x="252" y="157"/>
                        <a:pt x="243" y="187"/>
                        <a:pt x="236" y="219"/>
                      </a:cubicBezTo>
                      <a:lnTo>
                        <a:pt x="132" y="219"/>
                      </a:lnTo>
                      <a:cubicBezTo>
                        <a:pt x="167" y="166"/>
                        <a:pt x="217" y="124"/>
                        <a:pt x="278" y="99"/>
                      </a:cubicBezTo>
                      <a:lnTo>
                        <a:pt x="74" y="406"/>
                      </a:lnTo>
                      <a:cubicBezTo>
                        <a:pt x="74" y="366"/>
                        <a:pt x="82" y="329"/>
                        <a:pt x="93" y="293"/>
                      </a:cubicBezTo>
                      <a:lnTo>
                        <a:pt x="222" y="293"/>
                      </a:lnTo>
                      <a:cubicBezTo>
                        <a:pt x="217" y="329"/>
                        <a:pt x="216" y="367"/>
                        <a:pt x="216" y="406"/>
                      </a:cubicBezTo>
                      <a:cubicBezTo>
                        <a:pt x="216" y="443"/>
                        <a:pt x="217" y="480"/>
                        <a:pt x="222" y="515"/>
                      </a:cubicBezTo>
                      <a:lnTo>
                        <a:pt x="92" y="515"/>
                      </a:lnTo>
                      <a:cubicBezTo>
                        <a:pt x="80" y="480"/>
                        <a:pt x="74" y="444"/>
                        <a:pt x="74" y="406"/>
                      </a:cubicBezTo>
                      <a:lnTo>
                        <a:pt x="278" y="99"/>
                      </a:lnTo>
                      <a:close/>
                      <a:moveTo>
                        <a:pt x="406" y="736"/>
                      </a:moveTo>
                      <a:lnTo>
                        <a:pt x="406" y="736"/>
                      </a:lnTo>
                      <a:cubicBezTo>
                        <a:pt x="375" y="736"/>
                        <a:pt x="336" y="683"/>
                        <a:pt x="311" y="590"/>
                      </a:cubicBezTo>
                      <a:lnTo>
                        <a:pt x="499" y="590"/>
                      </a:lnTo>
                      <a:cubicBezTo>
                        <a:pt x="476" y="683"/>
                        <a:pt x="435" y="736"/>
                        <a:pt x="406" y="736"/>
                      </a:cubicBezTo>
                      <a:close/>
                      <a:moveTo>
                        <a:pt x="520" y="406"/>
                      </a:moveTo>
                      <a:lnTo>
                        <a:pt x="520" y="406"/>
                      </a:lnTo>
                      <a:cubicBezTo>
                        <a:pt x="520" y="444"/>
                        <a:pt x="518" y="481"/>
                        <a:pt x="514" y="515"/>
                      </a:cubicBezTo>
                      <a:lnTo>
                        <a:pt x="298" y="515"/>
                      </a:lnTo>
                      <a:cubicBezTo>
                        <a:pt x="293" y="481"/>
                        <a:pt x="290" y="444"/>
                        <a:pt x="290" y="406"/>
                      </a:cubicBezTo>
                      <a:cubicBezTo>
                        <a:pt x="290" y="364"/>
                        <a:pt x="293" y="327"/>
                        <a:pt x="298" y="293"/>
                      </a:cubicBezTo>
                      <a:lnTo>
                        <a:pt x="512" y="293"/>
                      </a:lnTo>
                      <a:cubicBezTo>
                        <a:pt x="518" y="327"/>
                        <a:pt x="520" y="364"/>
                        <a:pt x="520" y="406"/>
                      </a:cubicBezTo>
                      <a:close/>
                      <a:moveTo>
                        <a:pt x="737" y="406"/>
                      </a:moveTo>
                      <a:lnTo>
                        <a:pt x="737" y="406"/>
                      </a:lnTo>
                      <a:cubicBezTo>
                        <a:pt x="737" y="444"/>
                        <a:pt x="730" y="480"/>
                        <a:pt x="718" y="515"/>
                      </a:cubicBezTo>
                      <a:lnTo>
                        <a:pt x="588" y="515"/>
                      </a:lnTo>
                      <a:cubicBezTo>
                        <a:pt x="592" y="480"/>
                        <a:pt x="595" y="443"/>
                        <a:pt x="595" y="406"/>
                      </a:cubicBezTo>
                      <a:cubicBezTo>
                        <a:pt x="595" y="367"/>
                        <a:pt x="592" y="329"/>
                        <a:pt x="588" y="293"/>
                      </a:cubicBezTo>
                      <a:lnTo>
                        <a:pt x="717" y="293"/>
                      </a:lnTo>
                      <a:cubicBezTo>
                        <a:pt x="730" y="329"/>
                        <a:pt x="737" y="366"/>
                        <a:pt x="737" y="406"/>
                      </a:cubicBezTo>
                      <a:close/>
                      <a:moveTo>
                        <a:pt x="499" y="219"/>
                      </a:moveTo>
                      <a:lnTo>
                        <a:pt x="313" y="219"/>
                      </a:lnTo>
                      <a:cubicBezTo>
                        <a:pt x="336" y="127"/>
                        <a:pt x="375" y="74"/>
                        <a:pt x="406" y="74"/>
                      </a:cubicBezTo>
                      <a:cubicBezTo>
                        <a:pt x="435" y="74"/>
                        <a:pt x="474" y="127"/>
                        <a:pt x="499" y="219"/>
                      </a:cubicBezTo>
                      <a:close/>
                      <a:moveTo>
                        <a:pt x="36" y="238"/>
                      </a:moveTo>
                      <a:lnTo>
                        <a:pt x="36" y="238"/>
                      </a:lnTo>
                      <a:cubicBezTo>
                        <a:pt x="34" y="240"/>
                        <a:pt x="34" y="241"/>
                        <a:pt x="34" y="243"/>
                      </a:cubicBezTo>
                      <a:cubicBezTo>
                        <a:pt x="12" y="293"/>
                        <a:pt x="0" y="348"/>
                        <a:pt x="0" y="406"/>
                      </a:cubicBezTo>
                      <a:cubicBezTo>
                        <a:pt x="0" y="629"/>
                        <a:pt x="182" y="811"/>
                        <a:pt x="406" y="811"/>
                      </a:cubicBezTo>
                      <a:cubicBezTo>
                        <a:pt x="630" y="811"/>
                        <a:pt x="811" y="629"/>
                        <a:pt x="811" y="406"/>
                      </a:cubicBezTo>
                      <a:cubicBezTo>
                        <a:pt x="811" y="348"/>
                        <a:pt x="800" y="293"/>
                        <a:pt x="777" y="243"/>
                      </a:cubicBezTo>
                      <a:cubicBezTo>
                        <a:pt x="776" y="241"/>
                        <a:pt x="776" y="240"/>
                        <a:pt x="774" y="238"/>
                      </a:cubicBezTo>
                      <a:cubicBezTo>
                        <a:pt x="711" y="98"/>
                        <a:pt x="570" y="0"/>
                        <a:pt x="406" y="0"/>
                      </a:cubicBezTo>
                      <a:cubicBezTo>
                        <a:pt x="241" y="0"/>
                        <a:pt x="99" y="98"/>
                        <a:pt x="36" y="2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72E86FE5-6051-6049-8A76-0A23DDAA02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8904" y="2364210"/>
                  <a:ext cx="692534" cy="969550"/>
                </a:xfrm>
                <a:custGeom>
                  <a:avLst/>
                  <a:gdLst>
                    <a:gd name="T0" fmla="*/ 204571 w 814"/>
                    <a:gd name="T1" fmla="*/ 26666 h 1141"/>
                    <a:gd name="T2" fmla="*/ 239207 w 814"/>
                    <a:gd name="T3" fmla="*/ 26666 h 1141"/>
                    <a:gd name="T4" fmla="*/ 239207 w 814"/>
                    <a:gd name="T5" fmla="*/ 61620 h 1141"/>
                    <a:gd name="T6" fmla="*/ 204571 w 814"/>
                    <a:gd name="T7" fmla="*/ 61620 h 1141"/>
                    <a:gd name="T8" fmla="*/ 204571 w 814"/>
                    <a:gd name="T9" fmla="*/ 26666 h 1141"/>
                    <a:gd name="T10" fmla="*/ 265545 w 814"/>
                    <a:gd name="T11" fmla="*/ 73152 h 1141"/>
                    <a:gd name="T12" fmla="*/ 265545 w 814"/>
                    <a:gd name="T13" fmla="*/ 73152 h 1141"/>
                    <a:gd name="T14" fmla="*/ 265906 w 814"/>
                    <a:gd name="T15" fmla="*/ 67386 h 1141"/>
                    <a:gd name="T16" fmla="*/ 265906 w 814"/>
                    <a:gd name="T17" fmla="*/ 20900 h 1141"/>
                    <a:gd name="T18" fmla="*/ 265906 w 814"/>
                    <a:gd name="T19" fmla="*/ 20900 h 1141"/>
                    <a:gd name="T20" fmla="*/ 245340 w 814"/>
                    <a:gd name="T21" fmla="*/ 0 h 1141"/>
                    <a:gd name="T22" fmla="*/ 198437 w 814"/>
                    <a:gd name="T23" fmla="*/ 0 h 1141"/>
                    <a:gd name="T24" fmla="*/ 198437 w 814"/>
                    <a:gd name="T25" fmla="*/ 0 h 1141"/>
                    <a:gd name="T26" fmla="*/ 177872 w 814"/>
                    <a:gd name="T27" fmla="*/ 20900 h 1141"/>
                    <a:gd name="T28" fmla="*/ 177872 w 814"/>
                    <a:gd name="T29" fmla="*/ 67386 h 1141"/>
                    <a:gd name="T30" fmla="*/ 177872 w 814"/>
                    <a:gd name="T31" fmla="*/ 67386 h 1141"/>
                    <a:gd name="T32" fmla="*/ 198437 w 814"/>
                    <a:gd name="T33" fmla="*/ 88287 h 1141"/>
                    <a:gd name="T34" fmla="*/ 242815 w 814"/>
                    <a:gd name="T35" fmla="*/ 88287 h 1141"/>
                    <a:gd name="T36" fmla="*/ 242815 w 814"/>
                    <a:gd name="T37" fmla="*/ 88287 h 1141"/>
                    <a:gd name="T38" fmla="*/ 266267 w 814"/>
                    <a:gd name="T39" fmla="*/ 182699 h 1141"/>
                    <a:gd name="T40" fmla="*/ 266267 w 814"/>
                    <a:gd name="T41" fmla="*/ 182699 h 1141"/>
                    <a:gd name="T42" fmla="*/ 207096 w 814"/>
                    <a:gd name="T43" fmla="*/ 325399 h 1141"/>
                    <a:gd name="T44" fmla="*/ 207096 w 814"/>
                    <a:gd name="T45" fmla="*/ 325399 h 1141"/>
                    <a:gd name="T46" fmla="*/ 64582 w 814"/>
                    <a:gd name="T47" fmla="*/ 383776 h 1141"/>
                    <a:gd name="T48" fmla="*/ 64582 w 814"/>
                    <a:gd name="T49" fmla="*/ 383776 h 1141"/>
                    <a:gd name="T50" fmla="*/ 17679 w 814"/>
                    <a:gd name="T51" fmla="*/ 378371 h 1141"/>
                    <a:gd name="T52" fmla="*/ 17679 w 814"/>
                    <a:gd name="T53" fmla="*/ 378371 h 1141"/>
                    <a:gd name="T54" fmla="*/ 1443 w 814"/>
                    <a:gd name="T55" fmla="*/ 388461 h 1141"/>
                    <a:gd name="T56" fmla="*/ 1443 w 814"/>
                    <a:gd name="T57" fmla="*/ 388461 h 1141"/>
                    <a:gd name="T58" fmla="*/ 10824 w 814"/>
                    <a:gd name="T59" fmla="*/ 404677 h 1141"/>
                    <a:gd name="T60" fmla="*/ 10824 w 814"/>
                    <a:gd name="T61" fmla="*/ 404677 h 1141"/>
                    <a:gd name="T62" fmla="*/ 64582 w 814"/>
                    <a:gd name="T63" fmla="*/ 410803 h 1141"/>
                    <a:gd name="T64" fmla="*/ 64582 w 814"/>
                    <a:gd name="T65" fmla="*/ 410803 h 1141"/>
                    <a:gd name="T66" fmla="*/ 225858 w 814"/>
                    <a:gd name="T67" fmla="*/ 343777 h 1141"/>
                    <a:gd name="T68" fmla="*/ 225858 w 814"/>
                    <a:gd name="T69" fmla="*/ 343777 h 1141"/>
                    <a:gd name="T70" fmla="*/ 293326 w 814"/>
                    <a:gd name="T71" fmla="*/ 182699 h 1141"/>
                    <a:gd name="T72" fmla="*/ 293326 w 814"/>
                    <a:gd name="T73" fmla="*/ 182699 h 1141"/>
                    <a:gd name="T74" fmla="*/ 265545 w 814"/>
                    <a:gd name="T75" fmla="*/ 73152 h 114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14" h="1141">
                      <a:moveTo>
                        <a:pt x="567" y="74"/>
                      </a:moveTo>
                      <a:lnTo>
                        <a:pt x="663" y="74"/>
                      </a:lnTo>
                      <a:lnTo>
                        <a:pt x="663" y="171"/>
                      </a:lnTo>
                      <a:lnTo>
                        <a:pt x="567" y="171"/>
                      </a:lnTo>
                      <a:lnTo>
                        <a:pt x="567" y="74"/>
                      </a:lnTo>
                      <a:close/>
                      <a:moveTo>
                        <a:pt x="736" y="203"/>
                      </a:moveTo>
                      <a:lnTo>
                        <a:pt x="736" y="203"/>
                      </a:lnTo>
                      <a:cubicBezTo>
                        <a:pt x="736" y="197"/>
                        <a:pt x="737" y="193"/>
                        <a:pt x="737" y="187"/>
                      </a:cubicBezTo>
                      <a:lnTo>
                        <a:pt x="737" y="58"/>
                      </a:lnTo>
                      <a:cubicBezTo>
                        <a:pt x="737" y="27"/>
                        <a:pt x="710" y="0"/>
                        <a:pt x="680" y="0"/>
                      </a:cubicBezTo>
                      <a:lnTo>
                        <a:pt x="550" y="0"/>
                      </a:lnTo>
                      <a:cubicBezTo>
                        <a:pt x="519" y="0"/>
                        <a:pt x="493" y="27"/>
                        <a:pt x="493" y="58"/>
                      </a:cubicBezTo>
                      <a:lnTo>
                        <a:pt x="493" y="187"/>
                      </a:lnTo>
                      <a:cubicBezTo>
                        <a:pt x="493" y="220"/>
                        <a:pt x="519" y="245"/>
                        <a:pt x="550" y="245"/>
                      </a:cubicBezTo>
                      <a:lnTo>
                        <a:pt x="673" y="245"/>
                      </a:lnTo>
                      <a:cubicBezTo>
                        <a:pt x="716" y="325"/>
                        <a:pt x="738" y="415"/>
                        <a:pt x="738" y="507"/>
                      </a:cubicBezTo>
                      <a:cubicBezTo>
                        <a:pt x="738" y="656"/>
                        <a:pt x="680" y="795"/>
                        <a:pt x="574" y="903"/>
                      </a:cubicBezTo>
                      <a:cubicBezTo>
                        <a:pt x="469" y="1007"/>
                        <a:pt x="328" y="1065"/>
                        <a:pt x="179" y="1065"/>
                      </a:cubicBezTo>
                      <a:cubicBezTo>
                        <a:pt x="135" y="1065"/>
                        <a:pt x="91" y="1061"/>
                        <a:pt x="49" y="1050"/>
                      </a:cubicBezTo>
                      <a:cubicBezTo>
                        <a:pt x="29" y="1046"/>
                        <a:pt x="9" y="1058"/>
                        <a:pt x="4" y="1078"/>
                      </a:cubicBezTo>
                      <a:cubicBezTo>
                        <a:pt x="0" y="1098"/>
                        <a:pt x="11" y="1119"/>
                        <a:pt x="30" y="1123"/>
                      </a:cubicBezTo>
                      <a:cubicBezTo>
                        <a:pt x="79" y="1135"/>
                        <a:pt x="128" y="1140"/>
                        <a:pt x="179" y="1140"/>
                      </a:cubicBezTo>
                      <a:cubicBezTo>
                        <a:pt x="347" y="1140"/>
                        <a:pt x="507" y="1074"/>
                        <a:pt x="626" y="954"/>
                      </a:cubicBezTo>
                      <a:cubicBezTo>
                        <a:pt x="746" y="834"/>
                        <a:pt x="813" y="676"/>
                        <a:pt x="813" y="507"/>
                      </a:cubicBezTo>
                      <a:cubicBezTo>
                        <a:pt x="813" y="400"/>
                        <a:pt x="786" y="295"/>
                        <a:pt x="736" y="2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A54B0D3C-EF57-DE4E-97DF-B534B01F9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329" y="2255652"/>
                  <a:ext cx="722484" cy="1006982"/>
                </a:xfrm>
                <a:custGeom>
                  <a:avLst/>
                  <a:gdLst>
                    <a:gd name="T0" fmla="*/ 99972 w 852"/>
                    <a:gd name="T1" fmla="*/ 399312 h 1186"/>
                    <a:gd name="T2" fmla="*/ 66168 w 852"/>
                    <a:gd name="T3" fmla="*/ 399312 h 1186"/>
                    <a:gd name="T4" fmla="*/ 66168 w 852"/>
                    <a:gd name="T5" fmla="*/ 365106 h 1186"/>
                    <a:gd name="T6" fmla="*/ 99972 w 852"/>
                    <a:gd name="T7" fmla="*/ 365106 h 1186"/>
                    <a:gd name="T8" fmla="*/ 99972 w 852"/>
                    <a:gd name="T9" fmla="*/ 399312 h 1186"/>
                    <a:gd name="T10" fmla="*/ 106445 w 852"/>
                    <a:gd name="T11" fmla="*/ 338821 h 1186"/>
                    <a:gd name="T12" fmla="*/ 60055 w 852"/>
                    <a:gd name="T13" fmla="*/ 338821 h 1186"/>
                    <a:gd name="T14" fmla="*/ 60055 w 852"/>
                    <a:gd name="T15" fmla="*/ 338821 h 1186"/>
                    <a:gd name="T16" fmla="*/ 59695 w 852"/>
                    <a:gd name="T17" fmla="*/ 338821 h 1186"/>
                    <a:gd name="T18" fmla="*/ 59695 w 852"/>
                    <a:gd name="T19" fmla="*/ 338821 h 1186"/>
                    <a:gd name="T20" fmla="*/ 26611 w 852"/>
                    <a:gd name="T21" fmla="*/ 228281 h 1186"/>
                    <a:gd name="T22" fmla="*/ 26611 w 852"/>
                    <a:gd name="T23" fmla="*/ 228281 h 1186"/>
                    <a:gd name="T24" fmla="*/ 85587 w 852"/>
                    <a:gd name="T25" fmla="*/ 85695 h 1186"/>
                    <a:gd name="T26" fmla="*/ 85587 w 852"/>
                    <a:gd name="T27" fmla="*/ 85695 h 1186"/>
                    <a:gd name="T28" fmla="*/ 227993 w 852"/>
                    <a:gd name="T29" fmla="*/ 26645 h 1186"/>
                    <a:gd name="T30" fmla="*/ 227993 w 852"/>
                    <a:gd name="T31" fmla="*/ 26645 h 1186"/>
                    <a:gd name="T32" fmla="*/ 286969 w 852"/>
                    <a:gd name="T33" fmla="*/ 35646 h 1186"/>
                    <a:gd name="T34" fmla="*/ 286969 w 852"/>
                    <a:gd name="T35" fmla="*/ 35646 h 1186"/>
                    <a:gd name="T36" fmla="*/ 303511 w 852"/>
                    <a:gd name="T37" fmla="*/ 26645 h 1186"/>
                    <a:gd name="T38" fmla="*/ 303511 w 852"/>
                    <a:gd name="T39" fmla="*/ 26645 h 1186"/>
                    <a:gd name="T40" fmla="*/ 294880 w 852"/>
                    <a:gd name="T41" fmla="*/ 10082 h 1186"/>
                    <a:gd name="T42" fmla="*/ 294880 w 852"/>
                    <a:gd name="T43" fmla="*/ 10082 h 1186"/>
                    <a:gd name="T44" fmla="*/ 227993 w 852"/>
                    <a:gd name="T45" fmla="*/ 0 h 1186"/>
                    <a:gd name="T46" fmla="*/ 227993 w 852"/>
                    <a:gd name="T47" fmla="*/ 0 h 1186"/>
                    <a:gd name="T48" fmla="*/ 66528 w 852"/>
                    <a:gd name="T49" fmla="*/ 66612 h 1186"/>
                    <a:gd name="T50" fmla="*/ 66528 w 852"/>
                    <a:gd name="T51" fmla="*/ 66612 h 1186"/>
                    <a:gd name="T52" fmla="*/ 0 w 852"/>
                    <a:gd name="T53" fmla="*/ 228281 h 1186"/>
                    <a:gd name="T54" fmla="*/ 0 w 852"/>
                    <a:gd name="T55" fmla="*/ 228281 h 1186"/>
                    <a:gd name="T56" fmla="*/ 39557 w 852"/>
                    <a:gd name="T57" fmla="*/ 356104 h 1186"/>
                    <a:gd name="T58" fmla="*/ 39557 w 852"/>
                    <a:gd name="T59" fmla="*/ 356104 h 1186"/>
                    <a:gd name="T60" fmla="*/ 39557 w 852"/>
                    <a:gd name="T61" fmla="*/ 359345 h 1186"/>
                    <a:gd name="T62" fmla="*/ 39557 w 852"/>
                    <a:gd name="T63" fmla="*/ 405793 h 1186"/>
                    <a:gd name="T64" fmla="*/ 39557 w 852"/>
                    <a:gd name="T65" fmla="*/ 405793 h 1186"/>
                    <a:gd name="T66" fmla="*/ 60055 w 852"/>
                    <a:gd name="T67" fmla="*/ 426677 h 1186"/>
                    <a:gd name="T68" fmla="*/ 106445 w 852"/>
                    <a:gd name="T69" fmla="*/ 426677 h 1186"/>
                    <a:gd name="T70" fmla="*/ 106445 w 852"/>
                    <a:gd name="T71" fmla="*/ 426677 h 1186"/>
                    <a:gd name="T72" fmla="*/ 127302 w 852"/>
                    <a:gd name="T73" fmla="*/ 405793 h 1186"/>
                    <a:gd name="T74" fmla="*/ 127302 w 852"/>
                    <a:gd name="T75" fmla="*/ 359345 h 1186"/>
                    <a:gd name="T76" fmla="*/ 127302 w 852"/>
                    <a:gd name="T77" fmla="*/ 359345 h 1186"/>
                    <a:gd name="T78" fmla="*/ 106445 w 852"/>
                    <a:gd name="T79" fmla="*/ 338821 h 118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852" h="1186">
                      <a:moveTo>
                        <a:pt x="278" y="1109"/>
                      </a:moveTo>
                      <a:lnTo>
                        <a:pt x="184" y="1109"/>
                      </a:lnTo>
                      <a:lnTo>
                        <a:pt x="184" y="1014"/>
                      </a:lnTo>
                      <a:lnTo>
                        <a:pt x="278" y="1014"/>
                      </a:lnTo>
                      <a:lnTo>
                        <a:pt x="278" y="1109"/>
                      </a:lnTo>
                      <a:close/>
                      <a:moveTo>
                        <a:pt x="296" y="941"/>
                      </a:moveTo>
                      <a:lnTo>
                        <a:pt x="167" y="941"/>
                      </a:lnTo>
                      <a:cubicBezTo>
                        <a:pt x="166" y="941"/>
                        <a:pt x="166" y="941"/>
                        <a:pt x="166" y="941"/>
                      </a:cubicBezTo>
                      <a:cubicBezTo>
                        <a:pt x="105" y="848"/>
                        <a:pt x="74" y="743"/>
                        <a:pt x="74" y="634"/>
                      </a:cubicBezTo>
                      <a:cubicBezTo>
                        <a:pt x="74" y="485"/>
                        <a:pt x="132" y="343"/>
                        <a:pt x="238" y="238"/>
                      </a:cubicBezTo>
                      <a:cubicBezTo>
                        <a:pt x="343" y="132"/>
                        <a:pt x="484" y="74"/>
                        <a:pt x="634" y="74"/>
                      </a:cubicBezTo>
                      <a:cubicBezTo>
                        <a:pt x="690" y="74"/>
                        <a:pt x="745" y="83"/>
                        <a:pt x="798" y="99"/>
                      </a:cubicBezTo>
                      <a:cubicBezTo>
                        <a:pt x="818" y="105"/>
                        <a:pt x="838" y="93"/>
                        <a:pt x="844" y="74"/>
                      </a:cubicBezTo>
                      <a:cubicBezTo>
                        <a:pt x="851" y="55"/>
                        <a:pt x="839" y="34"/>
                        <a:pt x="820" y="28"/>
                      </a:cubicBezTo>
                      <a:cubicBezTo>
                        <a:pt x="760" y="9"/>
                        <a:pt x="697" y="0"/>
                        <a:pt x="634" y="0"/>
                      </a:cubicBezTo>
                      <a:cubicBezTo>
                        <a:pt x="465" y="0"/>
                        <a:pt x="305" y="65"/>
                        <a:pt x="185" y="185"/>
                      </a:cubicBezTo>
                      <a:cubicBezTo>
                        <a:pt x="65" y="305"/>
                        <a:pt x="0" y="464"/>
                        <a:pt x="0" y="634"/>
                      </a:cubicBezTo>
                      <a:cubicBezTo>
                        <a:pt x="0" y="761"/>
                        <a:pt x="38" y="884"/>
                        <a:pt x="110" y="989"/>
                      </a:cubicBezTo>
                      <a:cubicBezTo>
                        <a:pt x="110" y="992"/>
                        <a:pt x="110" y="995"/>
                        <a:pt x="110" y="998"/>
                      </a:cubicBezTo>
                      <a:lnTo>
                        <a:pt x="110" y="1127"/>
                      </a:lnTo>
                      <a:cubicBezTo>
                        <a:pt x="110" y="1158"/>
                        <a:pt x="135" y="1185"/>
                        <a:pt x="167" y="1185"/>
                      </a:cubicBezTo>
                      <a:lnTo>
                        <a:pt x="296" y="1185"/>
                      </a:lnTo>
                      <a:cubicBezTo>
                        <a:pt x="327" y="1185"/>
                        <a:pt x="354" y="1158"/>
                        <a:pt x="354" y="1127"/>
                      </a:cubicBezTo>
                      <a:lnTo>
                        <a:pt x="354" y="998"/>
                      </a:lnTo>
                      <a:cubicBezTo>
                        <a:pt x="354" y="966"/>
                        <a:pt x="327" y="941"/>
                        <a:pt x="296" y="9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07BFEF-5D2E-F54C-A20A-9CB0CFA3C5F6}"/>
                </a:ext>
              </a:extLst>
            </p:cNvPr>
            <p:cNvSpPr txBox="1"/>
            <p:nvPr/>
          </p:nvSpPr>
          <p:spPr>
            <a:xfrm>
              <a:off x="17066859" y="5400535"/>
              <a:ext cx="4206880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77CE0B-AE17-B94D-B997-C175D99A720B}"/>
              </a:ext>
            </a:extLst>
          </p:cNvPr>
          <p:cNvGrpSpPr/>
          <p:nvPr/>
        </p:nvGrpSpPr>
        <p:grpSpPr>
          <a:xfrm>
            <a:off x="15599288" y="7422984"/>
            <a:ext cx="6076285" cy="1612003"/>
            <a:chOff x="15203048" y="7193235"/>
            <a:chExt cx="6076285" cy="161200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21F7ED3-2D61-D14E-8A58-FDE86A402A0E}"/>
                </a:ext>
              </a:extLst>
            </p:cNvPr>
            <p:cNvGrpSpPr/>
            <p:nvPr/>
          </p:nvGrpSpPr>
          <p:grpSpPr>
            <a:xfrm>
              <a:off x="15203048" y="7193235"/>
              <a:ext cx="1612004" cy="1612003"/>
              <a:chOff x="8318323" y="6711236"/>
              <a:chExt cx="2519748" cy="2519746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A208A2-0A44-424E-8415-5C5D41C4F23A}"/>
                  </a:ext>
                </a:extLst>
              </p:cNvPr>
              <p:cNvSpPr/>
              <p:nvPr/>
            </p:nvSpPr>
            <p:spPr>
              <a:xfrm>
                <a:off x="8318323" y="6711236"/>
                <a:ext cx="2519748" cy="25197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2142D51-EA7D-EE48-B465-13E0D49BF4A9}"/>
                  </a:ext>
                </a:extLst>
              </p:cNvPr>
              <p:cNvGrpSpPr/>
              <p:nvPr/>
            </p:nvGrpSpPr>
            <p:grpSpPr>
              <a:xfrm>
                <a:off x="8962692" y="7407364"/>
                <a:ext cx="1231008" cy="1149792"/>
                <a:chOff x="8657130" y="2323034"/>
                <a:chExt cx="1078109" cy="1006982"/>
              </a:xfrm>
              <a:solidFill>
                <a:schemeClr val="bg1"/>
              </a:solidFill>
            </p:grpSpPr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B1127BB0-C069-DB44-9D76-F46FDB1A4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57130" y="2323034"/>
                  <a:ext cx="1078109" cy="1006982"/>
                </a:xfrm>
                <a:custGeom>
                  <a:avLst/>
                  <a:gdLst>
                    <a:gd name="T0" fmla="*/ 228239 w 1268"/>
                    <a:gd name="T1" fmla="*/ 347237 h 1188"/>
                    <a:gd name="T2" fmla="*/ 228239 w 1268"/>
                    <a:gd name="T3" fmla="*/ 347237 h 1188"/>
                    <a:gd name="T4" fmla="*/ 198673 w 1268"/>
                    <a:gd name="T5" fmla="*/ 345440 h 1188"/>
                    <a:gd name="T6" fmla="*/ 198673 w 1268"/>
                    <a:gd name="T7" fmla="*/ 345440 h 1188"/>
                    <a:gd name="T8" fmla="*/ 183890 w 1268"/>
                    <a:gd name="T9" fmla="*/ 350832 h 1188"/>
                    <a:gd name="T10" fmla="*/ 183890 w 1268"/>
                    <a:gd name="T11" fmla="*/ 350832 h 1188"/>
                    <a:gd name="T12" fmla="*/ 119709 w 1268"/>
                    <a:gd name="T13" fmla="*/ 389294 h 1188"/>
                    <a:gd name="T14" fmla="*/ 119709 w 1268"/>
                    <a:gd name="T15" fmla="*/ 389294 h 1188"/>
                    <a:gd name="T16" fmla="*/ 72835 w 1268"/>
                    <a:gd name="T17" fmla="*/ 398280 h 1188"/>
                    <a:gd name="T18" fmla="*/ 72835 w 1268"/>
                    <a:gd name="T19" fmla="*/ 398280 h 1188"/>
                    <a:gd name="T20" fmla="*/ 90503 w 1268"/>
                    <a:gd name="T21" fmla="*/ 380307 h 1188"/>
                    <a:gd name="T22" fmla="*/ 90503 w 1268"/>
                    <a:gd name="T23" fmla="*/ 380307 h 1188"/>
                    <a:gd name="T24" fmla="*/ 107449 w 1268"/>
                    <a:gd name="T25" fmla="*/ 333937 h 1188"/>
                    <a:gd name="T26" fmla="*/ 107449 w 1268"/>
                    <a:gd name="T27" fmla="*/ 333937 h 1188"/>
                    <a:gd name="T28" fmla="*/ 106368 w 1268"/>
                    <a:gd name="T29" fmla="*/ 322435 h 1188"/>
                    <a:gd name="T30" fmla="*/ 106368 w 1268"/>
                    <a:gd name="T31" fmla="*/ 322435 h 1188"/>
                    <a:gd name="T32" fmla="*/ 98796 w 1268"/>
                    <a:gd name="T33" fmla="*/ 309494 h 1188"/>
                    <a:gd name="T34" fmla="*/ 98796 w 1268"/>
                    <a:gd name="T35" fmla="*/ 309494 h 1188"/>
                    <a:gd name="T36" fmla="*/ 26682 w 1268"/>
                    <a:gd name="T37" fmla="*/ 186559 h 1188"/>
                    <a:gd name="T38" fmla="*/ 26682 w 1268"/>
                    <a:gd name="T39" fmla="*/ 186559 h 1188"/>
                    <a:gd name="T40" fmla="*/ 228239 w 1268"/>
                    <a:gd name="T41" fmla="*/ 26600 h 1188"/>
                    <a:gd name="T42" fmla="*/ 228239 w 1268"/>
                    <a:gd name="T43" fmla="*/ 26600 h 1188"/>
                    <a:gd name="T44" fmla="*/ 429797 w 1268"/>
                    <a:gd name="T45" fmla="*/ 186559 h 1188"/>
                    <a:gd name="T46" fmla="*/ 429797 w 1268"/>
                    <a:gd name="T47" fmla="*/ 186559 h 1188"/>
                    <a:gd name="T48" fmla="*/ 228239 w 1268"/>
                    <a:gd name="T49" fmla="*/ 347237 h 1188"/>
                    <a:gd name="T50" fmla="*/ 388692 w 1268"/>
                    <a:gd name="T51" fmla="*/ 53559 h 1188"/>
                    <a:gd name="T52" fmla="*/ 388692 w 1268"/>
                    <a:gd name="T53" fmla="*/ 53559 h 1188"/>
                    <a:gd name="T54" fmla="*/ 228239 w 1268"/>
                    <a:gd name="T55" fmla="*/ 0 h 1188"/>
                    <a:gd name="T56" fmla="*/ 228239 w 1268"/>
                    <a:gd name="T57" fmla="*/ 0 h 1188"/>
                    <a:gd name="T58" fmla="*/ 67787 w 1268"/>
                    <a:gd name="T59" fmla="*/ 53559 h 1188"/>
                    <a:gd name="T60" fmla="*/ 67787 w 1268"/>
                    <a:gd name="T61" fmla="*/ 53559 h 1188"/>
                    <a:gd name="T62" fmla="*/ 0 w 1268"/>
                    <a:gd name="T63" fmla="*/ 186559 h 1188"/>
                    <a:gd name="T64" fmla="*/ 0 w 1268"/>
                    <a:gd name="T65" fmla="*/ 186559 h 1188"/>
                    <a:gd name="T66" fmla="*/ 80046 w 1268"/>
                    <a:gd name="T67" fmla="*/ 329264 h 1188"/>
                    <a:gd name="T68" fmla="*/ 80046 w 1268"/>
                    <a:gd name="T69" fmla="*/ 329264 h 1188"/>
                    <a:gd name="T70" fmla="*/ 80407 w 1268"/>
                    <a:gd name="T71" fmla="*/ 333937 h 1188"/>
                    <a:gd name="T72" fmla="*/ 80407 w 1268"/>
                    <a:gd name="T73" fmla="*/ 333937 h 1188"/>
                    <a:gd name="T74" fmla="*/ 38941 w 1268"/>
                    <a:gd name="T75" fmla="*/ 388934 h 1188"/>
                    <a:gd name="T76" fmla="*/ 38941 w 1268"/>
                    <a:gd name="T77" fmla="*/ 388934 h 1188"/>
                    <a:gd name="T78" fmla="*/ 28485 w 1268"/>
                    <a:gd name="T79" fmla="*/ 406548 h 1188"/>
                    <a:gd name="T80" fmla="*/ 28485 w 1268"/>
                    <a:gd name="T81" fmla="*/ 406548 h 1188"/>
                    <a:gd name="T82" fmla="*/ 34615 w 1268"/>
                    <a:gd name="T83" fmla="*/ 421286 h 1188"/>
                    <a:gd name="T84" fmla="*/ 34615 w 1268"/>
                    <a:gd name="T85" fmla="*/ 421286 h 1188"/>
                    <a:gd name="T86" fmla="*/ 48677 w 1268"/>
                    <a:gd name="T87" fmla="*/ 426678 h 1188"/>
                    <a:gd name="T88" fmla="*/ 48677 w 1268"/>
                    <a:gd name="T89" fmla="*/ 426678 h 1188"/>
                    <a:gd name="T90" fmla="*/ 49758 w 1268"/>
                    <a:gd name="T91" fmla="*/ 426678 h 1188"/>
                    <a:gd name="T92" fmla="*/ 49758 w 1268"/>
                    <a:gd name="T93" fmla="*/ 426678 h 1188"/>
                    <a:gd name="T94" fmla="*/ 199755 w 1268"/>
                    <a:gd name="T95" fmla="*/ 372399 h 1188"/>
                    <a:gd name="T96" fmla="*/ 199755 w 1268"/>
                    <a:gd name="T97" fmla="*/ 372399 h 1188"/>
                    <a:gd name="T98" fmla="*/ 228239 w 1268"/>
                    <a:gd name="T99" fmla="*/ 374197 h 1188"/>
                    <a:gd name="T100" fmla="*/ 228239 w 1268"/>
                    <a:gd name="T101" fmla="*/ 374197 h 1188"/>
                    <a:gd name="T102" fmla="*/ 388692 w 1268"/>
                    <a:gd name="T103" fmla="*/ 320278 h 1188"/>
                    <a:gd name="T104" fmla="*/ 388692 w 1268"/>
                    <a:gd name="T105" fmla="*/ 320278 h 1188"/>
                    <a:gd name="T106" fmla="*/ 456839 w 1268"/>
                    <a:gd name="T107" fmla="*/ 186559 h 1188"/>
                    <a:gd name="T108" fmla="*/ 456839 w 1268"/>
                    <a:gd name="T109" fmla="*/ 186559 h 1188"/>
                    <a:gd name="T110" fmla="*/ 388692 w 1268"/>
                    <a:gd name="T111" fmla="*/ 53559 h 1188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268" h="1188">
                      <a:moveTo>
                        <a:pt x="633" y="966"/>
                      </a:moveTo>
                      <a:lnTo>
                        <a:pt x="633" y="966"/>
                      </a:lnTo>
                      <a:cubicBezTo>
                        <a:pt x="606" y="966"/>
                        <a:pt x="577" y="965"/>
                        <a:pt x="551" y="961"/>
                      </a:cubicBezTo>
                      <a:cubicBezTo>
                        <a:pt x="535" y="959"/>
                        <a:pt x="522" y="965"/>
                        <a:pt x="510" y="976"/>
                      </a:cubicBezTo>
                      <a:cubicBezTo>
                        <a:pt x="458" y="1026"/>
                        <a:pt x="400" y="1062"/>
                        <a:pt x="332" y="1083"/>
                      </a:cubicBezTo>
                      <a:cubicBezTo>
                        <a:pt x="293" y="1095"/>
                        <a:pt x="251" y="1104"/>
                        <a:pt x="202" y="1108"/>
                      </a:cubicBezTo>
                      <a:cubicBezTo>
                        <a:pt x="221" y="1094"/>
                        <a:pt x="237" y="1076"/>
                        <a:pt x="251" y="1058"/>
                      </a:cubicBezTo>
                      <a:cubicBezTo>
                        <a:pt x="282" y="1018"/>
                        <a:pt x="298" y="974"/>
                        <a:pt x="298" y="929"/>
                      </a:cubicBezTo>
                      <a:cubicBezTo>
                        <a:pt x="298" y="917"/>
                        <a:pt x="296" y="907"/>
                        <a:pt x="295" y="897"/>
                      </a:cubicBezTo>
                      <a:cubicBezTo>
                        <a:pt x="293" y="882"/>
                        <a:pt x="286" y="870"/>
                        <a:pt x="274" y="861"/>
                      </a:cubicBezTo>
                      <a:cubicBezTo>
                        <a:pt x="146" y="777"/>
                        <a:pt x="74" y="651"/>
                        <a:pt x="74" y="519"/>
                      </a:cubicBezTo>
                      <a:cubicBezTo>
                        <a:pt x="74" y="273"/>
                        <a:pt x="324" y="74"/>
                        <a:pt x="633" y="74"/>
                      </a:cubicBezTo>
                      <a:cubicBezTo>
                        <a:pt x="942" y="74"/>
                        <a:pt x="1192" y="273"/>
                        <a:pt x="1192" y="519"/>
                      </a:cubicBezTo>
                      <a:cubicBezTo>
                        <a:pt x="1192" y="766"/>
                        <a:pt x="942" y="966"/>
                        <a:pt x="633" y="966"/>
                      </a:cubicBezTo>
                      <a:close/>
                      <a:moveTo>
                        <a:pt x="1078" y="149"/>
                      </a:moveTo>
                      <a:lnTo>
                        <a:pt x="1078" y="149"/>
                      </a:lnTo>
                      <a:cubicBezTo>
                        <a:pt x="958" y="53"/>
                        <a:pt x="801" y="0"/>
                        <a:pt x="633" y="0"/>
                      </a:cubicBezTo>
                      <a:cubicBezTo>
                        <a:pt x="465" y="0"/>
                        <a:pt x="307" y="53"/>
                        <a:pt x="188" y="149"/>
                      </a:cubicBezTo>
                      <a:cubicBezTo>
                        <a:pt x="67" y="248"/>
                        <a:pt x="0" y="380"/>
                        <a:pt x="0" y="519"/>
                      </a:cubicBezTo>
                      <a:cubicBezTo>
                        <a:pt x="0" y="673"/>
                        <a:pt x="80" y="817"/>
                        <a:pt x="222" y="916"/>
                      </a:cubicBezTo>
                      <a:cubicBezTo>
                        <a:pt x="223" y="920"/>
                        <a:pt x="223" y="925"/>
                        <a:pt x="223" y="929"/>
                      </a:cubicBezTo>
                      <a:cubicBezTo>
                        <a:pt x="223" y="974"/>
                        <a:pt x="193" y="1038"/>
                        <a:pt x="108" y="1082"/>
                      </a:cubicBezTo>
                      <a:cubicBezTo>
                        <a:pt x="91" y="1092"/>
                        <a:pt x="79" y="1110"/>
                        <a:pt x="79" y="1131"/>
                      </a:cubicBezTo>
                      <a:cubicBezTo>
                        <a:pt x="79" y="1147"/>
                        <a:pt x="85" y="1162"/>
                        <a:pt x="96" y="1172"/>
                      </a:cubicBezTo>
                      <a:cubicBezTo>
                        <a:pt x="107" y="1183"/>
                        <a:pt x="120" y="1187"/>
                        <a:pt x="135" y="1187"/>
                      </a:cubicBezTo>
                      <a:cubicBezTo>
                        <a:pt x="137" y="1187"/>
                        <a:pt x="137" y="1187"/>
                        <a:pt x="138" y="1187"/>
                      </a:cubicBezTo>
                      <a:cubicBezTo>
                        <a:pt x="268" y="1183"/>
                        <a:pt x="419" y="1160"/>
                        <a:pt x="554" y="1036"/>
                      </a:cubicBezTo>
                      <a:cubicBezTo>
                        <a:pt x="579" y="1039"/>
                        <a:pt x="606" y="1041"/>
                        <a:pt x="633" y="1041"/>
                      </a:cubicBezTo>
                      <a:cubicBezTo>
                        <a:pt x="801" y="1041"/>
                        <a:pt x="959" y="987"/>
                        <a:pt x="1078" y="891"/>
                      </a:cubicBezTo>
                      <a:cubicBezTo>
                        <a:pt x="1199" y="792"/>
                        <a:pt x="1267" y="660"/>
                        <a:pt x="1267" y="519"/>
                      </a:cubicBezTo>
                      <a:cubicBezTo>
                        <a:pt x="1267" y="380"/>
                        <a:pt x="1199" y="248"/>
                        <a:pt x="1078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5B6F1B81-7486-4048-908F-E3CFD0E4C4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77993" y="2629995"/>
                  <a:ext cx="640126" cy="325677"/>
                </a:xfrm>
                <a:custGeom>
                  <a:avLst/>
                  <a:gdLst>
                    <a:gd name="T0" fmla="*/ 228144 w 752"/>
                    <a:gd name="T1" fmla="*/ 111067 h 383"/>
                    <a:gd name="T2" fmla="*/ 244388 w 752"/>
                    <a:gd name="T3" fmla="*/ 95200 h 383"/>
                    <a:gd name="T4" fmla="*/ 109740 w 752"/>
                    <a:gd name="T5" fmla="*/ 111067 h 383"/>
                    <a:gd name="T6" fmla="*/ 93857 w 752"/>
                    <a:gd name="T7" fmla="*/ 95200 h 383"/>
                    <a:gd name="T8" fmla="*/ 109740 w 752"/>
                    <a:gd name="T9" fmla="*/ 111067 h 383"/>
                    <a:gd name="T10" fmla="*/ 42596 w 752"/>
                    <a:gd name="T11" fmla="*/ 27406 h 383"/>
                    <a:gd name="T12" fmla="*/ 26352 w 752"/>
                    <a:gd name="T13" fmla="*/ 42912 h 383"/>
                    <a:gd name="T14" fmla="*/ 162083 w 752"/>
                    <a:gd name="T15" fmla="*/ 27406 h 383"/>
                    <a:gd name="T16" fmla="*/ 177244 w 752"/>
                    <a:gd name="T17" fmla="*/ 42912 h 383"/>
                    <a:gd name="T18" fmla="*/ 162083 w 752"/>
                    <a:gd name="T19" fmla="*/ 27406 h 383"/>
                    <a:gd name="T20" fmla="*/ 225617 w 752"/>
                    <a:gd name="T21" fmla="*/ 68515 h 383"/>
                    <a:gd name="T22" fmla="*/ 221285 w 752"/>
                    <a:gd name="T23" fmla="*/ 68515 h 383"/>
                    <a:gd name="T24" fmla="*/ 203597 w 752"/>
                    <a:gd name="T25" fmla="*/ 50845 h 383"/>
                    <a:gd name="T26" fmla="*/ 204679 w 752"/>
                    <a:gd name="T27" fmla="*/ 24882 h 383"/>
                    <a:gd name="T28" fmla="*/ 180132 w 752"/>
                    <a:gd name="T29" fmla="*/ 0 h 383"/>
                    <a:gd name="T30" fmla="*/ 159195 w 752"/>
                    <a:gd name="T31" fmla="*/ 0 h 383"/>
                    <a:gd name="T32" fmla="*/ 135009 w 752"/>
                    <a:gd name="T33" fmla="*/ 45436 h 383"/>
                    <a:gd name="T34" fmla="*/ 135731 w 752"/>
                    <a:gd name="T35" fmla="*/ 51206 h 383"/>
                    <a:gd name="T36" fmla="*/ 118043 w 752"/>
                    <a:gd name="T37" fmla="*/ 68876 h 383"/>
                    <a:gd name="T38" fmla="*/ 91330 w 752"/>
                    <a:gd name="T39" fmla="*/ 68515 h 383"/>
                    <a:gd name="T40" fmla="*/ 86637 w 752"/>
                    <a:gd name="T41" fmla="*/ 68876 h 383"/>
                    <a:gd name="T42" fmla="*/ 68948 w 752"/>
                    <a:gd name="T43" fmla="*/ 51206 h 383"/>
                    <a:gd name="T44" fmla="*/ 69309 w 752"/>
                    <a:gd name="T45" fmla="*/ 24882 h 383"/>
                    <a:gd name="T46" fmla="*/ 44762 w 752"/>
                    <a:gd name="T47" fmla="*/ 0 h 383"/>
                    <a:gd name="T48" fmla="*/ 23825 w 752"/>
                    <a:gd name="T49" fmla="*/ 0 h 383"/>
                    <a:gd name="T50" fmla="*/ 0 w 752"/>
                    <a:gd name="T51" fmla="*/ 45436 h 383"/>
                    <a:gd name="T52" fmla="*/ 23825 w 752"/>
                    <a:gd name="T53" fmla="*/ 69597 h 383"/>
                    <a:gd name="T54" fmla="*/ 44762 w 752"/>
                    <a:gd name="T55" fmla="*/ 69597 h 383"/>
                    <a:gd name="T56" fmla="*/ 67866 w 752"/>
                    <a:gd name="T57" fmla="*/ 87988 h 383"/>
                    <a:gd name="T58" fmla="*/ 67144 w 752"/>
                    <a:gd name="T59" fmla="*/ 92315 h 383"/>
                    <a:gd name="T60" fmla="*/ 67144 w 752"/>
                    <a:gd name="T61" fmla="*/ 113230 h 383"/>
                    <a:gd name="T62" fmla="*/ 112267 w 752"/>
                    <a:gd name="T63" fmla="*/ 137751 h 383"/>
                    <a:gd name="T64" fmla="*/ 136814 w 752"/>
                    <a:gd name="T65" fmla="*/ 113230 h 383"/>
                    <a:gd name="T66" fmla="*/ 136814 w 752"/>
                    <a:gd name="T67" fmla="*/ 92315 h 383"/>
                    <a:gd name="T68" fmla="*/ 155585 w 752"/>
                    <a:gd name="T69" fmla="*/ 69597 h 383"/>
                    <a:gd name="T70" fmla="*/ 159195 w 752"/>
                    <a:gd name="T71" fmla="*/ 69597 h 383"/>
                    <a:gd name="T72" fmla="*/ 180132 w 752"/>
                    <a:gd name="T73" fmla="*/ 69597 h 383"/>
                    <a:gd name="T74" fmla="*/ 202153 w 752"/>
                    <a:gd name="T75" fmla="*/ 87267 h 383"/>
                    <a:gd name="T76" fmla="*/ 201431 w 752"/>
                    <a:gd name="T77" fmla="*/ 92315 h 383"/>
                    <a:gd name="T78" fmla="*/ 201431 w 752"/>
                    <a:gd name="T79" fmla="*/ 113230 h 383"/>
                    <a:gd name="T80" fmla="*/ 246193 w 752"/>
                    <a:gd name="T81" fmla="*/ 137751 h 383"/>
                    <a:gd name="T82" fmla="*/ 271101 w 752"/>
                    <a:gd name="T83" fmla="*/ 113230 h 383"/>
                    <a:gd name="T84" fmla="*/ 271101 w 752"/>
                    <a:gd name="T85" fmla="*/ 92315 h 38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752" h="383">
                      <a:moveTo>
                        <a:pt x="677" y="308"/>
                      </a:moveTo>
                      <a:lnTo>
                        <a:pt x="632" y="308"/>
                      </a:lnTo>
                      <a:lnTo>
                        <a:pt x="632" y="264"/>
                      </a:lnTo>
                      <a:lnTo>
                        <a:pt x="677" y="264"/>
                      </a:lnTo>
                      <a:lnTo>
                        <a:pt x="677" y="308"/>
                      </a:lnTo>
                      <a:close/>
                      <a:moveTo>
                        <a:pt x="304" y="308"/>
                      </a:moveTo>
                      <a:lnTo>
                        <a:pt x="260" y="308"/>
                      </a:lnTo>
                      <a:lnTo>
                        <a:pt x="260" y="264"/>
                      </a:lnTo>
                      <a:lnTo>
                        <a:pt x="304" y="264"/>
                      </a:lnTo>
                      <a:lnTo>
                        <a:pt x="304" y="308"/>
                      </a:lnTo>
                      <a:close/>
                      <a:moveTo>
                        <a:pt x="73" y="76"/>
                      </a:moveTo>
                      <a:lnTo>
                        <a:pt x="118" y="76"/>
                      </a:lnTo>
                      <a:lnTo>
                        <a:pt x="118" y="119"/>
                      </a:lnTo>
                      <a:lnTo>
                        <a:pt x="73" y="119"/>
                      </a:lnTo>
                      <a:lnTo>
                        <a:pt x="73" y="76"/>
                      </a:lnTo>
                      <a:close/>
                      <a:moveTo>
                        <a:pt x="449" y="76"/>
                      </a:moveTo>
                      <a:lnTo>
                        <a:pt x="491" y="76"/>
                      </a:lnTo>
                      <a:lnTo>
                        <a:pt x="491" y="119"/>
                      </a:lnTo>
                      <a:lnTo>
                        <a:pt x="449" y="119"/>
                      </a:lnTo>
                      <a:lnTo>
                        <a:pt x="449" y="76"/>
                      </a:lnTo>
                      <a:close/>
                      <a:moveTo>
                        <a:pt x="682" y="190"/>
                      </a:moveTo>
                      <a:lnTo>
                        <a:pt x="625" y="190"/>
                      </a:lnTo>
                      <a:cubicBezTo>
                        <a:pt x="622" y="190"/>
                        <a:pt x="617" y="190"/>
                        <a:pt x="613" y="190"/>
                      </a:cubicBezTo>
                      <a:lnTo>
                        <a:pt x="564" y="141"/>
                      </a:lnTo>
                      <a:cubicBezTo>
                        <a:pt x="565" y="137"/>
                        <a:pt x="567" y="132"/>
                        <a:pt x="567" y="126"/>
                      </a:cubicBezTo>
                      <a:lnTo>
                        <a:pt x="567" y="69"/>
                      </a:lnTo>
                      <a:cubicBezTo>
                        <a:pt x="567" y="32"/>
                        <a:pt x="536" y="0"/>
                        <a:pt x="499" y="0"/>
                      </a:cubicBezTo>
                      <a:lnTo>
                        <a:pt x="441" y="0"/>
                      </a:lnTo>
                      <a:cubicBezTo>
                        <a:pt x="404" y="0"/>
                        <a:pt x="374" y="32"/>
                        <a:pt x="374" y="69"/>
                      </a:cubicBezTo>
                      <a:lnTo>
                        <a:pt x="374" y="126"/>
                      </a:lnTo>
                      <a:cubicBezTo>
                        <a:pt x="374" y="132"/>
                        <a:pt x="374" y="137"/>
                        <a:pt x="376" y="142"/>
                      </a:cubicBezTo>
                      <a:lnTo>
                        <a:pt x="327" y="191"/>
                      </a:lnTo>
                      <a:cubicBezTo>
                        <a:pt x="323" y="190"/>
                        <a:pt x="317" y="190"/>
                        <a:pt x="311" y="190"/>
                      </a:cubicBezTo>
                      <a:lnTo>
                        <a:pt x="253" y="190"/>
                      </a:lnTo>
                      <a:cubicBezTo>
                        <a:pt x="248" y="190"/>
                        <a:pt x="244" y="190"/>
                        <a:pt x="240" y="191"/>
                      </a:cubicBezTo>
                      <a:lnTo>
                        <a:pt x="191" y="142"/>
                      </a:lnTo>
                      <a:cubicBezTo>
                        <a:pt x="191" y="137"/>
                        <a:pt x="192" y="132"/>
                        <a:pt x="192" y="126"/>
                      </a:cubicBezTo>
                      <a:lnTo>
                        <a:pt x="192" y="69"/>
                      </a:lnTo>
                      <a:cubicBezTo>
                        <a:pt x="192" y="32"/>
                        <a:pt x="161" y="0"/>
                        <a:pt x="124" y="0"/>
                      </a:cubicBezTo>
                      <a:lnTo>
                        <a:pt x="66" y="0"/>
                      </a:lnTo>
                      <a:cubicBezTo>
                        <a:pt x="29" y="0"/>
                        <a:pt x="0" y="32"/>
                        <a:pt x="0" y="69"/>
                      </a:cubicBezTo>
                      <a:lnTo>
                        <a:pt x="0" y="126"/>
                      </a:lnTo>
                      <a:cubicBezTo>
                        <a:pt x="0" y="163"/>
                        <a:pt x="29" y="193"/>
                        <a:pt x="66" y="193"/>
                      </a:cubicBezTo>
                      <a:lnTo>
                        <a:pt x="124" y="193"/>
                      </a:lnTo>
                      <a:cubicBezTo>
                        <a:pt x="129" y="193"/>
                        <a:pt x="132" y="193"/>
                        <a:pt x="136" y="193"/>
                      </a:cubicBezTo>
                      <a:lnTo>
                        <a:pt x="188" y="244"/>
                      </a:lnTo>
                      <a:cubicBezTo>
                        <a:pt x="186" y="248"/>
                        <a:pt x="186" y="252"/>
                        <a:pt x="186" y="256"/>
                      </a:cubicBezTo>
                      <a:lnTo>
                        <a:pt x="186" y="314"/>
                      </a:lnTo>
                      <a:cubicBezTo>
                        <a:pt x="186" y="351"/>
                        <a:pt x="216" y="382"/>
                        <a:pt x="253" y="382"/>
                      </a:cubicBezTo>
                      <a:lnTo>
                        <a:pt x="311" y="382"/>
                      </a:lnTo>
                      <a:cubicBezTo>
                        <a:pt x="348" y="382"/>
                        <a:pt x="379" y="351"/>
                        <a:pt x="379" y="314"/>
                      </a:cubicBezTo>
                      <a:lnTo>
                        <a:pt x="379" y="256"/>
                      </a:lnTo>
                      <a:cubicBezTo>
                        <a:pt x="379" y="253"/>
                        <a:pt x="377" y="249"/>
                        <a:pt x="377" y="246"/>
                      </a:cubicBezTo>
                      <a:lnTo>
                        <a:pt x="431" y="193"/>
                      </a:lnTo>
                      <a:cubicBezTo>
                        <a:pt x="434" y="193"/>
                        <a:pt x="438" y="193"/>
                        <a:pt x="441" y="193"/>
                      </a:cubicBezTo>
                      <a:lnTo>
                        <a:pt x="499" y="193"/>
                      </a:lnTo>
                      <a:cubicBezTo>
                        <a:pt x="503" y="193"/>
                        <a:pt x="506" y="193"/>
                        <a:pt x="511" y="193"/>
                      </a:cubicBezTo>
                      <a:lnTo>
                        <a:pt x="560" y="242"/>
                      </a:lnTo>
                      <a:cubicBezTo>
                        <a:pt x="558" y="246"/>
                        <a:pt x="558" y="252"/>
                        <a:pt x="558" y="256"/>
                      </a:cubicBezTo>
                      <a:lnTo>
                        <a:pt x="558" y="314"/>
                      </a:lnTo>
                      <a:cubicBezTo>
                        <a:pt x="558" y="351"/>
                        <a:pt x="588" y="382"/>
                        <a:pt x="625" y="382"/>
                      </a:cubicBezTo>
                      <a:lnTo>
                        <a:pt x="682" y="382"/>
                      </a:lnTo>
                      <a:cubicBezTo>
                        <a:pt x="721" y="382"/>
                        <a:pt x="751" y="351"/>
                        <a:pt x="751" y="314"/>
                      </a:cubicBezTo>
                      <a:lnTo>
                        <a:pt x="751" y="256"/>
                      </a:lnTo>
                      <a:cubicBezTo>
                        <a:pt x="751" y="219"/>
                        <a:pt x="721" y="190"/>
                        <a:pt x="682" y="1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9A29216-EFB1-1745-B139-A0310D30BEE0}"/>
                </a:ext>
              </a:extLst>
            </p:cNvPr>
            <p:cNvSpPr txBox="1"/>
            <p:nvPr/>
          </p:nvSpPr>
          <p:spPr>
            <a:xfrm>
              <a:off x="17072453" y="7424772"/>
              <a:ext cx="4206880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DBC8CC0-5B7F-2641-9A8E-157EC78BF523}"/>
              </a:ext>
            </a:extLst>
          </p:cNvPr>
          <p:cNvGrpSpPr/>
          <p:nvPr/>
        </p:nvGrpSpPr>
        <p:grpSpPr>
          <a:xfrm>
            <a:off x="15602085" y="9603353"/>
            <a:ext cx="6070691" cy="1612003"/>
            <a:chOff x="16560665" y="7464259"/>
            <a:chExt cx="6070691" cy="161200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049B3D1-123F-184F-9212-8D67072AE18B}"/>
                </a:ext>
              </a:extLst>
            </p:cNvPr>
            <p:cNvGrpSpPr/>
            <p:nvPr/>
          </p:nvGrpSpPr>
          <p:grpSpPr>
            <a:xfrm>
              <a:off x="16560665" y="7464259"/>
              <a:ext cx="1612004" cy="1612003"/>
              <a:chOff x="13539579" y="6711236"/>
              <a:chExt cx="2519748" cy="251974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CC9D4FE-B52B-8B41-A0F8-CDD793147F9A}"/>
                  </a:ext>
                </a:extLst>
              </p:cNvPr>
              <p:cNvSpPr/>
              <p:nvPr/>
            </p:nvSpPr>
            <p:spPr>
              <a:xfrm>
                <a:off x="13539579" y="6711236"/>
                <a:ext cx="2519748" cy="25197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84D6007D-472E-8C4A-ADF7-109F770ABFAE}"/>
                  </a:ext>
                </a:extLst>
              </p:cNvPr>
              <p:cNvGrpSpPr/>
              <p:nvPr/>
            </p:nvGrpSpPr>
            <p:grpSpPr>
              <a:xfrm>
                <a:off x="14255035" y="7490215"/>
                <a:ext cx="1088834" cy="1096396"/>
                <a:chOff x="5231890" y="4370690"/>
                <a:chExt cx="1078109" cy="1085596"/>
              </a:xfrm>
              <a:solidFill>
                <a:schemeClr val="bg1"/>
              </a:solidFill>
            </p:grpSpPr>
            <p:sp>
              <p:nvSpPr>
                <p:cNvPr id="91" name="Freeform 23">
                  <a:extLst>
                    <a:ext uri="{FF2B5EF4-FFF2-40B4-BE49-F238E27FC236}">
                      <a16:creationId xmlns:a16="http://schemas.microsoft.com/office/drawing/2014/main" id="{761190DE-626D-3747-89BE-B5B56A92FF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1890" y="4378177"/>
                  <a:ext cx="1078109" cy="1078109"/>
                </a:xfrm>
                <a:custGeom>
                  <a:avLst/>
                  <a:gdLst>
                    <a:gd name="T0" fmla="*/ 443509 w 1269"/>
                    <a:gd name="T1" fmla="*/ 430157 h 1268"/>
                    <a:gd name="T2" fmla="*/ 46477 w 1269"/>
                    <a:gd name="T3" fmla="*/ 430157 h 1268"/>
                    <a:gd name="T4" fmla="*/ 46477 w 1269"/>
                    <a:gd name="T5" fmla="*/ 430157 h 1268"/>
                    <a:gd name="T6" fmla="*/ 26661 w 1269"/>
                    <a:gd name="T7" fmla="*/ 410326 h 1268"/>
                    <a:gd name="T8" fmla="*/ 26661 w 1269"/>
                    <a:gd name="T9" fmla="*/ 12980 h 1268"/>
                    <a:gd name="T10" fmla="*/ 26661 w 1269"/>
                    <a:gd name="T11" fmla="*/ 12980 h 1268"/>
                    <a:gd name="T12" fmla="*/ 13330 w 1269"/>
                    <a:gd name="T13" fmla="*/ 0 h 1268"/>
                    <a:gd name="T14" fmla="*/ 13330 w 1269"/>
                    <a:gd name="T15" fmla="*/ 0 h 1268"/>
                    <a:gd name="T16" fmla="*/ 0 w 1269"/>
                    <a:gd name="T17" fmla="*/ 12980 h 1268"/>
                    <a:gd name="T18" fmla="*/ 0 w 1269"/>
                    <a:gd name="T19" fmla="*/ 410326 h 1268"/>
                    <a:gd name="T20" fmla="*/ 0 w 1269"/>
                    <a:gd name="T21" fmla="*/ 410326 h 1268"/>
                    <a:gd name="T22" fmla="*/ 46477 w 1269"/>
                    <a:gd name="T23" fmla="*/ 456839 h 1268"/>
                    <a:gd name="T24" fmla="*/ 443509 w 1269"/>
                    <a:gd name="T25" fmla="*/ 456839 h 1268"/>
                    <a:gd name="T26" fmla="*/ 443509 w 1269"/>
                    <a:gd name="T27" fmla="*/ 456839 h 1268"/>
                    <a:gd name="T28" fmla="*/ 456840 w 1269"/>
                    <a:gd name="T29" fmla="*/ 443498 h 1268"/>
                    <a:gd name="T30" fmla="*/ 456840 w 1269"/>
                    <a:gd name="T31" fmla="*/ 443498 h 1268"/>
                    <a:gd name="T32" fmla="*/ 443509 w 1269"/>
                    <a:gd name="T33" fmla="*/ 430157 h 126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269" h="1268">
                      <a:moveTo>
                        <a:pt x="1231" y="1193"/>
                      </a:moveTo>
                      <a:lnTo>
                        <a:pt x="129" y="1193"/>
                      </a:lnTo>
                      <a:cubicBezTo>
                        <a:pt x="99" y="1193"/>
                        <a:pt x="74" y="1168"/>
                        <a:pt x="74" y="1138"/>
                      </a:cubicBezTo>
                      <a:lnTo>
                        <a:pt x="74" y="36"/>
                      </a:lnTo>
                      <a:cubicBezTo>
                        <a:pt x="74" y="16"/>
                        <a:pt x="58" y="0"/>
                        <a:pt x="37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lnTo>
                        <a:pt x="0" y="1138"/>
                      </a:lnTo>
                      <a:cubicBezTo>
                        <a:pt x="0" y="1209"/>
                        <a:pt x="58" y="1267"/>
                        <a:pt x="129" y="1267"/>
                      </a:cubicBezTo>
                      <a:lnTo>
                        <a:pt x="1231" y="1267"/>
                      </a:lnTo>
                      <a:cubicBezTo>
                        <a:pt x="1250" y="1267"/>
                        <a:pt x="1268" y="1251"/>
                        <a:pt x="1268" y="1230"/>
                      </a:cubicBezTo>
                      <a:cubicBezTo>
                        <a:pt x="1268" y="1209"/>
                        <a:pt x="1250" y="1193"/>
                        <a:pt x="1231" y="119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Freeform 24">
                  <a:extLst>
                    <a:ext uri="{FF2B5EF4-FFF2-40B4-BE49-F238E27FC236}">
                      <a16:creationId xmlns:a16="http://schemas.microsoft.com/office/drawing/2014/main" id="{E26B2AEA-E3E3-C743-A3C6-45B3C3E55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7748" y="4748778"/>
                  <a:ext cx="63637" cy="576489"/>
                </a:xfrm>
                <a:custGeom>
                  <a:avLst/>
                  <a:gdLst>
                    <a:gd name="T0" fmla="*/ 13314 w 75"/>
                    <a:gd name="T1" fmla="*/ 244115 h 679"/>
                    <a:gd name="T2" fmla="*/ 13314 w 75"/>
                    <a:gd name="T3" fmla="*/ 244115 h 679"/>
                    <a:gd name="T4" fmla="*/ 26627 w 75"/>
                    <a:gd name="T5" fmla="*/ 230433 h 679"/>
                    <a:gd name="T6" fmla="*/ 26627 w 75"/>
                    <a:gd name="T7" fmla="*/ 13322 h 679"/>
                    <a:gd name="T8" fmla="*/ 26627 w 75"/>
                    <a:gd name="T9" fmla="*/ 13322 h 679"/>
                    <a:gd name="T10" fmla="*/ 13314 w 75"/>
                    <a:gd name="T11" fmla="*/ 0 h 679"/>
                    <a:gd name="T12" fmla="*/ 13314 w 75"/>
                    <a:gd name="T13" fmla="*/ 0 h 679"/>
                    <a:gd name="T14" fmla="*/ 0 w 75"/>
                    <a:gd name="T15" fmla="*/ 13322 h 679"/>
                    <a:gd name="T16" fmla="*/ 0 w 75"/>
                    <a:gd name="T17" fmla="*/ 230433 h 679"/>
                    <a:gd name="T18" fmla="*/ 0 w 75"/>
                    <a:gd name="T19" fmla="*/ 230433 h 679"/>
                    <a:gd name="T20" fmla="*/ 13314 w 75"/>
                    <a:gd name="T21" fmla="*/ 244115 h 6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5" h="679">
                      <a:moveTo>
                        <a:pt x="37" y="678"/>
                      </a:moveTo>
                      <a:lnTo>
                        <a:pt x="37" y="678"/>
                      </a:lnTo>
                      <a:cubicBezTo>
                        <a:pt x="58" y="678"/>
                        <a:pt x="74" y="661"/>
                        <a:pt x="74" y="640"/>
                      </a:cubicBezTo>
                      <a:lnTo>
                        <a:pt x="74" y="37"/>
                      </a:lnTo>
                      <a:cubicBezTo>
                        <a:pt x="74" y="16"/>
                        <a:pt x="58" y="0"/>
                        <a:pt x="37" y="0"/>
                      </a:cubicBezTo>
                      <a:cubicBezTo>
                        <a:pt x="16" y="0"/>
                        <a:pt x="0" y="16"/>
                        <a:pt x="0" y="37"/>
                      </a:cubicBezTo>
                      <a:lnTo>
                        <a:pt x="0" y="640"/>
                      </a:lnTo>
                      <a:cubicBezTo>
                        <a:pt x="0" y="661"/>
                        <a:pt x="16" y="678"/>
                        <a:pt x="37" y="6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" name="Freeform 25">
                  <a:extLst>
                    <a:ext uri="{FF2B5EF4-FFF2-40B4-BE49-F238E27FC236}">
                      <a16:creationId xmlns:a16="http://schemas.microsoft.com/office/drawing/2014/main" id="{09445B8E-613E-EE40-9AEC-3C17D73BC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1700" y="4861081"/>
                  <a:ext cx="63640" cy="464186"/>
                </a:xfrm>
                <a:custGeom>
                  <a:avLst/>
                  <a:gdLst>
                    <a:gd name="T0" fmla="*/ 0 w 76"/>
                    <a:gd name="T1" fmla="*/ 13340 h 546"/>
                    <a:gd name="T2" fmla="*/ 0 w 76"/>
                    <a:gd name="T3" fmla="*/ 183150 h 546"/>
                    <a:gd name="T4" fmla="*/ 0 w 76"/>
                    <a:gd name="T5" fmla="*/ 183150 h 546"/>
                    <a:gd name="T6" fmla="*/ 13494 w 76"/>
                    <a:gd name="T7" fmla="*/ 196489 h 546"/>
                    <a:gd name="T8" fmla="*/ 13494 w 76"/>
                    <a:gd name="T9" fmla="*/ 196489 h 546"/>
                    <a:gd name="T10" fmla="*/ 26633 w 76"/>
                    <a:gd name="T11" fmla="*/ 183150 h 546"/>
                    <a:gd name="T12" fmla="*/ 26633 w 76"/>
                    <a:gd name="T13" fmla="*/ 13340 h 546"/>
                    <a:gd name="T14" fmla="*/ 26633 w 76"/>
                    <a:gd name="T15" fmla="*/ 13340 h 546"/>
                    <a:gd name="T16" fmla="*/ 13494 w 76"/>
                    <a:gd name="T17" fmla="*/ 0 h 546"/>
                    <a:gd name="T18" fmla="*/ 13494 w 76"/>
                    <a:gd name="T19" fmla="*/ 0 h 546"/>
                    <a:gd name="T20" fmla="*/ 0 w 76"/>
                    <a:gd name="T21" fmla="*/ 13340 h 5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6" h="546">
                      <a:moveTo>
                        <a:pt x="0" y="37"/>
                      </a:moveTo>
                      <a:lnTo>
                        <a:pt x="0" y="508"/>
                      </a:lnTo>
                      <a:cubicBezTo>
                        <a:pt x="0" y="528"/>
                        <a:pt x="19" y="545"/>
                        <a:pt x="38" y="545"/>
                      </a:cubicBezTo>
                      <a:cubicBezTo>
                        <a:pt x="59" y="545"/>
                        <a:pt x="75" y="528"/>
                        <a:pt x="75" y="508"/>
                      </a:cubicBezTo>
                      <a:lnTo>
                        <a:pt x="75" y="37"/>
                      </a:lnTo>
                      <a:cubicBezTo>
                        <a:pt x="75" y="17"/>
                        <a:pt x="59" y="0"/>
                        <a:pt x="38" y="0"/>
                      </a:cubicBezTo>
                      <a:cubicBezTo>
                        <a:pt x="19" y="0"/>
                        <a:pt x="0" y="17"/>
                        <a:pt x="0" y="3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Freeform 26">
                  <a:extLst>
                    <a:ext uri="{FF2B5EF4-FFF2-40B4-BE49-F238E27FC236}">
                      <a16:creationId xmlns:a16="http://schemas.microsoft.com/office/drawing/2014/main" id="{A0AD1388-4635-C94D-B47C-C9D9A00FDD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39397" y="5029534"/>
                  <a:ext cx="63640" cy="295732"/>
                </a:xfrm>
                <a:custGeom>
                  <a:avLst/>
                  <a:gdLst>
                    <a:gd name="T0" fmla="*/ 0 w 76"/>
                    <a:gd name="T1" fmla="*/ 13373 h 347"/>
                    <a:gd name="T2" fmla="*/ 0 w 76"/>
                    <a:gd name="T3" fmla="*/ 111679 h 347"/>
                    <a:gd name="T4" fmla="*/ 0 w 76"/>
                    <a:gd name="T5" fmla="*/ 111679 h 347"/>
                    <a:gd name="T6" fmla="*/ 13139 w 76"/>
                    <a:gd name="T7" fmla="*/ 125052 h 347"/>
                    <a:gd name="T8" fmla="*/ 13139 w 76"/>
                    <a:gd name="T9" fmla="*/ 125052 h 347"/>
                    <a:gd name="T10" fmla="*/ 26633 w 76"/>
                    <a:gd name="T11" fmla="*/ 111679 h 347"/>
                    <a:gd name="T12" fmla="*/ 26633 w 76"/>
                    <a:gd name="T13" fmla="*/ 13373 h 347"/>
                    <a:gd name="T14" fmla="*/ 26633 w 76"/>
                    <a:gd name="T15" fmla="*/ 13373 h 347"/>
                    <a:gd name="T16" fmla="*/ 13139 w 76"/>
                    <a:gd name="T17" fmla="*/ 0 h 347"/>
                    <a:gd name="T18" fmla="*/ 13139 w 76"/>
                    <a:gd name="T19" fmla="*/ 0 h 347"/>
                    <a:gd name="T20" fmla="*/ 0 w 76"/>
                    <a:gd name="T21" fmla="*/ 13373 h 3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6" h="347">
                      <a:moveTo>
                        <a:pt x="0" y="37"/>
                      </a:moveTo>
                      <a:lnTo>
                        <a:pt x="0" y="309"/>
                      </a:lnTo>
                      <a:cubicBezTo>
                        <a:pt x="0" y="329"/>
                        <a:pt x="17" y="346"/>
                        <a:pt x="37" y="346"/>
                      </a:cubicBezTo>
                      <a:cubicBezTo>
                        <a:pt x="57" y="346"/>
                        <a:pt x="75" y="329"/>
                        <a:pt x="75" y="309"/>
                      </a:cubicBezTo>
                      <a:lnTo>
                        <a:pt x="75" y="37"/>
                      </a:lnTo>
                      <a:cubicBezTo>
                        <a:pt x="75" y="16"/>
                        <a:pt x="57" y="0"/>
                        <a:pt x="37" y="0"/>
                      </a:cubicBezTo>
                      <a:cubicBezTo>
                        <a:pt x="17" y="0"/>
                        <a:pt x="0" y="16"/>
                        <a:pt x="0" y="3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Freeform 27">
                  <a:extLst>
                    <a:ext uri="{FF2B5EF4-FFF2-40B4-BE49-F238E27FC236}">
                      <a16:creationId xmlns:a16="http://schemas.microsoft.com/office/drawing/2014/main" id="{D82F5D18-3609-8F45-93CA-C4E60BAED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3352" y="5029534"/>
                  <a:ext cx="63637" cy="295732"/>
                </a:xfrm>
                <a:custGeom>
                  <a:avLst/>
                  <a:gdLst>
                    <a:gd name="T0" fmla="*/ 0 w 75"/>
                    <a:gd name="T1" fmla="*/ 13373 h 347"/>
                    <a:gd name="T2" fmla="*/ 0 w 75"/>
                    <a:gd name="T3" fmla="*/ 111679 h 347"/>
                    <a:gd name="T4" fmla="*/ 0 w 75"/>
                    <a:gd name="T5" fmla="*/ 111679 h 347"/>
                    <a:gd name="T6" fmla="*/ 13314 w 75"/>
                    <a:gd name="T7" fmla="*/ 125052 h 347"/>
                    <a:gd name="T8" fmla="*/ 13314 w 75"/>
                    <a:gd name="T9" fmla="*/ 125052 h 347"/>
                    <a:gd name="T10" fmla="*/ 26627 w 75"/>
                    <a:gd name="T11" fmla="*/ 111679 h 347"/>
                    <a:gd name="T12" fmla="*/ 26627 w 75"/>
                    <a:gd name="T13" fmla="*/ 13373 h 347"/>
                    <a:gd name="T14" fmla="*/ 26627 w 75"/>
                    <a:gd name="T15" fmla="*/ 13373 h 347"/>
                    <a:gd name="T16" fmla="*/ 13314 w 75"/>
                    <a:gd name="T17" fmla="*/ 0 h 347"/>
                    <a:gd name="T18" fmla="*/ 13314 w 75"/>
                    <a:gd name="T19" fmla="*/ 0 h 347"/>
                    <a:gd name="T20" fmla="*/ 0 w 75"/>
                    <a:gd name="T21" fmla="*/ 13373 h 3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5" h="347">
                      <a:moveTo>
                        <a:pt x="0" y="37"/>
                      </a:moveTo>
                      <a:lnTo>
                        <a:pt x="0" y="309"/>
                      </a:lnTo>
                      <a:cubicBezTo>
                        <a:pt x="0" y="329"/>
                        <a:pt x="16" y="346"/>
                        <a:pt x="37" y="346"/>
                      </a:cubicBezTo>
                      <a:cubicBezTo>
                        <a:pt x="58" y="346"/>
                        <a:pt x="74" y="329"/>
                        <a:pt x="74" y="309"/>
                      </a:cubicBezTo>
                      <a:lnTo>
                        <a:pt x="74" y="37"/>
                      </a:lnTo>
                      <a:cubicBezTo>
                        <a:pt x="74" y="16"/>
                        <a:pt x="58" y="0"/>
                        <a:pt x="37" y="0"/>
                      </a:cubicBezTo>
                      <a:cubicBezTo>
                        <a:pt x="16" y="0"/>
                        <a:pt x="0" y="16"/>
                        <a:pt x="0" y="3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Freeform 28">
                  <a:extLst>
                    <a:ext uri="{FF2B5EF4-FFF2-40B4-BE49-F238E27FC236}">
                      <a16:creationId xmlns:a16="http://schemas.microsoft.com/office/drawing/2014/main" id="{12A8E6CC-9007-724B-A362-CADCA8CE9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07305" y="4861081"/>
                  <a:ext cx="63640" cy="464186"/>
                </a:xfrm>
                <a:custGeom>
                  <a:avLst/>
                  <a:gdLst>
                    <a:gd name="T0" fmla="*/ 0 w 75"/>
                    <a:gd name="T1" fmla="*/ 13340 h 546"/>
                    <a:gd name="T2" fmla="*/ 0 w 75"/>
                    <a:gd name="T3" fmla="*/ 183150 h 546"/>
                    <a:gd name="T4" fmla="*/ 0 w 75"/>
                    <a:gd name="T5" fmla="*/ 183150 h 546"/>
                    <a:gd name="T6" fmla="*/ 13314 w 75"/>
                    <a:gd name="T7" fmla="*/ 196489 h 546"/>
                    <a:gd name="T8" fmla="*/ 13314 w 75"/>
                    <a:gd name="T9" fmla="*/ 196489 h 546"/>
                    <a:gd name="T10" fmla="*/ 26628 w 75"/>
                    <a:gd name="T11" fmla="*/ 183150 h 546"/>
                    <a:gd name="T12" fmla="*/ 26628 w 75"/>
                    <a:gd name="T13" fmla="*/ 13340 h 546"/>
                    <a:gd name="T14" fmla="*/ 26628 w 75"/>
                    <a:gd name="T15" fmla="*/ 13340 h 546"/>
                    <a:gd name="T16" fmla="*/ 13314 w 75"/>
                    <a:gd name="T17" fmla="*/ 0 h 546"/>
                    <a:gd name="T18" fmla="*/ 13314 w 75"/>
                    <a:gd name="T19" fmla="*/ 0 h 546"/>
                    <a:gd name="T20" fmla="*/ 0 w 75"/>
                    <a:gd name="T21" fmla="*/ 13340 h 5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5" h="546">
                      <a:moveTo>
                        <a:pt x="0" y="37"/>
                      </a:moveTo>
                      <a:lnTo>
                        <a:pt x="0" y="508"/>
                      </a:lnTo>
                      <a:cubicBezTo>
                        <a:pt x="0" y="528"/>
                        <a:pt x="17" y="545"/>
                        <a:pt x="37" y="545"/>
                      </a:cubicBezTo>
                      <a:cubicBezTo>
                        <a:pt x="58" y="545"/>
                        <a:pt x="74" y="528"/>
                        <a:pt x="74" y="508"/>
                      </a:cubicBezTo>
                      <a:lnTo>
                        <a:pt x="74" y="37"/>
                      </a:lnTo>
                      <a:cubicBezTo>
                        <a:pt x="74" y="17"/>
                        <a:pt x="58" y="0"/>
                        <a:pt x="37" y="0"/>
                      </a:cubicBezTo>
                      <a:cubicBezTo>
                        <a:pt x="17" y="0"/>
                        <a:pt x="0" y="17"/>
                        <a:pt x="0" y="3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Freeform 29">
                  <a:extLst>
                    <a:ext uri="{FF2B5EF4-FFF2-40B4-BE49-F238E27FC236}">
                      <a16:creationId xmlns:a16="http://schemas.microsoft.com/office/drawing/2014/main" id="{ECAC5385-476C-EC46-A633-B7DA129EF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91259" y="4947179"/>
                  <a:ext cx="63637" cy="378088"/>
                </a:xfrm>
                <a:custGeom>
                  <a:avLst/>
                  <a:gdLst>
                    <a:gd name="T0" fmla="*/ 0 w 75"/>
                    <a:gd name="T1" fmla="*/ 13272 h 447"/>
                    <a:gd name="T2" fmla="*/ 0 w 75"/>
                    <a:gd name="T3" fmla="*/ 146707 h 447"/>
                    <a:gd name="T4" fmla="*/ 0 w 75"/>
                    <a:gd name="T5" fmla="*/ 146707 h 447"/>
                    <a:gd name="T6" fmla="*/ 13314 w 75"/>
                    <a:gd name="T7" fmla="*/ 159979 h 447"/>
                    <a:gd name="T8" fmla="*/ 13314 w 75"/>
                    <a:gd name="T9" fmla="*/ 159979 h 447"/>
                    <a:gd name="T10" fmla="*/ 26627 w 75"/>
                    <a:gd name="T11" fmla="*/ 146707 h 447"/>
                    <a:gd name="T12" fmla="*/ 26627 w 75"/>
                    <a:gd name="T13" fmla="*/ 13272 h 447"/>
                    <a:gd name="T14" fmla="*/ 26627 w 75"/>
                    <a:gd name="T15" fmla="*/ 13272 h 447"/>
                    <a:gd name="T16" fmla="*/ 13314 w 75"/>
                    <a:gd name="T17" fmla="*/ 0 h 447"/>
                    <a:gd name="T18" fmla="*/ 13314 w 75"/>
                    <a:gd name="T19" fmla="*/ 0 h 447"/>
                    <a:gd name="T20" fmla="*/ 0 w 75"/>
                    <a:gd name="T21" fmla="*/ 13272 h 4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5" h="447">
                      <a:moveTo>
                        <a:pt x="0" y="37"/>
                      </a:moveTo>
                      <a:lnTo>
                        <a:pt x="0" y="409"/>
                      </a:lnTo>
                      <a:cubicBezTo>
                        <a:pt x="0" y="429"/>
                        <a:pt x="16" y="446"/>
                        <a:pt x="37" y="446"/>
                      </a:cubicBezTo>
                      <a:cubicBezTo>
                        <a:pt x="57" y="446"/>
                        <a:pt x="74" y="429"/>
                        <a:pt x="74" y="409"/>
                      </a:cubicBezTo>
                      <a:lnTo>
                        <a:pt x="74" y="37"/>
                      </a:lnTo>
                      <a:cubicBezTo>
                        <a:pt x="74" y="17"/>
                        <a:pt x="57" y="0"/>
                        <a:pt x="37" y="0"/>
                      </a:cubicBezTo>
                      <a:cubicBezTo>
                        <a:pt x="16" y="0"/>
                        <a:pt x="0" y="17"/>
                        <a:pt x="0" y="3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Freeform 30">
                  <a:extLst>
                    <a:ext uri="{FF2B5EF4-FFF2-40B4-BE49-F238E27FC236}">
                      <a16:creationId xmlns:a16="http://schemas.microsoft.com/office/drawing/2014/main" id="{5BC34647-31A9-0E49-8790-82DBEDF498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75212" y="5029534"/>
                  <a:ext cx="63640" cy="295732"/>
                </a:xfrm>
                <a:custGeom>
                  <a:avLst/>
                  <a:gdLst>
                    <a:gd name="T0" fmla="*/ 0 w 75"/>
                    <a:gd name="T1" fmla="*/ 13373 h 347"/>
                    <a:gd name="T2" fmla="*/ 0 w 75"/>
                    <a:gd name="T3" fmla="*/ 111679 h 347"/>
                    <a:gd name="T4" fmla="*/ 0 w 75"/>
                    <a:gd name="T5" fmla="*/ 111679 h 347"/>
                    <a:gd name="T6" fmla="*/ 13314 w 75"/>
                    <a:gd name="T7" fmla="*/ 125052 h 347"/>
                    <a:gd name="T8" fmla="*/ 13314 w 75"/>
                    <a:gd name="T9" fmla="*/ 125052 h 347"/>
                    <a:gd name="T10" fmla="*/ 26628 w 75"/>
                    <a:gd name="T11" fmla="*/ 111679 h 347"/>
                    <a:gd name="T12" fmla="*/ 26628 w 75"/>
                    <a:gd name="T13" fmla="*/ 13373 h 347"/>
                    <a:gd name="T14" fmla="*/ 26628 w 75"/>
                    <a:gd name="T15" fmla="*/ 13373 h 347"/>
                    <a:gd name="T16" fmla="*/ 13314 w 75"/>
                    <a:gd name="T17" fmla="*/ 0 h 347"/>
                    <a:gd name="T18" fmla="*/ 13314 w 75"/>
                    <a:gd name="T19" fmla="*/ 0 h 347"/>
                    <a:gd name="T20" fmla="*/ 0 w 75"/>
                    <a:gd name="T21" fmla="*/ 13373 h 3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5" h="347">
                      <a:moveTo>
                        <a:pt x="0" y="37"/>
                      </a:moveTo>
                      <a:lnTo>
                        <a:pt x="0" y="309"/>
                      </a:lnTo>
                      <a:cubicBezTo>
                        <a:pt x="0" y="329"/>
                        <a:pt x="16" y="346"/>
                        <a:pt x="37" y="346"/>
                      </a:cubicBezTo>
                      <a:cubicBezTo>
                        <a:pt x="57" y="346"/>
                        <a:pt x="74" y="329"/>
                        <a:pt x="74" y="309"/>
                      </a:cubicBezTo>
                      <a:lnTo>
                        <a:pt x="74" y="37"/>
                      </a:lnTo>
                      <a:cubicBezTo>
                        <a:pt x="74" y="16"/>
                        <a:pt x="57" y="0"/>
                        <a:pt x="37" y="0"/>
                      </a:cubicBezTo>
                      <a:cubicBezTo>
                        <a:pt x="16" y="0"/>
                        <a:pt x="0" y="16"/>
                        <a:pt x="0" y="3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9" name="Freeform 31">
                  <a:extLst>
                    <a:ext uri="{FF2B5EF4-FFF2-40B4-BE49-F238E27FC236}">
                      <a16:creationId xmlns:a16="http://schemas.microsoft.com/office/drawing/2014/main" id="{E1C09FD5-30C0-6145-9DC9-9E3EA6B26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9166" y="5029534"/>
                  <a:ext cx="63637" cy="295732"/>
                </a:xfrm>
                <a:custGeom>
                  <a:avLst/>
                  <a:gdLst>
                    <a:gd name="T0" fmla="*/ 13138 w 76"/>
                    <a:gd name="T1" fmla="*/ 125052 h 347"/>
                    <a:gd name="T2" fmla="*/ 13138 w 76"/>
                    <a:gd name="T3" fmla="*/ 125052 h 347"/>
                    <a:gd name="T4" fmla="*/ 26632 w 76"/>
                    <a:gd name="T5" fmla="*/ 111318 h 347"/>
                    <a:gd name="T6" fmla="*/ 26632 w 76"/>
                    <a:gd name="T7" fmla="*/ 13373 h 347"/>
                    <a:gd name="T8" fmla="*/ 26632 w 76"/>
                    <a:gd name="T9" fmla="*/ 13373 h 347"/>
                    <a:gd name="T10" fmla="*/ 13138 w 76"/>
                    <a:gd name="T11" fmla="*/ 0 h 347"/>
                    <a:gd name="T12" fmla="*/ 13138 w 76"/>
                    <a:gd name="T13" fmla="*/ 0 h 347"/>
                    <a:gd name="T14" fmla="*/ 0 w 76"/>
                    <a:gd name="T15" fmla="*/ 13373 h 347"/>
                    <a:gd name="T16" fmla="*/ 0 w 76"/>
                    <a:gd name="T17" fmla="*/ 111318 h 347"/>
                    <a:gd name="T18" fmla="*/ 0 w 76"/>
                    <a:gd name="T19" fmla="*/ 111318 h 347"/>
                    <a:gd name="T20" fmla="*/ 13138 w 76"/>
                    <a:gd name="T21" fmla="*/ 125052 h 3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6" h="347">
                      <a:moveTo>
                        <a:pt x="37" y="346"/>
                      </a:moveTo>
                      <a:lnTo>
                        <a:pt x="37" y="346"/>
                      </a:lnTo>
                      <a:cubicBezTo>
                        <a:pt x="58" y="346"/>
                        <a:pt x="75" y="329"/>
                        <a:pt x="75" y="308"/>
                      </a:cubicBezTo>
                      <a:lnTo>
                        <a:pt x="75" y="37"/>
                      </a:lnTo>
                      <a:cubicBezTo>
                        <a:pt x="75" y="16"/>
                        <a:pt x="58" y="0"/>
                        <a:pt x="37" y="0"/>
                      </a:cubicBezTo>
                      <a:cubicBezTo>
                        <a:pt x="18" y="0"/>
                        <a:pt x="0" y="16"/>
                        <a:pt x="0" y="37"/>
                      </a:cubicBezTo>
                      <a:lnTo>
                        <a:pt x="0" y="308"/>
                      </a:lnTo>
                      <a:cubicBezTo>
                        <a:pt x="0" y="329"/>
                        <a:pt x="18" y="346"/>
                        <a:pt x="37" y="34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Freeform 32">
                  <a:extLst>
                    <a:ext uri="{FF2B5EF4-FFF2-40B4-BE49-F238E27FC236}">
                      <a16:creationId xmlns:a16="http://schemas.microsoft.com/office/drawing/2014/main" id="{E9F3D3CC-7B86-0141-9F87-F8D6A1F653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41522" y="4370690"/>
                  <a:ext cx="658844" cy="479159"/>
                </a:xfrm>
                <a:custGeom>
                  <a:avLst/>
                  <a:gdLst>
                    <a:gd name="T0" fmla="*/ 229353 w 776"/>
                    <a:gd name="T1" fmla="*/ 117396 h 566"/>
                    <a:gd name="T2" fmla="*/ 222872 w 776"/>
                    <a:gd name="T3" fmla="*/ 120628 h 566"/>
                    <a:gd name="T4" fmla="*/ 220352 w 776"/>
                    <a:gd name="T5" fmla="*/ 118114 h 566"/>
                    <a:gd name="T6" fmla="*/ 219631 w 776"/>
                    <a:gd name="T7" fmla="*/ 114165 h 566"/>
                    <a:gd name="T8" fmla="*/ 213871 w 776"/>
                    <a:gd name="T9" fmla="*/ 91907 h 566"/>
                    <a:gd name="T10" fmla="*/ 190467 w 776"/>
                    <a:gd name="T11" fmla="*/ 89753 h 566"/>
                    <a:gd name="T12" fmla="*/ 38526 w 776"/>
                    <a:gd name="T13" fmla="*/ 175197 h 566"/>
                    <a:gd name="T14" fmla="*/ 28804 w 776"/>
                    <a:gd name="T15" fmla="*/ 172684 h 566"/>
                    <a:gd name="T16" fmla="*/ 27724 w 776"/>
                    <a:gd name="T17" fmla="*/ 167658 h 566"/>
                    <a:gd name="T18" fmla="*/ 183626 w 776"/>
                    <a:gd name="T19" fmla="*/ 77187 h 566"/>
                    <a:gd name="T20" fmla="*/ 193708 w 776"/>
                    <a:gd name="T21" fmla="*/ 56365 h 566"/>
                    <a:gd name="T22" fmla="*/ 177505 w 776"/>
                    <a:gd name="T23" fmla="*/ 39491 h 566"/>
                    <a:gd name="T24" fmla="*/ 173905 w 776"/>
                    <a:gd name="T25" fmla="*/ 36978 h 566"/>
                    <a:gd name="T26" fmla="*/ 173185 w 776"/>
                    <a:gd name="T27" fmla="*/ 33388 h 566"/>
                    <a:gd name="T28" fmla="*/ 173185 w 776"/>
                    <a:gd name="T29" fmla="*/ 33388 h 566"/>
                    <a:gd name="T30" fmla="*/ 244115 w 776"/>
                    <a:gd name="T31" fmla="*/ 44158 h 566"/>
                    <a:gd name="T32" fmla="*/ 249516 w 776"/>
                    <a:gd name="T33" fmla="*/ 47748 h 566"/>
                    <a:gd name="T34" fmla="*/ 249876 w 776"/>
                    <a:gd name="T35" fmla="*/ 54211 h 566"/>
                    <a:gd name="T36" fmla="*/ 272919 w 776"/>
                    <a:gd name="T37" fmla="*/ 35183 h 566"/>
                    <a:gd name="T38" fmla="*/ 185066 w 776"/>
                    <a:gd name="T39" fmla="*/ 3590 h 566"/>
                    <a:gd name="T40" fmla="*/ 147261 w 776"/>
                    <a:gd name="T41" fmla="*/ 27644 h 566"/>
                    <a:gd name="T42" fmla="*/ 151582 w 776"/>
                    <a:gd name="T43" fmla="*/ 51339 h 566"/>
                    <a:gd name="T44" fmla="*/ 159503 w 776"/>
                    <a:gd name="T45" fmla="*/ 59955 h 566"/>
                    <a:gd name="T46" fmla="*/ 18363 w 776"/>
                    <a:gd name="T47" fmla="*/ 140014 h 566"/>
                    <a:gd name="T48" fmla="*/ 2160 w 776"/>
                    <a:gd name="T49" fmla="*/ 160478 h 566"/>
                    <a:gd name="T50" fmla="*/ 5401 w 776"/>
                    <a:gd name="T51" fmla="*/ 185967 h 566"/>
                    <a:gd name="T52" fmla="*/ 25564 w 776"/>
                    <a:gd name="T53" fmla="*/ 201764 h 566"/>
                    <a:gd name="T54" fmla="*/ 34565 w 776"/>
                    <a:gd name="T55" fmla="*/ 202841 h 566"/>
                    <a:gd name="T56" fmla="*/ 192988 w 776"/>
                    <a:gd name="T57" fmla="*/ 118833 h 566"/>
                    <a:gd name="T58" fmla="*/ 196228 w 776"/>
                    <a:gd name="T59" fmla="*/ 130321 h 566"/>
                    <a:gd name="T60" fmla="*/ 214951 w 776"/>
                    <a:gd name="T61" fmla="*/ 146117 h 566"/>
                    <a:gd name="T62" fmla="*/ 254916 w 776"/>
                    <a:gd name="T63" fmla="*/ 126013 h 566"/>
                    <a:gd name="T64" fmla="*/ 275799 w 776"/>
                    <a:gd name="T65" fmla="*/ 62827 h 56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76" h="566">
                      <a:moveTo>
                        <a:pt x="694" y="151"/>
                      </a:moveTo>
                      <a:lnTo>
                        <a:pt x="637" y="327"/>
                      </a:lnTo>
                      <a:cubicBezTo>
                        <a:pt x="634" y="334"/>
                        <a:pt x="627" y="339"/>
                        <a:pt x="619" y="336"/>
                      </a:cubicBezTo>
                      <a:cubicBezTo>
                        <a:pt x="615" y="334"/>
                        <a:pt x="612" y="331"/>
                        <a:pt x="612" y="329"/>
                      </a:cubicBezTo>
                      <a:cubicBezTo>
                        <a:pt x="610" y="327"/>
                        <a:pt x="608" y="322"/>
                        <a:pt x="610" y="318"/>
                      </a:cubicBezTo>
                      <a:cubicBezTo>
                        <a:pt x="619" y="294"/>
                        <a:pt x="612" y="271"/>
                        <a:pt x="594" y="256"/>
                      </a:cubicBezTo>
                      <a:cubicBezTo>
                        <a:pt x="575" y="240"/>
                        <a:pt x="550" y="238"/>
                        <a:pt x="529" y="250"/>
                      </a:cubicBezTo>
                      <a:lnTo>
                        <a:pt x="107" y="488"/>
                      </a:lnTo>
                      <a:cubicBezTo>
                        <a:pt x="98" y="495"/>
                        <a:pt x="84" y="492"/>
                        <a:pt x="80" y="481"/>
                      </a:cubicBezTo>
                      <a:cubicBezTo>
                        <a:pt x="77" y="476"/>
                        <a:pt x="76" y="472"/>
                        <a:pt x="77" y="467"/>
                      </a:cubicBezTo>
                      <a:cubicBezTo>
                        <a:pt x="79" y="462"/>
                        <a:pt x="83" y="457"/>
                        <a:pt x="87" y="455"/>
                      </a:cubicBezTo>
                      <a:lnTo>
                        <a:pt x="510" y="215"/>
                      </a:lnTo>
                      <a:cubicBezTo>
                        <a:pt x="530" y="203"/>
                        <a:pt x="542" y="180"/>
                        <a:pt x="538" y="157"/>
                      </a:cubicBezTo>
                      <a:cubicBezTo>
                        <a:pt x="534" y="133"/>
                        <a:pt x="517" y="114"/>
                        <a:pt x="493" y="110"/>
                      </a:cubicBezTo>
                      <a:cubicBezTo>
                        <a:pt x="487" y="110"/>
                        <a:pt x="485" y="105"/>
                        <a:pt x="483" y="103"/>
                      </a:cubicBezTo>
                      <a:cubicBezTo>
                        <a:pt x="483" y="102"/>
                        <a:pt x="480" y="98"/>
                        <a:pt x="481" y="93"/>
                      </a:cubicBezTo>
                      <a:cubicBezTo>
                        <a:pt x="483" y="87"/>
                        <a:pt x="489" y="82"/>
                        <a:pt x="495" y="82"/>
                      </a:cubicBezTo>
                      <a:lnTo>
                        <a:pt x="678" y="123"/>
                      </a:lnTo>
                      <a:cubicBezTo>
                        <a:pt x="687" y="124"/>
                        <a:pt x="692" y="130"/>
                        <a:pt x="693" y="133"/>
                      </a:cubicBezTo>
                      <a:cubicBezTo>
                        <a:pt x="694" y="136"/>
                        <a:pt x="697" y="143"/>
                        <a:pt x="694" y="151"/>
                      </a:cubicBezTo>
                      <a:close/>
                      <a:moveTo>
                        <a:pt x="758" y="98"/>
                      </a:moveTo>
                      <a:lnTo>
                        <a:pt x="758" y="98"/>
                      </a:lnTo>
                      <a:cubicBezTo>
                        <a:pt x="745" y="73"/>
                        <a:pt x="721" y="56"/>
                        <a:pt x="694" y="50"/>
                      </a:cubicBezTo>
                      <a:lnTo>
                        <a:pt x="514" y="10"/>
                      </a:lnTo>
                      <a:cubicBezTo>
                        <a:pt x="466" y="0"/>
                        <a:pt x="421" y="29"/>
                        <a:pt x="409" y="77"/>
                      </a:cubicBezTo>
                      <a:cubicBezTo>
                        <a:pt x="404" y="99"/>
                        <a:pt x="408" y="124"/>
                        <a:pt x="421" y="143"/>
                      </a:cubicBezTo>
                      <a:cubicBezTo>
                        <a:pt x="426" y="152"/>
                        <a:pt x="434" y="161"/>
                        <a:pt x="443" y="167"/>
                      </a:cubicBezTo>
                      <a:lnTo>
                        <a:pt x="51" y="390"/>
                      </a:lnTo>
                      <a:cubicBezTo>
                        <a:pt x="28" y="403"/>
                        <a:pt x="14" y="422"/>
                        <a:pt x="6" y="447"/>
                      </a:cubicBezTo>
                      <a:cubicBezTo>
                        <a:pt x="0" y="471"/>
                        <a:pt x="3" y="496"/>
                        <a:pt x="15" y="518"/>
                      </a:cubicBezTo>
                      <a:cubicBezTo>
                        <a:pt x="27" y="541"/>
                        <a:pt x="47" y="555"/>
                        <a:pt x="71" y="562"/>
                      </a:cubicBezTo>
                      <a:cubicBezTo>
                        <a:pt x="80" y="565"/>
                        <a:pt x="89" y="565"/>
                        <a:pt x="96" y="565"/>
                      </a:cubicBezTo>
                      <a:cubicBezTo>
                        <a:pt x="112" y="565"/>
                        <a:pt x="129" y="562"/>
                        <a:pt x="144" y="554"/>
                      </a:cubicBezTo>
                      <a:lnTo>
                        <a:pt x="536" y="331"/>
                      </a:lnTo>
                      <a:cubicBezTo>
                        <a:pt x="536" y="342"/>
                        <a:pt x="539" y="352"/>
                        <a:pt x="545" y="363"/>
                      </a:cubicBezTo>
                      <a:cubicBezTo>
                        <a:pt x="555" y="383"/>
                        <a:pt x="573" y="399"/>
                        <a:pt x="597" y="407"/>
                      </a:cubicBezTo>
                      <a:cubicBezTo>
                        <a:pt x="643" y="422"/>
                        <a:pt x="692" y="397"/>
                        <a:pt x="708" y="351"/>
                      </a:cubicBezTo>
                      <a:lnTo>
                        <a:pt x="766" y="175"/>
                      </a:lnTo>
                      <a:cubicBezTo>
                        <a:pt x="775" y="150"/>
                        <a:pt x="771" y="121"/>
                        <a:pt x="75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6683088-7AEA-0946-A8E0-A2E83919D029}"/>
                </a:ext>
              </a:extLst>
            </p:cNvPr>
            <p:cNvSpPr txBox="1"/>
            <p:nvPr/>
          </p:nvSpPr>
          <p:spPr>
            <a:xfrm>
              <a:off x="18424476" y="7646659"/>
              <a:ext cx="4206880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3A7DC8F-8611-9D49-9BE2-42DE8ABD66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51051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559472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Our Common Services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3110463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C518DC-2263-7944-B738-05BC1FD71042}"/>
              </a:ext>
            </a:extLst>
          </p:cNvPr>
          <p:cNvGrpSpPr/>
          <p:nvPr/>
        </p:nvGrpSpPr>
        <p:grpSpPr>
          <a:xfrm>
            <a:off x="1665019" y="10945600"/>
            <a:ext cx="5940434" cy="1270681"/>
            <a:chOff x="1917773" y="11349765"/>
            <a:chExt cx="5940434" cy="1270681"/>
          </a:xfrm>
        </p:grpSpPr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58A5F2A7-25E4-4341-9893-CC4549A3DD7E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8D2F21-9DC5-4D4C-BAE8-2FF41019E63E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D04E678-4753-3F4D-8E55-F5D4A8BC487C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D2C424-303C-BD46-ADA8-46DD6DDD4A2D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5E8250B-1DBD-744A-9647-2951928D2921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971325-C867-0642-9EF3-9914ECDD68D2}"/>
              </a:ext>
            </a:extLst>
          </p:cNvPr>
          <p:cNvGrpSpPr/>
          <p:nvPr/>
        </p:nvGrpSpPr>
        <p:grpSpPr>
          <a:xfrm>
            <a:off x="9117010" y="10945600"/>
            <a:ext cx="5940434" cy="1270681"/>
            <a:chOff x="1917773" y="11349765"/>
            <a:chExt cx="5940434" cy="1270681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79A97AAA-3EEC-204B-AAA9-B94FE7239830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2A0A315-2404-FB4E-9D57-680C81EBA210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82DB9A5-F8C5-364F-ADB4-413A8508FAAD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138D66E-C9FA-1D4E-995F-DA334AF7A689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5DAC1D9-B9DF-BE4B-8F6C-68DAE2252468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892899-07D3-674D-8E01-5F2256537D03}"/>
              </a:ext>
            </a:extLst>
          </p:cNvPr>
          <p:cNvGrpSpPr/>
          <p:nvPr/>
        </p:nvGrpSpPr>
        <p:grpSpPr>
          <a:xfrm>
            <a:off x="16569001" y="10945600"/>
            <a:ext cx="5940434" cy="1270681"/>
            <a:chOff x="1917773" y="11349765"/>
            <a:chExt cx="5940434" cy="1270681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4094C477-96E0-A64E-B2BA-AAB5EF8E87AA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9A5160-6577-1548-93D6-B92848A0FB8A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76E4D1-BB1E-464B-8EA5-2F1BACB514F4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F42505F-A134-7040-8A74-B3DB594588D4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B8F6515-0082-9A41-8FBC-7F7E29AEB368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A79C87-5080-F643-8C7C-D3AEA20658F1}"/>
              </a:ext>
            </a:extLst>
          </p:cNvPr>
          <p:cNvGrpSpPr/>
          <p:nvPr/>
        </p:nvGrpSpPr>
        <p:grpSpPr>
          <a:xfrm>
            <a:off x="1494929" y="5275899"/>
            <a:ext cx="7722434" cy="4113061"/>
            <a:chOff x="1659518" y="5175655"/>
            <a:chExt cx="7722434" cy="4113061"/>
          </a:xfrm>
        </p:grpSpPr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6E5FFB60-3C7F-334E-981D-55ED8001DF07}"/>
                </a:ext>
              </a:extLst>
            </p:cNvPr>
            <p:cNvSpPr txBox="1">
              <a:spLocks/>
            </p:cNvSpPr>
            <p:nvPr/>
          </p:nvSpPr>
          <p:spPr>
            <a:xfrm>
              <a:off x="1659518" y="5821986"/>
              <a:ext cx="7722434" cy="346673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believe. To be successful, marketers should understand the life cycle of a product, and business executives.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698318-7B51-8F40-A556-A023A87B3116}"/>
                </a:ext>
              </a:extLst>
            </p:cNvPr>
            <p:cNvSpPr/>
            <p:nvPr/>
          </p:nvSpPr>
          <p:spPr>
            <a:xfrm>
              <a:off x="1794984" y="5175655"/>
              <a:ext cx="55667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Consumer Demand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88EDE-3747-D247-AA40-10A1D4D348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64379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2712720-E0D6-5A4A-BD17-31B222F2CD84}"/>
              </a:ext>
            </a:extLst>
          </p:cNvPr>
          <p:cNvGrpSpPr/>
          <p:nvPr/>
        </p:nvGrpSpPr>
        <p:grpSpPr>
          <a:xfrm>
            <a:off x="1873911" y="11067076"/>
            <a:ext cx="8270006" cy="1442545"/>
            <a:chOff x="1985899" y="11437190"/>
            <a:chExt cx="8270006" cy="144254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FC069-B057-9B44-95C6-A46521734FB9}"/>
                </a:ext>
              </a:extLst>
            </p:cNvPr>
            <p:cNvSpPr/>
            <p:nvPr/>
          </p:nvSpPr>
          <p:spPr>
            <a:xfrm>
              <a:off x="1985899" y="11437190"/>
              <a:ext cx="1442545" cy="1442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FCAA5850-3EAB-EC48-A1BB-6D07CF7A682B}"/>
                </a:ext>
              </a:extLst>
            </p:cNvPr>
            <p:cNvSpPr txBox="1">
              <a:spLocks/>
            </p:cNvSpPr>
            <p:nvPr/>
          </p:nvSpPr>
          <p:spPr>
            <a:xfrm>
              <a:off x="3702316" y="11523122"/>
              <a:ext cx="6553589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makes us unique is our real time reporting system, which provides.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B66DB11-6E50-8043-9949-979BB6031150}"/>
                </a:ext>
              </a:extLst>
            </p:cNvPr>
            <p:cNvGrpSpPr/>
            <p:nvPr/>
          </p:nvGrpSpPr>
          <p:grpSpPr>
            <a:xfrm>
              <a:off x="2284768" y="11766183"/>
              <a:ext cx="868724" cy="661313"/>
              <a:chOff x="17083598" y="2386671"/>
              <a:chExt cx="1081851" cy="823555"/>
            </a:xfrm>
            <a:solidFill>
              <a:schemeClr val="bg1"/>
            </a:solidFill>
          </p:grpSpPr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38A90E87-BCF8-F04D-A85E-7529D294E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5376" y="2667430"/>
                <a:ext cx="262040" cy="265783"/>
              </a:xfrm>
              <a:custGeom>
                <a:avLst/>
                <a:gdLst>
                  <a:gd name="T0" fmla="*/ 83434 w 309"/>
                  <a:gd name="T1" fmla="*/ 32306 h 314"/>
                  <a:gd name="T2" fmla="*/ 83434 w 309"/>
                  <a:gd name="T3" fmla="*/ 79329 h 314"/>
                  <a:gd name="T4" fmla="*/ 83434 w 309"/>
                  <a:gd name="T5" fmla="*/ 79329 h 314"/>
                  <a:gd name="T6" fmla="*/ 77680 w 309"/>
                  <a:gd name="T7" fmla="*/ 85790 h 314"/>
                  <a:gd name="T8" fmla="*/ 32367 w 309"/>
                  <a:gd name="T9" fmla="*/ 85790 h 314"/>
                  <a:gd name="T10" fmla="*/ 32367 w 309"/>
                  <a:gd name="T11" fmla="*/ 85790 h 314"/>
                  <a:gd name="T12" fmla="*/ 26612 w 309"/>
                  <a:gd name="T13" fmla="*/ 79329 h 314"/>
                  <a:gd name="T14" fmla="*/ 26612 w 309"/>
                  <a:gd name="T15" fmla="*/ 32306 h 314"/>
                  <a:gd name="T16" fmla="*/ 26612 w 309"/>
                  <a:gd name="T17" fmla="*/ 32306 h 314"/>
                  <a:gd name="T18" fmla="*/ 32367 w 309"/>
                  <a:gd name="T19" fmla="*/ 26204 h 314"/>
                  <a:gd name="T20" fmla="*/ 77680 w 309"/>
                  <a:gd name="T21" fmla="*/ 26204 h 314"/>
                  <a:gd name="T22" fmla="*/ 77680 w 309"/>
                  <a:gd name="T23" fmla="*/ 26204 h 314"/>
                  <a:gd name="T24" fmla="*/ 83434 w 309"/>
                  <a:gd name="T25" fmla="*/ 32306 h 314"/>
                  <a:gd name="T26" fmla="*/ 32367 w 309"/>
                  <a:gd name="T27" fmla="*/ 0 h 314"/>
                  <a:gd name="T28" fmla="*/ 32367 w 309"/>
                  <a:gd name="T29" fmla="*/ 0 h 314"/>
                  <a:gd name="T30" fmla="*/ 0 w 309"/>
                  <a:gd name="T31" fmla="*/ 32306 h 314"/>
                  <a:gd name="T32" fmla="*/ 0 w 309"/>
                  <a:gd name="T33" fmla="*/ 79329 h 314"/>
                  <a:gd name="T34" fmla="*/ 0 w 309"/>
                  <a:gd name="T35" fmla="*/ 79329 h 314"/>
                  <a:gd name="T36" fmla="*/ 32367 w 309"/>
                  <a:gd name="T37" fmla="*/ 112353 h 314"/>
                  <a:gd name="T38" fmla="*/ 77680 w 309"/>
                  <a:gd name="T39" fmla="*/ 112353 h 314"/>
                  <a:gd name="T40" fmla="*/ 77680 w 309"/>
                  <a:gd name="T41" fmla="*/ 112353 h 314"/>
                  <a:gd name="T42" fmla="*/ 110765 w 309"/>
                  <a:gd name="T43" fmla="*/ 79329 h 314"/>
                  <a:gd name="T44" fmla="*/ 110765 w 309"/>
                  <a:gd name="T45" fmla="*/ 32306 h 314"/>
                  <a:gd name="T46" fmla="*/ 110765 w 309"/>
                  <a:gd name="T47" fmla="*/ 32306 h 314"/>
                  <a:gd name="T48" fmla="*/ 77680 w 309"/>
                  <a:gd name="T49" fmla="*/ 0 h 314"/>
                  <a:gd name="T50" fmla="*/ 32367 w 309"/>
                  <a:gd name="T51" fmla="*/ 0 h 31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9" h="314">
                    <a:moveTo>
                      <a:pt x="232" y="90"/>
                    </a:moveTo>
                    <a:lnTo>
                      <a:pt x="232" y="221"/>
                    </a:lnTo>
                    <a:cubicBezTo>
                      <a:pt x="232" y="232"/>
                      <a:pt x="225" y="239"/>
                      <a:pt x="216" y="239"/>
                    </a:cubicBezTo>
                    <a:lnTo>
                      <a:pt x="90" y="239"/>
                    </a:lnTo>
                    <a:cubicBezTo>
                      <a:pt x="81" y="239"/>
                      <a:pt x="74" y="232"/>
                      <a:pt x="74" y="221"/>
                    </a:cubicBezTo>
                    <a:lnTo>
                      <a:pt x="74" y="90"/>
                    </a:lnTo>
                    <a:cubicBezTo>
                      <a:pt x="74" y="81"/>
                      <a:pt x="81" y="73"/>
                      <a:pt x="90" y="73"/>
                    </a:cubicBezTo>
                    <a:lnTo>
                      <a:pt x="216" y="73"/>
                    </a:lnTo>
                    <a:cubicBezTo>
                      <a:pt x="225" y="73"/>
                      <a:pt x="232" y="81"/>
                      <a:pt x="232" y="90"/>
                    </a:cubicBezTo>
                    <a:close/>
                    <a:moveTo>
                      <a:pt x="90" y="0"/>
                    </a:moveTo>
                    <a:lnTo>
                      <a:pt x="90" y="0"/>
                    </a:lnTo>
                    <a:cubicBezTo>
                      <a:pt x="40" y="0"/>
                      <a:pt x="0" y="39"/>
                      <a:pt x="0" y="90"/>
                    </a:cubicBezTo>
                    <a:lnTo>
                      <a:pt x="0" y="221"/>
                    </a:lnTo>
                    <a:cubicBezTo>
                      <a:pt x="0" y="272"/>
                      <a:pt x="40" y="313"/>
                      <a:pt x="90" y="313"/>
                    </a:cubicBezTo>
                    <a:lnTo>
                      <a:pt x="216" y="313"/>
                    </a:lnTo>
                    <a:cubicBezTo>
                      <a:pt x="266" y="313"/>
                      <a:pt x="308" y="272"/>
                      <a:pt x="308" y="221"/>
                    </a:cubicBezTo>
                    <a:lnTo>
                      <a:pt x="308" y="90"/>
                    </a:lnTo>
                    <a:cubicBezTo>
                      <a:pt x="308" y="39"/>
                      <a:pt x="266" y="0"/>
                      <a:pt x="216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391E307C-5C4C-DA44-BC94-1CFA0E531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3020" y="2955673"/>
                <a:ext cx="426751" cy="254553"/>
              </a:xfrm>
              <a:custGeom>
                <a:avLst/>
                <a:gdLst>
                  <a:gd name="T0" fmla="*/ 150993 w 501"/>
                  <a:gd name="T1" fmla="*/ 78970 h 298"/>
                  <a:gd name="T2" fmla="*/ 150993 w 501"/>
                  <a:gd name="T3" fmla="*/ 78970 h 298"/>
                  <a:gd name="T4" fmla="*/ 146658 w 501"/>
                  <a:gd name="T5" fmla="*/ 80781 h 298"/>
                  <a:gd name="T6" fmla="*/ 33955 w 501"/>
                  <a:gd name="T7" fmla="*/ 80781 h 298"/>
                  <a:gd name="T8" fmla="*/ 33955 w 501"/>
                  <a:gd name="T9" fmla="*/ 80781 h 298"/>
                  <a:gd name="T10" fmla="*/ 29621 w 501"/>
                  <a:gd name="T11" fmla="*/ 78970 h 298"/>
                  <a:gd name="T12" fmla="*/ 29621 w 501"/>
                  <a:gd name="T13" fmla="*/ 78970 h 298"/>
                  <a:gd name="T14" fmla="*/ 28537 w 501"/>
                  <a:gd name="T15" fmla="*/ 73899 h 298"/>
                  <a:gd name="T16" fmla="*/ 40096 w 501"/>
                  <a:gd name="T17" fmla="*/ 30791 h 298"/>
                  <a:gd name="T18" fmla="*/ 40096 w 501"/>
                  <a:gd name="T19" fmla="*/ 30791 h 298"/>
                  <a:gd name="T20" fmla="*/ 45515 w 501"/>
                  <a:gd name="T21" fmla="*/ 26806 h 298"/>
                  <a:gd name="T22" fmla="*/ 135099 w 501"/>
                  <a:gd name="T23" fmla="*/ 26806 h 298"/>
                  <a:gd name="T24" fmla="*/ 135099 w 501"/>
                  <a:gd name="T25" fmla="*/ 26806 h 298"/>
                  <a:gd name="T26" fmla="*/ 140518 w 501"/>
                  <a:gd name="T27" fmla="*/ 30791 h 298"/>
                  <a:gd name="T28" fmla="*/ 152077 w 501"/>
                  <a:gd name="T29" fmla="*/ 73899 h 298"/>
                  <a:gd name="T30" fmla="*/ 152077 w 501"/>
                  <a:gd name="T31" fmla="*/ 73899 h 298"/>
                  <a:gd name="T32" fmla="*/ 150993 w 501"/>
                  <a:gd name="T33" fmla="*/ 78970 h 298"/>
                  <a:gd name="T34" fmla="*/ 166526 w 501"/>
                  <a:gd name="T35" fmla="*/ 24271 h 298"/>
                  <a:gd name="T36" fmla="*/ 166526 w 501"/>
                  <a:gd name="T37" fmla="*/ 24271 h 298"/>
                  <a:gd name="T38" fmla="*/ 135099 w 501"/>
                  <a:gd name="T39" fmla="*/ 0 h 298"/>
                  <a:gd name="T40" fmla="*/ 45515 w 501"/>
                  <a:gd name="T41" fmla="*/ 0 h 298"/>
                  <a:gd name="T42" fmla="*/ 45515 w 501"/>
                  <a:gd name="T43" fmla="*/ 0 h 298"/>
                  <a:gd name="T44" fmla="*/ 14449 w 501"/>
                  <a:gd name="T45" fmla="*/ 24271 h 298"/>
                  <a:gd name="T46" fmla="*/ 2890 w 501"/>
                  <a:gd name="T47" fmla="*/ 67016 h 298"/>
                  <a:gd name="T48" fmla="*/ 2890 w 501"/>
                  <a:gd name="T49" fmla="*/ 67016 h 298"/>
                  <a:gd name="T50" fmla="*/ 8308 w 501"/>
                  <a:gd name="T51" fmla="*/ 95271 h 298"/>
                  <a:gd name="T52" fmla="*/ 8308 w 501"/>
                  <a:gd name="T53" fmla="*/ 95271 h 298"/>
                  <a:gd name="T54" fmla="*/ 33955 w 501"/>
                  <a:gd name="T55" fmla="*/ 107588 h 298"/>
                  <a:gd name="T56" fmla="*/ 146658 w 501"/>
                  <a:gd name="T57" fmla="*/ 107588 h 298"/>
                  <a:gd name="T58" fmla="*/ 146658 w 501"/>
                  <a:gd name="T59" fmla="*/ 107588 h 298"/>
                  <a:gd name="T60" fmla="*/ 172306 w 501"/>
                  <a:gd name="T61" fmla="*/ 95271 h 298"/>
                  <a:gd name="T62" fmla="*/ 172306 w 501"/>
                  <a:gd name="T63" fmla="*/ 95271 h 298"/>
                  <a:gd name="T64" fmla="*/ 177724 w 501"/>
                  <a:gd name="T65" fmla="*/ 67016 h 298"/>
                  <a:gd name="T66" fmla="*/ 166526 w 501"/>
                  <a:gd name="T67" fmla="*/ 24271 h 2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1" h="298">
                    <a:moveTo>
                      <a:pt x="418" y="218"/>
                    </a:moveTo>
                    <a:lnTo>
                      <a:pt x="418" y="218"/>
                    </a:lnTo>
                    <a:cubicBezTo>
                      <a:pt x="416" y="220"/>
                      <a:pt x="412" y="223"/>
                      <a:pt x="406" y="223"/>
                    </a:cubicBezTo>
                    <a:lnTo>
                      <a:pt x="94" y="223"/>
                    </a:lnTo>
                    <a:cubicBezTo>
                      <a:pt x="88" y="223"/>
                      <a:pt x="83" y="220"/>
                      <a:pt x="82" y="218"/>
                    </a:cubicBezTo>
                    <a:cubicBezTo>
                      <a:pt x="81" y="216"/>
                      <a:pt x="77" y="210"/>
                      <a:pt x="79" y="204"/>
                    </a:cubicBezTo>
                    <a:lnTo>
                      <a:pt x="111" y="85"/>
                    </a:lnTo>
                    <a:cubicBezTo>
                      <a:pt x="113" y="78"/>
                      <a:pt x="119" y="74"/>
                      <a:pt x="126" y="74"/>
                    </a:cubicBezTo>
                    <a:lnTo>
                      <a:pt x="374" y="74"/>
                    </a:lnTo>
                    <a:cubicBezTo>
                      <a:pt x="381" y="74"/>
                      <a:pt x="387" y="78"/>
                      <a:pt x="389" y="85"/>
                    </a:cubicBezTo>
                    <a:lnTo>
                      <a:pt x="421" y="204"/>
                    </a:lnTo>
                    <a:cubicBezTo>
                      <a:pt x="423" y="210"/>
                      <a:pt x="419" y="216"/>
                      <a:pt x="418" y="218"/>
                    </a:cubicBezTo>
                    <a:close/>
                    <a:moveTo>
                      <a:pt x="461" y="67"/>
                    </a:moveTo>
                    <a:lnTo>
                      <a:pt x="461" y="67"/>
                    </a:lnTo>
                    <a:cubicBezTo>
                      <a:pt x="449" y="27"/>
                      <a:pt x="414" y="0"/>
                      <a:pt x="374" y="0"/>
                    </a:cubicBezTo>
                    <a:lnTo>
                      <a:pt x="126" y="0"/>
                    </a:lnTo>
                    <a:cubicBezTo>
                      <a:pt x="86" y="0"/>
                      <a:pt x="51" y="27"/>
                      <a:pt x="40" y="67"/>
                    </a:cubicBezTo>
                    <a:lnTo>
                      <a:pt x="8" y="185"/>
                    </a:lnTo>
                    <a:cubicBezTo>
                      <a:pt x="0" y="211"/>
                      <a:pt x="6" y="240"/>
                      <a:pt x="23" y="263"/>
                    </a:cubicBezTo>
                    <a:cubicBezTo>
                      <a:pt x="40" y="285"/>
                      <a:pt x="65" y="297"/>
                      <a:pt x="94" y="297"/>
                    </a:cubicBezTo>
                    <a:lnTo>
                      <a:pt x="406" y="297"/>
                    </a:lnTo>
                    <a:cubicBezTo>
                      <a:pt x="434" y="297"/>
                      <a:pt x="459" y="285"/>
                      <a:pt x="477" y="263"/>
                    </a:cubicBezTo>
                    <a:cubicBezTo>
                      <a:pt x="495" y="240"/>
                      <a:pt x="500" y="211"/>
                      <a:pt x="492" y="185"/>
                    </a:cubicBezTo>
                    <a:lnTo>
                      <a:pt x="461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id="{52A9ED3D-1138-CC42-B043-3A2BC6120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236" y="2704864"/>
                <a:ext cx="205890" cy="209632"/>
              </a:xfrm>
              <a:custGeom>
                <a:avLst/>
                <a:gdLst>
                  <a:gd name="T0" fmla="*/ 26480 w 244"/>
                  <a:gd name="T1" fmla="*/ 29276 h 249"/>
                  <a:gd name="T2" fmla="*/ 26480 w 244"/>
                  <a:gd name="T3" fmla="*/ 29276 h 249"/>
                  <a:gd name="T4" fmla="*/ 29343 w 244"/>
                  <a:gd name="T5" fmla="*/ 26777 h 249"/>
                  <a:gd name="T6" fmla="*/ 57612 w 244"/>
                  <a:gd name="T7" fmla="*/ 26777 h 249"/>
                  <a:gd name="T8" fmla="*/ 57612 w 244"/>
                  <a:gd name="T9" fmla="*/ 26777 h 249"/>
                  <a:gd name="T10" fmla="*/ 60475 w 244"/>
                  <a:gd name="T11" fmla="*/ 29276 h 249"/>
                  <a:gd name="T12" fmla="*/ 60475 w 244"/>
                  <a:gd name="T13" fmla="*/ 58910 h 249"/>
                  <a:gd name="T14" fmla="*/ 60475 w 244"/>
                  <a:gd name="T15" fmla="*/ 58910 h 249"/>
                  <a:gd name="T16" fmla="*/ 57612 w 244"/>
                  <a:gd name="T17" fmla="*/ 62123 h 249"/>
                  <a:gd name="T18" fmla="*/ 29343 w 244"/>
                  <a:gd name="T19" fmla="*/ 62123 h 249"/>
                  <a:gd name="T20" fmla="*/ 29343 w 244"/>
                  <a:gd name="T21" fmla="*/ 62123 h 249"/>
                  <a:gd name="T22" fmla="*/ 26480 w 244"/>
                  <a:gd name="T23" fmla="*/ 58910 h 249"/>
                  <a:gd name="T24" fmla="*/ 26480 w 244"/>
                  <a:gd name="T25" fmla="*/ 29276 h 249"/>
                  <a:gd name="T26" fmla="*/ 29343 w 244"/>
                  <a:gd name="T27" fmla="*/ 88543 h 249"/>
                  <a:gd name="T28" fmla="*/ 57612 w 244"/>
                  <a:gd name="T29" fmla="*/ 88543 h 249"/>
                  <a:gd name="T30" fmla="*/ 57612 w 244"/>
                  <a:gd name="T31" fmla="*/ 88543 h 249"/>
                  <a:gd name="T32" fmla="*/ 86955 w 244"/>
                  <a:gd name="T33" fmla="*/ 58910 h 249"/>
                  <a:gd name="T34" fmla="*/ 86955 w 244"/>
                  <a:gd name="T35" fmla="*/ 29276 h 249"/>
                  <a:gd name="T36" fmla="*/ 86955 w 244"/>
                  <a:gd name="T37" fmla="*/ 29276 h 249"/>
                  <a:gd name="T38" fmla="*/ 57612 w 244"/>
                  <a:gd name="T39" fmla="*/ 0 h 249"/>
                  <a:gd name="T40" fmla="*/ 29343 w 244"/>
                  <a:gd name="T41" fmla="*/ 0 h 249"/>
                  <a:gd name="T42" fmla="*/ 29343 w 244"/>
                  <a:gd name="T43" fmla="*/ 0 h 249"/>
                  <a:gd name="T44" fmla="*/ 0 w 244"/>
                  <a:gd name="T45" fmla="*/ 29276 h 249"/>
                  <a:gd name="T46" fmla="*/ 0 w 244"/>
                  <a:gd name="T47" fmla="*/ 58910 h 249"/>
                  <a:gd name="T48" fmla="*/ 0 w 244"/>
                  <a:gd name="T49" fmla="*/ 58910 h 249"/>
                  <a:gd name="T50" fmla="*/ 29343 w 244"/>
                  <a:gd name="T51" fmla="*/ 88543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4" h="249">
                    <a:moveTo>
                      <a:pt x="74" y="82"/>
                    </a:moveTo>
                    <a:lnTo>
                      <a:pt x="74" y="82"/>
                    </a:lnTo>
                    <a:cubicBezTo>
                      <a:pt x="74" y="77"/>
                      <a:pt x="77" y="75"/>
                      <a:pt x="82" y="75"/>
                    </a:cubicBezTo>
                    <a:lnTo>
                      <a:pt x="161" y="75"/>
                    </a:lnTo>
                    <a:cubicBezTo>
                      <a:pt x="165" y="75"/>
                      <a:pt x="169" y="77"/>
                      <a:pt x="169" y="82"/>
                    </a:cubicBezTo>
                    <a:lnTo>
                      <a:pt x="169" y="165"/>
                    </a:lnTo>
                    <a:cubicBezTo>
                      <a:pt x="169" y="170"/>
                      <a:pt x="165" y="174"/>
                      <a:pt x="161" y="174"/>
                    </a:cubicBezTo>
                    <a:lnTo>
                      <a:pt x="82" y="174"/>
                    </a:lnTo>
                    <a:cubicBezTo>
                      <a:pt x="77" y="174"/>
                      <a:pt x="74" y="170"/>
                      <a:pt x="74" y="165"/>
                    </a:cubicBezTo>
                    <a:lnTo>
                      <a:pt x="74" y="82"/>
                    </a:lnTo>
                    <a:close/>
                    <a:moveTo>
                      <a:pt x="82" y="248"/>
                    </a:moveTo>
                    <a:lnTo>
                      <a:pt x="161" y="248"/>
                    </a:lnTo>
                    <a:cubicBezTo>
                      <a:pt x="206" y="248"/>
                      <a:pt x="243" y="211"/>
                      <a:pt x="243" y="165"/>
                    </a:cubicBezTo>
                    <a:lnTo>
                      <a:pt x="243" y="82"/>
                    </a:lnTo>
                    <a:cubicBezTo>
                      <a:pt x="243" y="37"/>
                      <a:pt x="206" y="0"/>
                      <a:pt x="161" y="0"/>
                    </a:cubicBezTo>
                    <a:lnTo>
                      <a:pt x="82" y="0"/>
                    </a:lnTo>
                    <a:cubicBezTo>
                      <a:pt x="37" y="0"/>
                      <a:pt x="0" y="37"/>
                      <a:pt x="0" y="82"/>
                    </a:cubicBezTo>
                    <a:lnTo>
                      <a:pt x="0" y="165"/>
                    </a:lnTo>
                    <a:cubicBezTo>
                      <a:pt x="0" y="211"/>
                      <a:pt x="37" y="248"/>
                      <a:pt x="8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07FBEA37-5E5B-C149-A111-B787F1308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3598" y="2936957"/>
                <a:ext cx="325677" cy="202145"/>
              </a:xfrm>
              <a:custGeom>
                <a:avLst/>
                <a:gdLst>
                  <a:gd name="T0" fmla="*/ 109698 w 384"/>
                  <a:gd name="T1" fmla="*/ 58711 h 238"/>
                  <a:gd name="T2" fmla="*/ 28054 w 384"/>
                  <a:gd name="T3" fmla="*/ 58711 h 238"/>
                  <a:gd name="T4" fmla="*/ 28054 w 384"/>
                  <a:gd name="T5" fmla="*/ 58711 h 238"/>
                  <a:gd name="T6" fmla="*/ 28054 w 384"/>
                  <a:gd name="T7" fmla="*/ 57990 h 238"/>
                  <a:gd name="T8" fmla="*/ 36686 w 384"/>
                  <a:gd name="T9" fmla="*/ 27014 h 238"/>
                  <a:gd name="T10" fmla="*/ 36686 w 384"/>
                  <a:gd name="T11" fmla="*/ 27014 h 238"/>
                  <a:gd name="T12" fmla="*/ 36686 w 384"/>
                  <a:gd name="T13" fmla="*/ 27014 h 238"/>
                  <a:gd name="T14" fmla="*/ 101786 w 384"/>
                  <a:gd name="T15" fmla="*/ 27014 h 238"/>
                  <a:gd name="T16" fmla="*/ 101786 w 384"/>
                  <a:gd name="T17" fmla="*/ 27014 h 238"/>
                  <a:gd name="T18" fmla="*/ 101786 w 384"/>
                  <a:gd name="T19" fmla="*/ 27014 h 238"/>
                  <a:gd name="T20" fmla="*/ 110058 w 384"/>
                  <a:gd name="T21" fmla="*/ 57990 h 238"/>
                  <a:gd name="T22" fmla="*/ 110058 w 384"/>
                  <a:gd name="T23" fmla="*/ 57990 h 238"/>
                  <a:gd name="T24" fmla="*/ 109698 w 384"/>
                  <a:gd name="T25" fmla="*/ 58711 h 238"/>
                  <a:gd name="T26" fmla="*/ 127322 w 384"/>
                  <a:gd name="T27" fmla="*/ 20171 h 238"/>
                  <a:gd name="T28" fmla="*/ 127322 w 384"/>
                  <a:gd name="T29" fmla="*/ 20171 h 238"/>
                  <a:gd name="T30" fmla="*/ 101786 w 384"/>
                  <a:gd name="T31" fmla="*/ 0 h 238"/>
                  <a:gd name="T32" fmla="*/ 36686 w 384"/>
                  <a:gd name="T33" fmla="*/ 0 h 238"/>
                  <a:gd name="T34" fmla="*/ 36686 w 384"/>
                  <a:gd name="T35" fmla="*/ 0 h 238"/>
                  <a:gd name="T36" fmla="*/ 10430 w 384"/>
                  <a:gd name="T37" fmla="*/ 20171 h 238"/>
                  <a:gd name="T38" fmla="*/ 2518 w 384"/>
                  <a:gd name="T39" fmla="*/ 51147 h 238"/>
                  <a:gd name="T40" fmla="*/ 2518 w 384"/>
                  <a:gd name="T41" fmla="*/ 51147 h 238"/>
                  <a:gd name="T42" fmla="*/ 6834 w 384"/>
                  <a:gd name="T43" fmla="*/ 74559 h 238"/>
                  <a:gd name="T44" fmla="*/ 6834 w 384"/>
                  <a:gd name="T45" fmla="*/ 74559 h 238"/>
                  <a:gd name="T46" fmla="*/ 28773 w 384"/>
                  <a:gd name="T47" fmla="*/ 85365 h 238"/>
                  <a:gd name="T48" fmla="*/ 109698 w 384"/>
                  <a:gd name="T49" fmla="*/ 85365 h 238"/>
                  <a:gd name="T50" fmla="*/ 109698 w 384"/>
                  <a:gd name="T51" fmla="*/ 85365 h 238"/>
                  <a:gd name="T52" fmla="*/ 131638 w 384"/>
                  <a:gd name="T53" fmla="*/ 74559 h 238"/>
                  <a:gd name="T54" fmla="*/ 131638 w 384"/>
                  <a:gd name="T55" fmla="*/ 74559 h 238"/>
                  <a:gd name="T56" fmla="*/ 135954 w 384"/>
                  <a:gd name="T57" fmla="*/ 51147 h 238"/>
                  <a:gd name="T58" fmla="*/ 127322 w 384"/>
                  <a:gd name="T59" fmla="*/ 20171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4" h="238">
                    <a:moveTo>
                      <a:pt x="305" y="163"/>
                    </a:moveTo>
                    <a:lnTo>
                      <a:pt x="78" y="163"/>
                    </a:lnTo>
                    <a:cubicBezTo>
                      <a:pt x="78" y="163"/>
                      <a:pt x="78" y="163"/>
                      <a:pt x="78" y="161"/>
                    </a:cubicBezTo>
                    <a:lnTo>
                      <a:pt x="102" y="75"/>
                    </a:lnTo>
                    <a:lnTo>
                      <a:pt x="283" y="75"/>
                    </a:lnTo>
                    <a:lnTo>
                      <a:pt x="306" y="161"/>
                    </a:lnTo>
                    <a:cubicBezTo>
                      <a:pt x="306" y="163"/>
                      <a:pt x="305" y="163"/>
                      <a:pt x="305" y="163"/>
                    </a:cubicBezTo>
                    <a:close/>
                    <a:moveTo>
                      <a:pt x="354" y="56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3" y="0"/>
                    </a:cubicBezTo>
                    <a:lnTo>
                      <a:pt x="102" y="0"/>
                    </a:lnTo>
                    <a:cubicBezTo>
                      <a:pt x="69" y="0"/>
                      <a:pt x="38" y="23"/>
                      <a:pt x="29" y="56"/>
                    </a:cubicBezTo>
                    <a:lnTo>
                      <a:pt x="7" y="142"/>
                    </a:lnTo>
                    <a:cubicBezTo>
                      <a:pt x="0" y="164"/>
                      <a:pt x="6" y="189"/>
                      <a:pt x="19" y="207"/>
                    </a:cubicBezTo>
                    <a:cubicBezTo>
                      <a:pt x="34" y="226"/>
                      <a:pt x="56" y="237"/>
                      <a:pt x="80" y="237"/>
                    </a:cubicBezTo>
                    <a:lnTo>
                      <a:pt x="305" y="237"/>
                    </a:lnTo>
                    <a:cubicBezTo>
                      <a:pt x="329" y="237"/>
                      <a:pt x="351" y="226"/>
                      <a:pt x="366" y="207"/>
                    </a:cubicBezTo>
                    <a:cubicBezTo>
                      <a:pt x="379" y="189"/>
                      <a:pt x="383" y="164"/>
                      <a:pt x="378" y="142"/>
                    </a:cubicBezTo>
                    <a:lnTo>
                      <a:pt x="354" y="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20">
                <a:extLst>
                  <a:ext uri="{FF2B5EF4-FFF2-40B4-BE49-F238E27FC236}">
                    <a16:creationId xmlns:a16="http://schemas.microsoft.com/office/drawing/2014/main" id="{8C58AF28-75D6-6841-91A9-A8818BDAB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9667" y="2704864"/>
                <a:ext cx="209632" cy="209632"/>
              </a:xfrm>
              <a:custGeom>
                <a:avLst/>
                <a:gdLst>
                  <a:gd name="T0" fmla="*/ 61686 w 245"/>
                  <a:gd name="T1" fmla="*/ 29276 h 249"/>
                  <a:gd name="T2" fmla="*/ 61686 w 245"/>
                  <a:gd name="T3" fmla="*/ 58910 h 249"/>
                  <a:gd name="T4" fmla="*/ 61686 w 245"/>
                  <a:gd name="T5" fmla="*/ 58910 h 249"/>
                  <a:gd name="T6" fmla="*/ 58420 w 245"/>
                  <a:gd name="T7" fmla="*/ 62123 h 249"/>
                  <a:gd name="T8" fmla="*/ 30117 w 245"/>
                  <a:gd name="T9" fmla="*/ 62123 h 249"/>
                  <a:gd name="T10" fmla="*/ 30117 w 245"/>
                  <a:gd name="T11" fmla="*/ 62123 h 249"/>
                  <a:gd name="T12" fmla="*/ 27214 w 245"/>
                  <a:gd name="T13" fmla="*/ 58910 h 249"/>
                  <a:gd name="T14" fmla="*/ 27214 w 245"/>
                  <a:gd name="T15" fmla="*/ 29276 h 249"/>
                  <a:gd name="T16" fmla="*/ 27214 w 245"/>
                  <a:gd name="T17" fmla="*/ 29276 h 249"/>
                  <a:gd name="T18" fmla="*/ 30117 w 245"/>
                  <a:gd name="T19" fmla="*/ 26777 h 249"/>
                  <a:gd name="T20" fmla="*/ 58420 w 245"/>
                  <a:gd name="T21" fmla="*/ 26777 h 249"/>
                  <a:gd name="T22" fmla="*/ 58420 w 245"/>
                  <a:gd name="T23" fmla="*/ 26777 h 249"/>
                  <a:gd name="T24" fmla="*/ 61686 w 245"/>
                  <a:gd name="T25" fmla="*/ 29276 h 249"/>
                  <a:gd name="T26" fmla="*/ 0 w 245"/>
                  <a:gd name="T27" fmla="*/ 29276 h 249"/>
                  <a:gd name="T28" fmla="*/ 0 w 245"/>
                  <a:gd name="T29" fmla="*/ 58910 h 249"/>
                  <a:gd name="T30" fmla="*/ 0 w 245"/>
                  <a:gd name="T31" fmla="*/ 58910 h 249"/>
                  <a:gd name="T32" fmla="*/ 30117 w 245"/>
                  <a:gd name="T33" fmla="*/ 88543 h 249"/>
                  <a:gd name="T34" fmla="*/ 58420 w 245"/>
                  <a:gd name="T35" fmla="*/ 88543 h 249"/>
                  <a:gd name="T36" fmla="*/ 58420 w 245"/>
                  <a:gd name="T37" fmla="*/ 88543 h 249"/>
                  <a:gd name="T38" fmla="*/ 88537 w 245"/>
                  <a:gd name="T39" fmla="*/ 58910 h 249"/>
                  <a:gd name="T40" fmla="*/ 88537 w 245"/>
                  <a:gd name="T41" fmla="*/ 29276 h 249"/>
                  <a:gd name="T42" fmla="*/ 88537 w 245"/>
                  <a:gd name="T43" fmla="*/ 29276 h 249"/>
                  <a:gd name="T44" fmla="*/ 58420 w 245"/>
                  <a:gd name="T45" fmla="*/ 0 h 249"/>
                  <a:gd name="T46" fmla="*/ 30117 w 245"/>
                  <a:gd name="T47" fmla="*/ 0 h 249"/>
                  <a:gd name="T48" fmla="*/ 30117 w 245"/>
                  <a:gd name="T49" fmla="*/ 0 h 249"/>
                  <a:gd name="T50" fmla="*/ 0 w 245"/>
                  <a:gd name="T51" fmla="*/ 29276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5" h="249">
                    <a:moveTo>
                      <a:pt x="170" y="82"/>
                    </a:moveTo>
                    <a:lnTo>
                      <a:pt x="170" y="165"/>
                    </a:lnTo>
                    <a:cubicBezTo>
                      <a:pt x="170" y="170"/>
                      <a:pt x="166" y="174"/>
                      <a:pt x="161" y="174"/>
                    </a:cubicBezTo>
                    <a:lnTo>
                      <a:pt x="83" y="174"/>
                    </a:lnTo>
                    <a:cubicBezTo>
                      <a:pt x="79" y="174"/>
                      <a:pt x="75" y="170"/>
                      <a:pt x="75" y="165"/>
                    </a:cubicBezTo>
                    <a:lnTo>
                      <a:pt x="75" y="82"/>
                    </a:lnTo>
                    <a:cubicBezTo>
                      <a:pt x="75" y="77"/>
                      <a:pt x="79" y="75"/>
                      <a:pt x="83" y="75"/>
                    </a:cubicBezTo>
                    <a:lnTo>
                      <a:pt x="161" y="75"/>
                    </a:lnTo>
                    <a:cubicBezTo>
                      <a:pt x="166" y="75"/>
                      <a:pt x="170" y="77"/>
                      <a:pt x="170" y="82"/>
                    </a:cubicBezTo>
                    <a:close/>
                    <a:moveTo>
                      <a:pt x="0" y="82"/>
                    </a:moveTo>
                    <a:lnTo>
                      <a:pt x="0" y="165"/>
                    </a:lnTo>
                    <a:cubicBezTo>
                      <a:pt x="0" y="211"/>
                      <a:pt x="37" y="248"/>
                      <a:pt x="83" y="248"/>
                    </a:cubicBezTo>
                    <a:lnTo>
                      <a:pt x="161" y="248"/>
                    </a:lnTo>
                    <a:cubicBezTo>
                      <a:pt x="207" y="248"/>
                      <a:pt x="244" y="211"/>
                      <a:pt x="244" y="165"/>
                    </a:cubicBezTo>
                    <a:lnTo>
                      <a:pt x="244" y="82"/>
                    </a:lnTo>
                    <a:cubicBezTo>
                      <a:pt x="244" y="37"/>
                      <a:pt x="207" y="0"/>
                      <a:pt x="161" y="0"/>
                    </a:cubicBezTo>
                    <a:lnTo>
                      <a:pt x="83" y="0"/>
                    </a:lnTo>
                    <a:cubicBezTo>
                      <a:pt x="37" y="0"/>
                      <a:pt x="0" y="37"/>
                      <a:pt x="0" y="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99E0C20C-A7B3-F041-82E4-45E33EFFF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9772" y="2936957"/>
                <a:ext cx="325677" cy="202145"/>
              </a:xfrm>
              <a:custGeom>
                <a:avLst/>
                <a:gdLst>
                  <a:gd name="T0" fmla="*/ 109413 w 385"/>
                  <a:gd name="T1" fmla="*/ 58711 h 238"/>
                  <a:gd name="T2" fmla="*/ 28340 w 385"/>
                  <a:gd name="T3" fmla="*/ 58711 h 238"/>
                  <a:gd name="T4" fmla="*/ 28340 w 385"/>
                  <a:gd name="T5" fmla="*/ 58711 h 238"/>
                  <a:gd name="T6" fmla="*/ 28340 w 385"/>
                  <a:gd name="T7" fmla="*/ 57990 h 238"/>
                  <a:gd name="T8" fmla="*/ 36232 w 385"/>
                  <a:gd name="T9" fmla="*/ 27014 h 238"/>
                  <a:gd name="T10" fmla="*/ 36232 w 385"/>
                  <a:gd name="T11" fmla="*/ 27014 h 238"/>
                  <a:gd name="T12" fmla="*/ 36591 w 385"/>
                  <a:gd name="T13" fmla="*/ 27014 h 238"/>
                  <a:gd name="T14" fmla="*/ 101163 w 385"/>
                  <a:gd name="T15" fmla="*/ 27014 h 238"/>
                  <a:gd name="T16" fmla="*/ 101163 w 385"/>
                  <a:gd name="T17" fmla="*/ 27014 h 238"/>
                  <a:gd name="T18" fmla="*/ 101521 w 385"/>
                  <a:gd name="T19" fmla="*/ 27014 h 238"/>
                  <a:gd name="T20" fmla="*/ 109413 w 385"/>
                  <a:gd name="T21" fmla="*/ 57990 h 238"/>
                  <a:gd name="T22" fmla="*/ 109413 w 385"/>
                  <a:gd name="T23" fmla="*/ 57990 h 238"/>
                  <a:gd name="T24" fmla="*/ 109413 w 385"/>
                  <a:gd name="T25" fmla="*/ 58711 h 238"/>
                  <a:gd name="T26" fmla="*/ 135601 w 385"/>
                  <a:gd name="T27" fmla="*/ 51147 h 238"/>
                  <a:gd name="T28" fmla="*/ 126991 w 385"/>
                  <a:gd name="T29" fmla="*/ 20171 h 238"/>
                  <a:gd name="T30" fmla="*/ 126991 w 385"/>
                  <a:gd name="T31" fmla="*/ 20171 h 238"/>
                  <a:gd name="T32" fmla="*/ 101163 w 385"/>
                  <a:gd name="T33" fmla="*/ 0 h 238"/>
                  <a:gd name="T34" fmla="*/ 36591 w 385"/>
                  <a:gd name="T35" fmla="*/ 0 h 238"/>
                  <a:gd name="T36" fmla="*/ 36591 w 385"/>
                  <a:gd name="T37" fmla="*/ 0 h 238"/>
                  <a:gd name="T38" fmla="*/ 10762 w 385"/>
                  <a:gd name="T39" fmla="*/ 20171 h 238"/>
                  <a:gd name="T40" fmla="*/ 2511 w 385"/>
                  <a:gd name="T41" fmla="*/ 51147 h 238"/>
                  <a:gd name="T42" fmla="*/ 2511 w 385"/>
                  <a:gd name="T43" fmla="*/ 51147 h 238"/>
                  <a:gd name="T44" fmla="*/ 7175 w 385"/>
                  <a:gd name="T45" fmla="*/ 74559 h 238"/>
                  <a:gd name="T46" fmla="*/ 7175 w 385"/>
                  <a:gd name="T47" fmla="*/ 74559 h 238"/>
                  <a:gd name="T48" fmla="*/ 28340 w 385"/>
                  <a:gd name="T49" fmla="*/ 85365 h 238"/>
                  <a:gd name="T50" fmla="*/ 109413 w 385"/>
                  <a:gd name="T51" fmla="*/ 85365 h 238"/>
                  <a:gd name="T52" fmla="*/ 109413 w 385"/>
                  <a:gd name="T53" fmla="*/ 85365 h 238"/>
                  <a:gd name="T54" fmla="*/ 130937 w 385"/>
                  <a:gd name="T55" fmla="*/ 74559 h 238"/>
                  <a:gd name="T56" fmla="*/ 130937 w 385"/>
                  <a:gd name="T57" fmla="*/ 74559 h 238"/>
                  <a:gd name="T58" fmla="*/ 135601 w 385"/>
                  <a:gd name="T59" fmla="*/ 51147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5" h="238">
                    <a:moveTo>
                      <a:pt x="305" y="163"/>
                    </a:moveTo>
                    <a:lnTo>
                      <a:pt x="79" y="163"/>
                    </a:lnTo>
                    <a:cubicBezTo>
                      <a:pt x="79" y="163"/>
                      <a:pt x="77" y="163"/>
                      <a:pt x="79" y="161"/>
                    </a:cubicBezTo>
                    <a:lnTo>
                      <a:pt x="101" y="75"/>
                    </a:lnTo>
                    <a:cubicBezTo>
                      <a:pt x="102" y="75"/>
                      <a:pt x="102" y="75"/>
                      <a:pt x="102" y="75"/>
                    </a:cubicBezTo>
                    <a:lnTo>
                      <a:pt x="282" y="75"/>
                    </a:lnTo>
                    <a:lnTo>
                      <a:pt x="283" y="75"/>
                    </a:lnTo>
                    <a:lnTo>
                      <a:pt x="305" y="161"/>
                    </a:lnTo>
                    <a:cubicBezTo>
                      <a:pt x="307" y="163"/>
                      <a:pt x="305" y="163"/>
                      <a:pt x="305" y="163"/>
                    </a:cubicBezTo>
                    <a:close/>
                    <a:moveTo>
                      <a:pt x="378" y="142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2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6"/>
                    </a:cubicBezTo>
                    <a:lnTo>
                      <a:pt x="7" y="142"/>
                    </a:lnTo>
                    <a:cubicBezTo>
                      <a:pt x="0" y="164"/>
                      <a:pt x="5" y="189"/>
                      <a:pt x="20" y="207"/>
                    </a:cubicBezTo>
                    <a:cubicBezTo>
                      <a:pt x="35" y="226"/>
                      <a:pt x="55" y="237"/>
                      <a:pt x="79" y="237"/>
                    </a:cubicBezTo>
                    <a:lnTo>
                      <a:pt x="305" y="237"/>
                    </a:lnTo>
                    <a:cubicBezTo>
                      <a:pt x="329" y="237"/>
                      <a:pt x="350" y="226"/>
                      <a:pt x="365" y="207"/>
                    </a:cubicBezTo>
                    <a:cubicBezTo>
                      <a:pt x="380" y="189"/>
                      <a:pt x="384" y="164"/>
                      <a:pt x="37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9ABE6CB6-6B0D-F24B-915D-434E86A2C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4565" y="2386671"/>
                <a:ext cx="763660" cy="288246"/>
              </a:xfrm>
              <a:custGeom>
                <a:avLst/>
                <a:gdLst>
                  <a:gd name="T0" fmla="*/ 9366 w 899"/>
                  <a:gd name="T1" fmla="*/ 118653 h 341"/>
                  <a:gd name="T2" fmla="*/ 9366 w 899"/>
                  <a:gd name="T3" fmla="*/ 118653 h 341"/>
                  <a:gd name="T4" fmla="*/ 27018 w 899"/>
                  <a:gd name="T5" fmla="*/ 112201 h 341"/>
                  <a:gd name="T6" fmla="*/ 27018 w 899"/>
                  <a:gd name="T7" fmla="*/ 112201 h 341"/>
                  <a:gd name="T8" fmla="*/ 80692 w 899"/>
                  <a:gd name="T9" fmla="*/ 50186 h 341"/>
                  <a:gd name="T10" fmla="*/ 80692 w 899"/>
                  <a:gd name="T11" fmla="*/ 50186 h 341"/>
                  <a:gd name="T12" fmla="*/ 162105 w 899"/>
                  <a:gd name="T13" fmla="*/ 26527 h 341"/>
                  <a:gd name="T14" fmla="*/ 162105 w 899"/>
                  <a:gd name="T15" fmla="*/ 26527 h 341"/>
                  <a:gd name="T16" fmla="*/ 242797 w 899"/>
                  <a:gd name="T17" fmla="*/ 50186 h 341"/>
                  <a:gd name="T18" fmla="*/ 242797 w 899"/>
                  <a:gd name="T19" fmla="*/ 50186 h 341"/>
                  <a:gd name="T20" fmla="*/ 295752 w 899"/>
                  <a:gd name="T21" fmla="*/ 111125 h 341"/>
                  <a:gd name="T22" fmla="*/ 295752 w 899"/>
                  <a:gd name="T23" fmla="*/ 111125 h 341"/>
                  <a:gd name="T24" fmla="*/ 314124 w 899"/>
                  <a:gd name="T25" fmla="*/ 117936 h 341"/>
                  <a:gd name="T26" fmla="*/ 314124 w 899"/>
                  <a:gd name="T27" fmla="*/ 117936 h 341"/>
                  <a:gd name="T28" fmla="*/ 320608 w 899"/>
                  <a:gd name="T29" fmla="*/ 99654 h 341"/>
                  <a:gd name="T30" fmla="*/ 320608 w 899"/>
                  <a:gd name="T31" fmla="*/ 99654 h 341"/>
                  <a:gd name="T32" fmla="*/ 256847 w 899"/>
                  <a:gd name="T33" fmla="*/ 27961 h 341"/>
                  <a:gd name="T34" fmla="*/ 256847 w 899"/>
                  <a:gd name="T35" fmla="*/ 27961 h 341"/>
                  <a:gd name="T36" fmla="*/ 162105 w 899"/>
                  <a:gd name="T37" fmla="*/ 0 h 341"/>
                  <a:gd name="T38" fmla="*/ 162105 w 899"/>
                  <a:gd name="T39" fmla="*/ 0 h 341"/>
                  <a:gd name="T40" fmla="*/ 65923 w 899"/>
                  <a:gd name="T41" fmla="*/ 27961 h 341"/>
                  <a:gd name="T42" fmla="*/ 65923 w 899"/>
                  <a:gd name="T43" fmla="*/ 27961 h 341"/>
                  <a:gd name="T44" fmla="*/ 2522 w 899"/>
                  <a:gd name="T45" fmla="*/ 101088 h 341"/>
                  <a:gd name="T46" fmla="*/ 2522 w 899"/>
                  <a:gd name="T47" fmla="*/ 101088 h 341"/>
                  <a:gd name="T48" fmla="*/ 9366 w 899"/>
                  <a:gd name="T49" fmla="*/ 118653 h 3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99" h="341">
                    <a:moveTo>
                      <a:pt x="26" y="331"/>
                    </a:moveTo>
                    <a:lnTo>
                      <a:pt x="26" y="331"/>
                    </a:lnTo>
                    <a:cubicBezTo>
                      <a:pt x="45" y="340"/>
                      <a:pt x="69" y="326"/>
                      <a:pt x="75" y="313"/>
                    </a:cubicBezTo>
                    <a:cubicBezTo>
                      <a:pt x="108" y="242"/>
                      <a:pt x="159" y="183"/>
                      <a:pt x="224" y="140"/>
                    </a:cubicBezTo>
                    <a:cubicBezTo>
                      <a:pt x="292" y="97"/>
                      <a:pt x="369" y="74"/>
                      <a:pt x="450" y="74"/>
                    </a:cubicBezTo>
                    <a:cubicBezTo>
                      <a:pt x="528" y="74"/>
                      <a:pt x="606" y="97"/>
                      <a:pt x="674" y="140"/>
                    </a:cubicBezTo>
                    <a:cubicBezTo>
                      <a:pt x="737" y="182"/>
                      <a:pt x="789" y="241"/>
                      <a:pt x="821" y="310"/>
                    </a:cubicBezTo>
                    <a:cubicBezTo>
                      <a:pt x="830" y="329"/>
                      <a:pt x="853" y="337"/>
                      <a:pt x="872" y="329"/>
                    </a:cubicBezTo>
                    <a:cubicBezTo>
                      <a:pt x="890" y="319"/>
                      <a:pt x="898" y="297"/>
                      <a:pt x="890" y="278"/>
                    </a:cubicBezTo>
                    <a:cubicBezTo>
                      <a:pt x="851" y="196"/>
                      <a:pt x="789" y="127"/>
                      <a:pt x="713" y="78"/>
                    </a:cubicBezTo>
                    <a:cubicBezTo>
                      <a:pt x="635" y="26"/>
                      <a:pt x="543" y="0"/>
                      <a:pt x="450" y="0"/>
                    </a:cubicBezTo>
                    <a:cubicBezTo>
                      <a:pt x="355" y="0"/>
                      <a:pt x="263" y="28"/>
                      <a:pt x="183" y="78"/>
                    </a:cubicBezTo>
                    <a:cubicBezTo>
                      <a:pt x="106" y="128"/>
                      <a:pt x="45" y="199"/>
                      <a:pt x="7" y="282"/>
                    </a:cubicBezTo>
                    <a:cubicBezTo>
                      <a:pt x="0" y="300"/>
                      <a:pt x="7" y="322"/>
                      <a:pt x="26" y="3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C53B3E-90E1-C742-B9DD-56CFEFC58295}"/>
              </a:ext>
            </a:extLst>
          </p:cNvPr>
          <p:cNvGrpSpPr/>
          <p:nvPr/>
        </p:nvGrpSpPr>
        <p:grpSpPr>
          <a:xfrm>
            <a:off x="14298403" y="11067075"/>
            <a:ext cx="8140670" cy="1442545"/>
            <a:chOff x="543354" y="14154313"/>
            <a:chExt cx="8140670" cy="144254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12B03FD-EB6F-1B40-9994-424EC4C90870}"/>
                </a:ext>
              </a:extLst>
            </p:cNvPr>
            <p:cNvSpPr/>
            <p:nvPr/>
          </p:nvSpPr>
          <p:spPr>
            <a:xfrm>
              <a:off x="543354" y="14154313"/>
              <a:ext cx="1442545" cy="14425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7BEBB0E5-2B00-E344-BF53-3C1B40AE1CF4}"/>
                </a:ext>
              </a:extLst>
            </p:cNvPr>
            <p:cNvSpPr txBox="1">
              <a:spLocks/>
            </p:cNvSpPr>
            <p:nvPr/>
          </p:nvSpPr>
          <p:spPr>
            <a:xfrm>
              <a:off x="2153867" y="14235293"/>
              <a:ext cx="6530157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makes us unique is our real time reporting system, which provides.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6A00AFB-B68D-ED44-8FF2-8A2A4AC07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652" y="14557395"/>
              <a:ext cx="823636" cy="646283"/>
            </a:xfrm>
            <a:custGeom>
              <a:avLst/>
              <a:gdLst>
                <a:gd name="T0" fmla="*/ 49650 w 1209"/>
                <a:gd name="T1" fmla="*/ 153770 h 950"/>
                <a:gd name="T2" fmla="*/ 105056 w 1209"/>
                <a:gd name="T3" fmla="*/ 153770 h 950"/>
                <a:gd name="T4" fmla="*/ 105056 w 1209"/>
                <a:gd name="T5" fmla="*/ 314007 h 950"/>
                <a:gd name="T6" fmla="*/ 49650 w 1209"/>
                <a:gd name="T7" fmla="*/ 314007 h 950"/>
                <a:gd name="T8" fmla="*/ 49650 w 1209"/>
                <a:gd name="T9" fmla="*/ 153770 h 950"/>
                <a:gd name="T10" fmla="*/ 189604 w 1209"/>
                <a:gd name="T11" fmla="*/ 90537 h 950"/>
                <a:gd name="T12" fmla="*/ 245011 w 1209"/>
                <a:gd name="T13" fmla="*/ 90537 h 950"/>
                <a:gd name="T14" fmla="*/ 245011 w 1209"/>
                <a:gd name="T15" fmla="*/ 314007 h 950"/>
                <a:gd name="T16" fmla="*/ 189604 w 1209"/>
                <a:gd name="T17" fmla="*/ 314007 h 950"/>
                <a:gd name="T18" fmla="*/ 189604 w 1209"/>
                <a:gd name="T19" fmla="*/ 90537 h 950"/>
                <a:gd name="T20" fmla="*/ 329559 w 1209"/>
                <a:gd name="T21" fmla="*/ 26946 h 950"/>
                <a:gd name="T22" fmla="*/ 384965 w 1209"/>
                <a:gd name="T23" fmla="*/ 26946 h 950"/>
                <a:gd name="T24" fmla="*/ 384965 w 1209"/>
                <a:gd name="T25" fmla="*/ 314007 h 950"/>
                <a:gd name="T26" fmla="*/ 329559 w 1209"/>
                <a:gd name="T27" fmla="*/ 314007 h 950"/>
                <a:gd name="T28" fmla="*/ 329559 w 1209"/>
                <a:gd name="T29" fmla="*/ 26946 h 950"/>
                <a:gd name="T30" fmla="*/ 421303 w 1209"/>
                <a:gd name="T31" fmla="*/ 314007 h 950"/>
                <a:gd name="T32" fmla="*/ 412309 w 1209"/>
                <a:gd name="T33" fmla="*/ 314007 h 950"/>
                <a:gd name="T34" fmla="*/ 412309 w 1209"/>
                <a:gd name="T35" fmla="*/ 13652 h 950"/>
                <a:gd name="T36" fmla="*/ 412309 w 1209"/>
                <a:gd name="T37" fmla="*/ 13652 h 950"/>
                <a:gd name="T38" fmla="*/ 398997 w 1209"/>
                <a:gd name="T39" fmla="*/ 0 h 950"/>
                <a:gd name="T40" fmla="*/ 315888 w 1209"/>
                <a:gd name="T41" fmla="*/ 0 h 950"/>
                <a:gd name="T42" fmla="*/ 315888 w 1209"/>
                <a:gd name="T43" fmla="*/ 0 h 950"/>
                <a:gd name="T44" fmla="*/ 302576 w 1209"/>
                <a:gd name="T45" fmla="*/ 13652 h 950"/>
                <a:gd name="T46" fmla="*/ 302576 w 1209"/>
                <a:gd name="T47" fmla="*/ 314007 h 950"/>
                <a:gd name="T48" fmla="*/ 272354 w 1209"/>
                <a:gd name="T49" fmla="*/ 314007 h 950"/>
                <a:gd name="T50" fmla="*/ 272354 w 1209"/>
                <a:gd name="T51" fmla="*/ 76885 h 950"/>
                <a:gd name="T52" fmla="*/ 272354 w 1209"/>
                <a:gd name="T53" fmla="*/ 76885 h 950"/>
                <a:gd name="T54" fmla="*/ 259042 w 1209"/>
                <a:gd name="T55" fmla="*/ 63233 h 950"/>
                <a:gd name="T56" fmla="*/ 175933 w 1209"/>
                <a:gd name="T57" fmla="*/ 63233 h 950"/>
                <a:gd name="T58" fmla="*/ 175933 w 1209"/>
                <a:gd name="T59" fmla="*/ 63233 h 950"/>
                <a:gd name="T60" fmla="*/ 162621 w 1209"/>
                <a:gd name="T61" fmla="*/ 76885 h 950"/>
                <a:gd name="T62" fmla="*/ 162621 w 1209"/>
                <a:gd name="T63" fmla="*/ 314007 h 950"/>
                <a:gd name="T64" fmla="*/ 132040 w 1209"/>
                <a:gd name="T65" fmla="*/ 314007 h 950"/>
                <a:gd name="T66" fmla="*/ 132040 w 1209"/>
                <a:gd name="T67" fmla="*/ 140477 h 950"/>
                <a:gd name="T68" fmla="*/ 132040 w 1209"/>
                <a:gd name="T69" fmla="*/ 140477 h 950"/>
                <a:gd name="T70" fmla="*/ 118728 w 1209"/>
                <a:gd name="T71" fmla="*/ 126465 h 950"/>
                <a:gd name="T72" fmla="*/ 35618 w 1209"/>
                <a:gd name="T73" fmla="*/ 126465 h 950"/>
                <a:gd name="T74" fmla="*/ 35618 w 1209"/>
                <a:gd name="T75" fmla="*/ 126465 h 950"/>
                <a:gd name="T76" fmla="*/ 22306 w 1209"/>
                <a:gd name="T77" fmla="*/ 140477 h 950"/>
                <a:gd name="T78" fmla="*/ 22306 w 1209"/>
                <a:gd name="T79" fmla="*/ 314007 h 950"/>
                <a:gd name="T80" fmla="*/ 13312 w 1209"/>
                <a:gd name="T81" fmla="*/ 314007 h 950"/>
                <a:gd name="T82" fmla="*/ 13312 w 1209"/>
                <a:gd name="T83" fmla="*/ 314007 h 950"/>
                <a:gd name="T84" fmla="*/ 0 w 1209"/>
                <a:gd name="T85" fmla="*/ 327660 h 950"/>
                <a:gd name="T86" fmla="*/ 0 w 1209"/>
                <a:gd name="T87" fmla="*/ 327660 h 950"/>
                <a:gd name="T88" fmla="*/ 13312 w 1209"/>
                <a:gd name="T89" fmla="*/ 340953 h 950"/>
                <a:gd name="T90" fmla="*/ 421303 w 1209"/>
                <a:gd name="T91" fmla="*/ 340953 h 950"/>
                <a:gd name="T92" fmla="*/ 421303 w 1209"/>
                <a:gd name="T93" fmla="*/ 340953 h 950"/>
                <a:gd name="T94" fmla="*/ 434615 w 1209"/>
                <a:gd name="T95" fmla="*/ 327660 h 950"/>
                <a:gd name="T96" fmla="*/ 434615 w 1209"/>
                <a:gd name="T97" fmla="*/ 327660 h 950"/>
                <a:gd name="T98" fmla="*/ 421303 w 1209"/>
                <a:gd name="T99" fmla="*/ 314007 h 9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09" h="950">
                  <a:moveTo>
                    <a:pt x="138" y="428"/>
                  </a:moveTo>
                  <a:lnTo>
                    <a:pt x="292" y="428"/>
                  </a:lnTo>
                  <a:lnTo>
                    <a:pt x="292" y="874"/>
                  </a:lnTo>
                  <a:lnTo>
                    <a:pt x="138" y="874"/>
                  </a:lnTo>
                  <a:lnTo>
                    <a:pt x="138" y="428"/>
                  </a:lnTo>
                  <a:close/>
                  <a:moveTo>
                    <a:pt x="527" y="252"/>
                  </a:moveTo>
                  <a:lnTo>
                    <a:pt x="681" y="252"/>
                  </a:lnTo>
                  <a:lnTo>
                    <a:pt x="681" y="874"/>
                  </a:lnTo>
                  <a:lnTo>
                    <a:pt x="527" y="874"/>
                  </a:lnTo>
                  <a:lnTo>
                    <a:pt x="527" y="252"/>
                  </a:lnTo>
                  <a:close/>
                  <a:moveTo>
                    <a:pt x="916" y="75"/>
                  </a:moveTo>
                  <a:lnTo>
                    <a:pt x="1070" y="75"/>
                  </a:lnTo>
                  <a:lnTo>
                    <a:pt x="1070" y="874"/>
                  </a:lnTo>
                  <a:lnTo>
                    <a:pt x="916" y="874"/>
                  </a:lnTo>
                  <a:lnTo>
                    <a:pt x="916" y="75"/>
                  </a:lnTo>
                  <a:close/>
                  <a:moveTo>
                    <a:pt x="1171" y="874"/>
                  </a:moveTo>
                  <a:lnTo>
                    <a:pt x="1146" y="874"/>
                  </a:lnTo>
                  <a:lnTo>
                    <a:pt x="1146" y="38"/>
                  </a:lnTo>
                  <a:cubicBezTo>
                    <a:pt x="1146" y="16"/>
                    <a:pt x="1130" y="0"/>
                    <a:pt x="1109" y="0"/>
                  </a:cubicBezTo>
                  <a:lnTo>
                    <a:pt x="878" y="0"/>
                  </a:lnTo>
                  <a:cubicBezTo>
                    <a:pt x="858" y="0"/>
                    <a:pt x="841" y="16"/>
                    <a:pt x="841" y="38"/>
                  </a:cubicBezTo>
                  <a:lnTo>
                    <a:pt x="841" y="874"/>
                  </a:lnTo>
                  <a:lnTo>
                    <a:pt x="757" y="874"/>
                  </a:lnTo>
                  <a:lnTo>
                    <a:pt x="757" y="214"/>
                  </a:lnTo>
                  <a:cubicBezTo>
                    <a:pt x="757" y="194"/>
                    <a:pt x="740" y="176"/>
                    <a:pt x="720" y="176"/>
                  </a:cubicBezTo>
                  <a:lnTo>
                    <a:pt x="489" y="176"/>
                  </a:lnTo>
                  <a:cubicBezTo>
                    <a:pt x="468" y="176"/>
                    <a:pt x="452" y="194"/>
                    <a:pt x="452" y="214"/>
                  </a:cubicBezTo>
                  <a:lnTo>
                    <a:pt x="452" y="874"/>
                  </a:lnTo>
                  <a:lnTo>
                    <a:pt x="367" y="874"/>
                  </a:lnTo>
                  <a:lnTo>
                    <a:pt x="367" y="391"/>
                  </a:lnTo>
                  <a:cubicBezTo>
                    <a:pt x="367" y="370"/>
                    <a:pt x="351" y="352"/>
                    <a:pt x="330" y="352"/>
                  </a:cubicBezTo>
                  <a:lnTo>
                    <a:pt x="99" y="352"/>
                  </a:lnTo>
                  <a:cubicBezTo>
                    <a:pt x="78" y="352"/>
                    <a:pt x="62" y="370"/>
                    <a:pt x="62" y="391"/>
                  </a:cubicBezTo>
                  <a:lnTo>
                    <a:pt x="62" y="874"/>
                  </a:lnTo>
                  <a:lnTo>
                    <a:pt x="37" y="874"/>
                  </a:lnTo>
                  <a:cubicBezTo>
                    <a:pt x="16" y="874"/>
                    <a:pt x="0" y="892"/>
                    <a:pt x="0" y="912"/>
                  </a:cubicBezTo>
                  <a:cubicBezTo>
                    <a:pt x="0" y="933"/>
                    <a:pt x="16" y="949"/>
                    <a:pt x="37" y="949"/>
                  </a:cubicBezTo>
                  <a:lnTo>
                    <a:pt x="1171" y="949"/>
                  </a:lnTo>
                  <a:cubicBezTo>
                    <a:pt x="1192" y="949"/>
                    <a:pt x="1208" y="933"/>
                    <a:pt x="1208" y="912"/>
                  </a:cubicBezTo>
                  <a:cubicBezTo>
                    <a:pt x="1208" y="892"/>
                    <a:pt x="1192" y="874"/>
                    <a:pt x="1171" y="8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23FAA70-0654-B745-8F9F-F2CABCD25A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8578C-B93E-D14B-A25E-0D74588AD2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33102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080F-AF62-9943-9EEE-FAD805F1C0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176107-8A98-614E-A00E-EE53D79A6326}"/>
              </a:ext>
            </a:extLst>
          </p:cNvPr>
          <p:cNvSpPr/>
          <p:nvPr/>
        </p:nvSpPr>
        <p:spPr>
          <a:xfrm rot="10800000" flipH="1" flipV="1">
            <a:off x="-3" y="-14525"/>
            <a:ext cx="24377649" cy="13730525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127C10-B3CA-B548-A7BA-53E5427D36CF}"/>
              </a:ext>
            </a:extLst>
          </p:cNvPr>
          <p:cNvGrpSpPr/>
          <p:nvPr/>
        </p:nvGrpSpPr>
        <p:grpSpPr>
          <a:xfrm>
            <a:off x="6248237" y="5955174"/>
            <a:ext cx="15479451" cy="2585323"/>
            <a:chOff x="4032242" y="5565338"/>
            <a:chExt cx="15479451" cy="25853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032242" y="5565338"/>
              <a:ext cx="1547945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OUR PORTFOLIO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4032242" y="7504330"/>
              <a:ext cx="15479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E7B01EE-2265-644F-856D-DF5A174F7852}"/>
              </a:ext>
            </a:extLst>
          </p:cNvPr>
          <p:cNvSpPr/>
          <p:nvPr/>
        </p:nvSpPr>
        <p:spPr>
          <a:xfrm>
            <a:off x="0" y="5149516"/>
            <a:ext cx="21515707" cy="1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Portfolio Showcase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D4E7CB-4432-F142-A2B2-D09F727408D4}"/>
              </a:ext>
            </a:extLst>
          </p:cNvPr>
          <p:cNvSpPr/>
          <p:nvPr/>
        </p:nvSpPr>
        <p:spPr>
          <a:xfrm>
            <a:off x="1643809" y="10282334"/>
            <a:ext cx="21090032" cy="1909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490BB1CC-6027-8845-A422-873399A5FB49}"/>
              </a:ext>
            </a:extLst>
          </p:cNvPr>
          <p:cNvSpPr txBox="1">
            <a:spLocks/>
          </p:cNvSpPr>
          <p:nvPr/>
        </p:nvSpPr>
        <p:spPr>
          <a:xfrm>
            <a:off x="3379979" y="10586010"/>
            <a:ext cx="724939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company, ideally, a product should meet.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F64F569-8510-0F43-A186-2336DAFF0E1F}"/>
              </a:ext>
            </a:extLst>
          </p:cNvPr>
          <p:cNvSpPr txBox="1">
            <a:spLocks/>
          </p:cNvSpPr>
          <p:nvPr/>
        </p:nvSpPr>
        <p:spPr>
          <a:xfrm>
            <a:off x="13831073" y="10586010"/>
            <a:ext cx="724939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company, ideally, a product should meet.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0B7B768-7851-FD40-AF52-F15A0B03AD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AEB0D-8B76-8C4B-AE5E-060C7315C9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802856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9C61E-0F88-0541-AA5E-B20602E375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C1BC0E-0994-A94F-A38B-02BFCEF691FC}"/>
              </a:ext>
            </a:extLst>
          </p:cNvPr>
          <p:cNvSpPr/>
          <p:nvPr/>
        </p:nvSpPr>
        <p:spPr>
          <a:xfrm rot="10800000" flipH="1" flipV="1">
            <a:off x="-3" y="-14525"/>
            <a:ext cx="17449803" cy="13730525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Portfolio Showcase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602120-7BFE-E242-8EFF-588672EFEF68}"/>
              </a:ext>
            </a:extLst>
          </p:cNvPr>
          <p:cNvGrpSpPr/>
          <p:nvPr/>
        </p:nvGrpSpPr>
        <p:grpSpPr>
          <a:xfrm>
            <a:off x="1659517" y="5701548"/>
            <a:ext cx="8365089" cy="7042646"/>
            <a:chOff x="1659517" y="5175655"/>
            <a:chExt cx="8365089" cy="7042646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29A084D5-0CDB-AC48-8413-4C38D65ECBDE}"/>
                </a:ext>
              </a:extLst>
            </p:cNvPr>
            <p:cNvSpPr txBox="1">
              <a:spLocks/>
            </p:cNvSpPr>
            <p:nvPr/>
          </p:nvSpPr>
          <p:spPr>
            <a:xfrm>
              <a:off x="1659517" y="5821986"/>
              <a:ext cx="8365089" cy="639631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believe. </a:t>
              </a:r>
            </a:p>
            <a:p>
              <a:pPr algn="l">
                <a:lnSpc>
                  <a:spcPts val="4299"/>
                </a:lnSpc>
              </a:pP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product, and business executives should have a plan for dealing with products at every stage of their life cycles. The type of product also partially dictates how much businesses. Refers to a good or service being offered by a company.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DDFFDF-B044-5D48-8DEA-BCF3CF33566B}"/>
                </a:ext>
              </a:extLst>
            </p:cNvPr>
            <p:cNvSpPr/>
            <p:nvPr/>
          </p:nvSpPr>
          <p:spPr>
            <a:xfrm>
              <a:off x="1794984" y="5175655"/>
              <a:ext cx="55667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Consumer Demand</a:t>
              </a: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41A0CD-CD7C-4D48-9F7F-10D1661ECE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3EC483-4063-8F4F-BBCA-E3580EC261D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8179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9213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Our Company History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154" name="Chevron 153">
            <a:extLst>
              <a:ext uri="{FF2B5EF4-FFF2-40B4-BE49-F238E27FC236}">
                <a16:creationId xmlns:a16="http://schemas.microsoft.com/office/drawing/2014/main" id="{C551A9CC-32DD-4B4C-A802-40F760B6B004}"/>
              </a:ext>
            </a:extLst>
          </p:cNvPr>
          <p:cNvSpPr/>
          <p:nvPr/>
        </p:nvSpPr>
        <p:spPr>
          <a:xfrm>
            <a:off x="1772460" y="7240064"/>
            <a:ext cx="6164288" cy="198782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Chevron 154">
            <a:extLst>
              <a:ext uri="{FF2B5EF4-FFF2-40B4-BE49-F238E27FC236}">
                <a16:creationId xmlns:a16="http://schemas.microsoft.com/office/drawing/2014/main" id="{C2E1E9A6-94ED-1249-8124-B11FA65AB766}"/>
              </a:ext>
            </a:extLst>
          </p:cNvPr>
          <p:cNvSpPr/>
          <p:nvPr/>
        </p:nvSpPr>
        <p:spPr>
          <a:xfrm>
            <a:off x="6684729" y="7240064"/>
            <a:ext cx="6164288" cy="198782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Chevron 155">
            <a:extLst>
              <a:ext uri="{FF2B5EF4-FFF2-40B4-BE49-F238E27FC236}">
                <a16:creationId xmlns:a16="http://schemas.microsoft.com/office/drawing/2014/main" id="{428FF379-4DD8-5F49-904B-751BF082A8A9}"/>
              </a:ext>
            </a:extLst>
          </p:cNvPr>
          <p:cNvSpPr/>
          <p:nvPr/>
        </p:nvSpPr>
        <p:spPr>
          <a:xfrm>
            <a:off x="11574508" y="7240064"/>
            <a:ext cx="6164288" cy="198782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Chevron 156">
            <a:extLst>
              <a:ext uri="{FF2B5EF4-FFF2-40B4-BE49-F238E27FC236}">
                <a16:creationId xmlns:a16="http://schemas.microsoft.com/office/drawing/2014/main" id="{04F9E1EB-DFDF-534A-B878-E3271CD2A837}"/>
              </a:ext>
            </a:extLst>
          </p:cNvPr>
          <p:cNvSpPr/>
          <p:nvPr/>
        </p:nvSpPr>
        <p:spPr>
          <a:xfrm>
            <a:off x="16440897" y="7240064"/>
            <a:ext cx="6164288" cy="198782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9F07C6B-ADB0-A843-BD76-47556D9AFAB7}"/>
              </a:ext>
            </a:extLst>
          </p:cNvPr>
          <p:cNvSpPr txBox="1"/>
          <p:nvPr/>
        </p:nvSpPr>
        <p:spPr>
          <a:xfrm>
            <a:off x="20747524" y="7963556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2019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5B913AC-6EB8-5749-8242-82AF902851A3}"/>
              </a:ext>
            </a:extLst>
          </p:cNvPr>
          <p:cNvCxnSpPr/>
          <p:nvPr/>
        </p:nvCxnSpPr>
        <p:spPr>
          <a:xfrm flipV="1">
            <a:off x="9102438" y="9442936"/>
            <a:ext cx="0" cy="243147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00AB556-4F9B-EE4E-8FBC-EF17B8D01826}"/>
              </a:ext>
            </a:extLst>
          </p:cNvPr>
          <p:cNvGrpSpPr/>
          <p:nvPr/>
        </p:nvGrpSpPr>
        <p:grpSpPr>
          <a:xfrm>
            <a:off x="4281055" y="4579991"/>
            <a:ext cx="9767455" cy="2431473"/>
            <a:chOff x="4281055" y="4579991"/>
            <a:chExt cx="9767455" cy="2431473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68D3B41-829F-4F4E-843B-1340F140DB39}"/>
                </a:ext>
              </a:extLst>
            </p:cNvPr>
            <p:cNvCxnSpPr/>
            <p:nvPr/>
          </p:nvCxnSpPr>
          <p:spPr>
            <a:xfrm flipV="1">
              <a:off x="4281055" y="4579991"/>
              <a:ext cx="0" cy="24314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2199627-4198-4844-B7FE-C975AA948C0F}"/>
                </a:ext>
              </a:extLst>
            </p:cNvPr>
            <p:cNvCxnSpPr/>
            <p:nvPr/>
          </p:nvCxnSpPr>
          <p:spPr>
            <a:xfrm flipV="1">
              <a:off x="14048510" y="4579991"/>
              <a:ext cx="0" cy="24314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B1D273-F0EE-F64A-9D34-3D07661BF4F7}"/>
              </a:ext>
            </a:extLst>
          </p:cNvPr>
          <p:cNvCxnSpPr/>
          <p:nvPr/>
        </p:nvCxnSpPr>
        <p:spPr>
          <a:xfrm flipV="1">
            <a:off x="18953019" y="9442936"/>
            <a:ext cx="0" cy="243147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Subtitle 2">
            <a:extLst>
              <a:ext uri="{FF2B5EF4-FFF2-40B4-BE49-F238E27FC236}">
                <a16:creationId xmlns:a16="http://schemas.microsoft.com/office/drawing/2014/main" id="{8E688E3B-84E3-734E-8DB0-DB052E043CF6}"/>
              </a:ext>
            </a:extLst>
          </p:cNvPr>
          <p:cNvSpPr txBox="1">
            <a:spLocks/>
          </p:cNvSpPr>
          <p:nvPr/>
        </p:nvSpPr>
        <p:spPr>
          <a:xfrm>
            <a:off x="4527122" y="5060626"/>
            <a:ext cx="687377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662BB6E-1FD3-6D43-A5DE-463B174ACE2B}"/>
              </a:ext>
            </a:extLst>
          </p:cNvPr>
          <p:cNvSpPr/>
          <p:nvPr/>
        </p:nvSpPr>
        <p:spPr>
          <a:xfrm>
            <a:off x="4688266" y="4414295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Title One</a:t>
            </a: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F93979F8-B8D8-374D-BD9D-F576D945856D}"/>
              </a:ext>
            </a:extLst>
          </p:cNvPr>
          <p:cNvSpPr txBox="1">
            <a:spLocks/>
          </p:cNvSpPr>
          <p:nvPr/>
        </p:nvSpPr>
        <p:spPr>
          <a:xfrm>
            <a:off x="1956138" y="10792662"/>
            <a:ext cx="6908750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20D8F27-E845-CC48-A0D5-B4DFDC9FD047}"/>
              </a:ext>
            </a:extLst>
          </p:cNvPr>
          <p:cNvSpPr/>
          <p:nvPr/>
        </p:nvSpPr>
        <p:spPr>
          <a:xfrm>
            <a:off x="5122755" y="10146331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Title Two</a:t>
            </a:r>
          </a:p>
        </p:txBody>
      </p:sp>
      <p:sp>
        <p:nvSpPr>
          <p:cNvPr id="148" name="Subtitle 2">
            <a:extLst>
              <a:ext uri="{FF2B5EF4-FFF2-40B4-BE49-F238E27FC236}">
                <a16:creationId xmlns:a16="http://schemas.microsoft.com/office/drawing/2014/main" id="{517A0802-F311-7B4E-9E14-E29F09C07BA0}"/>
              </a:ext>
            </a:extLst>
          </p:cNvPr>
          <p:cNvSpPr txBox="1">
            <a:spLocks/>
          </p:cNvSpPr>
          <p:nvPr/>
        </p:nvSpPr>
        <p:spPr>
          <a:xfrm>
            <a:off x="14294576" y="5060626"/>
            <a:ext cx="6873771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BCB502-0C8A-A845-A416-1E4F1113D476}"/>
              </a:ext>
            </a:extLst>
          </p:cNvPr>
          <p:cNvSpPr/>
          <p:nvPr/>
        </p:nvSpPr>
        <p:spPr>
          <a:xfrm>
            <a:off x="14455720" y="4414295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Title Three</a:t>
            </a:r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D766C554-5514-7648-AD68-6FDD0D8EDF52}"/>
              </a:ext>
            </a:extLst>
          </p:cNvPr>
          <p:cNvSpPr txBox="1">
            <a:spLocks/>
          </p:cNvSpPr>
          <p:nvPr/>
        </p:nvSpPr>
        <p:spPr>
          <a:xfrm>
            <a:off x="11818623" y="10792662"/>
            <a:ext cx="6908750" cy="126099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company. Ideally, a product should meet a certain.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A3D1500-FEA1-E34E-8BF3-3B66C6288566}"/>
              </a:ext>
            </a:extLst>
          </p:cNvPr>
          <p:cNvSpPr/>
          <p:nvPr/>
        </p:nvSpPr>
        <p:spPr>
          <a:xfrm>
            <a:off x="14952553" y="10146331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Title Four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69BB85C-6A6E-D542-B2D5-755040BF9F2E}"/>
              </a:ext>
            </a:extLst>
          </p:cNvPr>
          <p:cNvSpPr/>
          <p:nvPr/>
        </p:nvSpPr>
        <p:spPr>
          <a:xfrm>
            <a:off x="2873057" y="6861031"/>
            <a:ext cx="2745896" cy="27458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EE457E1-325B-1E40-9A5D-EC5164FBDCB1}"/>
              </a:ext>
            </a:extLst>
          </p:cNvPr>
          <p:cNvSpPr/>
          <p:nvPr/>
        </p:nvSpPr>
        <p:spPr>
          <a:xfrm>
            <a:off x="7732924" y="6861031"/>
            <a:ext cx="2745896" cy="274589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0FB7DC9-9600-AF44-9FD3-B129C9C8DFD8}"/>
              </a:ext>
            </a:extLst>
          </p:cNvPr>
          <p:cNvSpPr/>
          <p:nvPr/>
        </p:nvSpPr>
        <p:spPr>
          <a:xfrm>
            <a:off x="12662126" y="6861031"/>
            <a:ext cx="2745896" cy="274589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283501A-7103-134A-BDB6-A2E9DE3B2F41}"/>
              </a:ext>
            </a:extLst>
          </p:cNvPr>
          <p:cNvSpPr/>
          <p:nvPr/>
        </p:nvSpPr>
        <p:spPr>
          <a:xfrm>
            <a:off x="17551905" y="6861031"/>
            <a:ext cx="2745896" cy="274589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DC2518-D052-7345-B957-053E9EA4F58A}"/>
              </a:ext>
            </a:extLst>
          </p:cNvPr>
          <p:cNvSpPr txBox="1"/>
          <p:nvPr/>
        </p:nvSpPr>
        <p:spPr>
          <a:xfrm>
            <a:off x="5866946" y="7963556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2016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C165806-717E-6843-B758-8D97799DF238}"/>
              </a:ext>
            </a:extLst>
          </p:cNvPr>
          <p:cNvSpPr txBox="1"/>
          <p:nvPr/>
        </p:nvSpPr>
        <p:spPr>
          <a:xfrm>
            <a:off x="10777350" y="7963556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6896020-AC23-3D4B-AAA5-1BD507AA0972}"/>
              </a:ext>
            </a:extLst>
          </p:cNvPr>
          <p:cNvSpPr txBox="1"/>
          <p:nvPr/>
        </p:nvSpPr>
        <p:spPr>
          <a:xfrm>
            <a:off x="15686729" y="7963556"/>
            <a:ext cx="1180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2018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AA33DF4-DA4A-404C-8ED9-18F690D9D39B}"/>
              </a:ext>
            </a:extLst>
          </p:cNvPr>
          <p:cNvGrpSpPr/>
          <p:nvPr/>
        </p:nvGrpSpPr>
        <p:grpSpPr>
          <a:xfrm>
            <a:off x="8695204" y="7766466"/>
            <a:ext cx="914634" cy="920984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D09A300D-CBD9-DD4F-8CF5-F7A5B180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6A58B069-91F1-844A-BCE9-B3661C1C5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4317FC3F-797C-6242-A442-3B94B847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3308E235-6778-4C47-9FB7-1A6636BF6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3B085719-ABE1-0D48-8626-B1F24E5D4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4D99FE84-EDEB-044D-AD7A-E59D87B0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57491AFE-0360-6840-8B77-BE986507B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11175E03-7DE1-E54E-9801-7FBA4EF4A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09E02639-46DE-BA41-A84E-1C1830C4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A00DBE6E-155C-E042-B8A5-7EE0963D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6CE1EDE-01E1-3247-8934-2ED53D9F42EB}"/>
              </a:ext>
            </a:extLst>
          </p:cNvPr>
          <p:cNvGrpSpPr/>
          <p:nvPr/>
        </p:nvGrpSpPr>
        <p:grpSpPr>
          <a:xfrm>
            <a:off x="3694275" y="7716898"/>
            <a:ext cx="1078109" cy="1078108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62964D46-FC8E-5448-A03E-3A3AF6B7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0F761531-FE83-BC4A-AF07-9DF7A9EC8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C0885706-7412-D243-8364-ED7A8EA76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39A74D9-EDFE-3641-9033-B3F1454016B3}"/>
              </a:ext>
            </a:extLst>
          </p:cNvPr>
          <p:cNvGrpSpPr/>
          <p:nvPr/>
        </p:nvGrpSpPr>
        <p:grpSpPr>
          <a:xfrm>
            <a:off x="13559991" y="7750587"/>
            <a:ext cx="977037" cy="973293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36C62BE-B3D3-E74D-9220-FD2222E5B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4BFC6151-9694-774D-9094-92F60082A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" name="Freeform 179">
            <a:extLst>
              <a:ext uri="{FF2B5EF4-FFF2-40B4-BE49-F238E27FC236}">
                <a16:creationId xmlns:a16="http://schemas.microsoft.com/office/drawing/2014/main" id="{58EEA957-D3E8-904B-8EC0-CA6F6D087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6333" y="7782406"/>
            <a:ext cx="977037" cy="857247"/>
          </a:xfrm>
          <a:custGeom>
            <a:avLst/>
            <a:gdLst>
              <a:gd name="T0" fmla="*/ 365741 w 1151"/>
              <a:gd name="T1" fmla="*/ 205119 h 1012"/>
              <a:gd name="T2" fmla="*/ 375460 w 1151"/>
              <a:gd name="T3" fmla="*/ 161293 h 1012"/>
              <a:gd name="T4" fmla="*/ 390219 w 1151"/>
              <a:gd name="T5" fmla="*/ 181769 h 1012"/>
              <a:gd name="T6" fmla="*/ 375460 w 1151"/>
              <a:gd name="T7" fmla="*/ 202245 h 1012"/>
              <a:gd name="T8" fmla="*/ 122394 w 1151"/>
              <a:gd name="T9" fmla="*/ 142254 h 1012"/>
              <a:gd name="T10" fmla="*/ 341982 w 1151"/>
              <a:gd name="T11" fmla="*/ 286663 h 1012"/>
              <a:gd name="T12" fmla="*/ 201589 w 1151"/>
              <a:gd name="T13" fmla="*/ 308576 h 1012"/>
              <a:gd name="T14" fmla="*/ 161991 w 1151"/>
              <a:gd name="T15" fmla="*/ 317198 h 1012"/>
              <a:gd name="T16" fmla="*/ 156592 w 1151"/>
              <a:gd name="T17" fmla="*/ 316120 h 1012"/>
              <a:gd name="T18" fmla="*/ 122394 w 1151"/>
              <a:gd name="T19" fmla="*/ 246071 h 1012"/>
              <a:gd name="T20" fmla="*/ 219228 w 1151"/>
              <a:gd name="T21" fmla="*/ 275527 h 1012"/>
              <a:gd name="T22" fmla="*/ 24119 w 1151"/>
              <a:gd name="T23" fmla="*/ 205837 h 1012"/>
              <a:gd name="T24" fmla="*/ 24119 w 1151"/>
              <a:gd name="T25" fmla="*/ 157342 h 1012"/>
              <a:gd name="T26" fmla="*/ 97915 w 1151"/>
              <a:gd name="T27" fmla="*/ 145128 h 1012"/>
              <a:gd name="T28" fmla="*/ 36358 w 1151"/>
              <a:gd name="T29" fmla="*/ 218051 h 1012"/>
              <a:gd name="T30" fmla="*/ 24119 w 1151"/>
              <a:gd name="T31" fmla="*/ 205837 h 1012"/>
              <a:gd name="T32" fmla="*/ 365741 w 1151"/>
              <a:gd name="T33" fmla="*/ 132196 h 1012"/>
              <a:gd name="T34" fmla="*/ 365741 w 1151"/>
              <a:gd name="T35" fmla="*/ 12214 h 1012"/>
              <a:gd name="T36" fmla="*/ 353501 w 1151"/>
              <a:gd name="T37" fmla="*/ 0 h 1012"/>
              <a:gd name="T38" fmla="*/ 341982 w 1151"/>
              <a:gd name="T39" fmla="*/ 51729 h 1012"/>
              <a:gd name="T40" fmla="*/ 36358 w 1151"/>
              <a:gd name="T41" fmla="*/ 121419 h 1012"/>
              <a:gd name="T42" fmla="*/ 0 w 1151"/>
              <a:gd name="T43" fmla="*/ 157342 h 1012"/>
              <a:gd name="T44" fmla="*/ 0 w 1151"/>
              <a:gd name="T45" fmla="*/ 205837 h 1012"/>
              <a:gd name="T46" fmla="*/ 97915 w 1151"/>
              <a:gd name="T47" fmla="*/ 242478 h 1012"/>
              <a:gd name="T48" fmla="*/ 97915 w 1151"/>
              <a:gd name="T49" fmla="*/ 271217 h 1012"/>
              <a:gd name="T50" fmla="*/ 150832 w 1151"/>
              <a:gd name="T51" fmla="*/ 339470 h 1012"/>
              <a:gd name="T52" fmla="*/ 173871 w 1151"/>
              <a:gd name="T53" fmla="*/ 342344 h 1012"/>
              <a:gd name="T54" fmla="*/ 216349 w 1151"/>
              <a:gd name="T55" fmla="*/ 327615 h 1012"/>
              <a:gd name="T56" fmla="*/ 341982 w 1151"/>
              <a:gd name="T57" fmla="*/ 311809 h 1012"/>
              <a:gd name="T58" fmla="*/ 341982 w 1151"/>
              <a:gd name="T59" fmla="*/ 351684 h 1012"/>
              <a:gd name="T60" fmla="*/ 353501 w 1151"/>
              <a:gd name="T61" fmla="*/ 363179 h 1012"/>
              <a:gd name="T62" fmla="*/ 365741 w 1151"/>
              <a:gd name="T63" fmla="*/ 230983 h 1012"/>
              <a:gd name="T64" fmla="*/ 383020 w 1151"/>
              <a:gd name="T65" fmla="*/ 225236 h 1012"/>
              <a:gd name="T66" fmla="*/ 413978 w 1151"/>
              <a:gd name="T67" fmla="*/ 181769 h 101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151" h="1012">
                <a:moveTo>
                  <a:pt x="1043" y="563"/>
                </a:moveTo>
                <a:lnTo>
                  <a:pt x="1016" y="571"/>
                </a:lnTo>
                <a:lnTo>
                  <a:pt x="1016" y="440"/>
                </a:lnTo>
                <a:lnTo>
                  <a:pt x="1043" y="449"/>
                </a:lnTo>
                <a:cubicBezTo>
                  <a:pt x="1068" y="457"/>
                  <a:pt x="1084" y="480"/>
                  <a:pt x="1084" y="506"/>
                </a:cubicBezTo>
                <a:cubicBezTo>
                  <a:pt x="1084" y="531"/>
                  <a:pt x="1068" y="555"/>
                  <a:pt x="1043" y="563"/>
                </a:cubicBezTo>
                <a:close/>
                <a:moveTo>
                  <a:pt x="340" y="616"/>
                </a:moveTo>
                <a:lnTo>
                  <a:pt x="340" y="396"/>
                </a:lnTo>
                <a:lnTo>
                  <a:pt x="950" y="215"/>
                </a:lnTo>
                <a:lnTo>
                  <a:pt x="950" y="798"/>
                </a:lnTo>
                <a:lnTo>
                  <a:pt x="340" y="616"/>
                </a:lnTo>
                <a:close/>
                <a:moveTo>
                  <a:pt x="560" y="859"/>
                </a:moveTo>
                <a:lnTo>
                  <a:pt x="560" y="859"/>
                </a:lnTo>
                <a:cubicBezTo>
                  <a:pt x="529" y="884"/>
                  <a:pt x="489" y="893"/>
                  <a:pt x="450" y="883"/>
                </a:cubicBezTo>
                <a:lnTo>
                  <a:pt x="435" y="880"/>
                </a:lnTo>
                <a:cubicBezTo>
                  <a:pt x="379" y="864"/>
                  <a:pt x="340" y="814"/>
                  <a:pt x="340" y="755"/>
                </a:cubicBezTo>
                <a:lnTo>
                  <a:pt x="340" y="685"/>
                </a:lnTo>
                <a:lnTo>
                  <a:pt x="609" y="767"/>
                </a:lnTo>
                <a:cubicBezTo>
                  <a:pt x="608" y="804"/>
                  <a:pt x="589" y="836"/>
                  <a:pt x="560" y="859"/>
                </a:cubicBezTo>
                <a:close/>
                <a:moveTo>
                  <a:pt x="67" y="573"/>
                </a:moveTo>
                <a:lnTo>
                  <a:pt x="67" y="438"/>
                </a:lnTo>
                <a:cubicBezTo>
                  <a:pt x="67" y="420"/>
                  <a:pt x="83" y="404"/>
                  <a:pt x="101" y="404"/>
                </a:cubicBezTo>
                <a:lnTo>
                  <a:pt x="272" y="404"/>
                </a:lnTo>
                <a:lnTo>
                  <a:pt x="272" y="607"/>
                </a:lnTo>
                <a:lnTo>
                  <a:pt x="101" y="607"/>
                </a:lnTo>
                <a:cubicBezTo>
                  <a:pt x="83" y="607"/>
                  <a:pt x="67" y="592"/>
                  <a:pt x="67" y="573"/>
                </a:cubicBezTo>
                <a:close/>
                <a:moveTo>
                  <a:pt x="1064" y="385"/>
                </a:moveTo>
                <a:lnTo>
                  <a:pt x="1016" y="368"/>
                </a:lnTo>
                <a:lnTo>
                  <a:pt x="1016" y="34"/>
                </a:lnTo>
                <a:cubicBezTo>
                  <a:pt x="1016" y="14"/>
                  <a:pt x="1001" y="0"/>
                  <a:pt x="982" y="0"/>
                </a:cubicBezTo>
                <a:cubicBezTo>
                  <a:pt x="964" y="0"/>
                  <a:pt x="950" y="14"/>
                  <a:pt x="950" y="34"/>
                </a:cubicBezTo>
                <a:lnTo>
                  <a:pt x="950" y="144"/>
                </a:lnTo>
                <a:lnTo>
                  <a:pt x="301" y="338"/>
                </a:lnTo>
                <a:lnTo>
                  <a:pt x="101" y="338"/>
                </a:lnTo>
                <a:cubicBezTo>
                  <a:pt x="46" y="338"/>
                  <a:pt x="0" y="383"/>
                  <a:pt x="0" y="438"/>
                </a:cubicBezTo>
                <a:lnTo>
                  <a:pt x="0" y="573"/>
                </a:lnTo>
                <a:cubicBezTo>
                  <a:pt x="0" y="629"/>
                  <a:pt x="46" y="675"/>
                  <a:pt x="101" y="675"/>
                </a:cubicBezTo>
                <a:lnTo>
                  <a:pt x="272" y="675"/>
                </a:lnTo>
                <a:lnTo>
                  <a:pt x="272" y="755"/>
                </a:lnTo>
                <a:cubicBezTo>
                  <a:pt x="272" y="846"/>
                  <a:pt x="333" y="923"/>
                  <a:pt x="419" y="945"/>
                </a:cubicBezTo>
                <a:cubicBezTo>
                  <a:pt x="437" y="949"/>
                  <a:pt x="455" y="953"/>
                  <a:pt x="483" y="953"/>
                </a:cubicBezTo>
                <a:cubicBezTo>
                  <a:pt x="526" y="953"/>
                  <a:pt x="568" y="940"/>
                  <a:pt x="601" y="912"/>
                </a:cubicBezTo>
                <a:cubicBezTo>
                  <a:pt x="643" y="881"/>
                  <a:pt x="668" y="836"/>
                  <a:pt x="675" y="786"/>
                </a:cubicBezTo>
                <a:lnTo>
                  <a:pt x="950" y="868"/>
                </a:lnTo>
                <a:lnTo>
                  <a:pt x="950" y="979"/>
                </a:lnTo>
                <a:cubicBezTo>
                  <a:pt x="950" y="997"/>
                  <a:pt x="964" y="1011"/>
                  <a:pt x="982" y="1011"/>
                </a:cubicBezTo>
                <a:cubicBezTo>
                  <a:pt x="1001" y="1011"/>
                  <a:pt x="1016" y="997"/>
                  <a:pt x="1016" y="979"/>
                </a:cubicBezTo>
                <a:lnTo>
                  <a:pt x="1016" y="643"/>
                </a:lnTo>
                <a:lnTo>
                  <a:pt x="1064" y="627"/>
                </a:lnTo>
                <a:cubicBezTo>
                  <a:pt x="1117" y="610"/>
                  <a:pt x="1150" y="561"/>
                  <a:pt x="1150" y="506"/>
                </a:cubicBezTo>
                <a:cubicBezTo>
                  <a:pt x="1150" y="452"/>
                  <a:pt x="1117" y="403"/>
                  <a:pt x="1064" y="3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98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Portfolio Showcase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D79A7-BB76-CF47-9A2B-8CA7110948C4}"/>
              </a:ext>
            </a:extLst>
          </p:cNvPr>
          <p:cNvSpPr/>
          <p:nvPr/>
        </p:nvSpPr>
        <p:spPr>
          <a:xfrm>
            <a:off x="14798400" y="4370830"/>
            <a:ext cx="9602871" cy="934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DA219D-FF5B-3741-A402-B7A673C0001C}"/>
              </a:ext>
            </a:extLst>
          </p:cNvPr>
          <p:cNvGrpSpPr/>
          <p:nvPr/>
        </p:nvGrpSpPr>
        <p:grpSpPr>
          <a:xfrm>
            <a:off x="15946083" y="5522124"/>
            <a:ext cx="7307503" cy="7042581"/>
            <a:chOff x="1659517" y="5175655"/>
            <a:chExt cx="7307503" cy="7042581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199A3E5E-5785-DE44-9155-FCE44DADD002}"/>
                </a:ext>
              </a:extLst>
            </p:cNvPr>
            <p:cNvSpPr txBox="1">
              <a:spLocks/>
            </p:cNvSpPr>
            <p:nvPr/>
          </p:nvSpPr>
          <p:spPr>
            <a:xfrm>
              <a:off x="1659517" y="5821986"/>
              <a:ext cx="7307503" cy="6396250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believe. </a:t>
              </a:r>
            </a:p>
            <a:p>
              <a:pPr algn="l">
                <a:lnSpc>
                  <a:spcPts val="4299"/>
                </a:lnSpc>
              </a:pP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be successful, marketers should understand the life cycle of a product, and business executives should have a plan for dealing with products at every stage of their life cycles. The type of product also partially dictates how much businesses.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09FE6D-6983-3E4E-A5CD-6AFA5BF5DCB1}"/>
                </a:ext>
              </a:extLst>
            </p:cNvPr>
            <p:cNvSpPr/>
            <p:nvPr/>
          </p:nvSpPr>
          <p:spPr>
            <a:xfrm>
              <a:off x="1794984" y="5175655"/>
              <a:ext cx="55667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Consumer Demand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541AF4B-0839-AA4B-90E2-B1D75BA2CB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2673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877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Portfolio Showcase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6D0AB7-950D-9242-AE9B-5A8F71279F9B}"/>
              </a:ext>
            </a:extLst>
          </p:cNvPr>
          <p:cNvSpPr/>
          <p:nvPr/>
        </p:nvSpPr>
        <p:spPr>
          <a:xfrm>
            <a:off x="1654250" y="8190609"/>
            <a:ext cx="9490947" cy="41227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29C9B9-CB0D-CB49-AC78-1CDF93B69111}"/>
              </a:ext>
            </a:extLst>
          </p:cNvPr>
          <p:cNvGrpSpPr/>
          <p:nvPr/>
        </p:nvGrpSpPr>
        <p:grpSpPr>
          <a:xfrm>
            <a:off x="2264720" y="9530731"/>
            <a:ext cx="8270006" cy="1442545"/>
            <a:chOff x="1985899" y="11437190"/>
            <a:chExt cx="8270006" cy="144254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998A8-A934-2B40-BAFB-79BE71BE049D}"/>
                </a:ext>
              </a:extLst>
            </p:cNvPr>
            <p:cNvSpPr/>
            <p:nvPr/>
          </p:nvSpPr>
          <p:spPr>
            <a:xfrm>
              <a:off x="1985899" y="11437190"/>
              <a:ext cx="1442545" cy="1442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EE5BC960-7BE6-984B-8742-0F5DEF12769A}"/>
                </a:ext>
              </a:extLst>
            </p:cNvPr>
            <p:cNvSpPr txBox="1">
              <a:spLocks/>
            </p:cNvSpPr>
            <p:nvPr/>
          </p:nvSpPr>
          <p:spPr>
            <a:xfrm>
              <a:off x="3702316" y="11523122"/>
              <a:ext cx="6553589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makes us unique is our real time reporting system, which provides.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20B184-04B9-B643-B038-0C48A8B11063}"/>
                </a:ext>
              </a:extLst>
            </p:cNvPr>
            <p:cNvGrpSpPr/>
            <p:nvPr/>
          </p:nvGrpSpPr>
          <p:grpSpPr>
            <a:xfrm>
              <a:off x="2284768" y="11766183"/>
              <a:ext cx="868724" cy="661313"/>
              <a:chOff x="17083598" y="2386671"/>
              <a:chExt cx="1081851" cy="823555"/>
            </a:xfrm>
            <a:solidFill>
              <a:schemeClr val="bg1"/>
            </a:solidFill>
          </p:grpSpPr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7EBC195B-8DB5-994A-9B83-6D699F1C1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5376" y="2667430"/>
                <a:ext cx="262040" cy="265783"/>
              </a:xfrm>
              <a:custGeom>
                <a:avLst/>
                <a:gdLst>
                  <a:gd name="T0" fmla="*/ 83434 w 309"/>
                  <a:gd name="T1" fmla="*/ 32306 h 314"/>
                  <a:gd name="T2" fmla="*/ 83434 w 309"/>
                  <a:gd name="T3" fmla="*/ 79329 h 314"/>
                  <a:gd name="T4" fmla="*/ 83434 w 309"/>
                  <a:gd name="T5" fmla="*/ 79329 h 314"/>
                  <a:gd name="T6" fmla="*/ 77680 w 309"/>
                  <a:gd name="T7" fmla="*/ 85790 h 314"/>
                  <a:gd name="T8" fmla="*/ 32367 w 309"/>
                  <a:gd name="T9" fmla="*/ 85790 h 314"/>
                  <a:gd name="T10" fmla="*/ 32367 w 309"/>
                  <a:gd name="T11" fmla="*/ 85790 h 314"/>
                  <a:gd name="T12" fmla="*/ 26612 w 309"/>
                  <a:gd name="T13" fmla="*/ 79329 h 314"/>
                  <a:gd name="T14" fmla="*/ 26612 w 309"/>
                  <a:gd name="T15" fmla="*/ 32306 h 314"/>
                  <a:gd name="T16" fmla="*/ 26612 w 309"/>
                  <a:gd name="T17" fmla="*/ 32306 h 314"/>
                  <a:gd name="T18" fmla="*/ 32367 w 309"/>
                  <a:gd name="T19" fmla="*/ 26204 h 314"/>
                  <a:gd name="T20" fmla="*/ 77680 w 309"/>
                  <a:gd name="T21" fmla="*/ 26204 h 314"/>
                  <a:gd name="T22" fmla="*/ 77680 w 309"/>
                  <a:gd name="T23" fmla="*/ 26204 h 314"/>
                  <a:gd name="T24" fmla="*/ 83434 w 309"/>
                  <a:gd name="T25" fmla="*/ 32306 h 314"/>
                  <a:gd name="T26" fmla="*/ 32367 w 309"/>
                  <a:gd name="T27" fmla="*/ 0 h 314"/>
                  <a:gd name="T28" fmla="*/ 32367 w 309"/>
                  <a:gd name="T29" fmla="*/ 0 h 314"/>
                  <a:gd name="T30" fmla="*/ 0 w 309"/>
                  <a:gd name="T31" fmla="*/ 32306 h 314"/>
                  <a:gd name="T32" fmla="*/ 0 w 309"/>
                  <a:gd name="T33" fmla="*/ 79329 h 314"/>
                  <a:gd name="T34" fmla="*/ 0 w 309"/>
                  <a:gd name="T35" fmla="*/ 79329 h 314"/>
                  <a:gd name="T36" fmla="*/ 32367 w 309"/>
                  <a:gd name="T37" fmla="*/ 112353 h 314"/>
                  <a:gd name="T38" fmla="*/ 77680 w 309"/>
                  <a:gd name="T39" fmla="*/ 112353 h 314"/>
                  <a:gd name="T40" fmla="*/ 77680 w 309"/>
                  <a:gd name="T41" fmla="*/ 112353 h 314"/>
                  <a:gd name="T42" fmla="*/ 110765 w 309"/>
                  <a:gd name="T43" fmla="*/ 79329 h 314"/>
                  <a:gd name="T44" fmla="*/ 110765 w 309"/>
                  <a:gd name="T45" fmla="*/ 32306 h 314"/>
                  <a:gd name="T46" fmla="*/ 110765 w 309"/>
                  <a:gd name="T47" fmla="*/ 32306 h 314"/>
                  <a:gd name="T48" fmla="*/ 77680 w 309"/>
                  <a:gd name="T49" fmla="*/ 0 h 314"/>
                  <a:gd name="T50" fmla="*/ 32367 w 309"/>
                  <a:gd name="T51" fmla="*/ 0 h 31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9" h="314">
                    <a:moveTo>
                      <a:pt x="232" y="90"/>
                    </a:moveTo>
                    <a:lnTo>
                      <a:pt x="232" y="221"/>
                    </a:lnTo>
                    <a:cubicBezTo>
                      <a:pt x="232" y="232"/>
                      <a:pt x="225" y="239"/>
                      <a:pt x="216" y="239"/>
                    </a:cubicBezTo>
                    <a:lnTo>
                      <a:pt x="90" y="239"/>
                    </a:lnTo>
                    <a:cubicBezTo>
                      <a:pt x="81" y="239"/>
                      <a:pt x="74" y="232"/>
                      <a:pt x="74" y="221"/>
                    </a:cubicBezTo>
                    <a:lnTo>
                      <a:pt x="74" y="90"/>
                    </a:lnTo>
                    <a:cubicBezTo>
                      <a:pt x="74" y="81"/>
                      <a:pt x="81" y="73"/>
                      <a:pt x="90" y="73"/>
                    </a:cubicBezTo>
                    <a:lnTo>
                      <a:pt x="216" y="73"/>
                    </a:lnTo>
                    <a:cubicBezTo>
                      <a:pt x="225" y="73"/>
                      <a:pt x="232" y="81"/>
                      <a:pt x="232" y="90"/>
                    </a:cubicBezTo>
                    <a:close/>
                    <a:moveTo>
                      <a:pt x="90" y="0"/>
                    </a:moveTo>
                    <a:lnTo>
                      <a:pt x="90" y="0"/>
                    </a:lnTo>
                    <a:cubicBezTo>
                      <a:pt x="40" y="0"/>
                      <a:pt x="0" y="39"/>
                      <a:pt x="0" y="90"/>
                    </a:cubicBezTo>
                    <a:lnTo>
                      <a:pt x="0" y="221"/>
                    </a:lnTo>
                    <a:cubicBezTo>
                      <a:pt x="0" y="272"/>
                      <a:pt x="40" y="313"/>
                      <a:pt x="90" y="313"/>
                    </a:cubicBezTo>
                    <a:lnTo>
                      <a:pt x="216" y="313"/>
                    </a:lnTo>
                    <a:cubicBezTo>
                      <a:pt x="266" y="313"/>
                      <a:pt x="308" y="272"/>
                      <a:pt x="308" y="221"/>
                    </a:cubicBezTo>
                    <a:lnTo>
                      <a:pt x="308" y="90"/>
                    </a:lnTo>
                    <a:cubicBezTo>
                      <a:pt x="308" y="39"/>
                      <a:pt x="266" y="0"/>
                      <a:pt x="216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FE1192BB-242B-8E44-B0A4-DA5EF8E27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3020" y="2955673"/>
                <a:ext cx="426751" cy="254553"/>
              </a:xfrm>
              <a:custGeom>
                <a:avLst/>
                <a:gdLst>
                  <a:gd name="T0" fmla="*/ 150993 w 501"/>
                  <a:gd name="T1" fmla="*/ 78970 h 298"/>
                  <a:gd name="T2" fmla="*/ 150993 w 501"/>
                  <a:gd name="T3" fmla="*/ 78970 h 298"/>
                  <a:gd name="T4" fmla="*/ 146658 w 501"/>
                  <a:gd name="T5" fmla="*/ 80781 h 298"/>
                  <a:gd name="T6" fmla="*/ 33955 w 501"/>
                  <a:gd name="T7" fmla="*/ 80781 h 298"/>
                  <a:gd name="T8" fmla="*/ 33955 w 501"/>
                  <a:gd name="T9" fmla="*/ 80781 h 298"/>
                  <a:gd name="T10" fmla="*/ 29621 w 501"/>
                  <a:gd name="T11" fmla="*/ 78970 h 298"/>
                  <a:gd name="T12" fmla="*/ 29621 w 501"/>
                  <a:gd name="T13" fmla="*/ 78970 h 298"/>
                  <a:gd name="T14" fmla="*/ 28537 w 501"/>
                  <a:gd name="T15" fmla="*/ 73899 h 298"/>
                  <a:gd name="T16" fmla="*/ 40096 w 501"/>
                  <a:gd name="T17" fmla="*/ 30791 h 298"/>
                  <a:gd name="T18" fmla="*/ 40096 w 501"/>
                  <a:gd name="T19" fmla="*/ 30791 h 298"/>
                  <a:gd name="T20" fmla="*/ 45515 w 501"/>
                  <a:gd name="T21" fmla="*/ 26806 h 298"/>
                  <a:gd name="T22" fmla="*/ 135099 w 501"/>
                  <a:gd name="T23" fmla="*/ 26806 h 298"/>
                  <a:gd name="T24" fmla="*/ 135099 w 501"/>
                  <a:gd name="T25" fmla="*/ 26806 h 298"/>
                  <a:gd name="T26" fmla="*/ 140518 w 501"/>
                  <a:gd name="T27" fmla="*/ 30791 h 298"/>
                  <a:gd name="T28" fmla="*/ 152077 w 501"/>
                  <a:gd name="T29" fmla="*/ 73899 h 298"/>
                  <a:gd name="T30" fmla="*/ 152077 w 501"/>
                  <a:gd name="T31" fmla="*/ 73899 h 298"/>
                  <a:gd name="T32" fmla="*/ 150993 w 501"/>
                  <a:gd name="T33" fmla="*/ 78970 h 298"/>
                  <a:gd name="T34" fmla="*/ 166526 w 501"/>
                  <a:gd name="T35" fmla="*/ 24271 h 298"/>
                  <a:gd name="T36" fmla="*/ 166526 w 501"/>
                  <a:gd name="T37" fmla="*/ 24271 h 298"/>
                  <a:gd name="T38" fmla="*/ 135099 w 501"/>
                  <a:gd name="T39" fmla="*/ 0 h 298"/>
                  <a:gd name="T40" fmla="*/ 45515 w 501"/>
                  <a:gd name="T41" fmla="*/ 0 h 298"/>
                  <a:gd name="T42" fmla="*/ 45515 w 501"/>
                  <a:gd name="T43" fmla="*/ 0 h 298"/>
                  <a:gd name="T44" fmla="*/ 14449 w 501"/>
                  <a:gd name="T45" fmla="*/ 24271 h 298"/>
                  <a:gd name="T46" fmla="*/ 2890 w 501"/>
                  <a:gd name="T47" fmla="*/ 67016 h 298"/>
                  <a:gd name="T48" fmla="*/ 2890 w 501"/>
                  <a:gd name="T49" fmla="*/ 67016 h 298"/>
                  <a:gd name="T50" fmla="*/ 8308 w 501"/>
                  <a:gd name="T51" fmla="*/ 95271 h 298"/>
                  <a:gd name="T52" fmla="*/ 8308 w 501"/>
                  <a:gd name="T53" fmla="*/ 95271 h 298"/>
                  <a:gd name="T54" fmla="*/ 33955 w 501"/>
                  <a:gd name="T55" fmla="*/ 107588 h 298"/>
                  <a:gd name="T56" fmla="*/ 146658 w 501"/>
                  <a:gd name="T57" fmla="*/ 107588 h 298"/>
                  <a:gd name="T58" fmla="*/ 146658 w 501"/>
                  <a:gd name="T59" fmla="*/ 107588 h 298"/>
                  <a:gd name="T60" fmla="*/ 172306 w 501"/>
                  <a:gd name="T61" fmla="*/ 95271 h 298"/>
                  <a:gd name="T62" fmla="*/ 172306 w 501"/>
                  <a:gd name="T63" fmla="*/ 95271 h 298"/>
                  <a:gd name="T64" fmla="*/ 177724 w 501"/>
                  <a:gd name="T65" fmla="*/ 67016 h 298"/>
                  <a:gd name="T66" fmla="*/ 166526 w 501"/>
                  <a:gd name="T67" fmla="*/ 24271 h 2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1" h="298">
                    <a:moveTo>
                      <a:pt x="418" y="218"/>
                    </a:moveTo>
                    <a:lnTo>
                      <a:pt x="418" y="218"/>
                    </a:lnTo>
                    <a:cubicBezTo>
                      <a:pt x="416" y="220"/>
                      <a:pt x="412" y="223"/>
                      <a:pt x="406" y="223"/>
                    </a:cubicBezTo>
                    <a:lnTo>
                      <a:pt x="94" y="223"/>
                    </a:lnTo>
                    <a:cubicBezTo>
                      <a:pt x="88" y="223"/>
                      <a:pt x="83" y="220"/>
                      <a:pt x="82" y="218"/>
                    </a:cubicBezTo>
                    <a:cubicBezTo>
                      <a:pt x="81" y="216"/>
                      <a:pt x="77" y="210"/>
                      <a:pt x="79" y="204"/>
                    </a:cubicBezTo>
                    <a:lnTo>
                      <a:pt x="111" y="85"/>
                    </a:lnTo>
                    <a:cubicBezTo>
                      <a:pt x="113" y="78"/>
                      <a:pt x="119" y="74"/>
                      <a:pt x="126" y="74"/>
                    </a:cubicBezTo>
                    <a:lnTo>
                      <a:pt x="374" y="74"/>
                    </a:lnTo>
                    <a:cubicBezTo>
                      <a:pt x="381" y="74"/>
                      <a:pt x="387" y="78"/>
                      <a:pt x="389" y="85"/>
                    </a:cubicBezTo>
                    <a:lnTo>
                      <a:pt x="421" y="204"/>
                    </a:lnTo>
                    <a:cubicBezTo>
                      <a:pt x="423" y="210"/>
                      <a:pt x="419" y="216"/>
                      <a:pt x="418" y="218"/>
                    </a:cubicBezTo>
                    <a:close/>
                    <a:moveTo>
                      <a:pt x="461" y="67"/>
                    </a:moveTo>
                    <a:lnTo>
                      <a:pt x="461" y="67"/>
                    </a:lnTo>
                    <a:cubicBezTo>
                      <a:pt x="449" y="27"/>
                      <a:pt x="414" y="0"/>
                      <a:pt x="374" y="0"/>
                    </a:cubicBezTo>
                    <a:lnTo>
                      <a:pt x="126" y="0"/>
                    </a:lnTo>
                    <a:cubicBezTo>
                      <a:pt x="86" y="0"/>
                      <a:pt x="51" y="27"/>
                      <a:pt x="40" y="67"/>
                    </a:cubicBezTo>
                    <a:lnTo>
                      <a:pt x="8" y="185"/>
                    </a:lnTo>
                    <a:cubicBezTo>
                      <a:pt x="0" y="211"/>
                      <a:pt x="6" y="240"/>
                      <a:pt x="23" y="263"/>
                    </a:cubicBezTo>
                    <a:cubicBezTo>
                      <a:pt x="40" y="285"/>
                      <a:pt x="65" y="297"/>
                      <a:pt x="94" y="297"/>
                    </a:cubicBezTo>
                    <a:lnTo>
                      <a:pt x="406" y="297"/>
                    </a:lnTo>
                    <a:cubicBezTo>
                      <a:pt x="434" y="297"/>
                      <a:pt x="459" y="285"/>
                      <a:pt x="477" y="263"/>
                    </a:cubicBezTo>
                    <a:cubicBezTo>
                      <a:pt x="495" y="240"/>
                      <a:pt x="500" y="211"/>
                      <a:pt x="492" y="185"/>
                    </a:cubicBezTo>
                    <a:lnTo>
                      <a:pt x="461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B3F2458-1392-F148-8BD3-23728C484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236" y="2704864"/>
                <a:ext cx="205890" cy="209632"/>
              </a:xfrm>
              <a:custGeom>
                <a:avLst/>
                <a:gdLst>
                  <a:gd name="T0" fmla="*/ 26480 w 244"/>
                  <a:gd name="T1" fmla="*/ 29276 h 249"/>
                  <a:gd name="T2" fmla="*/ 26480 w 244"/>
                  <a:gd name="T3" fmla="*/ 29276 h 249"/>
                  <a:gd name="T4" fmla="*/ 29343 w 244"/>
                  <a:gd name="T5" fmla="*/ 26777 h 249"/>
                  <a:gd name="T6" fmla="*/ 57612 w 244"/>
                  <a:gd name="T7" fmla="*/ 26777 h 249"/>
                  <a:gd name="T8" fmla="*/ 57612 w 244"/>
                  <a:gd name="T9" fmla="*/ 26777 h 249"/>
                  <a:gd name="T10" fmla="*/ 60475 w 244"/>
                  <a:gd name="T11" fmla="*/ 29276 h 249"/>
                  <a:gd name="T12" fmla="*/ 60475 w 244"/>
                  <a:gd name="T13" fmla="*/ 58910 h 249"/>
                  <a:gd name="T14" fmla="*/ 60475 w 244"/>
                  <a:gd name="T15" fmla="*/ 58910 h 249"/>
                  <a:gd name="T16" fmla="*/ 57612 w 244"/>
                  <a:gd name="T17" fmla="*/ 62123 h 249"/>
                  <a:gd name="T18" fmla="*/ 29343 w 244"/>
                  <a:gd name="T19" fmla="*/ 62123 h 249"/>
                  <a:gd name="T20" fmla="*/ 29343 w 244"/>
                  <a:gd name="T21" fmla="*/ 62123 h 249"/>
                  <a:gd name="T22" fmla="*/ 26480 w 244"/>
                  <a:gd name="T23" fmla="*/ 58910 h 249"/>
                  <a:gd name="T24" fmla="*/ 26480 w 244"/>
                  <a:gd name="T25" fmla="*/ 29276 h 249"/>
                  <a:gd name="T26" fmla="*/ 29343 w 244"/>
                  <a:gd name="T27" fmla="*/ 88543 h 249"/>
                  <a:gd name="T28" fmla="*/ 57612 w 244"/>
                  <a:gd name="T29" fmla="*/ 88543 h 249"/>
                  <a:gd name="T30" fmla="*/ 57612 w 244"/>
                  <a:gd name="T31" fmla="*/ 88543 h 249"/>
                  <a:gd name="T32" fmla="*/ 86955 w 244"/>
                  <a:gd name="T33" fmla="*/ 58910 h 249"/>
                  <a:gd name="T34" fmla="*/ 86955 w 244"/>
                  <a:gd name="T35" fmla="*/ 29276 h 249"/>
                  <a:gd name="T36" fmla="*/ 86955 w 244"/>
                  <a:gd name="T37" fmla="*/ 29276 h 249"/>
                  <a:gd name="T38" fmla="*/ 57612 w 244"/>
                  <a:gd name="T39" fmla="*/ 0 h 249"/>
                  <a:gd name="T40" fmla="*/ 29343 w 244"/>
                  <a:gd name="T41" fmla="*/ 0 h 249"/>
                  <a:gd name="T42" fmla="*/ 29343 w 244"/>
                  <a:gd name="T43" fmla="*/ 0 h 249"/>
                  <a:gd name="T44" fmla="*/ 0 w 244"/>
                  <a:gd name="T45" fmla="*/ 29276 h 249"/>
                  <a:gd name="T46" fmla="*/ 0 w 244"/>
                  <a:gd name="T47" fmla="*/ 58910 h 249"/>
                  <a:gd name="T48" fmla="*/ 0 w 244"/>
                  <a:gd name="T49" fmla="*/ 58910 h 249"/>
                  <a:gd name="T50" fmla="*/ 29343 w 244"/>
                  <a:gd name="T51" fmla="*/ 88543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4" h="249">
                    <a:moveTo>
                      <a:pt x="74" y="82"/>
                    </a:moveTo>
                    <a:lnTo>
                      <a:pt x="74" y="82"/>
                    </a:lnTo>
                    <a:cubicBezTo>
                      <a:pt x="74" y="77"/>
                      <a:pt x="77" y="75"/>
                      <a:pt x="82" y="75"/>
                    </a:cubicBezTo>
                    <a:lnTo>
                      <a:pt x="161" y="75"/>
                    </a:lnTo>
                    <a:cubicBezTo>
                      <a:pt x="165" y="75"/>
                      <a:pt x="169" y="77"/>
                      <a:pt x="169" y="82"/>
                    </a:cubicBezTo>
                    <a:lnTo>
                      <a:pt x="169" y="165"/>
                    </a:lnTo>
                    <a:cubicBezTo>
                      <a:pt x="169" y="170"/>
                      <a:pt x="165" y="174"/>
                      <a:pt x="161" y="174"/>
                    </a:cubicBezTo>
                    <a:lnTo>
                      <a:pt x="82" y="174"/>
                    </a:lnTo>
                    <a:cubicBezTo>
                      <a:pt x="77" y="174"/>
                      <a:pt x="74" y="170"/>
                      <a:pt x="74" y="165"/>
                    </a:cubicBezTo>
                    <a:lnTo>
                      <a:pt x="74" y="82"/>
                    </a:lnTo>
                    <a:close/>
                    <a:moveTo>
                      <a:pt x="82" y="248"/>
                    </a:moveTo>
                    <a:lnTo>
                      <a:pt x="161" y="248"/>
                    </a:lnTo>
                    <a:cubicBezTo>
                      <a:pt x="206" y="248"/>
                      <a:pt x="243" y="211"/>
                      <a:pt x="243" y="165"/>
                    </a:cubicBezTo>
                    <a:lnTo>
                      <a:pt x="243" y="82"/>
                    </a:lnTo>
                    <a:cubicBezTo>
                      <a:pt x="243" y="37"/>
                      <a:pt x="206" y="0"/>
                      <a:pt x="161" y="0"/>
                    </a:cubicBezTo>
                    <a:lnTo>
                      <a:pt x="82" y="0"/>
                    </a:lnTo>
                    <a:cubicBezTo>
                      <a:pt x="37" y="0"/>
                      <a:pt x="0" y="37"/>
                      <a:pt x="0" y="82"/>
                    </a:cubicBezTo>
                    <a:lnTo>
                      <a:pt x="0" y="165"/>
                    </a:lnTo>
                    <a:cubicBezTo>
                      <a:pt x="0" y="211"/>
                      <a:pt x="37" y="248"/>
                      <a:pt x="8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45BE49E4-D375-5349-88F3-65CB8AFBA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3598" y="2936957"/>
                <a:ext cx="325677" cy="202145"/>
              </a:xfrm>
              <a:custGeom>
                <a:avLst/>
                <a:gdLst>
                  <a:gd name="T0" fmla="*/ 109698 w 384"/>
                  <a:gd name="T1" fmla="*/ 58711 h 238"/>
                  <a:gd name="T2" fmla="*/ 28054 w 384"/>
                  <a:gd name="T3" fmla="*/ 58711 h 238"/>
                  <a:gd name="T4" fmla="*/ 28054 w 384"/>
                  <a:gd name="T5" fmla="*/ 58711 h 238"/>
                  <a:gd name="T6" fmla="*/ 28054 w 384"/>
                  <a:gd name="T7" fmla="*/ 57990 h 238"/>
                  <a:gd name="T8" fmla="*/ 36686 w 384"/>
                  <a:gd name="T9" fmla="*/ 27014 h 238"/>
                  <a:gd name="T10" fmla="*/ 36686 w 384"/>
                  <a:gd name="T11" fmla="*/ 27014 h 238"/>
                  <a:gd name="T12" fmla="*/ 36686 w 384"/>
                  <a:gd name="T13" fmla="*/ 27014 h 238"/>
                  <a:gd name="T14" fmla="*/ 101786 w 384"/>
                  <a:gd name="T15" fmla="*/ 27014 h 238"/>
                  <a:gd name="T16" fmla="*/ 101786 w 384"/>
                  <a:gd name="T17" fmla="*/ 27014 h 238"/>
                  <a:gd name="T18" fmla="*/ 101786 w 384"/>
                  <a:gd name="T19" fmla="*/ 27014 h 238"/>
                  <a:gd name="T20" fmla="*/ 110058 w 384"/>
                  <a:gd name="T21" fmla="*/ 57990 h 238"/>
                  <a:gd name="T22" fmla="*/ 110058 w 384"/>
                  <a:gd name="T23" fmla="*/ 57990 h 238"/>
                  <a:gd name="T24" fmla="*/ 109698 w 384"/>
                  <a:gd name="T25" fmla="*/ 58711 h 238"/>
                  <a:gd name="T26" fmla="*/ 127322 w 384"/>
                  <a:gd name="T27" fmla="*/ 20171 h 238"/>
                  <a:gd name="T28" fmla="*/ 127322 w 384"/>
                  <a:gd name="T29" fmla="*/ 20171 h 238"/>
                  <a:gd name="T30" fmla="*/ 101786 w 384"/>
                  <a:gd name="T31" fmla="*/ 0 h 238"/>
                  <a:gd name="T32" fmla="*/ 36686 w 384"/>
                  <a:gd name="T33" fmla="*/ 0 h 238"/>
                  <a:gd name="T34" fmla="*/ 36686 w 384"/>
                  <a:gd name="T35" fmla="*/ 0 h 238"/>
                  <a:gd name="T36" fmla="*/ 10430 w 384"/>
                  <a:gd name="T37" fmla="*/ 20171 h 238"/>
                  <a:gd name="T38" fmla="*/ 2518 w 384"/>
                  <a:gd name="T39" fmla="*/ 51147 h 238"/>
                  <a:gd name="T40" fmla="*/ 2518 w 384"/>
                  <a:gd name="T41" fmla="*/ 51147 h 238"/>
                  <a:gd name="T42" fmla="*/ 6834 w 384"/>
                  <a:gd name="T43" fmla="*/ 74559 h 238"/>
                  <a:gd name="T44" fmla="*/ 6834 w 384"/>
                  <a:gd name="T45" fmla="*/ 74559 h 238"/>
                  <a:gd name="T46" fmla="*/ 28773 w 384"/>
                  <a:gd name="T47" fmla="*/ 85365 h 238"/>
                  <a:gd name="T48" fmla="*/ 109698 w 384"/>
                  <a:gd name="T49" fmla="*/ 85365 h 238"/>
                  <a:gd name="T50" fmla="*/ 109698 w 384"/>
                  <a:gd name="T51" fmla="*/ 85365 h 238"/>
                  <a:gd name="T52" fmla="*/ 131638 w 384"/>
                  <a:gd name="T53" fmla="*/ 74559 h 238"/>
                  <a:gd name="T54" fmla="*/ 131638 w 384"/>
                  <a:gd name="T55" fmla="*/ 74559 h 238"/>
                  <a:gd name="T56" fmla="*/ 135954 w 384"/>
                  <a:gd name="T57" fmla="*/ 51147 h 238"/>
                  <a:gd name="T58" fmla="*/ 127322 w 384"/>
                  <a:gd name="T59" fmla="*/ 20171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4" h="238">
                    <a:moveTo>
                      <a:pt x="305" y="163"/>
                    </a:moveTo>
                    <a:lnTo>
                      <a:pt x="78" y="163"/>
                    </a:lnTo>
                    <a:cubicBezTo>
                      <a:pt x="78" y="163"/>
                      <a:pt x="78" y="163"/>
                      <a:pt x="78" y="161"/>
                    </a:cubicBezTo>
                    <a:lnTo>
                      <a:pt x="102" y="75"/>
                    </a:lnTo>
                    <a:lnTo>
                      <a:pt x="283" y="75"/>
                    </a:lnTo>
                    <a:lnTo>
                      <a:pt x="306" y="161"/>
                    </a:lnTo>
                    <a:cubicBezTo>
                      <a:pt x="306" y="163"/>
                      <a:pt x="305" y="163"/>
                      <a:pt x="305" y="163"/>
                    </a:cubicBezTo>
                    <a:close/>
                    <a:moveTo>
                      <a:pt x="354" y="56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3" y="0"/>
                    </a:cubicBezTo>
                    <a:lnTo>
                      <a:pt x="102" y="0"/>
                    </a:lnTo>
                    <a:cubicBezTo>
                      <a:pt x="69" y="0"/>
                      <a:pt x="38" y="23"/>
                      <a:pt x="29" y="56"/>
                    </a:cubicBezTo>
                    <a:lnTo>
                      <a:pt x="7" y="142"/>
                    </a:lnTo>
                    <a:cubicBezTo>
                      <a:pt x="0" y="164"/>
                      <a:pt x="6" y="189"/>
                      <a:pt x="19" y="207"/>
                    </a:cubicBezTo>
                    <a:cubicBezTo>
                      <a:pt x="34" y="226"/>
                      <a:pt x="56" y="237"/>
                      <a:pt x="80" y="237"/>
                    </a:cubicBezTo>
                    <a:lnTo>
                      <a:pt x="305" y="237"/>
                    </a:lnTo>
                    <a:cubicBezTo>
                      <a:pt x="329" y="237"/>
                      <a:pt x="351" y="226"/>
                      <a:pt x="366" y="207"/>
                    </a:cubicBezTo>
                    <a:cubicBezTo>
                      <a:pt x="379" y="189"/>
                      <a:pt x="383" y="164"/>
                      <a:pt x="378" y="142"/>
                    </a:cubicBezTo>
                    <a:lnTo>
                      <a:pt x="354" y="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1667F343-A4C4-A04E-BBE6-5592A1EC6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9667" y="2704864"/>
                <a:ext cx="209632" cy="209632"/>
              </a:xfrm>
              <a:custGeom>
                <a:avLst/>
                <a:gdLst>
                  <a:gd name="T0" fmla="*/ 61686 w 245"/>
                  <a:gd name="T1" fmla="*/ 29276 h 249"/>
                  <a:gd name="T2" fmla="*/ 61686 w 245"/>
                  <a:gd name="T3" fmla="*/ 58910 h 249"/>
                  <a:gd name="T4" fmla="*/ 61686 w 245"/>
                  <a:gd name="T5" fmla="*/ 58910 h 249"/>
                  <a:gd name="T6" fmla="*/ 58420 w 245"/>
                  <a:gd name="T7" fmla="*/ 62123 h 249"/>
                  <a:gd name="T8" fmla="*/ 30117 w 245"/>
                  <a:gd name="T9" fmla="*/ 62123 h 249"/>
                  <a:gd name="T10" fmla="*/ 30117 w 245"/>
                  <a:gd name="T11" fmla="*/ 62123 h 249"/>
                  <a:gd name="T12" fmla="*/ 27214 w 245"/>
                  <a:gd name="T13" fmla="*/ 58910 h 249"/>
                  <a:gd name="T14" fmla="*/ 27214 w 245"/>
                  <a:gd name="T15" fmla="*/ 29276 h 249"/>
                  <a:gd name="T16" fmla="*/ 27214 w 245"/>
                  <a:gd name="T17" fmla="*/ 29276 h 249"/>
                  <a:gd name="T18" fmla="*/ 30117 w 245"/>
                  <a:gd name="T19" fmla="*/ 26777 h 249"/>
                  <a:gd name="T20" fmla="*/ 58420 w 245"/>
                  <a:gd name="T21" fmla="*/ 26777 h 249"/>
                  <a:gd name="T22" fmla="*/ 58420 w 245"/>
                  <a:gd name="T23" fmla="*/ 26777 h 249"/>
                  <a:gd name="T24" fmla="*/ 61686 w 245"/>
                  <a:gd name="T25" fmla="*/ 29276 h 249"/>
                  <a:gd name="T26" fmla="*/ 0 w 245"/>
                  <a:gd name="T27" fmla="*/ 29276 h 249"/>
                  <a:gd name="T28" fmla="*/ 0 w 245"/>
                  <a:gd name="T29" fmla="*/ 58910 h 249"/>
                  <a:gd name="T30" fmla="*/ 0 w 245"/>
                  <a:gd name="T31" fmla="*/ 58910 h 249"/>
                  <a:gd name="T32" fmla="*/ 30117 w 245"/>
                  <a:gd name="T33" fmla="*/ 88543 h 249"/>
                  <a:gd name="T34" fmla="*/ 58420 w 245"/>
                  <a:gd name="T35" fmla="*/ 88543 h 249"/>
                  <a:gd name="T36" fmla="*/ 58420 w 245"/>
                  <a:gd name="T37" fmla="*/ 88543 h 249"/>
                  <a:gd name="T38" fmla="*/ 88537 w 245"/>
                  <a:gd name="T39" fmla="*/ 58910 h 249"/>
                  <a:gd name="T40" fmla="*/ 88537 w 245"/>
                  <a:gd name="T41" fmla="*/ 29276 h 249"/>
                  <a:gd name="T42" fmla="*/ 88537 w 245"/>
                  <a:gd name="T43" fmla="*/ 29276 h 249"/>
                  <a:gd name="T44" fmla="*/ 58420 w 245"/>
                  <a:gd name="T45" fmla="*/ 0 h 249"/>
                  <a:gd name="T46" fmla="*/ 30117 w 245"/>
                  <a:gd name="T47" fmla="*/ 0 h 249"/>
                  <a:gd name="T48" fmla="*/ 30117 w 245"/>
                  <a:gd name="T49" fmla="*/ 0 h 249"/>
                  <a:gd name="T50" fmla="*/ 0 w 245"/>
                  <a:gd name="T51" fmla="*/ 29276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5" h="249">
                    <a:moveTo>
                      <a:pt x="170" y="82"/>
                    </a:moveTo>
                    <a:lnTo>
                      <a:pt x="170" y="165"/>
                    </a:lnTo>
                    <a:cubicBezTo>
                      <a:pt x="170" y="170"/>
                      <a:pt x="166" y="174"/>
                      <a:pt x="161" y="174"/>
                    </a:cubicBezTo>
                    <a:lnTo>
                      <a:pt x="83" y="174"/>
                    </a:lnTo>
                    <a:cubicBezTo>
                      <a:pt x="79" y="174"/>
                      <a:pt x="75" y="170"/>
                      <a:pt x="75" y="165"/>
                    </a:cubicBezTo>
                    <a:lnTo>
                      <a:pt x="75" y="82"/>
                    </a:lnTo>
                    <a:cubicBezTo>
                      <a:pt x="75" y="77"/>
                      <a:pt x="79" y="75"/>
                      <a:pt x="83" y="75"/>
                    </a:cubicBezTo>
                    <a:lnTo>
                      <a:pt x="161" y="75"/>
                    </a:lnTo>
                    <a:cubicBezTo>
                      <a:pt x="166" y="75"/>
                      <a:pt x="170" y="77"/>
                      <a:pt x="170" y="82"/>
                    </a:cubicBezTo>
                    <a:close/>
                    <a:moveTo>
                      <a:pt x="0" y="82"/>
                    </a:moveTo>
                    <a:lnTo>
                      <a:pt x="0" y="165"/>
                    </a:lnTo>
                    <a:cubicBezTo>
                      <a:pt x="0" y="211"/>
                      <a:pt x="37" y="248"/>
                      <a:pt x="83" y="248"/>
                    </a:cubicBezTo>
                    <a:lnTo>
                      <a:pt x="161" y="248"/>
                    </a:lnTo>
                    <a:cubicBezTo>
                      <a:pt x="207" y="248"/>
                      <a:pt x="244" y="211"/>
                      <a:pt x="244" y="165"/>
                    </a:cubicBezTo>
                    <a:lnTo>
                      <a:pt x="244" y="82"/>
                    </a:lnTo>
                    <a:cubicBezTo>
                      <a:pt x="244" y="37"/>
                      <a:pt x="207" y="0"/>
                      <a:pt x="161" y="0"/>
                    </a:cubicBezTo>
                    <a:lnTo>
                      <a:pt x="83" y="0"/>
                    </a:lnTo>
                    <a:cubicBezTo>
                      <a:pt x="37" y="0"/>
                      <a:pt x="0" y="37"/>
                      <a:pt x="0" y="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DAD794F3-340A-9C48-9207-B0830F27C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9772" y="2936957"/>
                <a:ext cx="325677" cy="202145"/>
              </a:xfrm>
              <a:custGeom>
                <a:avLst/>
                <a:gdLst>
                  <a:gd name="T0" fmla="*/ 109413 w 385"/>
                  <a:gd name="T1" fmla="*/ 58711 h 238"/>
                  <a:gd name="T2" fmla="*/ 28340 w 385"/>
                  <a:gd name="T3" fmla="*/ 58711 h 238"/>
                  <a:gd name="T4" fmla="*/ 28340 w 385"/>
                  <a:gd name="T5" fmla="*/ 58711 h 238"/>
                  <a:gd name="T6" fmla="*/ 28340 w 385"/>
                  <a:gd name="T7" fmla="*/ 57990 h 238"/>
                  <a:gd name="T8" fmla="*/ 36232 w 385"/>
                  <a:gd name="T9" fmla="*/ 27014 h 238"/>
                  <a:gd name="T10" fmla="*/ 36232 w 385"/>
                  <a:gd name="T11" fmla="*/ 27014 h 238"/>
                  <a:gd name="T12" fmla="*/ 36591 w 385"/>
                  <a:gd name="T13" fmla="*/ 27014 h 238"/>
                  <a:gd name="T14" fmla="*/ 101163 w 385"/>
                  <a:gd name="T15" fmla="*/ 27014 h 238"/>
                  <a:gd name="T16" fmla="*/ 101163 w 385"/>
                  <a:gd name="T17" fmla="*/ 27014 h 238"/>
                  <a:gd name="T18" fmla="*/ 101521 w 385"/>
                  <a:gd name="T19" fmla="*/ 27014 h 238"/>
                  <a:gd name="T20" fmla="*/ 109413 w 385"/>
                  <a:gd name="T21" fmla="*/ 57990 h 238"/>
                  <a:gd name="T22" fmla="*/ 109413 w 385"/>
                  <a:gd name="T23" fmla="*/ 57990 h 238"/>
                  <a:gd name="T24" fmla="*/ 109413 w 385"/>
                  <a:gd name="T25" fmla="*/ 58711 h 238"/>
                  <a:gd name="T26" fmla="*/ 135601 w 385"/>
                  <a:gd name="T27" fmla="*/ 51147 h 238"/>
                  <a:gd name="T28" fmla="*/ 126991 w 385"/>
                  <a:gd name="T29" fmla="*/ 20171 h 238"/>
                  <a:gd name="T30" fmla="*/ 126991 w 385"/>
                  <a:gd name="T31" fmla="*/ 20171 h 238"/>
                  <a:gd name="T32" fmla="*/ 101163 w 385"/>
                  <a:gd name="T33" fmla="*/ 0 h 238"/>
                  <a:gd name="T34" fmla="*/ 36591 w 385"/>
                  <a:gd name="T35" fmla="*/ 0 h 238"/>
                  <a:gd name="T36" fmla="*/ 36591 w 385"/>
                  <a:gd name="T37" fmla="*/ 0 h 238"/>
                  <a:gd name="T38" fmla="*/ 10762 w 385"/>
                  <a:gd name="T39" fmla="*/ 20171 h 238"/>
                  <a:gd name="T40" fmla="*/ 2511 w 385"/>
                  <a:gd name="T41" fmla="*/ 51147 h 238"/>
                  <a:gd name="T42" fmla="*/ 2511 w 385"/>
                  <a:gd name="T43" fmla="*/ 51147 h 238"/>
                  <a:gd name="T44" fmla="*/ 7175 w 385"/>
                  <a:gd name="T45" fmla="*/ 74559 h 238"/>
                  <a:gd name="T46" fmla="*/ 7175 w 385"/>
                  <a:gd name="T47" fmla="*/ 74559 h 238"/>
                  <a:gd name="T48" fmla="*/ 28340 w 385"/>
                  <a:gd name="T49" fmla="*/ 85365 h 238"/>
                  <a:gd name="T50" fmla="*/ 109413 w 385"/>
                  <a:gd name="T51" fmla="*/ 85365 h 238"/>
                  <a:gd name="T52" fmla="*/ 109413 w 385"/>
                  <a:gd name="T53" fmla="*/ 85365 h 238"/>
                  <a:gd name="T54" fmla="*/ 130937 w 385"/>
                  <a:gd name="T55" fmla="*/ 74559 h 238"/>
                  <a:gd name="T56" fmla="*/ 130937 w 385"/>
                  <a:gd name="T57" fmla="*/ 74559 h 238"/>
                  <a:gd name="T58" fmla="*/ 135601 w 385"/>
                  <a:gd name="T59" fmla="*/ 51147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5" h="238">
                    <a:moveTo>
                      <a:pt x="305" y="163"/>
                    </a:moveTo>
                    <a:lnTo>
                      <a:pt x="79" y="163"/>
                    </a:lnTo>
                    <a:cubicBezTo>
                      <a:pt x="79" y="163"/>
                      <a:pt x="77" y="163"/>
                      <a:pt x="79" y="161"/>
                    </a:cubicBezTo>
                    <a:lnTo>
                      <a:pt x="101" y="75"/>
                    </a:lnTo>
                    <a:cubicBezTo>
                      <a:pt x="102" y="75"/>
                      <a:pt x="102" y="75"/>
                      <a:pt x="102" y="75"/>
                    </a:cubicBezTo>
                    <a:lnTo>
                      <a:pt x="282" y="75"/>
                    </a:lnTo>
                    <a:lnTo>
                      <a:pt x="283" y="75"/>
                    </a:lnTo>
                    <a:lnTo>
                      <a:pt x="305" y="161"/>
                    </a:lnTo>
                    <a:cubicBezTo>
                      <a:pt x="307" y="163"/>
                      <a:pt x="305" y="163"/>
                      <a:pt x="305" y="163"/>
                    </a:cubicBezTo>
                    <a:close/>
                    <a:moveTo>
                      <a:pt x="378" y="142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2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6"/>
                    </a:cubicBezTo>
                    <a:lnTo>
                      <a:pt x="7" y="142"/>
                    </a:lnTo>
                    <a:cubicBezTo>
                      <a:pt x="0" y="164"/>
                      <a:pt x="5" y="189"/>
                      <a:pt x="20" y="207"/>
                    </a:cubicBezTo>
                    <a:cubicBezTo>
                      <a:pt x="35" y="226"/>
                      <a:pt x="55" y="237"/>
                      <a:pt x="79" y="237"/>
                    </a:cubicBezTo>
                    <a:lnTo>
                      <a:pt x="305" y="237"/>
                    </a:lnTo>
                    <a:cubicBezTo>
                      <a:pt x="329" y="237"/>
                      <a:pt x="350" y="226"/>
                      <a:pt x="365" y="207"/>
                    </a:cubicBezTo>
                    <a:cubicBezTo>
                      <a:pt x="380" y="189"/>
                      <a:pt x="384" y="164"/>
                      <a:pt x="37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F23433C3-4E36-5744-8A99-17FF0C69F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4565" y="2386671"/>
                <a:ext cx="763660" cy="288246"/>
              </a:xfrm>
              <a:custGeom>
                <a:avLst/>
                <a:gdLst>
                  <a:gd name="T0" fmla="*/ 9366 w 899"/>
                  <a:gd name="T1" fmla="*/ 118653 h 341"/>
                  <a:gd name="T2" fmla="*/ 9366 w 899"/>
                  <a:gd name="T3" fmla="*/ 118653 h 341"/>
                  <a:gd name="T4" fmla="*/ 27018 w 899"/>
                  <a:gd name="T5" fmla="*/ 112201 h 341"/>
                  <a:gd name="T6" fmla="*/ 27018 w 899"/>
                  <a:gd name="T7" fmla="*/ 112201 h 341"/>
                  <a:gd name="T8" fmla="*/ 80692 w 899"/>
                  <a:gd name="T9" fmla="*/ 50186 h 341"/>
                  <a:gd name="T10" fmla="*/ 80692 w 899"/>
                  <a:gd name="T11" fmla="*/ 50186 h 341"/>
                  <a:gd name="T12" fmla="*/ 162105 w 899"/>
                  <a:gd name="T13" fmla="*/ 26527 h 341"/>
                  <a:gd name="T14" fmla="*/ 162105 w 899"/>
                  <a:gd name="T15" fmla="*/ 26527 h 341"/>
                  <a:gd name="T16" fmla="*/ 242797 w 899"/>
                  <a:gd name="T17" fmla="*/ 50186 h 341"/>
                  <a:gd name="T18" fmla="*/ 242797 w 899"/>
                  <a:gd name="T19" fmla="*/ 50186 h 341"/>
                  <a:gd name="T20" fmla="*/ 295752 w 899"/>
                  <a:gd name="T21" fmla="*/ 111125 h 341"/>
                  <a:gd name="T22" fmla="*/ 295752 w 899"/>
                  <a:gd name="T23" fmla="*/ 111125 h 341"/>
                  <a:gd name="T24" fmla="*/ 314124 w 899"/>
                  <a:gd name="T25" fmla="*/ 117936 h 341"/>
                  <a:gd name="T26" fmla="*/ 314124 w 899"/>
                  <a:gd name="T27" fmla="*/ 117936 h 341"/>
                  <a:gd name="T28" fmla="*/ 320608 w 899"/>
                  <a:gd name="T29" fmla="*/ 99654 h 341"/>
                  <a:gd name="T30" fmla="*/ 320608 w 899"/>
                  <a:gd name="T31" fmla="*/ 99654 h 341"/>
                  <a:gd name="T32" fmla="*/ 256847 w 899"/>
                  <a:gd name="T33" fmla="*/ 27961 h 341"/>
                  <a:gd name="T34" fmla="*/ 256847 w 899"/>
                  <a:gd name="T35" fmla="*/ 27961 h 341"/>
                  <a:gd name="T36" fmla="*/ 162105 w 899"/>
                  <a:gd name="T37" fmla="*/ 0 h 341"/>
                  <a:gd name="T38" fmla="*/ 162105 w 899"/>
                  <a:gd name="T39" fmla="*/ 0 h 341"/>
                  <a:gd name="T40" fmla="*/ 65923 w 899"/>
                  <a:gd name="T41" fmla="*/ 27961 h 341"/>
                  <a:gd name="T42" fmla="*/ 65923 w 899"/>
                  <a:gd name="T43" fmla="*/ 27961 h 341"/>
                  <a:gd name="T44" fmla="*/ 2522 w 899"/>
                  <a:gd name="T45" fmla="*/ 101088 h 341"/>
                  <a:gd name="T46" fmla="*/ 2522 w 899"/>
                  <a:gd name="T47" fmla="*/ 101088 h 341"/>
                  <a:gd name="T48" fmla="*/ 9366 w 899"/>
                  <a:gd name="T49" fmla="*/ 118653 h 3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99" h="341">
                    <a:moveTo>
                      <a:pt x="26" y="331"/>
                    </a:moveTo>
                    <a:lnTo>
                      <a:pt x="26" y="331"/>
                    </a:lnTo>
                    <a:cubicBezTo>
                      <a:pt x="45" y="340"/>
                      <a:pt x="69" y="326"/>
                      <a:pt x="75" y="313"/>
                    </a:cubicBezTo>
                    <a:cubicBezTo>
                      <a:pt x="108" y="242"/>
                      <a:pt x="159" y="183"/>
                      <a:pt x="224" y="140"/>
                    </a:cubicBezTo>
                    <a:cubicBezTo>
                      <a:pt x="292" y="97"/>
                      <a:pt x="369" y="74"/>
                      <a:pt x="450" y="74"/>
                    </a:cubicBezTo>
                    <a:cubicBezTo>
                      <a:pt x="528" y="74"/>
                      <a:pt x="606" y="97"/>
                      <a:pt x="674" y="140"/>
                    </a:cubicBezTo>
                    <a:cubicBezTo>
                      <a:pt x="737" y="182"/>
                      <a:pt x="789" y="241"/>
                      <a:pt x="821" y="310"/>
                    </a:cubicBezTo>
                    <a:cubicBezTo>
                      <a:pt x="830" y="329"/>
                      <a:pt x="853" y="337"/>
                      <a:pt x="872" y="329"/>
                    </a:cubicBezTo>
                    <a:cubicBezTo>
                      <a:pt x="890" y="319"/>
                      <a:pt x="898" y="297"/>
                      <a:pt x="890" y="278"/>
                    </a:cubicBezTo>
                    <a:cubicBezTo>
                      <a:pt x="851" y="196"/>
                      <a:pt x="789" y="127"/>
                      <a:pt x="713" y="78"/>
                    </a:cubicBezTo>
                    <a:cubicBezTo>
                      <a:pt x="635" y="26"/>
                      <a:pt x="543" y="0"/>
                      <a:pt x="450" y="0"/>
                    </a:cubicBezTo>
                    <a:cubicBezTo>
                      <a:pt x="355" y="0"/>
                      <a:pt x="263" y="28"/>
                      <a:pt x="183" y="78"/>
                    </a:cubicBezTo>
                    <a:cubicBezTo>
                      <a:pt x="106" y="128"/>
                      <a:pt x="45" y="199"/>
                      <a:pt x="7" y="282"/>
                    </a:cubicBezTo>
                    <a:cubicBezTo>
                      <a:pt x="0" y="300"/>
                      <a:pt x="7" y="322"/>
                      <a:pt x="26" y="3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82CD76D-4105-CB4A-A62F-41CC6EC94E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4B3B4-9F52-6949-8FC5-9AF4252C53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819296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58067-DF0C-9E47-B574-8ACECA13D9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176107-8A98-614E-A00E-EE53D79A6326}"/>
              </a:ext>
            </a:extLst>
          </p:cNvPr>
          <p:cNvSpPr/>
          <p:nvPr/>
        </p:nvSpPr>
        <p:spPr>
          <a:xfrm rot="10800000" flipH="1" flipV="1">
            <a:off x="-3" y="-14525"/>
            <a:ext cx="24377649" cy="13730525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127C10-B3CA-B548-A7BA-53E5427D36CF}"/>
              </a:ext>
            </a:extLst>
          </p:cNvPr>
          <p:cNvGrpSpPr/>
          <p:nvPr/>
        </p:nvGrpSpPr>
        <p:grpSpPr>
          <a:xfrm>
            <a:off x="6248237" y="5955174"/>
            <a:ext cx="15479451" cy="2585323"/>
            <a:chOff x="4032242" y="5565338"/>
            <a:chExt cx="15479451" cy="25853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032242" y="5565338"/>
              <a:ext cx="1547945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DEVICES SAMPLES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4032242" y="7504330"/>
              <a:ext cx="15479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E7B01EE-2265-644F-856D-DF5A174F7852}"/>
              </a:ext>
            </a:extLst>
          </p:cNvPr>
          <p:cNvSpPr/>
          <p:nvPr/>
        </p:nvSpPr>
        <p:spPr>
          <a:xfrm>
            <a:off x="0" y="5149516"/>
            <a:ext cx="21515707" cy="1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95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9A403B-9F3B-6647-97F4-5DF7C408DA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D918A5-8D5A-934A-8F5B-19355D6D629F}"/>
              </a:ext>
            </a:extLst>
          </p:cNvPr>
          <p:cNvSpPr/>
          <p:nvPr/>
        </p:nvSpPr>
        <p:spPr>
          <a:xfrm rot="10800000" flipH="1" flipV="1">
            <a:off x="-3" y="5137277"/>
            <a:ext cx="24377649" cy="8578723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Phone Preview Sample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pic>
        <p:nvPicPr>
          <p:cNvPr id="21" name="Picture 20" descr="iPhone6_mockup_front_white.png">
            <a:extLst>
              <a:ext uri="{FF2B5EF4-FFF2-40B4-BE49-F238E27FC236}">
                <a16:creationId xmlns:a16="http://schemas.microsoft.com/office/drawing/2014/main" id="{0528AA50-1816-4A49-AD53-7222FFC9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540" y="855406"/>
            <a:ext cx="7641109" cy="12005188"/>
          </a:xfrm>
          <a:prstGeom prst="rect">
            <a:avLst/>
          </a:prstGeom>
        </p:spPr>
      </p:pic>
      <p:pic>
        <p:nvPicPr>
          <p:cNvPr id="24" name="Picture 23" descr="iPhone6_mockup_front_white.png">
            <a:extLst>
              <a:ext uri="{FF2B5EF4-FFF2-40B4-BE49-F238E27FC236}">
                <a16:creationId xmlns:a16="http://schemas.microsoft.com/office/drawing/2014/main" id="{47B9396A-4912-164E-A667-A53CDD75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305" y="855406"/>
            <a:ext cx="7641109" cy="120051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8EAF9E3-4AB7-2E40-833B-67A880AE6372}"/>
              </a:ext>
            </a:extLst>
          </p:cNvPr>
          <p:cNvGrpSpPr/>
          <p:nvPr/>
        </p:nvGrpSpPr>
        <p:grpSpPr>
          <a:xfrm>
            <a:off x="1659518" y="11143200"/>
            <a:ext cx="5026650" cy="948314"/>
            <a:chOff x="2861944" y="9091798"/>
            <a:chExt cx="5026650" cy="948314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22579D0-82E7-224E-B50B-09226A72119D}"/>
                </a:ext>
              </a:extLst>
            </p:cNvPr>
            <p:cNvSpPr/>
            <p:nvPr/>
          </p:nvSpPr>
          <p:spPr>
            <a:xfrm>
              <a:off x="2861944" y="9091798"/>
              <a:ext cx="5026650" cy="948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0C70F3-B7BF-2442-8D5D-419D4931B713}"/>
                </a:ext>
              </a:extLst>
            </p:cNvPr>
            <p:cNvSpPr txBox="1"/>
            <p:nvPr/>
          </p:nvSpPr>
          <p:spPr>
            <a:xfrm>
              <a:off x="3161422" y="9375948"/>
              <a:ext cx="4427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04B7CC-E9CE-4042-BFAA-042D51F9881A}"/>
              </a:ext>
            </a:extLst>
          </p:cNvPr>
          <p:cNvGrpSpPr/>
          <p:nvPr/>
        </p:nvGrpSpPr>
        <p:grpSpPr>
          <a:xfrm>
            <a:off x="1494929" y="6493835"/>
            <a:ext cx="9178454" cy="3561628"/>
            <a:chOff x="1659518" y="5175655"/>
            <a:chExt cx="9178454" cy="3561628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58BD3704-AF76-6C46-AD78-5E6A47482210}"/>
                </a:ext>
              </a:extLst>
            </p:cNvPr>
            <p:cNvSpPr txBox="1">
              <a:spLocks/>
            </p:cNvSpPr>
            <p:nvPr/>
          </p:nvSpPr>
          <p:spPr>
            <a:xfrm>
              <a:off x="1659518" y="5821986"/>
              <a:ext cx="9178454" cy="291529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believe. To be successful, marketers should understand the life cycle of a product, and business executives.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3FD6DC-C5AB-D140-9E14-E3DA475E17F2}"/>
                </a:ext>
              </a:extLst>
            </p:cNvPr>
            <p:cNvSpPr/>
            <p:nvPr/>
          </p:nvSpPr>
          <p:spPr>
            <a:xfrm>
              <a:off x="1794984" y="5175655"/>
              <a:ext cx="55667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Consumer Demand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0371B-0784-234F-8E07-BAF5D38104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B4C072E-040F-924D-9D27-A07A3EB155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855541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DF2FFB-53E4-C940-8032-7B0DB68D34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D918A5-8D5A-934A-8F5B-19355D6D629F}"/>
              </a:ext>
            </a:extLst>
          </p:cNvPr>
          <p:cNvSpPr/>
          <p:nvPr/>
        </p:nvSpPr>
        <p:spPr>
          <a:xfrm rot="10800000" flipH="1" flipV="1">
            <a:off x="-3" y="6493835"/>
            <a:ext cx="24377649" cy="7222165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Tablet Preview Sample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04B7CC-E9CE-4042-BFAA-042D51F9881A}"/>
              </a:ext>
            </a:extLst>
          </p:cNvPr>
          <p:cNvGrpSpPr/>
          <p:nvPr/>
        </p:nvGrpSpPr>
        <p:grpSpPr>
          <a:xfrm>
            <a:off x="1494928" y="3545531"/>
            <a:ext cx="13883617" cy="1907329"/>
            <a:chOff x="1659517" y="5175655"/>
            <a:chExt cx="13883617" cy="1907329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58BD3704-AF76-6C46-AD78-5E6A47482210}"/>
                </a:ext>
              </a:extLst>
            </p:cNvPr>
            <p:cNvSpPr txBox="1">
              <a:spLocks/>
            </p:cNvSpPr>
            <p:nvPr/>
          </p:nvSpPr>
          <p:spPr>
            <a:xfrm>
              <a:off x="1659517" y="5821986"/>
              <a:ext cx="13883617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 Ideally, a product should meet a certain consumer demand, or it should be so compelling that consumers believe.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3FD6DC-C5AB-D140-9E14-E3DA475E17F2}"/>
                </a:ext>
              </a:extLst>
            </p:cNvPr>
            <p:cNvSpPr/>
            <p:nvPr/>
          </p:nvSpPr>
          <p:spPr>
            <a:xfrm>
              <a:off x="1794984" y="5175655"/>
              <a:ext cx="556671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Consumer Demand</a:t>
              </a:r>
            </a:p>
          </p:txBody>
        </p:sp>
      </p:grpSp>
      <p:grpSp>
        <p:nvGrpSpPr>
          <p:cNvPr id="26" name="Group 1104">
            <a:extLst>
              <a:ext uri="{FF2B5EF4-FFF2-40B4-BE49-F238E27FC236}">
                <a16:creationId xmlns:a16="http://schemas.microsoft.com/office/drawing/2014/main" id="{A5E6BC84-B7A6-4B46-B13A-47C27019BDC2}"/>
              </a:ext>
            </a:extLst>
          </p:cNvPr>
          <p:cNvGrpSpPr>
            <a:grpSpLocks noChangeAspect="1"/>
          </p:cNvGrpSpPr>
          <p:nvPr/>
        </p:nvGrpSpPr>
        <p:grpSpPr>
          <a:xfrm>
            <a:off x="17710370" y="1032440"/>
            <a:ext cx="7864860" cy="11651120"/>
            <a:chOff x="0" y="0"/>
            <a:chExt cx="6591305" cy="9765731"/>
          </a:xfrm>
        </p:grpSpPr>
        <p:grpSp>
          <p:nvGrpSpPr>
            <p:cNvPr id="29" name="Group 1102">
              <a:extLst>
                <a:ext uri="{FF2B5EF4-FFF2-40B4-BE49-F238E27FC236}">
                  <a16:creationId xmlns:a16="http://schemas.microsoft.com/office/drawing/2014/main" id="{F746AD2E-6500-6448-98B6-8D4F55A36FC2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31" name="Mini-iPad-B&amp;W-Mockup.png">
                <a:extLst>
                  <a:ext uri="{FF2B5EF4-FFF2-40B4-BE49-F238E27FC236}">
                    <a16:creationId xmlns:a16="http://schemas.microsoft.com/office/drawing/2014/main" id="{87988D8A-C76E-2B4D-9485-BAEFBAEA4797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2" name="Shape 1101">
                <a:extLst>
                  <a:ext uri="{FF2B5EF4-FFF2-40B4-BE49-F238E27FC236}">
                    <a16:creationId xmlns:a16="http://schemas.microsoft.com/office/drawing/2014/main" id="{7F4B1704-1191-D944-A5DA-0965D3BC1A59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3966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8" dirty="0">
                  <a:latin typeface="Calibri Light"/>
                </a:endParaRPr>
              </a:p>
            </p:txBody>
          </p:sp>
        </p:grpSp>
        <p:pic>
          <p:nvPicPr>
            <p:cNvPr id="30" name="placeholder.png">
              <a:extLst>
                <a:ext uri="{FF2B5EF4-FFF2-40B4-BE49-F238E27FC236}">
                  <a16:creationId xmlns:a16="http://schemas.microsoft.com/office/drawing/2014/main" id="{81A12880-7649-6F4E-8EA5-9356F37C4E97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1E602E9-432F-B249-BE28-1EDE542F17BF}"/>
              </a:ext>
            </a:extLst>
          </p:cNvPr>
          <p:cNvGrpSpPr/>
          <p:nvPr/>
        </p:nvGrpSpPr>
        <p:grpSpPr>
          <a:xfrm>
            <a:off x="1659517" y="7919573"/>
            <a:ext cx="6076285" cy="4370690"/>
            <a:chOff x="3257068" y="13909410"/>
            <a:chExt cx="6076285" cy="437069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BCFFBAE-B20A-8140-9415-98D7B7BB58E1}"/>
                </a:ext>
              </a:extLst>
            </p:cNvPr>
            <p:cNvGrpSpPr/>
            <p:nvPr/>
          </p:nvGrpSpPr>
          <p:grpSpPr>
            <a:xfrm>
              <a:off x="3257068" y="16668097"/>
              <a:ext cx="1612004" cy="1612003"/>
              <a:chOff x="8318323" y="6711236"/>
              <a:chExt cx="2519748" cy="251974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9344EBC-EDF2-4C44-8774-34B00DADC9E4}"/>
                  </a:ext>
                </a:extLst>
              </p:cNvPr>
              <p:cNvSpPr/>
              <p:nvPr/>
            </p:nvSpPr>
            <p:spPr>
              <a:xfrm>
                <a:off x="8318323" y="6711236"/>
                <a:ext cx="2519748" cy="25197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D40982B-CAF7-CF45-983D-EF17D61880DD}"/>
                  </a:ext>
                </a:extLst>
              </p:cNvPr>
              <p:cNvGrpSpPr/>
              <p:nvPr/>
            </p:nvGrpSpPr>
            <p:grpSpPr>
              <a:xfrm>
                <a:off x="8962692" y="7407364"/>
                <a:ext cx="1231008" cy="1149792"/>
                <a:chOff x="8657130" y="2323034"/>
                <a:chExt cx="1078109" cy="1006982"/>
              </a:xfrm>
              <a:solidFill>
                <a:schemeClr val="bg1"/>
              </a:solidFill>
            </p:grpSpPr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AE36C544-0670-A648-ABC2-AE802CB63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57130" y="2323034"/>
                  <a:ext cx="1078109" cy="1006982"/>
                </a:xfrm>
                <a:custGeom>
                  <a:avLst/>
                  <a:gdLst>
                    <a:gd name="T0" fmla="*/ 228239 w 1268"/>
                    <a:gd name="T1" fmla="*/ 347237 h 1188"/>
                    <a:gd name="T2" fmla="*/ 228239 w 1268"/>
                    <a:gd name="T3" fmla="*/ 347237 h 1188"/>
                    <a:gd name="T4" fmla="*/ 198673 w 1268"/>
                    <a:gd name="T5" fmla="*/ 345440 h 1188"/>
                    <a:gd name="T6" fmla="*/ 198673 w 1268"/>
                    <a:gd name="T7" fmla="*/ 345440 h 1188"/>
                    <a:gd name="T8" fmla="*/ 183890 w 1268"/>
                    <a:gd name="T9" fmla="*/ 350832 h 1188"/>
                    <a:gd name="T10" fmla="*/ 183890 w 1268"/>
                    <a:gd name="T11" fmla="*/ 350832 h 1188"/>
                    <a:gd name="T12" fmla="*/ 119709 w 1268"/>
                    <a:gd name="T13" fmla="*/ 389294 h 1188"/>
                    <a:gd name="T14" fmla="*/ 119709 w 1268"/>
                    <a:gd name="T15" fmla="*/ 389294 h 1188"/>
                    <a:gd name="T16" fmla="*/ 72835 w 1268"/>
                    <a:gd name="T17" fmla="*/ 398280 h 1188"/>
                    <a:gd name="T18" fmla="*/ 72835 w 1268"/>
                    <a:gd name="T19" fmla="*/ 398280 h 1188"/>
                    <a:gd name="T20" fmla="*/ 90503 w 1268"/>
                    <a:gd name="T21" fmla="*/ 380307 h 1188"/>
                    <a:gd name="T22" fmla="*/ 90503 w 1268"/>
                    <a:gd name="T23" fmla="*/ 380307 h 1188"/>
                    <a:gd name="T24" fmla="*/ 107449 w 1268"/>
                    <a:gd name="T25" fmla="*/ 333937 h 1188"/>
                    <a:gd name="T26" fmla="*/ 107449 w 1268"/>
                    <a:gd name="T27" fmla="*/ 333937 h 1188"/>
                    <a:gd name="T28" fmla="*/ 106368 w 1268"/>
                    <a:gd name="T29" fmla="*/ 322435 h 1188"/>
                    <a:gd name="T30" fmla="*/ 106368 w 1268"/>
                    <a:gd name="T31" fmla="*/ 322435 h 1188"/>
                    <a:gd name="T32" fmla="*/ 98796 w 1268"/>
                    <a:gd name="T33" fmla="*/ 309494 h 1188"/>
                    <a:gd name="T34" fmla="*/ 98796 w 1268"/>
                    <a:gd name="T35" fmla="*/ 309494 h 1188"/>
                    <a:gd name="T36" fmla="*/ 26682 w 1268"/>
                    <a:gd name="T37" fmla="*/ 186559 h 1188"/>
                    <a:gd name="T38" fmla="*/ 26682 w 1268"/>
                    <a:gd name="T39" fmla="*/ 186559 h 1188"/>
                    <a:gd name="T40" fmla="*/ 228239 w 1268"/>
                    <a:gd name="T41" fmla="*/ 26600 h 1188"/>
                    <a:gd name="T42" fmla="*/ 228239 w 1268"/>
                    <a:gd name="T43" fmla="*/ 26600 h 1188"/>
                    <a:gd name="T44" fmla="*/ 429797 w 1268"/>
                    <a:gd name="T45" fmla="*/ 186559 h 1188"/>
                    <a:gd name="T46" fmla="*/ 429797 w 1268"/>
                    <a:gd name="T47" fmla="*/ 186559 h 1188"/>
                    <a:gd name="T48" fmla="*/ 228239 w 1268"/>
                    <a:gd name="T49" fmla="*/ 347237 h 1188"/>
                    <a:gd name="T50" fmla="*/ 388692 w 1268"/>
                    <a:gd name="T51" fmla="*/ 53559 h 1188"/>
                    <a:gd name="T52" fmla="*/ 388692 w 1268"/>
                    <a:gd name="T53" fmla="*/ 53559 h 1188"/>
                    <a:gd name="T54" fmla="*/ 228239 w 1268"/>
                    <a:gd name="T55" fmla="*/ 0 h 1188"/>
                    <a:gd name="T56" fmla="*/ 228239 w 1268"/>
                    <a:gd name="T57" fmla="*/ 0 h 1188"/>
                    <a:gd name="T58" fmla="*/ 67787 w 1268"/>
                    <a:gd name="T59" fmla="*/ 53559 h 1188"/>
                    <a:gd name="T60" fmla="*/ 67787 w 1268"/>
                    <a:gd name="T61" fmla="*/ 53559 h 1188"/>
                    <a:gd name="T62" fmla="*/ 0 w 1268"/>
                    <a:gd name="T63" fmla="*/ 186559 h 1188"/>
                    <a:gd name="T64" fmla="*/ 0 w 1268"/>
                    <a:gd name="T65" fmla="*/ 186559 h 1188"/>
                    <a:gd name="T66" fmla="*/ 80046 w 1268"/>
                    <a:gd name="T67" fmla="*/ 329264 h 1188"/>
                    <a:gd name="T68" fmla="*/ 80046 w 1268"/>
                    <a:gd name="T69" fmla="*/ 329264 h 1188"/>
                    <a:gd name="T70" fmla="*/ 80407 w 1268"/>
                    <a:gd name="T71" fmla="*/ 333937 h 1188"/>
                    <a:gd name="T72" fmla="*/ 80407 w 1268"/>
                    <a:gd name="T73" fmla="*/ 333937 h 1188"/>
                    <a:gd name="T74" fmla="*/ 38941 w 1268"/>
                    <a:gd name="T75" fmla="*/ 388934 h 1188"/>
                    <a:gd name="T76" fmla="*/ 38941 w 1268"/>
                    <a:gd name="T77" fmla="*/ 388934 h 1188"/>
                    <a:gd name="T78" fmla="*/ 28485 w 1268"/>
                    <a:gd name="T79" fmla="*/ 406548 h 1188"/>
                    <a:gd name="T80" fmla="*/ 28485 w 1268"/>
                    <a:gd name="T81" fmla="*/ 406548 h 1188"/>
                    <a:gd name="T82" fmla="*/ 34615 w 1268"/>
                    <a:gd name="T83" fmla="*/ 421286 h 1188"/>
                    <a:gd name="T84" fmla="*/ 34615 w 1268"/>
                    <a:gd name="T85" fmla="*/ 421286 h 1188"/>
                    <a:gd name="T86" fmla="*/ 48677 w 1268"/>
                    <a:gd name="T87" fmla="*/ 426678 h 1188"/>
                    <a:gd name="T88" fmla="*/ 48677 w 1268"/>
                    <a:gd name="T89" fmla="*/ 426678 h 1188"/>
                    <a:gd name="T90" fmla="*/ 49758 w 1268"/>
                    <a:gd name="T91" fmla="*/ 426678 h 1188"/>
                    <a:gd name="T92" fmla="*/ 49758 w 1268"/>
                    <a:gd name="T93" fmla="*/ 426678 h 1188"/>
                    <a:gd name="T94" fmla="*/ 199755 w 1268"/>
                    <a:gd name="T95" fmla="*/ 372399 h 1188"/>
                    <a:gd name="T96" fmla="*/ 199755 w 1268"/>
                    <a:gd name="T97" fmla="*/ 372399 h 1188"/>
                    <a:gd name="T98" fmla="*/ 228239 w 1268"/>
                    <a:gd name="T99" fmla="*/ 374197 h 1188"/>
                    <a:gd name="T100" fmla="*/ 228239 w 1268"/>
                    <a:gd name="T101" fmla="*/ 374197 h 1188"/>
                    <a:gd name="T102" fmla="*/ 388692 w 1268"/>
                    <a:gd name="T103" fmla="*/ 320278 h 1188"/>
                    <a:gd name="T104" fmla="*/ 388692 w 1268"/>
                    <a:gd name="T105" fmla="*/ 320278 h 1188"/>
                    <a:gd name="T106" fmla="*/ 456839 w 1268"/>
                    <a:gd name="T107" fmla="*/ 186559 h 1188"/>
                    <a:gd name="T108" fmla="*/ 456839 w 1268"/>
                    <a:gd name="T109" fmla="*/ 186559 h 1188"/>
                    <a:gd name="T110" fmla="*/ 388692 w 1268"/>
                    <a:gd name="T111" fmla="*/ 53559 h 1188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268" h="1188">
                      <a:moveTo>
                        <a:pt x="633" y="966"/>
                      </a:moveTo>
                      <a:lnTo>
                        <a:pt x="633" y="966"/>
                      </a:lnTo>
                      <a:cubicBezTo>
                        <a:pt x="606" y="966"/>
                        <a:pt x="577" y="965"/>
                        <a:pt x="551" y="961"/>
                      </a:cubicBezTo>
                      <a:cubicBezTo>
                        <a:pt x="535" y="959"/>
                        <a:pt x="522" y="965"/>
                        <a:pt x="510" y="976"/>
                      </a:cubicBezTo>
                      <a:cubicBezTo>
                        <a:pt x="458" y="1026"/>
                        <a:pt x="400" y="1062"/>
                        <a:pt x="332" y="1083"/>
                      </a:cubicBezTo>
                      <a:cubicBezTo>
                        <a:pt x="293" y="1095"/>
                        <a:pt x="251" y="1104"/>
                        <a:pt x="202" y="1108"/>
                      </a:cubicBezTo>
                      <a:cubicBezTo>
                        <a:pt x="221" y="1094"/>
                        <a:pt x="237" y="1076"/>
                        <a:pt x="251" y="1058"/>
                      </a:cubicBezTo>
                      <a:cubicBezTo>
                        <a:pt x="282" y="1018"/>
                        <a:pt x="298" y="974"/>
                        <a:pt x="298" y="929"/>
                      </a:cubicBezTo>
                      <a:cubicBezTo>
                        <a:pt x="298" y="917"/>
                        <a:pt x="296" y="907"/>
                        <a:pt x="295" y="897"/>
                      </a:cubicBezTo>
                      <a:cubicBezTo>
                        <a:pt x="293" y="882"/>
                        <a:pt x="286" y="870"/>
                        <a:pt x="274" y="861"/>
                      </a:cubicBezTo>
                      <a:cubicBezTo>
                        <a:pt x="146" y="777"/>
                        <a:pt x="74" y="651"/>
                        <a:pt x="74" y="519"/>
                      </a:cubicBezTo>
                      <a:cubicBezTo>
                        <a:pt x="74" y="273"/>
                        <a:pt x="324" y="74"/>
                        <a:pt x="633" y="74"/>
                      </a:cubicBezTo>
                      <a:cubicBezTo>
                        <a:pt x="942" y="74"/>
                        <a:pt x="1192" y="273"/>
                        <a:pt x="1192" y="519"/>
                      </a:cubicBezTo>
                      <a:cubicBezTo>
                        <a:pt x="1192" y="766"/>
                        <a:pt x="942" y="966"/>
                        <a:pt x="633" y="966"/>
                      </a:cubicBezTo>
                      <a:close/>
                      <a:moveTo>
                        <a:pt x="1078" y="149"/>
                      </a:moveTo>
                      <a:lnTo>
                        <a:pt x="1078" y="149"/>
                      </a:lnTo>
                      <a:cubicBezTo>
                        <a:pt x="958" y="53"/>
                        <a:pt x="801" y="0"/>
                        <a:pt x="633" y="0"/>
                      </a:cubicBezTo>
                      <a:cubicBezTo>
                        <a:pt x="465" y="0"/>
                        <a:pt x="307" y="53"/>
                        <a:pt x="188" y="149"/>
                      </a:cubicBezTo>
                      <a:cubicBezTo>
                        <a:pt x="67" y="248"/>
                        <a:pt x="0" y="380"/>
                        <a:pt x="0" y="519"/>
                      </a:cubicBezTo>
                      <a:cubicBezTo>
                        <a:pt x="0" y="673"/>
                        <a:pt x="80" y="817"/>
                        <a:pt x="222" y="916"/>
                      </a:cubicBezTo>
                      <a:cubicBezTo>
                        <a:pt x="223" y="920"/>
                        <a:pt x="223" y="925"/>
                        <a:pt x="223" y="929"/>
                      </a:cubicBezTo>
                      <a:cubicBezTo>
                        <a:pt x="223" y="974"/>
                        <a:pt x="193" y="1038"/>
                        <a:pt x="108" y="1082"/>
                      </a:cubicBezTo>
                      <a:cubicBezTo>
                        <a:pt x="91" y="1092"/>
                        <a:pt x="79" y="1110"/>
                        <a:pt x="79" y="1131"/>
                      </a:cubicBezTo>
                      <a:cubicBezTo>
                        <a:pt x="79" y="1147"/>
                        <a:pt x="85" y="1162"/>
                        <a:pt x="96" y="1172"/>
                      </a:cubicBezTo>
                      <a:cubicBezTo>
                        <a:pt x="107" y="1183"/>
                        <a:pt x="120" y="1187"/>
                        <a:pt x="135" y="1187"/>
                      </a:cubicBezTo>
                      <a:cubicBezTo>
                        <a:pt x="137" y="1187"/>
                        <a:pt x="137" y="1187"/>
                        <a:pt x="138" y="1187"/>
                      </a:cubicBezTo>
                      <a:cubicBezTo>
                        <a:pt x="268" y="1183"/>
                        <a:pt x="419" y="1160"/>
                        <a:pt x="554" y="1036"/>
                      </a:cubicBezTo>
                      <a:cubicBezTo>
                        <a:pt x="579" y="1039"/>
                        <a:pt x="606" y="1041"/>
                        <a:pt x="633" y="1041"/>
                      </a:cubicBezTo>
                      <a:cubicBezTo>
                        <a:pt x="801" y="1041"/>
                        <a:pt x="959" y="987"/>
                        <a:pt x="1078" y="891"/>
                      </a:cubicBezTo>
                      <a:cubicBezTo>
                        <a:pt x="1199" y="792"/>
                        <a:pt x="1267" y="660"/>
                        <a:pt x="1267" y="519"/>
                      </a:cubicBezTo>
                      <a:cubicBezTo>
                        <a:pt x="1267" y="380"/>
                        <a:pt x="1199" y="248"/>
                        <a:pt x="1078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749CE572-EF93-114F-BD4E-1D05C29F3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77993" y="2629995"/>
                  <a:ext cx="640126" cy="325677"/>
                </a:xfrm>
                <a:custGeom>
                  <a:avLst/>
                  <a:gdLst>
                    <a:gd name="T0" fmla="*/ 228144 w 752"/>
                    <a:gd name="T1" fmla="*/ 111067 h 383"/>
                    <a:gd name="T2" fmla="*/ 244388 w 752"/>
                    <a:gd name="T3" fmla="*/ 95200 h 383"/>
                    <a:gd name="T4" fmla="*/ 109740 w 752"/>
                    <a:gd name="T5" fmla="*/ 111067 h 383"/>
                    <a:gd name="T6" fmla="*/ 93857 w 752"/>
                    <a:gd name="T7" fmla="*/ 95200 h 383"/>
                    <a:gd name="T8" fmla="*/ 109740 w 752"/>
                    <a:gd name="T9" fmla="*/ 111067 h 383"/>
                    <a:gd name="T10" fmla="*/ 42596 w 752"/>
                    <a:gd name="T11" fmla="*/ 27406 h 383"/>
                    <a:gd name="T12" fmla="*/ 26352 w 752"/>
                    <a:gd name="T13" fmla="*/ 42912 h 383"/>
                    <a:gd name="T14" fmla="*/ 162083 w 752"/>
                    <a:gd name="T15" fmla="*/ 27406 h 383"/>
                    <a:gd name="T16" fmla="*/ 177244 w 752"/>
                    <a:gd name="T17" fmla="*/ 42912 h 383"/>
                    <a:gd name="T18" fmla="*/ 162083 w 752"/>
                    <a:gd name="T19" fmla="*/ 27406 h 383"/>
                    <a:gd name="T20" fmla="*/ 225617 w 752"/>
                    <a:gd name="T21" fmla="*/ 68515 h 383"/>
                    <a:gd name="T22" fmla="*/ 221285 w 752"/>
                    <a:gd name="T23" fmla="*/ 68515 h 383"/>
                    <a:gd name="T24" fmla="*/ 203597 w 752"/>
                    <a:gd name="T25" fmla="*/ 50845 h 383"/>
                    <a:gd name="T26" fmla="*/ 204679 w 752"/>
                    <a:gd name="T27" fmla="*/ 24882 h 383"/>
                    <a:gd name="T28" fmla="*/ 180132 w 752"/>
                    <a:gd name="T29" fmla="*/ 0 h 383"/>
                    <a:gd name="T30" fmla="*/ 159195 w 752"/>
                    <a:gd name="T31" fmla="*/ 0 h 383"/>
                    <a:gd name="T32" fmla="*/ 135009 w 752"/>
                    <a:gd name="T33" fmla="*/ 45436 h 383"/>
                    <a:gd name="T34" fmla="*/ 135731 w 752"/>
                    <a:gd name="T35" fmla="*/ 51206 h 383"/>
                    <a:gd name="T36" fmla="*/ 118043 w 752"/>
                    <a:gd name="T37" fmla="*/ 68876 h 383"/>
                    <a:gd name="T38" fmla="*/ 91330 w 752"/>
                    <a:gd name="T39" fmla="*/ 68515 h 383"/>
                    <a:gd name="T40" fmla="*/ 86637 w 752"/>
                    <a:gd name="T41" fmla="*/ 68876 h 383"/>
                    <a:gd name="T42" fmla="*/ 68948 w 752"/>
                    <a:gd name="T43" fmla="*/ 51206 h 383"/>
                    <a:gd name="T44" fmla="*/ 69309 w 752"/>
                    <a:gd name="T45" fmla="*/ 24882 h 383"/>
                    <a:gd name="T46" fmla="*/ 44762 w 752"/>
                    <a:gd name="T47" fmla="*/ 0 h 383"/>
                    <a:gd name="T48" fmla="*/ 23825 w 752"/>
                    <a:gd name="T49" fmla="*/ 0 h 383"/>
                    <a:gd name="T50" fmla="*/ 0 w 752"/>
                    <a:gd name="T51" fmla="*/ 45436 h 383"/>
                    <a:gd name="T52" fmla="*/ 23825 w 752"/>
                    <a:gd name="T53" fmla="*/ 69597 h 383"/>
                    <a:gd name="T54" fmla="*/ 44762 w 752"/>
                    <a:gd name="T55" fmla="*/ 69597 h 383"/>
                    <a:gd name="T56" fmla="*/ 67866 w 752"/>
                    <a:gd name="T57" fmla="*/ 87988 h 383"/>
                    <a:gd name="T58" fmla="*/ 67144 w 752"/>
                    <a:gd name="T59" fmla="*/ 92315 h 383"/>
                    <a:gd name="T60" fmla="*/ 67144 w 752"/>
                    <a:gd name="T61" fmla="*/ 113230 h 383"/>
                    <a:gd name="T62" fmla="*/ 112267 w 752"/>
                    <a:gd name="T63" fmla="*/ 137751 h 383"/>
                    <a:gd name="T64" fmla="*/ 136814 w 752"/>
                    <a:gd name="T65" fmla="*/ 113230 h 383"/>
                    <a:gd name="T66" fmla="*/ 136814 w 752"/>
                    <a:gd name="T67" fmla="*/ 92315 h 383"/>
                    <a:gd name="T68" fmla="*/ 155585 w 752"/>
                    <a:gd name="T69" fmla="*/ 69597 h 383"/>
                    <a:gd name="T70" fmla="*/ 159195 w 752"/>
                    <a:gd name="T71" fmla="*/ 69597 h 383"/>
                    <a:gd name="T72" fmla="*/ 180132 w 752"/>
                    <a:gd name="T73" fmla="*/ 69597 h 383"/>
                    <a:gd name="T74" fmla="*/ 202153 w 752"/>
                    <a:gd name="T75" fmla="*/ 87267 h 383"/>
                    <a:gd name="T76" fmla="*/ 201431 w 752"/>
                    <a:gd name="T77" fmla="*/ 92315 h 383"/>
                    <a:gd name="T78" fmla="*/ 201431 w 752"/>
                    <a:gd name="T79" fmla="*/ 113230 h 383"/>
                    <a:gd name="T80" fmla="*/ 246193 w 752"/>
                    <a:gd name="T81" fmla="*/ 137751 h 383"/>
                    <a:gd name="T82" fmla="*/ 271101 w 752"/>
                    <a:gd name="T83" fmla="*/ 113230 h 383"/>
                    <a:gd name="T84" fmla="*/ 271101 w 752"/>
                    <a:gd name="T85" fmla="*/ 92315 h 38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752" h="383">
                      <a:moveTo>
                        <a:pt x="677" y="308"/>
                      </a:moveTo>
                      <a:lnTo>
                        <a:pt x="632" y="308"/>
                      </a:lnTo>
                      <a:lnTo>
                        <a:pt x="632" y="264"/>
                      </a:lnTo>
                      <a:lnTo>
                        <a:pt x="677" y="264"/>
                      </a:lnTo>
                      <a:lnTo>
                        <a:pt x="677" y="308"/>
                      </a:lnTo>
                      <a:close/>
                      <a:moveTo>
                        <a:pt x="304" y="308"/>
                      </a:moveTo>
                      <a:lnTo>
                        <a:pt x="260" y="308"/>
                      </a:lnTo>
                      <a:lnTo>
                        <a:pt x="260" y="264"/>
                      </a:lnTo>
                      <a:lnTo>
                        <a:pt x="304" y="264"/>
                      </a:lnTo>
                      <a:lnTo>
                        <a:pt x="304" y="308"/>
                      </a:lnTo>
                      <a:close/>
                      <a:moveTo>
                        <a:pt x="73" y="76"/>
                      </a:moveTo>
                      <a:lnTo>
                        <a:pt x="118" y="76"/>
                      </a:lnTo>
                      <a:lnTo>
                        <a:pt x="118" y="119"/>
                      </a:lnTo>
                      <a:lnTo>
                        <a:pt x="73" y="119"/>
                      </a:lnTo>
                      <a:lnTo>
                        <a:pt x="73" y="76"/>
                      </a:lnTo>
                      <a:close/>
                      <a:moveTo>
                        <a:pt x="449" y="76"/>
                      </a:moveTo>
                      <a:lnTo>
                        <a:pt x="491" y="76"/>
                      </a:lnTo>
                      <a:lnTo>
                        <a:pt x="491" y="119"/>
                      </a:lnTo>
                      <a:lnTo>
                        <a:pt x="449" y="119"/>
                      </a:lnTo>
                      <a:lnTo>
                        <a:pt x="449" y="76"/>
                      </a:lnTo>
                      <a:close/>
                      <a:moveTo>
                        <a:pt x="682" y="190"/>
                      </a:moveTo>
                      <a:lnTo>
                        <a:pt x="625" y="190"/>
                      </a:lnTo>
                      <a:cubicBezTo>
                        <a:pt x="622" y="190"/>
                        <a:pt x="617" y="190"/>
                        <a:pt x="613" y="190"/>
                      </a:cubicBezTo>
                      <a:lnTo>
                        <a:pt x="564" y="141"/>
                      </a:lnTo>
                      <a:cubicBezTo>
                        <a:pt x="565" y="137"/>
                        <a:pt x="567" y="132"/>
                        <a:pt x="567" y="126"/>
                      </a:cubicBezTo>
                      <a:lnTo>
                        <a:pt x="567" y="69"/>
                      </a:lnTo>
                      <a:cubicBezTo>
                        <a:pt x="567" y="32"/>
                        <a:pt x="536" y="0"/>
                        <a:pt x="499" y="0"/>
                      </a:cubicBezTo>
                      <a:lnTo>
                        <a:pt x="441" y="0"/>
                      </a:lnTo>
                      <a:cubicBezTo>
                        <a:pt x="404" y="0"/>
                        <a:pt x="374" y="32"/>
                        <a:pt x="374" y="69"/>
                      </a:cubicBezTo>
                      <a:lnTo>
                        <a:pt x="374" y="126"/>
                      </a:lnTo>
                      <a:cubicBezTo>
                        <a:pt x="374" y="132"/>
                        <a:pt x="374" y="137"/>
                        <a:pt x="376" y="142"/>
                      </a:cubicBezTo>
                      <a:lnTo>
                        <a:pt x="327" y="191"/>
                      </a:lnTo>
                      <a:cubicBezTo>
                        <a:pt x="323" y="190"/>
                        <a:pt x="317" y="190"/>
                        <a:pt x="311" y="190"/>
                      </a:cubicBezTo>
                      <a:lnTo>
                        <a:pt x="253" y="190"/>
                      </a:lnTo>
                      <a:cubicBezTo>
                        <a:pt x="248" y="190"/>
                        <a:pt x="244" y="190"/>
                        <a:pt x="240" y="191"/>
                      </a:cubicBezTo>
                      <a:lnTo>
                        <a:pt x="191" y="142"/>
                      </a:lnTo>
                      <a:cubicBezTo>
                        <a:pt x="191" y="137"/>
                        <a:pt x="192" y="132"/>
                        <a:pt x="192" y="126"/>
                      </a:cubicBezTo>
                      <a:lnTo>
                        <a:pt x="192" y="69"/>
                      </a:lnTo>
                      <a:cubicBezTo>
                        <a:pt x="192" y="32"/>
                        <a:pt x="161" y="0"/>
                        <a:pt x="124" y="0"/>
                      </a:cubicBezTo>
                      <a:lnTo>
                        <a:pt x="66" y="0"/>
                      </a:lnTo>
                      <a:cubicBezTo>
                        <a:pt x="29" y="0"/>
                        <a:pt x="0" y="32"/>
                        <a:pt x="0" y="69"/>
                      </a:cubicBezTo>
                      <a:lnTo>
                        <a:pt x="0" y="126"/>
                      </a:lnTo>
                      <a:cubicBezTo>
                        <a:pt x="0" y="163"/>
                        <a:pt x="29" y="193"/>
                        <a:pt x="66" y="193"/>
                      </a:cubicBezTo>
                      <a:lnTo>
                        <a:pt x="124" y="193"/>
                      </a:lnTo>
                      <a:cubicBezTo>
                        <a:pt x="129" y="193"/>
                        <a:pt x="132" y="193"/>
                        <a:pt x="136" y="193"/>
                      </a:cubicBezTo>
                      <a:lnTo>
                        <a:pt x="188" y="244"/>
                      </a:lnTo>
                      <a:cubicBezTo>
                        <a:pt x="186" y="248"/>
                        <a:pt x="186" y="252"/>
                        <a:pt x="186" y="256"/>
                      </a:cubicBezTo>
                      <a:lnTo>
                        <a:pt x="186" y="314"/>
                      </a:lnTo>
                      <a:cubicBezTo>
                        <a:pt x="186" y="351"/>
                        <a:pt x="216" y="382"/>
                        <a:pt x="253" y="382"/>
                      </a:cubicBezTo>
                      <a:lnTo>
                        <a:pt x="311" y="382"/>
                      </a:lnTo>
                      <a:cubicBezTo>
                        <a:pt x="348" y="382"/>
                        <a:pt x="379" y="351"/>
                        <a:pt x="379" y="314"/>
                      </a:cubicBezTo>
                      <a:lnTo>
                        <a:pt x="379" y="256"/>
                      </a:lnTo>
                      <a:cubicBezTo>
                        <a:pt x="379" y="253"/>
                        <a:pt x="377" y="249"/>
                        <a:pt x="377" y="246"/>
                      </a:cubicBezTo>
                      <a:lnTo>
                        <a:pt x="431" y="193"/>
                      </a:lnTo>
                      <a:cubicBezTo>
                        <a:pt x="434" y="193"/>
                        <a:pt x="438" y="193"/>
                        <a:pt x="441" y="193"/>
                      </a:cubicBezTo>
                      <a:lnTo>
                        <a:pt x="499" y="193"/>
                      </a:lnTo>
                      <a:cubicBezTo>
                        <a:pt x="503" y="193"/>
                        <a:pt x="506" y="193"/>
                        <a:pt x="511" y="193"/>
                      </a:cubicBezTo>
                      <a:lnTo>
                        <a:pt x="560" y="242"/>
                      </a:lnTo>
                      <a:cubicBezTo>
                        <a:pt x="558" y="246"/>
                        <a:pt x="558" y="252"/>
                        <a:pt x="558" y="256"/>
                      </a:cubicBezTo>
                      <a:lnTo>
                        <a:pt x="558" y="314"/>
                      </a:lnTo>
                      <a:cubicBezTo>
                        <a:pt x="558" y="351"/>
                        <a:pt x="588" y="382"/>
                        <a:pt x="625" y="382"/>
                      </a:cubicBezTo>
                      <a:lnTo>
                        <a:pt x="682" y="382"/>
                      </a:lnTo>
                      <a:cubicBezTo>
                        <a:pt x="721" y="382"/>
                        <a:pt x="751" y="351"/>
                        <a:pt x="751" y="314"/>
                      </a:cubicBezTo>
                      <a:lnTo>
                        <a:pt x="751" y="256"/>
                      </a:lnTo>
                      <a:cubicBezTo>
                        <a:pt x="751" y="219"/>
                        <a:pt x="721" y="190"/>
                        <a:pt x="682" y="1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FABA9AA-607A-4F4D-9452-8F52FD054EC5}"/>
                </a:ext>
              </a:extLst>
            </p:cNvPr>
            <p:cNvGrpSpPr/>
            <p:nvPr/>
          </p:nvGrpSpPr>
          <p:grpSpPr>
            <a:xfrm>
              <a:off x="3257068" y="13909410"/>
              <a:ext cx="1612004" cy="1612003"/>
              <a:chOff x="3097067" y="6711236"/>
              <a:chExt cx="2519748" cy="251974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35E78AF-961D-EA4B-A3F1-48F1105E9B9C}"/>
                  </a:ext>
                </a:extLst>
              </p:cNvPr>
              <p:cNvSpPr/>
              <p:nvPr/>
            </p:nvSpPr>
            <p:spPr>
              <a:xfrm>
                <a:off x="3097067" y="6711236"/>
                <a:ext cx="2519748" cy="25197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811C601-A1B1-8D44-8A41-173128D398CB}"/>
                  </a:ext>
                </a:extLst>
              </p:cNvPr>
              <p:cNvGrpSpPr/>
              <p:nvPr/>
            </p:nvGrpSpPr>
            <p:grpSpPr>
              <a:xfrm>
                <a:off x="3741436" y="7355605"/>
                <a:ext cx="1231008" cy="1231006"/>
                <a:chOff x="5123329" y="2255652"/>
                <a:chExt cx="1078109" cy="1078108"/>
              </a:xfrm>
              <a:solidFill>
                <a:schemeClr val="bg1"/>
              </a:solidFill>
            </p:grpSpPr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BE148B5C-6053-3D48-ACE8-8802F88BB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17988" y="2446566"/>
                  <a:ext cx="688792" cy="688792"/>
                </a:xfrm>
                <a:custGeom>
                  <a:avLst/>
                  <a:gdLst>
                    <a:gd name="T0" fmla="*/ 206484 w 812"/>
                    <a:gd name="T1" fmla="*/ 78781 h 812"/>
                    <a:gd name="T2" fmla="*/ 197132 w 812"/>
                    <a:gd name="T3" fmla="*/ 47125 h 812"/>
                    <a:gd name="T4" fmla="*/ 191736 w 812"/>
                    <a:gd name="T5" fmla="*/ 35613 h 812"/>
                    <a:gd name="T6" fmla="*/ 244616 w 812"/>
                    <a:gd name="T7" fmla="*/ 78781 h 812"/>
                    <a:gd name="T8" fmla="*/ 191736 w 812"/>
                    <a:gd name="T9" fmla="*/ 255767 h 812"/>
                    <a:gd name="T10" fmla="*/ 197132 w 812"/>
                    <a:gd name="T11" fmla="*/ 244616 h 812"/>
                    <a:gd name="T12" fmla="*/ 244975 w 812"/>
                    <a:gd name="T13" fmla="*/ 212240 h 812"/>
                    <a:gd name="T14" fmla="*/ 191736 w 812"/>
                    <a:gd name="T15" fmla="*/ 255767 h 812"/>
                    <a:gd name="T16" fmla="*/ 84896 w 812"/>
                    <a:gd name="T17" fmla="*/ 212240 h 812"/>
                    <a:gd name="T18" fmla="*/ 94968 w 812"/>
                    <a:gd name="T19" fmla="*/ 244616 h 812"/>
                    <a:gd name="T20" fmla="*/ 100005 w 812"/>
                    <a:gd name="T21" fmla="*/ 255767 h 812"/>
                    <a:gd name="T22" fmla="*/ 46405 w 812"/>
                    <a:gd name="T23" fmla="*/ 212240 h 812"/>
                    <a:gd name="T24" fmla="*/ 100005 w 812"/>
                    <a:gd name="T25" fmla="*/ 35613 h 812"/>
                    <a:gd name="T26" fmla="*/ 94968 w 812"/>
                    <a:gd name="T27" fmla="*/ 47125 h 812"/>
                    <a:gd name="T28" fmla="*/ 47484 w 812"/>
                    <a:gd name="T29" fmla="*/ 78781 h 812"/>
                    <a:gd name="T30" fmla="*/ 100005 w 812"/>
                    <a:gd name="T31" fmla="*/ 35613 h 812"/>
                    <a:gd name="T32" fmla="*/ 26620 w 812"/>
                    <a:gd name="T33" fmla="*/ 146050 h 812"/>
                    <a:gd name="T34" fmla="*/ 79860 w 812"/>
                    <a:gd name="T35" fmla="*/ 105401 h 812"/>
                    <a:gd name="T36" fmla="*/ 77701 w 812"/>
                    <a:gd name="T37" fmla="*/ 146050 h 812"/>
                    <a:gd name="T38" fmla="*/ 79860 w 812"/>
                    <a:gd name="T39" fmla="*/ 185260 h 812"/>
                    <a:gd name="T40" fmla="*/ 33095 w 812"/>
                    <a:gd name="T41" fmla="*/ 185260 h 812"/>
                    <a:gd name="T42" fmla="*/ 100005 w 812"/>
                    <a:gd name="T43" fmla="*/ 35613 h 812"/>
                    <a:gd name="T44" fmla="*/ 146050 w 812"/>
                    <a:gd name="T45" fmla="*/ 264761 h 812"/>
                    <a:gd name="T46" fmla="*/ 179505 w 812"/>
                    <a:gd name="T47" fmla="*/ 212240 h 812"/>
                    <a:gd name="T48" fmla="*/ 146050 w 812"/>
                    <a:gd name="T49" fmla="*/ 264761 h 812"/>
                    <a:gd name="T50" fmla="*/ 187059 w 812"/>
                    <a:gd name="T51" fmla="*/ 146050 h 812"/>
                    <a:gd name="T52" fmla="*/ 107199 w 812"/>
                    <a:gd name="T53" fmla="*/ 185260 h 812"/>
                    <a:gd name="T54" fmla="*/ 104321 w 812"/>
                    <a:gd name="T55" fmla="*/ 146050 h 812"/>
                    <a:gd name="T56" fmla="*/ 107199 w 812"/>
                    <a:gd name="T57" fmla="*/ 105401 h 812"/>
                    <a:gd name="T58" fmla="*/ 184181 w 812"/>
                    <a:gd name="T59" fmla="*/ 105401 h 812"/>
                    <a:gd name="T60" fmla="*/ 265120 w 812"/>
                    <a:gd name="T61" fmla="*/ 146050 h 812"/>
                    <a:gd name="T62" fmla="*/ 258285 w 812"/>
                    <a:gd name="T63" fmla="*/ 185260 h 812"/>
                    <a:gd name="T64" fmla="*/ 211521 w 812"/>
                    <a:gd name="T65" fmla="*/ 185260 h 812"/>
                    <a:gd name="T66" fmla="*/ 214039 w 812"/>
                    <a:gd name="T67" fmla="*/ 146050 h 812"/>
                    <a:gd name="T68" fmla="*/ 257926 w 812"/>
                    <a:gd name="T69" fmla="*/ 105401 h 812"/>
                    <a:gd name="T70" fmla="*/ 265120 w 812"/>
                    <a:gd name="T71" fmla="*/ 146050 h 812"/>
                    <a:gd name="T72" fmla="*/ 112595 w 812"/>
                    <a:gd name="T73" fmla="*/ 78781 h 812"/>
                    <a:gd name="T74" fmla="*/ 146050 w 812"/>
                    <a:gd name="T75" fmla="*/ 26620 h 812"/>
                    <a:gd name="T76" fmla="*/ 179505 w 812"/>
                    <a:gd name="T77" fmla="*/ 78781 h 812"/>
                    <a:gd name="T78" fmla="*/ 12950 w 812"/>
                    <a:gd name="T79" fmla="*/ 85616 h 812"/>
                    <a:gd name="T80" fmla="*/ 12231 w 812"/>
                    <a:gd name="T81" fmla="*/ 87414 h 812"/>
                    <a:gd name="T82" fmla="*/ 0 w 812"/>
                    <a:gd name="T83" fmla="*/ 146050 h 812"/>
                    <a:gd name="T84" fmla="*/ 146050 w 812"/>
                    <a:gd name="T85" fmla="*/ 291740 h 812"/>
                    <a:gd name="T86" fmla="*/ 291740 w 812"/>
                    <a:gd name="T87" fmla="*/ 146050 h 812"/>
                    <a:gd name="T88" fmla="*/ 279509 w 812"/>
                    <a:gd name="T89" fmla="*/ 87414 h 812"/>
                    <a:gd name="T90" fmla="*/ 278430 w 812"/>
                    <a:gd name="T91" fmla="*/ 85616 h 812"/>
                    <a:gd name="T92" fmla="*/ 146050 w 812"/>
                    <a:gd name="T93" fmla="*/ 0 h 8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812" h="812">
                      <a:moveTo>
                        <a:pt x="680" y="219"/>
                      </a:moveTo>
                      <a:lnTo>
                        <a:pt x="574" y="219"/>
                      </a:lnTo>
                      <a:cubicBezTo>
                        <a:pt x="567" y="187"/>
                        <a:pt x="558" y="157"/>
                        <a:pt x="548" y="131"/>
                      </a:cubicBezTo>
                      <a:cubicBezTo>
                        <a:pt x="542" y="120"/>
                        <a:pt x="537" y="110"/>
                        <a:pt x="533" y="99"/>
                      </a:cubicBezTo>
                      <a:cubicBezTo>
                        <a:pt x="592" y="124"/>
                        <a:pt x="643" y="166"/>
                        <a:pt x="680" y="219"/>
                      </a:cubicBezTo>
                      <a:close/>
                      <a:moveTo>
                        <a:pt x="533" y="711"/>
                      </a:moveTo>
                      <a:lnTo>
                        <a:pt x="533" y="711"/>
                      </a:lnTo>
                      <a:cubicBezTo>
                        <a:pt x="537" y="702"/>
                        <a:pt x="542" y="692"/>
                        <a:pt x="548" y="680"/>
                      </a:cubicBezTo>
                      <a:cubicBezTo>
                        <a:pt x="558" y="653"/>
                        <a:pt x="569" y="622"/>
                        <a:pt x="576" y="590"/>
                      </a:cubicBezTo>
                      <a:lnTo>
                        <a:pt x="681" y="590"/>
                      </a:lnTo>
                      <a:cubicBezTo>
                        <a:pt x="646" y="643"/>
                        <a:pt x="594" y="685"/>
                        <a:pt x="533" y="711"/>
                      </a:cubicBezTo>
                      <a:close/>
                      <a:moveTo>
                        <a:pt x="129" y="590"/>
                      </a:moveTo>
                      <a:lnTo>
                        <a:pt x="236" y="590"/>
                      </a:lnTo>
                      <a:cubicBezTo>
                        <a:pt x="243" y="622"/>
                        <a:pt x="252" y="653"/>
                        <a:pt x="264" y="680"/>
                      </a:cubicBezTo>
                      <a:cubicBezTo>
                        <a:pt x="268" y="692"/>
                        <a:pt x="273" y="702"/>
                        <a:pt x="278" y="711"/>
                      </a:cubicBezTo>
                      <a:cubicBezTo>
                        <a:pt x="217" y="685"/>
                        <a:pt x="166" y="643"/>
                        <a:pt x="129" y="590"/>
                      </a:cubicBezTo>
                      <a:close/>
                      <a:moveTo>
                        <a:pt x="278" y="99"/>
                      </a:moveTo>
                      <a:lnTo>
                        <a:pt x="278" y="99"/>
                      </a:lnTo>
                      <a:cubicBezTo>
                        <a:pt x="273" y="110"/>
                        <a:pt x="268" y="120"/>
                        <a:pt x="264" y="131"/>
                      </a:cubicBezTo>
                      <a:cubicBezTo>
                        <a:pt x="252" y="157"/>
                        <a:pt x="243" y="187"/>
                        <a:pt x="236" y="219"/>
                      </a:cubicBezTo>
                      <a:lnTo>
                        <a:pt x="132" y="219"/>
                      </a:lnTo>
                      <a:cubicBezTo>
                        <a:pt x="167" y="166"/>
                        <a:pt x="217" y="124"/>
                        <a:pt x="278" y="99"/>
                      </a:cubicBezTo>
                      <a:lnTo>
                        <a:pt x="74" y="406"/>
                      </a:lnTo>
                      <a:cubicBezTo>
                        <a:pt x="74" y="366"/>
                        <a:pt x="82" y="329"/>
                        <a:pt x="93" y="293"/>
                      </a:cubicBezTo>
                      <a:lnTo>
                        <a:pt x="222" y="293"/>
                      </a:lnTo>
                      <a:cubicBezTo>
                        <a:pt x="217" y="329"/>
                        <a:pt x="216" y="367"/>
                        <a:pt x="216" y="406"/>
                      </a:cubicBezTo>
                      <a:cubicBezTo>
                        <a:pt x="216" y="443"/>
                        <a:pt x="217" y="480"/>
                        <a:pt x="222" y="515"/>
                      </a:cubicBezTo>
                      <a:lnTo>
                        <a:pt x="92" y="515"/>
                      </a:lnTo>
                      <a:cubicBezTo>
                        <a:pt x="80" y="480"/>
                        <a:pt x="74" y="444"/>
                        <a:pt x="74" y="406"/>
                      </a:cubicBezTo>
                      <a:lnTo>
                        <a:pt x="278" y="99"/>
                      </a:lnTo>
                      <a:close/>
                      <a:moveTo>
                        <a:pt x="406" y="736"/>
                      </a:moveTo>
                      <a:lnTo>
                        <a:pt x="406" y="736"/>
                      </a:lnTo>
                      <a:cubicBezTo>
                        <a:pt x="375" y="736"/>
                        <a:pt x="336" y="683"/>
                        <a:pt x="311" y="590"/>
                      </a:cubicBezTo>
                      <a:lnTo>
                        <a:pt x="499" y="590"/>
                      </a:lnTo>
                      <a:cubicBezTo>
                        <a:pt x="476" y="683"/>
                        <a:pt x="435" y="736"/>
                        <a:pt x="406" y="736"/>
                      </a:cubicBezTo>
                      <a:close/>
                      <a:moveTo>
                        <a:pt x="520" y="406"/>
                      </a:moveTo>
                      <a:lnTo>
                        <a:pt x="520" y="406"/>
                      </a:lnTo>
                      <a:cubicBezTo>
                        <a:pt x="520" y="444"/>
                        <a:pt x="518" y="481"/>
                        <a:pt x="514" y="515"/>
                      </a:cubicBezTo>
                      <a:lnTo>
                        <a:pt x="298" y="515"/>
                      </a:lnTo>
                      <a:cubicBezTo>
                        <a:pt x="293" y="481"/>
                        <a:pt x="290" y="444"/>
                        <a:pt x="290" y="406"/>
                      </a:cubicBezTo>
                      <a:cubicBezTo>
                        <a:pt x="290" y="364"/>
                        <a:pt x="293" y="327"/>
                        <a:pt x="298" y="293"/>
                      </a:cubicBezTo>
                      <a:lnTo>
                        <a:pt x="512" y="293"/>
                      </a:lnTo>
                      <a:cubicBezTo>
                        <a:pt x="518" y="327"/>
                        <a:pt x="520" y="364"/>
                        <a:pt x="520" y="406"/>
                      </a:cubicBezTo>
                      <a:close/>
                      <a:moveTo>
                        <a:pt x="737" y="406"/>
                      </a:moveTo>
                      <a:lnTo>
                        <a:pt x="737" y="406"/>
                      </a:lnTo>
                      <a:cubicBezTo>
                        <a:pt x="737" y="444"/>
                        <a:pt x="730" y="480"/>
                        <a:pt x="718" y="515"/>
                      </a:cubicBezTo>
                      <a:lnTo>
                        <a:pt x="588" y="515"/>
                      </a:lnTo>
                      <a:cubicBezTo>
                        <a:pt x="592" y="480"/>
                        <a:pt x="595" y="443"/>
                        <a:pt x="595" y="406"/>
                      </a:cubicBezTo>
                      <a:cubicBezTo>
                        <a:pt x="595" y="367"/>
                        <a:pt x="592" y="329"/>
                        <a:pt x="588" y="293"/>
                      </a:cubicBezTo>
                      <a:lnTo>
                        <a:pt x="717" y="293"/>
                      </a:lnTo>
                      <a:cubicBezTo>
                        <a:pt x="730" y="329"/>
                        <a:pt x="737" y="366"/>
                        <a:pt x="737" y="406"/>
                      </a:cubicBezTo>
                      <a:close/>
                      <a:moveTo>
                        <a:pt x="499" y="219"/>
                      </a:moveTo>
                      <a:lnTo>
                        <a:pt x="313" y="219"/>
                      </a:lnTo>
                      <a:cubicBezTo>
                        <a:pt x="336" y="127"/>
                        <a:pt x="375" y="74"/>
                        <a:pt x="406" y="74"/>
                      </a:cubicBezTo>
                      <a:cubicBezTo>
                        <a:pt x="435" y="74"/>
                        <a:pt x="474" y="127"/>
                        <a:pt x="499" y="219"/>
                      </a:cubicBezTo>
                      <a:close/>
                      <a:moveTo>
                        <a:pt x="36" y="238"/>
                      </a:moveTo>
                      <a:lnTo>
                        <a:pt x="36" y="238"/>
                      </a:lnTo>
                      <a:cubicBezTo>
                        <a:pt x="34" y="240"/>
                        <a:pt x="34" y="241"/>
                        <a:pt x="34" y="243"/>
                      </a:cubicBezTo>
                      <a:cubicBezTo>
                        <a:pt x="12" y="293"/>
                        <a:pt x="0" y="348"/>
                        <a:pt x="0" y="406"/>
                      </a:cubicBezTo>
                      <a:cubicBezTo>
                        <a:pt x="0" y="629"/>
                        <a:pt x="182" y="811"/>
                        <a:pt x="406" y="811"/>
                      </a:cubicBezTo>
                      <a:cubicBezTo>
                        <a:pt x="630" y="811"/>
                        <a:pt x="811" y="629"/>
                        <a:pt x="811" y="406"/>
                      </a:cubicBezTo>
                      <a:cubicBezTo>
                        <a:pt x="811" y="348"/>
                        <a:pt x="800" y="293"/>
                        <a:pt x="777" y="243"/>
                      </a:cubicBezTo>
                      <a:cubicBezTo>
                        <a:pt x="776" y="241"/>
                        <a:pt x="776" y="240"/>
                        <a:pt x="774" y="238"/>
                      </a:cubicBezTo>
                      <a:cubicBezTo>
                        <a:pt x="711" y="98"/>
                        <a:pt x="570" y="0"/>
                        <a:pt x="406" y="0"/>
                      </a:cubicBezTo>
                      <a:cubicBezTo>
                        <a:pt x="241" y="0"/>
                        <a:pt x="99" y="98"/>
                        <a:pt x="36" y="2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36461880-9CE6-0E43-A9D2-8BB9F95D8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8904" y="2364210"/>
                  <a:ext cx="692534" cy="969550"/>
                </a:xfrm>
                <a:custGeom>
                  <a:avLst/>
                  <a:gdLst>
                    <a:gd name="T0" fmla="*/ 204571 w 814"/>
                    <a:gd name="T1" fmla="*/ 26666 h 1141"/>
                    <a:gd name="T2" fmla="*/ 239207 w 814"/>
                    <a:gd name="T3" fmla="*/ 26666 h 1141"/>
                    <a:gd name="T4" fmla="*/ 239207 w 814"/>
                    <a:gd name="T5" fmla="*/ 61620 h 1141"/>
                    <a:gd name="T6" fmla="*/ 204571 w 814"/>
                    <a:gd name="T7" fmla="*/ 61620 h 1141"/>
                    <a:gd name="T8" fmla="*/ 204571 w 814"/>
                    <a:gd name="T9" fmla="*/ 26666 h 1141"/>
                    <a:gd name="T10" fmla="*/ 265545 w 814"/>
                    <a:gd name="T11" fmla="*/ 73152 h 1141"/>
                    <a:gd name="T12" fmla="*/ 265545 w 814"/>
                    <a:gd name="T13" fmla="*/ 73152 h 1141"/>
                    <a:gd name="T14" fmla="*/ 265906 w 814"/>
                    <a:gd name="T15" fmla="*/ 67386 h 1141"/>
                    <a:gd name="T16" fmla="*/ 265906 w 814"/>
                    <a:gd name="T17" fmla="*/ 20900 h 1141"/>
                    <a:gd name="T18" fmla="*/ 265906 w 814"/>
                    <a:gd name="T19" fmla="*/ 20900 h 1141"/>
                    <a:gd name="T20" fmla="*/ 245340 w 814"/>
                    <a:gd name="T21" fmla="*/ 0 h 1141"/>
                    <a:gd name="T22" fmla="*/ 198437 w 814"/>
                    <a:gd name="T23" fmla="*/ 0 h 1141"/>
                    <a:gd name="T24" fmla="*/ 198437 w 814"/>
                    <a:gd name="T25" fmla="*/ 0 h 1141"/>
                    <a:gd name="T26" fmla="*/ 177872 w 814"/>
                    <a:gd name="T27" fmla="*/ 20900 h 1141"/>
                    <a:gd name="T28" fmla="*/ 177872 w 814"/>
                    <a:gd name="T29" fmla="*/ 67386 h 1141"/>
                    <a:gd name="T30" fmla="*/ 177872 w 814"/>
                    <a:gd name="T31" fmla="*/ 67386 h 1141"/>
                    <a:gd name="T32" fmla="*/ 198437 w 814"/>
                    <a:gd name="T33" fmla="*/ 88287 h 1141"/>
                    <a:gd name="T34" fmla="*/ 242815 w 814"/>
                    <a:gd name="T35" fmla="*/ 88287 h 1141"/>
                    <a:gd name="T36" fmla="*/ 242815 w 814"/>
                    <a:gd name="T37" fmla="*/ 88287 h 1141"/>
                    <a:gd name="T38" fmla="*/ 266267 w 814"/>
                    <a:gd name="T39" fmla="*/ 182699 h 1141"/>
                    <a:gd name="T40" fmla="*/ 266267 w 814"/>
                    <a:gd name="T41" fmla="*/ 182699 h 1141"/>
                    <a:gd name="T42" fmla="*/ 207096 w 814"/>
                    <a:gd name="T43" fmla="*/ 325399 h 1141"/>
                    <a:gd name="T44" fmla="*/ 207096 w 814"/>
                    <a:gd name="T45" fmla="*/ 325399 h 1141"/>
                    <a:gd name="T46" fmla="*/ 64582 w 814"/>
                    <a:gd name="T47" fmla="*/ 383776 h 1141"/>
                    <a:gd name="T48" fmla="*/ 64582 w 814"/>
                    <a:gd name="T49" fmla="*/ 383776 h 1141"/>
                    <a:gd name="T50" fmla="*/ 17679 w 814"/>
                    <a:gd name="T51" fmla="*/ 378371 h 1141"/>
                    <a:gd name="T52" fmla="*/ 17679 w 814"/>
                    <a:gd name="T53" fmla="*/ 378371 h 1141"/>
                    <a:gd name="T54" fmla="*/ 1443 w 814"/>
                    <a:gd name="T55" fmla="*/ 388461 h 1141"/>
                    <a:gd name="T56" fmla="*/ 1443 w 814"/>
                    <a:gd name="T57" fmla="*/ 388461 h 1141"/>
                    <a:gd name="T58" fmla="*/ 10824 w 814"/>
                    <a:gd name="T59" fmla="*/ 404677 h 1141"/>
                    <a:gd name="T60" fmla="*/ 10824 w 814"/>
                    <a:gd name="T61" fmla="*/ 404677 h 1141"/>
                    <a:gd name="T62" fmla="*/ 64582 w 814"/>
                    <a:gd name="T63" fmla="*/ 410803 h 1141"/>
                    <a:gd name="T64" fmla="*/ 64582 w 814"/>
                    <a:gd name="T65" fmla="*/ 410803 h 1141"/>
                    <a:gd name="T66" fmla="*/ 225858 w 814"/>
                    <a:gd name="T67" fmla="*/ 343777 h 1141"/>
                    <a:gd name="T68" fmla="*/ 225858 w 814"/>
                    <a:gd name="T69" fmla="*/ 343777 h 1141"/>
                    <a:gd name="T70" fmla="*/ 293326 w 814"/>
                    <a:gd name="T71" fmla="*/ 182699 h 1141"/>
                    <a:gd name="T72" fmla="*/ 293326 w 814"/>
                    <a:gd name="T73" fmla="*/ 182699 h 1141"/>
                    <a:gd name="T74" fmla="*/ 265545 w 814"/>
                    <a:gd name="T75" fmla="*/ 73152 h 114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814" h="1141">
                      <a:moveTo>
                        <a:pt x="567" y="74"/>
                      </a:moveTo>
                      <a:lnTo>
                        <a:pt x="663" y="74"/>
                      </a:lnTo>
                      <a:lnTo>
                        <a:pt x="663" y="171"/>
                      </a:lnTo>
                      <a:lnTo>
                        <a:pt x="567" y="171"/>
                      </a:lnTo>
                      <a:lnTo>
                        <a:pt x="567" y="74"/>
                      </a:lnTo>
                      <a:close/>
                      <a:moveTo>
                        <a:pt x="736" y="203"/>
                      </a:moveTo>
                      <a:lnTo>
                        <a:pt x="736" y="203"/>
                      </a:lnTo>
                      <a:cubicBezTo>
                        <a:pt x="736" y="197"/>
                        <a:pt x="737" y="193"/>
                        <a:pt x="737" y="187"/>
                      </a:cubicBezTo>
                      <a:lnTo>
                        <a:pt x="737" y="58"/>
                      </a:lnTo>
                      <a:cubicBezTo>
                        <a:pt x="737" y="27"/>
                        <a:pt x="710" y="0"/>
                        <a:pt x="680" y="0"/>
                      </a:cubicBezTo>
                      <a:lnTo>
                        <a:pt x="550" y="0"/>
                      </a:lnTo>
                      <a:cubicBezTo>
                        <a:pt x="519" y="0"/>
                        <a:pt x="493" y="27"/>
                        <a:pt x="493" y="58"/>
                      </a:cubicBezTo>
                      <a:lnTo>
                        <a:pt x="493" y="187"/>
                      </a:lnTo>
                      <a:cubicBezTo>
                        <a:pt x="493" y="220"/>
                        <a:pt x="519" y="245"/>
                        <a:pt x="550" y="245"/>
                      </a:cubicBezTo>
                      <a:lnTo>
                        <a:pt x="673" y="245"/>
                      </a:lnTo>
                      <a:cubicBezTo>
                        <a:pt x="716" y="325"/>
                        <a:pt x="738" y="415"/>
                        <a:pt x="738" y="507"/>
                      </a:cubicBezTo>
                      <a:cubicBezTo>
                        <a:pt x="738" y="656"/>
                        <a:pt x="680" y="795"/>
                        <a:pt x="574" y="903"/>
                      </a:cubicBezTo>
                      <a:cubicBezTo>
                        <a:pt x="469" y="1007"/>
                        <a:pt x="328" y="1065"/>
                        <a:pt x="179" y="1065"/>
                      </a:cubicBezTo>
                      <a:cubicBezTo>
                        <a:pt x="135" y="1065"/>
                        <a:pt x="91" y="1061"/>
                        <a:pt x="49" y="1050"/>
                      </a:cubicBezTo>
                      <a:cubicBezTo>
                        <a:pt x="29" y="1046"/>
                        <a:pt x="9" y="1058"/>
                        <a:pt x="4" y="1078"/>
                      </a:cubicBezTo>
                      <a:cubicBezTo>
                        <a:pt x="0" y="1098"/>
                        <a:pt x="11" y="1119"/>
                        <a:pt x="30" y="1123"/>
                      </a:cubicBezTo>
                      <a:cubicBezTo>
                        <a:pt x="79" y="1135"/>
                        <a:pt x="128" y="1140"/>
                        <a:pt x="179" y="1140"/>
                      </a:cubicBezTo>
                      <a:cubicBezTo>
                        <a:pt x="347" y="1140"/>
                        <a:pt x="507" y="1074"/>
                        <a:pt x="626" y="954"/>
                      </a:cubicBezTo>
                      <a:cubicBezTo>
                        <a:pt x="746" y="834"/>
                        <a:pt x="813" y="676"/>
                        <a:pt x="813" y="507"/>
                      </a:cubicBezTo>
                      <a:cubicBezTo>
                        <a:pt x="813" y="400"/>
                        <a:pt x="786" y="295"/>
                        <a:pt x="736" y="2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BEB88975-505C-B741-A1E9-96E7E832D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23329" y="2255652"/>
                  <a:ext cx="722484" cy="1006982"/>
                </a:xfrm>
                <a:custGeom>
                  <a:avLst/>
                  <a:gdLst>
                    <a:gd name="T0" fmla="*/ 99972 w 852"/>
                    <a:gd name="T1" fmla="*/ 399312 h 1186"/>
                    <a:gd name="T2" fmla="*/ 66168 w 852"/>
                    <a:gd name="T3" fmla="*/ 399312 h 1186"/>
                    <a:gd name="T4" fmla="*/ 66168 w 852"/>
                    <a:gd name="T5" fmla="*/ 365106 h 1186"/>
                    <a:gd name="T6" fmla="*/ 99972 w 852"/>
                    <a:gd name="T7" fmla="*/ 365106 h 1186"/>
                    <a:gd name="T8" fmla="*/ 99972 w 852"/>
                    <a:gd name="T9" fmla="*/ 399312 h 1186"/>
                    <a:gd name="T10" fmla="*/ 106445 w 852"/>
                    <a:gd name="T11" fmla="*/ 338821 h 1186"/>
                    <a:gd name="T12" fmla="*/ 60055 w 852"/>
                    <a:gd name="T13" fmla="*/ 338821 h 1186"/>
                    <a:gd name="T14" fmla="*/ 60055 w 852"/>
                    <a:gd name="T15" fmla="*/ 338821 h 1186"/>
                    <a:gd name="T16" fmla="*/ 59695 w 852"/>
                    <a:gd name="T17" fmla="*/ 338821 h 1186"/>
                    <a:gd name="T18" fmla="*/ 59695 w 852"/>
                    <a:gd name="T19" fmla="*/ 338821 h 1186"/>
                    <a:gd name="T20" fmla="*/ 26611 w 852"/>
                    <a:gd name="T21" fmla="*/ 228281 h 1186"/>
                    <a:gd name="T22" fmla="*/ 26611 w 852"/>
                    <a:gd name="T23" fmla="*/ 228281 h 1186"/>
                    <a:gd name="T24" fmla="*/ 85587 w 852"/>
                    <a:gd name="T25" fmla="*/ 85695 h 1186"/>
                    <a:gd name="T26" fmla="*/ 85587 w 852"/>
                    <a:gd name="T27" fmla="*/ 85695 h 1186"/>
                    <a:gd name="T28" fmla="*/ 227993 w 852"/>
                    <a:gd name="T29" fmla="*/ 26645 h 1186"/>
                    <a:gd name="T30" fmla="*/ 227993 w 852"/>
                    <a:gd name="T31" fmla="*/ 26645 h 1186"/>
                    <a:gd name="T32" fmla="*/ 286969 w 852"/>
                    <a:gd name="T33" fmla="*/ 35646 h 1186"/>
                    <a:gd name="T34" fmla="*/ 286969 w 852"/>
                    <a:gd name="T35" fmla="*/ 35646 h 1186"/>
                    <a:gd name="T36" fmla="*/ 303511 w 852"/>
                    <a:gd name="T37" fmla="*/ 26645 h 1186"/>
                    <a:gd name="T38" fmla="*/ 303511 w 852"/>
                    <a:gd name="T39" fmla="*/ 26645 h 1186"/>
                    <a:gd name="T40" fmla="*/ 294880 w 852"/>
                    <a:gd name="T41" fmla="*/ 10082 h 1186"/>
                    <a:gd name="T42" fmla="*/ 294880 w 852"/>
                    <a:gd name="T43" fmla="*/ 10082 h 1186"/>
                    <a:gd name="T44" fmla="*/ 227993 w 852"/>
                    <a:gd name="T45" fmla="*/ 0 h 1186"/>
                    <a:gd name="T46" fmla="*/ 227993 w 852"/>
                    <a:gd name="T47" fmla="*/ 0 h 1186"/>
                    <a:gd name="T48" fmla="*/ 66528 w 852"/>
                    <a:gd name="T49" fmla="*/ 66612 h 1186"/>
                    <a:gd name="T50" fmla="*/ 66528 w 852"/>
                    <a:gd name="T51" fmla="*/ 66612 h 1186"/>
                    <a:gd name="T52" fmla="*/ 0 w 852"/>
                    <a:gd name="T53" fmla="*/ 228281 h 1186"/>
                    <a:gd name="T54" fmla="*/ 0 w 852"/>
                    <a:gd name="T55" fmla="*/ 228281 h 1186"/>
                    <a:gd name="T56" fmla="*/ 39557 w 852"/>
                    <a:gd name="T57" fmla="*/ 356104 h 1186"/>
                    <a:gd name="T58" fmla="*/ 39557 w 852"/>
                    <a:gd name="T59" fmla="*/ 356104 h 1186"/>
                    <a:gd name="T60" fmla="*/ 39557 w 852"/>
                    <a:gd name="T61" fmla="*/ 359345 h 1186"/>
                    <a:gd name="T62" fmla="*/ 39557 w 852"/>
                    <a:gd name="T63" fmla="*/ 405793 h 1186"/>
                    <a:gd name="T64" fmla="*/ 39557 w 852"/>
                    <a:gd name="T65" fmla="*/ 405793 h 1186"/>
                    <a:gd name="T66" fmla="*/ 60055 w 852"/>
                    <a:gd name="T67" fmla="*/ 426677 h 1186"/>
                    <a:gd name="T68" fmla="*/ 106445 w 852"/>
                    <a:gd name="T69" fmla="*/ 426677 h 1186"/>
                    <a:gd name="T70" fmla="*/ 106445 w 852"/>
                    <a:gd name="T71" fmla="*/ 426677 h 1186"/>
                    <a:gd name="T72" fmla="*/ 127302 w 852"/>
                    <a:gd name="T73" fmla="*/ 405793 h 1186"/>
                    <a:gd name="T74" fmla="*/ 127302 w 852"/>
                    <a:gd name="T75" fmla="*/ 359345 h 1186"/>
                    <a:gd name="T76" fmla="*/ 127302 w 852"/>
                    <a:gd name="T77" fmla="*/ 359345 h 1186"/>
                    <a:gd name="T78" fmla="*/ 106445 w 852"/>
                    <a:gd name="T79" fmla="*/ 338821 h 118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852" h="1186">
                      <a:moveTo>
                        <a:pt x="278" y="1109"/>
                      </a:moveTo>
                      <a:lnTo>
                        <a:pt x="184" y="1109"/>
                      </a:lnTo>
                      <a:lnTo>
                        <a:pt x="184" y="1014"/>
                      </a:lnTo>
                      <a:lnTo>
                        <a:pt x="278" y="1014"/>
                      </a:lnTo>
                      <a:lnTo>
                        <a:pt x="278" y="1109"/>
                      </a:lnTo>
                      <a:close/>
                      <a:moveTo>
                        <a:pt x="296" y="941"/>
                      </a:moveTo>
                      <a:lnTo>
                        <a:pt x="167" y="941"/>
                      </a:lnTo>
                      <a:cubicBezTo>
                        <a:pt x="166" y="941"/>
                        <a:pt x="166" y="941"/>
                        <a:pt x="166" y="941"/>
                      </a:cubicBezTo>
                      <a:cubicBezTo>
                        <a:pt x="105" y="848"/>
                        <a:pt x="74" y="743"/>
                        <a:pt x="74" y="634"/>
                      </a:cubicBezTo>
                      <a:cubicBezTo>
                        <a:pt x="74" y="485"/>
                        <a:pt x="132" y="343"/>
                        <a:pt x="238" y="238"/>
                      </a:cubicBezTo>
                      <a:cubicBezTo>
                        <a:pt x="343" y="132"/>
                        <a:pt x="484" y="74"/>
                        <a:pt x="634" y="74"/>
                      </a:cubicBezTo>
                      <a:cubicBezTo>
                        <a:pt x="690" y="74"/>
                        <a:pt x="745" y="83"/>
                        <a:pt x="798" y="99"/>
                      </a:cubicBezTo>
                      <a:cubicBezTo>
                        <a:pt x="818" y="105"/>
                        <a:pt x="838" y="93"/>
                        <a:pt x="844" y="74"/>
                      </a:cubicBezTo>
                      <a:cubicBezTo>
                        <a:pt x="851" y="55"/>
                        <a:pt x="839" y="34"/>
                        <a:pt x="820" y="28"/>
                      </a:cubicBezTo>
                      <a:cubicBezTo>
                        <a:pt x="760" y="9"/>
                        <a:pt x="697" y="0"/>
                        <a:pt x="634" y="0"/>
                      </a:cubicBezTo>
                      <a:cubicBezTo>
                        <a:pt x="465" y="0"/>
                        <a:pt x="305" y="65"/>
                        <a:pt x="185" y="185"/>
                      </a:cubicBezTo>
                      <a:cubicBezTo>
                        <a:pt x="65" y="305"/>
                        <a:pt x="0" y="464"/>
                        <a:pt x="0" y="634"/>
                      </a:cubicBezTo>
                      <a:cubicBezTo>
                        <a:pt x="0" y="761"/>
                        <a:pt x="38" y="884"/>
                        <a:pt x="110" y="989"/>
                      </a:cubicBezTo>
                      <a:cubicBezTo>
                        <a:pt x="110" y="992"/>
                        <a:pt x="110" y="995"/>
                        <a:pt x="110" y="998"/>
                      </a:cubicBezTo>
                      <a:lnTo>
                        <a:pt x="110" y="1127"/>
                      </a:lnTo>
                      <a:cubicBezTo>
                        <a:pt x="110" y="1158"/>
                        <a:pt x="135" y="1185"/>
                        <a:pt x="167" y="1185"/>
                      </a:cubicBezTo>
                      <a:lnTo>
                        <a:pt x="296" y="1185"/>
                      </a:lnTo>
                      <a:cubicBezTo>
                        <a:pt x="327" y="1185"/>
                        <a:pt x="354" y="1158"/>
                        <a:pt x="354" y="1127"/>
                      </a:cubicBezTo>
                      <a:lnTo>
                        <a:pt x="354" y="998"/>
                      </a:lnTo>
                      <a:cubicBezTo>
                        <a:pt x="354" y="966"/>
                        <a:pt x="327" y="941"/>
                        <a:pt x="296" y="94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E6F1DF4-436D-1744-83E0-A34CB6DE21A2}"/>
                </a:ext>
              </a:extLst>
            </p:cNvPr>
            <p:cNvSpPr txBox="1"/>
            <p:nvPr/>
          </p:nvSpPr>
          <p:spPr>
            <a:xfrm>
              <a:off x="5120879" y="14140947"/>
              <a:ext cx="4206880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0E4378-CEFA-1341-A503-CC5713805695}"/>
                </a:ext>
              </a:extLst>
            </p:cNvPr>
            <p:cNvSpPr txBox="1"/>
            <p:nvPr/>
          </p:nvSpPr>
          <p:spPr>
            <a:xfrm>
              <a:off x="5126473" y="16899634"/>
              <a:ext cx="4206880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41C913-9199-5D4B-BDC1-7B1817A89A0E}"/>
              </a:ext>
            </a:extLst>
          </p:cNvPr>
          <p:cNvGrpSpPr/>
          <p:nvPr/>
        </p:nvGrpSpPr>
        <p:grpSpPr>
          <a:xfrm>
            <a:off x="9302259" y="7919573"/>
            <a:ext cx="6076286" cy="4370690"/>
            <a:chOff x="3257068" y="19492618"/>
            <a:chExt cx="6076286" cy="437069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1A5D76C-BA9D-B748-B856-E13CC20DA4DD}"/>
                </a:ext>
              </a:extLst>
            </p:cNvPr>
            <p:cNvGrpSpPr/>
            <p:nvPr/>
          </p:nvGrpSpPr>
          <p:grpSpPr>
            <a:xfrm>
              <a:off x="3257068" y="22251305"/>
              <a:ext cx="1612004" cy="1612003"/>
              <a:chOff x="18760835" y="6711236"/>
              <a:chExt cx="2519748" cy="2519746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96FBE88-D455-9048-AB11-81C60DE65F1F}"/>
                  </a:ext>
                </a:extLst>
              </p:cNvPr>
              <p:cNvSpPr/>
              <p:nvPr/>
            </p:nvSpPr>
            <p:spPr>
              <a:xfrm>
                <a:off x="18760835" y="6711236"/>
                <a:ext cx="2519748" cy="251974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8157639-AC03-5D4F-90CC-F9B58E995504}"/>
                  </a:ext>
                </a:extLst>
              </p:cNvPr>
              <p:cNvGrpSpPr/>
              <p:nvPr/>
            </p:nvGrpSpPr>
            <p:grpSpPr>
              <a:xfrm>
                <a:off x="19403068" y="7424351"/>
                <a:ext cx="1235280" cy="940350"/>
                <a:chOff x="17083598" y="2386671"/>
                <a:chExt cx="1081851" cy="823555"/>
              </a:xfrm>
              <a:solidFill>
                <a:schemeClr val="bg1"/>
              </a:solidFill>
            </p:grpSpPr>
            <p:sp>
              <p:nvSpPr>
                <p:cNvPr id="37" name="Freeform 16">
                  <a:extLst>
                    <a:ext uri="{FF2B5EF4-FFF2-40B4-BE49-F238E27FC236}">
                      <a16:creationId xmlns:a16="http://schemas.microsoft.com/office/drawing/2014/main" id="{6ECBB5C3-A93C-1947-B73E-A1FA1E7F86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95376" y="2667430"/>
                  <a:ext cx="262040" cy="265783"/>
                </a:xfrm>
                <a:custGeom>
                  <a:avLst/>
                  <a:gdLst>
                    <a:gd name="T0" fmla="*/ 83434 w 309"/>
                    <a:gd name="T1" fmla="*/ 32306 h 314"/>
                    <a:gd name="T2" fmla="*/ 83434 w 309"/>
                    <a:gd name="T3" fmla="*/ 79329 h 314"/>
                    <a:gd name="T4" fmla="*/ 83434 w 309"/>
                    <a:gd name="T5" fmla="*/ 79329 h 314"/>
                    <a:gd name="T6" fmla="*/ 77680 w 309"/>
                    <a:gd name="T7" fmla="*/ 85790 h 314"/>
                    <a:gd name="T8" fmla="*/ 32367 w 309"/>
                    <a:gd name="T9" fmla="*/ 85790 h 314"/>
                    <a:gd name="T10" fmla="*/ 32367 w 309"/>
                    <a:gd name="T11" fmla="*/ 85790 h 314"/>
                    <a:gd name="T12" fmla="*/ 26612 w 309"/>
                    <a:gd name="T13" fmla="*/ 79329 h 314"/>
                    <a:gd name="T14" fmla="*/ 26612 w 309"/>
                    <a:gd name="T15" fmla="*/ 32306 h 314"/>
                    <a:gd name="T16" fmla="*/ 26612 w 309"/>
                    <a:gd name="T17" fmla="*/ 32306 h 314"/>
                    <a:gd name="T18" fmla="*/ 32367 w 309"/>
                    <a:gd name="T19" fmla="*/ 26204 h 314"/>
                    <a:gd name="T20" fmla="*/ 77680 w 309"/>
                    <a:gd name="T21" fmla="*/ 26204 h 314"/>
                    <a:gd name="T22" fmla="*/ 77680 w 309"/>
                    <a:gd name="T23" fmla="*/ 26204 h 314"/>
                    <a:gd name="T24" fmla="*/ 83434 w 309"/>
                    <a:gd name="T25" fmla="*/ 32306 h 314"/>
                    <a:gd name="T26" fmla="*/ 32367 w 309"/>
                    <a:gd name="T27" fmla="*/ 0 h 314"/>
                    <a:gd name="T28" fmla="*/ 32367 w 309"/>
                    <a:gd name="T29" fmla="*/ 0 h 314"/>
                    <a:gd name="T30" fmla="*/ 0 w 309"/>
                    <a:gd name="T31" fmla="*/ 32306 h 314"/>
                    <a:gd name="T32" fmla="*/ 0 w 309"/>
                    <a:gd name="T33" fmla="*/ 79329 h 314"/>
                    <a:gd name="T34" fmla="*/ 0 w 309"/>
                    <a:gd name="T35" fmla="*/ 79329 h 314"/>
                    <a:gd name="T36" fmla="*/ 32367 w 309"/>
                    <a:gd name="T37" fmla="*/ 112353 h 314"/>
                    <a:gd name="T38" fmla="*/ 77680 w 309"/>
                    <a:gd name="T39" fmla="*/ 112353 h 314"/>
                    <a:gd name="T40" fmla="*/ 77680 w 309"/>
                    <a:gd name="T41" fmla="*/ 112353 h 314"/>
                    <a:gd name="T42" fmla="*/ 110765 w 309"/>
                    <a:gd name="T43" fmla="*/ 79329 h 314"/>
                    <a:gd name="T44" fmla="*/ 110765 w 309"/>
                    <a:gd name="T45" fmla="*/ 32306 h 314"/>
                    <a:gd name="T46" fmla="*/ 110765 w 309"/>
                    <a:gd name="T47" fmla="*/ 32306 h 314"/>
                    <a:gd name="T48" fmla="*/ 77680 w 309"/>
                    <a:gd name="T49" fmla="*/ 0 h 314"/>
                    <a:gd name="T50" fmla="*/ 32367 w 309"/>
                    <a:gd name="T51" fmla="*/ 0 h 31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09" h="314">
                      <a:moveTo>
                        <a:pt x="232" y="90"/>
                      </a:moveTo>
                      <a:lnTo>
                        <a:pt x="232" y="221"/>
                      </a:lnTo>
                      <a:cubicBezTo>
                        <a:pt x="232" y="232"/>
                        <a:pt x="225" y="239"/>
                        <a:pt x="216" y="239"/>
                      </a:cubicBezTo>
                      <a:lnTo>
                        <a:pt x="90" y="239"/>
                      </a:lnTo>
                      <a:cubicBezTo>
                        <a:pt x="81" y="239"/>
                        <a:pt x="74" y="232"/>
                        <a:pt x="74" y="221"/>
                      </a:cubicBezTo>
                      <a:lnTo>
                        <a:pt x="74" y="90"/>
                      </a:lnTo>
                      <a:cubicBezTo>
                        <a:pt x="74" y="81"/>
                        <a:pt x="81" y="73"/>
                        <a:pt x="90" y="73"/>
                      </a:cubicBezTo>
                      <a:lnTo>
                        <a:pt x="216" y="73"/>
                      </a:lnTo>
                      <a:cubicBezTo>
                        <a:pt x="225" y="73"/>
                        <a:pt x="232" y="81"/>
                        <a:pt x="232" y="90"/>
                      </a:cubicBezTo>
                      <a:close/>
                      <a:moveTo>
                        <a:pt x="90" y="0"/>
                      </a:moveTo>
                      <a:lnTo>
                        <a:pt x="90" y="0"/>
                      </a:lnTo>
                      <a:cubicBezTo>
                        <a:pt x="40" y="0"/>
                        <a:pt x="0" y="39"/>
                        <a:pt x="0" y="90"/>
                      </a:cubicBezTo>
                      <a:lnTo>
                        <a:pt x="0" y="221"/>
                      </a:lnTo>
                      <a:cubicBezTo>
                        <a:pt x="0" y="272"/>
                        <a:pt x="40" y="313"/>
                        <a:pt x="90" y="313"/>
                      </a:cubicBezTo>
                      <a:lnTo>
                        <a:pt x="216" y="313"/>
                      </a:lnTo>
                      <a:cubicBezTo>
                        <a:pt x="266" y="313"/>
                        <a:pt x="308" y="272"/>
                        <a:pt x="308" y="221"/>
                      </a:cubicBezTo>
                      <a:lnTo>
                        <a:pt x="308" y="90"/>
                      </a:lnTo>
                      <a:cubicBezTo>
                        <a:pt x="308" y="39"/>
                        <a:pt x="266" y="0"/>
                        <a:pt x="216" y="0"/>
                      </a:cubicBezTo>
                      <a:lnTo>
                        <a:pt x="9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Freeform 17">
                  <a:extLst>
                    <a:ext uri="{FF2B5EF4-FFF2-40B4-BE49-F238E27FC236}">
                      <a16:creationId xmlns:a16="http://schemas.microsoft.com/office/drawing/2014/main" id="{6565B8BD-E62D-114A-89C0-66386DA915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13020" y="2955673"/>
                  <a:ext cx="426751" cy="254553"/>
                </a:xfrm>
                <a:custGeom>
                  <a:avLst/>
                  <a:gdLst>
                    <a:gd name="T0" fmla="*/ 150993 w 501"/>
                    <a:gd name="T1" fmla="*/ 78970 h 298"/>
                    <a:gd name="T2" fmla="*/ 150993 w 501"/>
                    <a:gd name="T3" fmla="*/ 78970 h 298"/>
                    <a:gd name="T4" fmla="*/ 146658 w 501"/>
                    <a:gd name="T5" fmla="*/ 80781 h 298"/>
                    <a:gd name="T6" fmla="*/ 33955 w 501"/>
                    <a:gd name="T7" fmla="*/ 80781 h 298"/>
                    <a:gd name="T8" fmla="*/ 33955 w 501"/>
                    <a:gd name="T9" fmla="*/ 80781 h 298"/>
                    <a:gd name="T10" fmla="*/ 29621 w 501"/>
                    <a:gd name="T11" fmla="*/ 78970 h 298"/>
                    <a:gd name="T12" fmla="*/ 29621 w 501"/>
                    <a:gd name="T13" fmla="*/ 78970 h 298"/>
                    <a:gd name="T14" fmla="*/ 28537 w 501"/>
                    <a:gd name="T15" fmla="*/ 73899 h 298"/>
                    <a:gd name="T16" fmla="*/ 40096 w 501"/>
                    <a:gd name="T17" fmla="*/ 30791 h 298"/>
                    <a:gd name="T18" fmla="*/ 40096 w 501"/>
                    <a:gd name="T19" fmla="*/ 30791 h 298"/>
                    <a:gd name="T20" fmla="*/ 45515 w 501"/>
                    <a:gd name="T21" fmla="*/ 26806 h 298"/>
                    <a:gd name="T22" fmla="*/ 135099 w 501"/>
                    <a:gd name="T23" fmla="*/ 26806 h 298"/>
                    <a:gd name="T24" fmla="*/ 135099 w 501"/>
                    <a:gd name="T25" fmla="*/ 26806 h 298"/>
                    <a:gd name="T26" fmla="*/ 140518 w 501"/>
                    <a:gd name="T27" fmla="*/ 30791 h 298"/>
                    <a:gd name="T28" fmla="*/ 152077 w 501"/>
                    <a:gd name="T29" fmla="*/ 73899 h 298"/>
                    <a:gd name="T30" fmla="*/ 152077 w 501"/>
                    <a:gd name="T31" fmla="*/ 73899 h 298"/>
                    <a:gd name="T32" fmla="*/ 150993 w 501"/>
                    <a:gd name="T33" fmla="*/ 78970 h 298"/>
                    <a:gd name="T34" fmla="*/ 166526 w 501"/>
                    <a:gd name="T35" fmla="*/ 24271 h 298"/>
                    <a:gd name="T36" fmla="*/ 166526 w 501"/>
                    <a:gd name="T37" fmla="*/ 24271 h 298"/>
                    <a:gd name="T38" fmla="*/ 135099 w 501"/>
                    <a:gd name="T39" fmla="*/ 0 h 298"/>
                    <a:gd name="T40" fmla="*/ 45515 w 501"/>
                    <a:gd name="T41" fmla="*/ 0 h 298"/>
                    <a:gd name="T42" fmla="*/ 45515 w 501"/>
                    <a:gd name="T43" fmla="*/ 0 h 298"/>
                    <a:gd name="T44" fmla="*/ 14449 w 501"/>
                    <a:gd name="T45" fmla="*/ 24271 h 298"/>
                    <a:gd name="T46" fmla="*/ 2890 w 501"/>
                    <a:gd name="T47" fmla="*/ 67016 h 298"/>
                    <a:gd name="T48" fmla="*/ 2890 w 501"/>
                    <a:gd name="T49" fmla="*/ 67016 h 298"/>
                    <a:gd name="T50" fmla="*/ 8308 w 501"/>
                    <a:gd name="T51" fmla="*/ 95271 h 298"/>
                    <a:gd name="T52" fmla="*/ 8308 w 501"/>
                    <a:gd name="T53" fmla="*/ 95271 h 298"/>
                    <a:gd name="T54" fmla="*/ 33955 w 501"/>
                    <a:gd name="T55" fmla="*/ 107588 h 298"/>
                    <a:gd name="T56" fmla="*/ 146658 w 501"/>
                    <a:gd name="T57" fmla="*/ 107588 h 298"/>
                    <a:gd name="T58" fmla="*/ 146658 w 501"/>
                    <a:gd name="T59" fmla="*/ 107588 h 298"/>
                    <a:gd name="T60" fmla="*/ 172306 w 501"/>
                    <a:gd name="T61" fmla="*/ 95271 h 298"/>
                    <a:gd name="T62" fmla="*/ 172306 w 501"/>
                    <a:gd name="T63" fmla="*/ 95271 h 298"/>
                    <a:gd name="T64" fmla="*/ 177724 w 501"/>
                    <a:gd name="T65" fmla="*/ 67016 h 298"/>
                    <a:gd name="T66" fmla="*/ 166526 w 501"/>
                    <a:gd name="T67" fmla="*/ 24271 h 298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501" h="298">
                      <a:moveTo>
                        <a:pt x="418" y="218"/>
                      </a:moveTo>
                      <a:lnTo>
                        <a:pt x="418" y="218"/>
                      </a:lnTo>
                      <a:cubicBezTo>
                        <a:pt x="416" y="220"/>
                        <a:pt x="412" y="223"/>
                        <a:pt x="406" y="223"/>
                      </a:cubicBezTo>
                      <a:lnTo>
                        <a:pt x="94" y="223"/>
                      </a:lnTo>
                      <a:cubicBezTo>
                        <a:pt x="88" y="223"/>
                        <a:pt x="83" y="220"/>
                        <a:pt x="82" y="218"/>
                      </a:cubicBezTo>
                      <a:cubicBezTo>
                        <a:pt x="81" y="216"/>
                        <a:pt x="77" y="210"/>
                        <a:pt x="79" y="204"/>
                      </a:cubicBezTo>
                      <a:lnTo>
                        <a:pt x="111" y="85"/>
                      </a:lnTo>
                      <a:cubicBezTo>
                        <a:pt x="113" y="78"/>
                        <a:pt x="119" y="74"/>
                        <a:pt x="126" y="74"/>
                      </a:cubicBezTo>
                      <a:lnTo>
                        <a:pt x="374" y="74"/>
                      </a:lnTo>
                      <a:cubicBezTo>
                        <a:pt x="381" y="74"/>
                        <a:pt x="387" y="78"/>
                        <a:pt x="389" y="85"/>
                      </a:cubicBezTo>
                      <a:lnTo>
                        <a:pt x="421" y="204"/>
                      </a:lnTo>
                      <a:cubicBezTo>
                        <a:pt x="423" y="210"/>
                        <a:pt x="419" y="216"/>
                        <a:pt x="418" y="218"/>
                      </a:cubicBezTo>
                      <a:close/>
                      <a:moveTo>
                        <a:pt x="461" y="67"/>
                      </a:moveTo>
                      <a:lnTo>
                        <a:pt x="461" y="67"/>
                      </a:lnTo>
                      <a:cubicBezTo>
                        <a:pt x="449" y="27"/>
                        <a:pt x="414" y="0"/>
                        <a:pt x="374" y="0"/>
                      </a:cubicBezTo>
                      <a:lnTo>
                        <a:pt x="126" y="0"/>
                      </a:lnTo>
                      <a:cubicBezTo>
                        <a:pt x="86" y="0"/>
                        <a:pt x="51" y="27"/>
                        <a:pt x="40" y="67"/>
                      </a:cubicBezTo>
                      <a:lnTo>
                        <a:pt x="8" y="185"/>
                      </a:lnTo>
                      <a:cubicBezTo>
                        <a:pt x="0" y="211"/>
                        <a:pt x="6" y="240"/>
                        <a:pt x="23" y="263"/>
                      </a:cubicBezTo>
                      <a:cubicBezTo>
                        <a:pt x="40" y="285"/>
                        <a:pt x="65" y="297"/>
                        <a:pt x="94" y="297"/>
                      </a:cubicBezTo>
                      <a:lnTo>
                        <a:pt x="406" y="297"/>
                      </a:lnTo>
                      <a:cubicBezTo>
                        <a:pt x="434" y="297"/>
                        <a:pt x="459" y="285"/>
                        <a:pt x="477" y="263"/>
                      </a:cubicBezTo>
                      <a:cubicBezTo>
                        <a:pt x="495" y="240"/>
                        <a:pt x="500" y="211"/>
                        <a:pt x="492" y="185"/>
                      </a:cubicBezTo>
                      <a:lnTo>
                        <a:pt x="461" y="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Freeform 18">
                  <a:extLst>
                    <a:ext uri="{FF2B5EF4-FFF2-40B4-BE49-F238E27FC236}">
                      <a16:creationId xmlns:a16="http://schemas.microsoft.com/office/drawing/2014/main" id="{2FEFB60D-70D4-0141-95F2-63DB68494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47236" y="2704864"/>
                  <a:ext cx="205890" cy="209632"/>
                </a:xfrm>
                <a:custGeom>
                  <a:avLst/>
                  <a:gdLst>
                    <a:gd name="T0" fmla="*/ 26480 w 244"/>
                    <a:gd name="T1" fmla="*/ 29276 h 249"/>
                    <a:gd name="T2" fmla="*/ 26480 w 244"/>
                    <a:gd name="T3" fmla="*/ 29276 h 249"/>
                    <a:gd name="T4" fmla="*/ 29343 w 244"/>
                    <a:gd name="T5" fmla="*/ 26777 h 249"/>
                    <a:gd name="T6" fmla="*/ 57612 w 244"/>
                    <a:gd name="T7" fmla="*/ 26777 h 249"/>
                    <a:gd name="T8" fmla="*/ 57612 w 244"/>
                    <a:gd name="T9" fmla="*/ 26777 h 249"/>
                    <a:gd name="T10" fmla="*/ 60475 w 244"/>
                    <a:gd name="T11" fmla="*/ 29276 h 249"/>
                    <a:gd name="T12" fmla="*/ 60475 w 244"/>
                    <a:gd name="T13" fmla="*/ 58910 h 249"/>
                    <a:gd name="T14" fmla="*/ 60475 w 244"/>
                    <a:gd name="T15" fmla="*/ 58910 h 249"/>
                    <a:gd name="T16" fmla="*/ 57612 w 244"/>
                    <a:gd name="T17" fmla="*/ 62123 h 249"/>
                    <a:gd name="T18" fmla="*/ 29343 w 244"/>
                    <a:gd name="T19" fmla="*/ 62123 h 249"/>
                    <a:gd name="T20" fmla="*/ 29343 w 244"/>
                    <a:gd name="T21" fmla="*/ 62123 h 249"/>
                    <a:gd name="T22" fmla="*/ 26480 w 244"/>
                    <a:gd name="T23" fmla="*/ 58910 h 249"/>
                    <a:gd name="T24" fmla="*/ 26480 w 244"/>
                    <a:gd name="T25" fmla="*/ 29276 h 249"/>
                    <a:gd name="T26" fmla="*/ 29343 w 244"/>
                    <a:gd name="T27" fmla="*/ 88543 h 249"/>
                    <a:gd name="T28" fmla="*/ 57612 w 244"/>
                    <a:gd name="T29" fmla="*/ 88543 h 249"/>
                    <a:gd name="T30" fmla="*/ 57612 w 244"/>
                    <a:gd name="T31" fmla="*/ 88543 h 249"/>
                    <a:gd name="T32" fmla="*/ 86955 w 244"/>
                    <a:gd name="T33" fmla="*/ 58910 h 249"/>
                    <a:gd name="T34" fmla="*/ 86955 w 244"/>
                    <a:gd name="T35" fmla="*/ 29276 h 249"/>
                    <a:gd name="T36" fmla="*/ 86955 w 244"/>
                    <a:gd name="T37" fmla="*/ 29276 h 249"/>
                    <a:gd name="T38" fmla="*/ 57612 w 244"/>
                    <a:gd name="T39" fmla="*/ 0 h 249"/>
                    <a:gd name="T40" fmla="*/ 29343 w 244"/>
                    <a:gd name="T41" fmla="*/ 0 h 249"/>
                    <a:gd name="T42" fmla="*/ 29343 w 244"/>
                    <a:gd name="T43" fmla="*/ 0 h 249"/>
                    <a:gd name="T44" fmla="*/ 0 w 244"/>
                    <a:gd name="T45" fmla="*/ 29276 h 249"/>
                    <a:gd name="T46" fmla="*/ 0 w 244"/>
                    <a:gd name="T47" fmla="*/ 58910 h 249"/>
                    <a:gd name="T48" fmla="*/ 0 w 244"/>
                    <a:gd name="T49" fmla="*/ 58910 h 249"/>
                    <a:gd name="T50" fmla="*/ 29343 w 244"/>
                    <a:gd name="T51" fmla="*/ 88543 h 24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44" h="249">
                      <a:moveTo>
                        <a:pt x="74" y="82"/>
                      </a:moveTo>
                      <a:lnTo>
                        <a:pt x="74" y="82"/>
                      </a:lnTo>
                      <a:cubicBezTo>
                        <a:pt x="74" y="77"/>
                        <a:pt x="77" y="75"/>
                        <a:pt x="82" y="75"/>
                      </a:cubicBezTo>
                      <a:lnTo>
                        <a:pt x="161" y="75"/>
                      </a:lnTo>
                      <a:cubicBezTo>
                        <a:pt x="165" y="75"/>
                        <a:pt x="169" y="77"/>
                        <a:pt x="169" y="82"/>
                      </a:cubicBezTo>
                      <a:lnTo>
                        <a:pt x="169" y="165"/>
                      </a:lnTo>
                      <a:cubicBezTo>
                        <a:pt x="169" y="170"/>
                        <a:pt x="165" y="174"/>
                        <a:pt x="161" y="174"/>
                      </a:cubicBezTo>
                      <a:lnTo>
                        <a:pt x="82" y="174"/>
                      </a:lnTo>
                      <a:cubicBezTo>
                        <a:pt x="77" y="174"/>
                        <a:pt x="74" y="170"/>
                        <a:pt x="74" y="165"/>
                      </a:cubicBezTo>
                      <a:lnTo>
                        <a:pt x="74" y="82"/>
                      </a:lnTo>
                      <a:close/>
                      <a:moveTo>
                        <a:pt x="82" y="248"/>
                      </a:moveTo>
                      <a:lnTo>
                        <a:pt x="161" y="248"/>
                      </a:lnTo>
                      <a:cubicBezTo>
                        <a:pt x="206" y="248"/>
                        <a:pt x="243" y="211"/>
                        <a:pt x="243" y="165"/>
                      </a:cubicBezTo>
                      <a:lnTo>
                        <a:pt x="243" y="82"/>
                      </a:lnTo>
                      <a:cubicBezTo>
                        <a:pt x="243" y="37"/>
                        <a:pt x="206" y="0"/>
                        <a:pt x="161" y="0"/>
                      </a:cubicBezTo>
                      <a:lnTo>
                        <a:pt x="82" y="0"/>
                      </a:lnTo>
                      <a:cubicBezTo>
                        <a:pt x="37" y="0"/>
                        <a:pt x="0" y="37"/>
                        <a:pt x="0" y="82"/>
                      </a:cubicBezTo>
                      <a:lnTo>
                        <a:pt x="0" y="165"/>
                      </a:lnTo>
                      <a:cubicBezTo>
                        <a:pt x="0" y="211"/>
                        <a:pt x="37" y="248"/>
                        <a:pt x="82" y="2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reeform 19">
                  <a:extLst>
                    <a:ext uri="{FF2B5EF4-FFF2-40B4-BE49-F238E27FC236}">
                      <a16:creationId xmlns:a16="http://schemas.microsoft.com/office/drawing/2014/main" id="{977671FA-1834-7D4A-998D-E9520C44E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83598" y="2936957"/>
                  <a:ext cx="325677" cy="202145"/>
                </a:xfrm>
                <a:custGeom>
                  <a:avLst/>
                  <a:gdLst>
                    <a:gd name="T0" fmla="*/ 109698 w 384"/>
                    <a:gd name="T1" fmla="*/ 58711 h 238"/>
                    <a:gd name="T2" fmla="*/ 28054 w 384"/>
                    <a:gd name="T3" fmla="*/ 58711 h 238"/>
                    <a:gd name="T4" fmla="*/ 28054 w 384"/>
                    <a:gd name="T5" fmla="*/ 58711 h 238"/>
                    <a:gd name="T6" fmla="*/ 28054 w 384"/>
                    <a:gd name="T7" fmla="*/ 57990 h 238"/>
                    <a:gd name="T8" fmla="*/ 36686 w 384"/>
                    <a:gd name="T9" fmla="*/ 27014 h 238"/>
                    <a:gd name="T10" fmla="*/ 36686 w 384"/>
                    <a:gd name="T11" fmla="*/ 27014 h 238"/>
                    <a:gd name="T12" fmla="*/ 36686 w 384"/>
                    <a:gd name="T13" fmla="*/ 27014 h 238"/>
                    <a:gd name="T14" fmla="*/ 101786 w 384"/>
                    <a:gd name="T15" fmla="*/ 27014 h 238"/>
                    <a:gd name="T16" fmla="*/ 101786 w 384"/>
                    <a:gd name="T17" fmla="*/ 27014 h 238"/>
                    <a:gd name="T18" fmla="*/ 101786 w 384"/>
                    <a:gd name="T19" fmla="*/ 27014 h 238"/>
                    <a:gd name="T20" fmla="*/ 110058 w 384"/>
                    <a:gd name="T21" fmla="*/ 57990 h 238"/>
                    <a:gd name="T22" fmla="*/ 110058 w 384"/>
                    <a:gd name="T23" fmla="*/ 57990 h 238"/>
                    <a:gd name="T24" fmla="*/ 109698 w 384"/>
                    <a:gd name="T25" fmla="*/ 58711 h 238"/>
                    <a:gd name="T26" fmla="*/ 127322 w 384"/>
                    <a:gd name="T27" fmla="*/ 20171 h 238"/>
                    <a:gd name="T28" fmla="*/ 127322 w 384"/>
                    <a:gd name="T29" fmla="*/ 20171 h 238"/>
                    <a:gd name="T30" fmla="*/ 101786 w 384"/>
                    <a:gd name="T31" fmla="*/ 0 h 238"/>
                    <a:gd name="T32" fmla="*/ 36686 w 384"/>
                    <a:gd name="T33" fmla="*/ 0 h 238"/>
                    <a:gd name="T34" fmla="*/ 36686 w 384"/>
                    <a:gd name="T35" fmla="*/ 0 h 238"/>
                    <a:gd name="T36" fmla="*/ 10430 w 384"/>
                    <a:gd name="T37" fmla="*/ 20171 h 238"/>
                    <a:gd name="T38" fmla="*/ 2518 w 384"/>
                    <a:gd name="T39" fmla="*/ 51147 h 238"/>
                    <a:gd name="T40" fmla="*/ 2518 w 384"/>
                    <a:gd name="T41" fmla="*/ 51147 h 238"/>
                    <a:gd name="T42" fmla="*/ 6834 w 384"/>
                    <a:gd name="T43" fmla="*/ 74559 h 238"/>
                    <a:gd name="T44" fmla="*/ 6834 w 384"/>
                    <a:gd name="T45" fmla="*/ 74559 h 238"/>
                    <a:gd name="T46" fmla="*/ 28773 w 384"/>
                    <a:gd name="T47" fmla="*/ 85365 h 238"/>
                    <a:gd name="T48" fmla="*/ 109698 w 384"/>
                    <a:gd name="T49" fmla="*/ 85365 h 238"/>
                    <a:gd name="T50" fmla="*/ 109698 w 384"/>
                    <a:gd name="T51" fmla="*/ 85365 h 238"/>
                    <a:gd name="T52" fmla="*/ 131638 w 384"/>
                    <a:gd name="T53" fmla="*/ 74559 h 238"/>
                    <a:gd name="T54" fmla="*/ 131638 w 384"/>
                    <a:gd name="T55" fmla="*/ 74559 h 238"/>
                    <a:gd name="T56" fmla="*/ 135954 w 384"/>
                    <a:gd name="T57" fmla="*/ 51147 h 238"/>
                    <a:gd name="T58" fmla="*/ 127322 w 384"/>
                    <a:gd name="T59" fmla="*/ 20171 h 23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84" h="238">
                      <a:moveTo>
                        <a:pt x="305" y="163"/>
                      </a:moveTo>
                      <a:lnTo>
                        <a:pt x="78" y="163"/>
                      </a:lnTo>
                      <a:cubicBezTo>
                        <a:pt x="78" y="163"/>
                        <a:pt x="78" y="163"/>
                        <a:pt x="78" y="161"/>
                      </a:cubicBezTo>
                      <a:lnTo>
                        <a:pt x="102" y="75"/>
                      </a:lnTo>
                      <a:lnTo>
                        <a:pt x="283" y="75"/>
                      </a:lnTo>
                      <a:lnTo>
                        <a:pt x="306" y="161"/>
                      </a:lnTo>
                      <a:cubicBezTo>
                        <a:pt x="306" y="163"/>
                        <a:pt x="305" y="163"/>
                        <a:pt x="305" y="163"/>
                      </a:cubicBezTo>
                      <a:close/>
                      <a:moveTo>
                        <a:pt x="354" y="56"/>
                      </a:moveTo>
                      <a:lnTo>
                        <a:pt x="354" y="56"/>
                      </a:lnTo>
                      <a:cubicBezTo>
                        <a:pt x="345" y="23"/>
                        <a:pt x="316" y="0"/>
                        <a:pt x="283" y="0"/>
                      </a:cubicBezTo>
                      <a:lnTo>
                        <a:pt x="102" y="0"/>
                      </a:lnTo>
                      <a:cubicBezTo>
                        <a:pt x="69" y="0"/>
                        <a:pt x="38" y="23"/>
                        <a:pt x="29" y="56"/>
                      </a:cubicBezTo>
                      <a:lnTo>
                        <a:pt x="7" y="142"/>
                      </a:lnTo>
                      <a:cubicBezTo>
                        <a:pt x="0" y="164"/>
                        <a:pt x="6" y="189"/>
                        <a:pt x="19" y="207"/>
                      </a:cubicBezTo>
                      <a:cubicBezTo>
                        <a:pt x="34" y="226"/>
                        <a:pt x="56" y="237"/>
                        <a:pt x="80" y="237"/>
                      </a:cubicBezTo>
                      <a:lnTo>
                        <a:pt x="305" y="237"/>
                      </a:lnTo>
                      <a:cubicBezTo>
                        <a:pt x="329" y="237"/>
                        <a:pt x="351" y="226"/>
                        <a:pt x="366" y="207"/>
                      </a:cubicBezTo>
                      <a:cubicBezTo>
                        <a:pt x="379" y="189"/>
                        <a:pt x="383" y="164"/>
                        <a:pt x="378" y="142"/>
                      </a:cubicBezTo>
                      <a:lnTo>
                        <a:pt x="35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Freeform 20">
                  <a:extLst>
                    <a:ext uri="{FF2B5EF4-FFF2-40B4-BE49-F238E27FC236}">
                      <a16:creationId xmlns:a16="http://schemas.microsoft.com/office/drawing/2014/main" id="{1559F252-AA2C-8746-8651-088B0EB01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99667" y="2704864"/>
                  <a:ext cx="209632" cy="209632"/>
                </a:xfrm>
                <a:custGeom>
                  <a:avLst/>
                  <a:gdLst>
                    <a:gd name="T0" fmla="*/ 61686 w 245"/>
                    <a:gd name="T1" fmla="*/ 29276 h 249"/>
                    <a:gd name="T2" fmla="*/ 61686 w 245"/>
                    <a:gd name="T3" fmla="*/ 58910 h 249"/>
                    <a:gd name="T4" fmla="*/ 61686 w 245"/>
                    <a:gd name="T5" fmla="*/ 58910 h 249"/>
                    <a:gd name="T6" fmla="*/ 58420 w 245"/>
                    <a:gd name="T7" fmla="*/ 62123 h 249"/>
                    <a:gd name="T8" fmla="*/ 30117 w 245"/>
                    <a:gd name="T9" fmla="*/ 62123 h 249"/>
                    <a:gd name="T10" fmla="*/ 30117 w 245"/>
                    <a:gd name="T11" fmla="*/ 62123 h 249"/>
                    <a:gd name="T12" fmla="*/ 27214 w 245"/>
                    <a:gd name="T13" fmla="*/ 58910 h 249"/>
                    <a:gd name="T14" fmla="*/ 27214 w 245"/>
                    <a:gd name="T15" fmla="*/ 29276 h 249"/>
                    <a:gd name="T16" fmla="*/ 27214 w 245"/>
                    <a:gd name="T17" fmla="*/ 29276 h 249"/>
                    <a:gd name="T18" fmla="*/ 30117 w 245"/>
                    <a:gd name="T19" fmla="*/ 26777 h 249"/>
                    <a:gd name="T20" fmla="*/ 58420 w 245"/>
                    <a:gd name="T21" fmla="*/ 26777 h 249"/>
                    <a:gd name="T22" fmla="*/ 58420 w 245"/>
                    <a:gd name="T23" fmla="*/ 26777 h 249"/>
                    <a:gd name="T24" fmla="*/ 61686 w 245"/>
                    <a:gd name="T25" fmla="*/ 29276 h 249"/>
                    <a:gd name="T26" fmla="*/ 0 w 245"/>
                    <a:gd name="T27" fmla="*/ 29276 h 249"/>
                    <a:gd name="T28" fmla="*/ 0 w 245"/>
                    <a:gd name="T29" fmla="*/ 58910 h 249"/>
                    <a:gd name="T30" fmla="*/ 0 w 245"/>
                    <a:gd name="T31" fmla="*/ 58910 h 249"/>
                    <a:gd name="T32" fmla="*/ 30117 w 245"/>
                    <a:gd name="T33" fmla="*/ 88543 h 249"/>
                    <a:gd name="T34" fmla="*/ 58420 w 245"/>
                    <a:gd name="T35" fmla="*/ 88543 h 249"/>
                    <a:gd name="T36" fmla="*/ 58420 w 245"/>
                    <a:gd name="T37" fmla="*/ 88543 h 249"/>
                    <a:gd name="T38" fmla="*/ 88537 w 245"/>
                    <a:gd name="T39" fmla="*/ 58910 h 249"/>
                    <a:gd name="T40" fmla="*/ 88537 w 245"/>
                    <a:gd name="T41" fmla="*/ 29276 h 249"/>
                    <a:gd name="T42" fmla="*/ 88537 w 245"/>
                    <a:gd name="T43" fmla="*/ 29276 h 249"/>
                    <a:gd name="T44" fmla="*/ 58420 w 245"/>
                    <a:gd name="T45" fmla="*/ 0 h 249"/>
                    <a:gd name="T46" fmla="*/ 30117 w 245"/>
                    <a:gd name="T47" fmla="*/ 0 h 249"/>
                    <a:gd name="T48" fmla="*/ 30117 w 245"/>
                    <a:gd name="T49" fmla="*/ 0 h 249"/>
                    <a:gd name="T50" fmla="*/ 0 w 245"/>
                    <a:gd name="T51" fmla="*/ 29276 h 24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45" h="249">
                      <a:moveTo>
                        <a:pt x="170" y="82"/>
                      </a:moveTo>
                      <a:lnTo>
                        <a:pt x="170" y="165"/>
                      </a:lnTo>
                      <a:cubicBezTo>
                        <a:pt x="170" y="170"/>
                        <a:pt x="166" y="174"/>
                        <a:pt x="161" y="174"/>
                      </a:cubicBezTo>
                      <a:lnTo>
                        <a:pt x="83" y="174"/>
                      </a:lnTo>
                      <a:cubicBezTo>
                        <a:pt x="79" y="174"/>
                        <a:pt x="75" y="170"/>
                        <a:pt x="75" y="165"/>
                      </a:cubicBezTo>
                      <a:lnTo>
                        <a:pt x="75" y="82"/>
                      </a:lnTo>
                      <a:cubicBezTo>
                        <a:pt x="75" y="77"/>
                        <a:pt x="79" y="75"/>
                        <a:pt x="83" y="75"/>
                      </a:cubicBezTo>
                      <a:lnTo>
                        <a:pt x="161" y="75"/>
                      </a:lnTo>
                      <a:cubicBezTo>
                        <a:pt x="166" y="75"/>
                        <a:pt x="170" y="77"/>
                        <a:pt x="170" y="82"/>
                      </a:cubicBezTo>
                      <a:close/>
                      <a:moveTo>
                        <a:pt x="0" y="82"/>
                      </a:moveTo>
                      <a:lnTo>
                        <a:pt x="0" y="165"/>
                      </a:lnTo>
                      <a:cubicBezTo>
                        <a:pt x="0" y="211"/>
                        <a:pt x="37" y="248"/>
                        <a:pt x="83" y="248"/>
                      </a:cubicBezTo>
                      <a:lnTo>
                        <a:pt x="161" y="248"/>
                      </a:lnTo>
                      <a:cubicBezTo>
                        <a:pt x="207" y="248"/>
                        <a:pt x="244" y="211"/>
                        <a:pt x="244" y="165"/>
                      </a:cubicBezTo>
                      <a:lnTo>
                        <a:pt x="244" y="82"/>
                      </a:lnTo>
                      <a:cubicBezTo>
                        <a:pt x="244" y="37"/>
                        <a:pt x="207" y="0"/>
                        <a:pt x="161" y="0"/>
                      </a:cubicBezTo>
                      <a:lnTo>
                        <a:pt x="83" y="0"/>
                      </a:lnTo>
                      <a:cubicBezTo>
                        <a:pt x="37" y="0"/>
                        <a:pt x="0" y="37"/>
                        <a:pt x="0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Freeform 21">
                  <a:extLst>
                    <a:ext uri="{FF2B5EF4-FFF2-40B4-BE49-F238E27FC236}">
                      <a16:creationId xmlns:a16="http://schemas.microsoft.com/office/drawing/2014/main" id="{B5386CE8-F953-AC4A-9CD7-30FA8B9605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39772" y="2936957"/>
                  <a:ext cx="325677" cy="202145"/>
                </a:xfrm>
                <a:custGeom>
                  <a:avLst/>
                  <a:gdLst>
                    <a:gd name="T0" fmla="*/ 109413 w 385"/>
                    <a:gd name="T1" fmla="*/ 58711 h 238"/>
                    <a:gd name="T2" fmla="*/ 28340 w 385"/>
                    <a:gd name="T3" fmla="*/ 58711 h 238"/>
                    <a:gd name="T4" fmla="*/ 28340 w 385"/>
                    <a:gd name="T5" fmla="*/ 58711 h 238"/>
                    <a:gd name="T6" fmla="*/ 28340 w 385"/>
                    <a:gd name="T7" fmla="*/ 57990 h 238"/>
                    <a:gd name="T8" fmla="*/ 36232 w 385"/>
                    <a:gd name="T9" fmla="*/ 27014 h 238"/>
                    <a:gd name="T10" fmla="*/ 36232 w 385"/>
                    <a:gd name="T11" fmla="*/ 27014 h 238"/>
                    <a:gd name="T12" fmla="*/ 36591 w 385"/>
                    <a:gd name="T13" fmla="*/ 27014 h 238"/>
                    <a:gd name="T14" fmla="*/ 101163 w 385"/>
                    <a:gd name="T15" fmla="*/ 27014 h 238"/>
                    <a:gd name="T16" fmla="*/ 101163 w 385"/>
                    <a:gd name="T17" fmla="*/ 27014 h 238"/>
                    <a:gd name="T18" fmla="*/ 101521 w 385"/>
                    <a:gd name="T19" fmla="*/ 27014 h 238"/>
                    <a:gd name="T20" fmla="*/ 109413 w 385"/>
                    <a:gd name="T21" fmla="*/ 57990 h 238"/>
                    <a:gd name="T22" fmla="*/ 109413 w 385"/>
                    <a:gd name="T23" fmla="*/ 57990 h 238"/>
                    <a:gd name="T24" fmla="*/ 109413 w 385"/>
                    <a:gd name="T25" fmla="*/ 58711 h 238"/>
                    <a:gd name="T26" fmla="*/ 135601 w 385"/>
                    <a:gd name="T27" fmla="*/ 51147 h 238"/>
                    <a:gd name="T28" fmla="*/ 126991 w 385"/>
                    <a:gd name="T29" fmla="*/ 20171 h 238"/>
                    <a:gd name="T30" fmla="*/ 126991 w 385"/>
                    <a:gd name="T31" fmla="*/ 20171 h 238"/>
                    <a:gd name="T32" fmla="*/ 101163 w 385"/>
                    <a:gd name="T33" fmla="*/ 0 h 238"/>
                    <a:gd name="T34" fmla="*/ 36591 w 385"/>
                    <a:gd name="T35" fmla="*/ 0 h 238"/>
                    <a:gd name="T36" fmla="*/ 36591 w 385"/>
                    <a:gd name="T37" fmla="*/ 0 h 238"/>
                    <a:gd name="T38" fmla="*/ 10762 w 385"/>
                    <a:gd name="T39" fmla="*/ 20171 h 238"/>
                    <a:gd name="T40" fmla="*/ 2511 w 385"/>
                    <a:gd name="T41" fmla="*/ 51147 h 238"/>
                    <a:gd name="T42" fmla="*/ 2511 w 385"/>
                    <a:gd name="T43" fmla="*/ 51147 h 238"/>
                    <a:gd name="T44" fmla="*/ 7175 w 385"/>
                    <a:gd name="T45" fmla="*/ 74559 h 238"/>
                    <a:gd name="T46" fmla="*/ 7175 w 385"/>
                    <a:gd name="T47" fmla="*/ 74559 h 238"/>
                    <a:gd name="T48" fmla="*/ 28340 w 385"/>
                    <a:gd name="T49" fmla="*/ 85365 h 238"/>
                    <a:gd name="T50" fmla="*/ 109413 w 385"/>
                    <a:gd name="T51" fmla="*/ 85365 h 238"/>
                    <a:gd name="T52" fmla="*/ 109413 w 385"/>
                    <a:gd name="T53" fmla="*/ 85365 h 238"/>
                    <a:gd name="T54" fmla="*/ 130937 w 385"/>
                    <a:gd name="T55" fmla="*/ 74559 h 238"/>
                    <a:gd name="T56" fmla="*/ 130937 w 385"/>
                    <a:gd name="T57" fmla="*/ 74559 h 238"/>
                    <a:gd name="T58" fmla="*/ 135601 w 385"/>
                    <a:gd name="T59" fmla="*/ 51147 h 23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85" h="238">
                      <a:moveTo>
                        <a:pt x="305" y="163"/>
                      </a:moveTo>
                      <a:lnTo>
                        <a:pt x="79" y="163"/>
                      </a:lnTo>
                      <a:cubicBezTo>
                        <a:pt x="79" y="163"/>
                        <a:pt x="77" y="163"/>
                        <a:pt x="79" y="161"/>
                      </a:cubicBezTo>
                      <a:lnTo>
                        <a:pt x="101" y="75"/>
                      </a:lnTo>
                      <a:cubicBezTo>
                        <a:pt x="102" y="75"/>
                        <a:pt x="102" y="75"/>
                        <a:pt x="102" y="75"/>
                      </a:cubicBezTo>
                      <a:lnTo>
                        <a:pt x="282" y="75"/>
                      </a:lnTo>
                      <a:lnTo>
                        <a:pt x="283" y="75"/>
                      </a:lnTo>
                      <a:lnTo>
                        <a:pt x="305" y="161"/>
                      </a:lnTo>
                      <a:cubicBezTo>
                        <a:pt x="307" y="163"/>
                        <a:pt x="305" y="163"/>
                        <a:pt x="305" y="163"/>
                      </a:cubicBezTo>
                      <a:close/>
                      <a:moveTo>
                        <a:pt x="378" y="142"/>
                      </a:moveTo>
                      <a:lnTo>
                        <a:pt x="354" y="56"/>
                      </a:lnTo>
                      <a:cubicBezTo>
                        <a:pt x="345" y="23"/>
                        <a:pt x="316" y="0"/>
                        <a:pt x="282" y="0"/>
                      </a:cubicBezTo>
                      <a:lnTo>
                        <a:pt x="102" y="0"/>
                      </a:lnTo>
                      <a:cubicBezTo>
                        <a:pt x="68" y="0"/>
                        <a:pt x="39" y="23"/>
                        <a:pt x="30" y="56"/>
                      </a:cubicBezTo>
                      <a:lnTo>
                        <a:pt x="7" y="142"/>
                      </a:lnTo>
                      <a:cubicBezTo>
                        <a:pt x="0" y="164"/>
                        <a:pt x="5" y="189"/>
                        <a:pt x="20" y="207"/>
                      </a:cubicBezTo>
                      <a:cubicBezTo>
                        <a:pt x="35" y="226"/>
                        <a:pt x="55" y="237"/>
                        <a:pt x="79" y="237"/>
                      </a:cubicBezTo>
                      <a:lnTo>
                        <a:pt x="305" y="237"/>
                      </a:lnTo>
                      <a:cubicBezTo>
                        <a:pt x="329" y="237"/>
                        <a:pt x="350" y="226"/>
                        <a:pt x="365" y="207"/>
                      </a:cubicBezTo>
                      <a:cubicBezTo>
                        <a:pt x="380" y="189"/>
                        <a:pt x="384" y="164"/>
                        <a:pt x="378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Freeform 22">
                  <a:extLst>
                    <a:ext uri="{FF2B5EF4-FFF2-40B4-BE49-F238E27FC236}">
                      <a16:creationId xmlns:a16="http://schemas.microsoft.com/office/drawing/2014/main" id="{42B6BF91-6B35-4A4D-954E-B2308C4E4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44565" y="2386671"/>
                  <a:ext cx="763660" cy="288246"/>
                </a:xfrm>
                <a:custGeom>
                  <a:avLst/>
                  <a:gdLst>
                    <a:gd name="T0" fmla="*/ 9366 w 899"/>
                    <a:gd name="T1" fmla="*/ 118653 h 341"/>
                    <a:gd name="T2" fmla="*/ 9366 w 899"/>
                    <a:gd name="T3" fmla="*/ 118653 h 341"/>
                    <a:gd name="T4" fmla="*/ 27018 w 899"/>
                    <a:gd name="T5" fmla="*/ 112201 h 341"/>
                    <a:gd name="T6" fmla="*/ 27018 w 899"/>
                    <a:gd name="T7" fmla="*/ 112201 h 341"/>
                    <a:gd name="T8" fmla="*/ 80692 w 899"/>
                    <a:gd name="T9" fmla="*/ 50186 h 341"/>
                    <a:gd name="T10" fmla="*/ 80692 w 899"/>
                    <a:gd name="T11" fmla="*/ 50186 h 341"/>
                    <a:gd name="T12" fmla="*/ 162105 w 899"/>
                    <a:gd name="T13" fmla="*/ 26527 h 341"/>
                    <a:gd name="T14" fmla="*/ 162105 w 899"/>
                    <a:gd name="T15" fmla="*/ 26527 h 341"/>
                    <a:gd name="T16" fmla="*/ 242797 w 899"/>
                    <a:gd name="T17" fmla="*/ 50186 h 341"/>
                    <a:gd name="T18" fmla="*/ 242797 w 899"/>
                    <a:gd name="T19" fmla="*/ 50186 h 341"/>
                    <a:gd name="T20" fmla="*/ 295752 w 899"/>
                    <a:gd name="T21" fmla="*/ 111125 h 341"/>
                    <a:gd name="T22" fmla="*/ 295752 w 899"/>
                    <a:gd name="T23" fmla="*/ 111125 h 341"/>
                    <a:gd name="T24" fmla="*/ 314124 w 899"/>
                    <a:gd name="T25" fmla="*/ 117936 h 341"/>
                    <a:gd name="T26" fmla="*/ 314124 w 899"/>
                    <a:gd name="T27" fmla="*/ 117936 h 341"/>
                    <a:gd name="T28" fmla="*/ 320608 w 899"/>
                    <a:gd name="T29" fmla="*/ 99654 h 341"/>
                    <a:gd name="T30" fmla="*/ 320608 w 899"/>
                    <a:gd name="T31" fmla="*/ 99654 h 341"/>
                    <a:gd name="T32" fmla="*/ 256847 w 899"/>
                    <a:gd name="T33" fmla="*/ 27961 h 341"/>
                    <a:gd name="T34" fmla="*/ 256847 w 899"/>
                    <a:gd name="T35" fmla="*/ 27961 h 341"/>
                    <a:gd name="T36" fmla="*/ 162105 w 899"/>
                    <a:gd name="T37" fmla="*/ 0 h 341"/>
                    <a:gd name="T38" fmla="*/ 162105 w 899"/>
                    <a:gd name="T39" fmla="*/ 0 h 341"/>
                    <a:gd name="T40" fmla="*/ 65923 w 899"/>
                    <a:gd name="T41" fmla="*/ 27961 h 341"/>
                    <a:gd name="T42" fmla="*/ 65923 w 899"/>
                    <a:gd name="T43" fmla="*/ 27961 h 341"/>
                    <a:gd name="T44" fmla="*/ 2522 w 899"/>
                    <a:gd name="T45" fmla="*/ 101088 h 341"/>
                    <a:gd name="T46" fmla="*/ 2522 w 899"/>
                    <a:gd name="T47" fmla="*/ 101088 h 341"/>
                    <a:gd name="T48" fmla="*/ 9366 w 899"/>
                    <a:gd name="T49" fmla="*/ 118653 h 34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899" h="341">
                      <a:moveTo>
                        <a:pt x="26" y="331"/>
                      </a:moveTo>
                      <a:lnTo>
                        <a:pt x="26" y="331"/>
                      </a:lnTo>
                      <a:cubicBezTo>
                        <a:pt x="45" y="340"/>
                        <a:pt x="69" y="326"/>
                        <a:pt x="75" y="313"/>
                      </a:cubicBezTo>
                      <a:cubicBezTo>
                        <a:pt x="108" y="242"/>
                        <a:pt x="159" y="183"/>
                        <a:pt x="224" y="140"/>
                      </a:cubicBezTo>
                      <a:cubicBezTo>
                        <a:pt x="292" y="97"/>
                        <a:pt x="369" y="74"/>
                        <a:pt x="450" y="74"/>
                      </a:cubicBezTo>
                      <a:cubicBezTo>
                        <a:pt x="528" y="74"/>
                        <a:pt x="606" y="97"/>
                        <a:pt x="674" y="140"/>
                      </a:cubicBezTo>
                      <a:cubicBezTo>
                        <a:pt x="737" y="182"/>
                        <a:pt x="789" y="241"/>
                        <a:pt x="821" y="310"/>
                      </a:cubicBezTo>
                      <a:cubicBezTo>
                        <a:pt x="830" y="329"/>
                        <a:pt x="853" y="337"/>
                        <a:pt x="872" y="329"/>
                      </a:cubicBezTo>
                      <a:cubicBezTo>
                        <a:pt x="890" y="319"/>
                        <a:pt x="898" y="297"/>
                        <a:pt x="890" y="278"/>
                      </a:cubicBezTo>
                      <a:cubicBezTo>
                        <a:pt x="851" y="196"/>
                        <a:pt x="789" y="127"/>
                        <a:pt x="713" y="78"/>
                      </a:cubicBezTo>
                      <a:cubicBezTo>
                        <a:pt x="635" y="26"/>
                        <a:pt x="543" y="0"/>
                        <a:pt x="450" y="0"/>
                      </a:cubicBezTo>
                      <a:cubicBezTo>
                        <a:pt x="355" y="0"/>
                        <a:pt x="263" y="28"/>
                        <a:pt x="183" y="78"/>
                      </a:cubicBezTo>
                      <a:cubicBezTo>
                        <a:pt x="106" y="128"/>
                        <a:pt x="45" y="199"/>
                        <a:pt x="7" y="282"/>
                      </a:cubicBezTo>
                      <a:cubicBezTo>
                        <a:pt x="0" y="300"/>
                        <a:pt x="7" y="322"/>
                        <a:pt x="26" y="33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7C41C6-F58F-B24B-9720-332D8D083C75}"/>
                </a:ext>
              </a:extLst>
            </p:cNvPr>
            <p:cNvSpPr txBox="1"/>
            <p:nvPr/>
          </p:nvSpPr>
          <p:spPr>
            <a:xfrm>
              <a:off x="5126474" y="22439739"/>
              <a:ext cx="4206880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D0F9EF-9F1A-3245-98CD-EB8A9C51DBC4}"/>
                </a:ext>
              </a:extLst>
            </p:cNvPr>
            <p:cNvGrpSpPr/>
            <p:nvPr/>
          </p:nvGrpSpPr>
          <p:grpSpPr>
            <a:xfrm>
              <a:off x="3257068" y="19492618"/>
              <a:ext cx="6070691" cy="1612003"/>
              <a:chOff x="16560665" y="7464259"/>
              <a:chExt cx="6070691" cy="161200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07637D8-EDFA-784E-9307-8FA7C13A121A}"/>
                  </a:ext>
                </a:extLst>
              </p:cNvPr>
              <p:cNvGrpSpPr/>
              <p:nvPr/>
            </p:nvGrpSpPr>
            <p:grpSpPr>
              <a:xfrm>
                <a:off x="16560665" y="7464259"/>
                <a:ext cx="1612004" cy="1612003"/>
                <a:chOff x="13539579" y="6711236"/>
                <a:chExt cx="2519748" cy="251974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5B33DF1-B44B-114D-BCB7-A3BE181AF3D7}"/>
                    </a:ext>
                  </a:extLst>
                </p:cNvPr>
                <p:cNvSpPr/>
                <p:nvPr/>
              </p:nvSpPr>
              <p:spPr>
                <a:xfrm>
                  <a:off x="13539579" y="6711236"/>
                  <a:ext cx="2519748" cy="251974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B41CF417-43C2-6345-8F1D-0C87A37F9FAA}"/>
                    </a:ext>
                  </a:extLst>
                </p:cNvPr>
                <p:cNvGrpSpPr/>
                <p:nvPr/>
              </p:nvGrpSpPr>
              <p:grpSpPr>
                <a:xfrm>
                  <a:off x="14255035" y="7490215"/>
                  <a:ext cx="1088834" cy="1096396"/>
                  <a:chOff x="5231890" y="4370690"/>
                  <a:chExt cx="1078109" cy="1085596"/>
                </a:xfrm>
                <a:solidFill>
                  <a:schemeClr val="bg1"/>
                </a:solidFill>
              </p:grpSpPr>
              <p:sp>
                <p:nvSpPr>
                  <p:cNvPr id="70" name="Freeform 23">
                    <a:extLst>
                      <a:ext uri="{FF2B5EF4-FFF2-40B4-BE49-F238E27FC236}">
                        <a16:creationId xmlns:a16="http://schemas.microsoft.com/office/drawing/2014/main" id="{EE0E0F14-A783-F343-920F-BBB120DC93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31890" y="4378177"/>
                    <a:ext cx="1078109" cy="1078109"/>
                  </a:xfrm>
                  <a:custGeom>
                    <a:avLst/>
                    <a:gdLst>
                      <a:gd name="T0" fmla="*/ 443509 w 1269"/>
                      <a:gd name="T1" fmla="*/ 430157 h 1268"/>
                      <a:gd name="T2" fmla="*/ 46477 w 1269"/>
                      <a:gd name="T3" fmla="*/ 430157 h 1268"/>
                      <a:gd name="T4" fmla="*/ 46477 w 1269"/>
                      <a:gd name="T5" fmla="*/ 430157 h 1268"/>
                      <a:gd name="T6" fmla="*/ 26661 w 1269"/>
                      <a:gd name="T7" fmla="*/ 410326 h 1268"/>
                      <a:gd name="T8" fmla="*/ 26661 w 1269"/>
                      <a:gd name="T9" fmla="*/ 12980 h 1268"/>
                      <a:gd name="T10" fmla="*/ 26661 w 1269"/>
                      <a:gd name="T11" fmla="*/ 12980 h 1268"/>
                      <a:gd name="T12" fmla="*/ 13330 w 1269"/>
                      <a:gd name="T13" fmla="*/ 0 h 1268"/>
                      <a:gd name="T14" fmla="*/ 13330 w 1269"/>
                      <a:gd name="T15" fmla="*/ 0 h 1268"/>
                      <a:gd name="T16" fmla="*/ 0 w 1269"/>
                      <a:gd name="T17" fmla="*/ 12980 h 1268"/>
                      <a:gd name="T18" fmla="*/ 0 w 1269"/>
                      <a:gd name="T19" fmla="*/ 410326 h 1268"/>
                      <a:gd name="T20" fmla="*/ 0 w 1269"/>
                      <a:gd name="T21" fmla="*/ 410326 h 1268"/>
                      <a:gd name="T22" fmla="*/ 46477 w 1269"/>
                      <a:gd name="T23" fmla="*/ 456839 h 1268"/>
                      <a:gd name="T24" fmla="*/ 443509 w 1269"/>
                      <a:gd name="T25" fmla="*/ 456839 h 1268"/>
                      <a:gd name="T26" fmla="*/ 443509 w 1269"/>
                      <a:gd name="T27" fmla="*/ 456839 h 1268"/>
                      <a:gd name="T28" fmla="*/ 456840 w 1269"/>
                      <a:gd name="T29" fmla="*/ 443498 h 1268"/>
                      <a:gd name="T30" fmla="*/ 456840 w 1269"/>
                      <a:gd name="T31" fmla="*/ 443498 h 1268"/>
                      <a:gd name="T32" fmla="*/ 443509 w 1269"/>
                      <a:gd name="T33" fmla="*/ 430157 h 126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269" h="1268">
                        <a:moveTo>
                          <a:pt x="1231" y="1193"/>
                        </a:moveTo>
                        <a:lnTo>
                          <a:pt x="129" y="1193"/>
                        </a:lnTo>
                        <a:cubicBezTo>
                          <a:pt x="99" y="1193"/>
                          <a:pt x="74" y="1168"/>
                          <a:pt x="74" y="1138"/>
                        </a:cubicBezTo>
                        <a:lnTo>
                          <a:pt x="74" y="36"/>
                        </a:lnTo>
                        <a:cubicBezTo>
                          <a:pt x="74" y="16"/>
                          <a:pt x="58" y="0"/>
                          <a:pt x="37" y="0"/>
                        </a:cubicBezTo>
                        <a:cubicBezTo>
                          <a:pt x="16" y="0"/>
                          <a:pt x="0" y="16"/>
                          <a:pt x="0" y="36"/>
                        </a:cubicBezTo>
                        <a:lnTo>
                          <a:pt x="0" y="1138"/>
                        </a:lnTo>
                        <a:cubicBezTo>
                          <a:pt x="0" y="1209"/>
                          <a:pt x="58" y="1267"/>
                          <a:pt x="129" y="1267"/>
                        </a:cubicBezTo>
                        <a:lnTo>
                          <a:pt x="1231" y="1267"/>
                        </a:lnTo>
                        <a:cubicBezTo>
                          <a:pt x="1250" y="1267"/>
                          <a:pt x="1268" y="1251"/>
                          <a:pt x="1268" y="1230"/>
                        </a:cubicBezTo>
                        <a:cubicBezTo>
                          <a:pt x="1268" y="1209"/>
                          <a:pt x="1250" y="1193"/>
                          <a:pt x="1231" y="1193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" name="Freeform 24">
                    <a:extLst>
                      <a:ext uri="{FF2B5EF4-FFF2-40B4-BE49-F238E27FC236}">
                        <a16:creationId xmlns:a16="http://schemas.microsoft.com/office/drawing/2014/main" id="{F0F5933D-90E5-DE4F-BC9B-408C2A9D0B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7748" y="4748778"/>
                    <a:ext cx="63637" cy="576489"/>
                  </a:xfrm>
                  <a:custGeom>
                    <a:avLst/>
                    <a:gdLst>
                      <a:gd name="T0" fmla="*/ 13314 w 75"/>
                      <a:gd name="T1" fmla="*/ 244115 h 679"/>
                      <a:gd name="T2" fmla="*/ 13314 w 75"/>
                      <a:gd name="T3" fmla="*/ 244115 h 679"/>
                      <a:gd name="T4" fmla="*/ 26627 w 75"/>
                      <a:gd name="T5" fmla="*/ 230433 h 679"/>
                      <a:gd name="T6" fmla="*/ 26627 w 75"/>
                      <a:gd name="T7" fmla="*/ 13322 h 679"/>
                      <a:gd name="T8" fmla="*/ 26627 w 75"/>
                      <a:gd name="T9" fmla="*/ 13322 h 679"/>
                      <a:gd name="T10" fmla="*/ 13314 w 75"/>
                      <a:gd name="T11" fmla="*/ 0 h 679"/>
                      <a:gd name="T12" fmla="*/ 13314 w 75"/>
                      <a:gd name="T13" fmla="*/ 0 h 679"/>
                      <a:gd name="T14" fmla="*/ 0 w 75"/>
                      <a:gd name="T15" fmla="*/ 13322 h 679"/>
                      <a:gd name="T16" fmla="*/ 0 w 75"/>
                      <a:gd name="T17" fmla="*/ 230433 h 679"/>
                      <a:gd name="T18" fmla="*/ 0 w 75"/>
                      <a:gd name="T19" fmla="*/ 230433 h 679"/>
                      <a:gd name="T20" fmla="*/ 13314 w 75"/>
                      <a:gd name="T21" fmla="*/ 244115 h 67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5" h="679">
                        <a:moveTo>
                          <a:pt x="37" y="678"/>
                        </a:moveTo>
                        <a:lnTo>
                          <a:pt x="37" y="678"/>
                        </a:lnTo>
                        <a:cubicBezTo>
                          <a:pt x="58" y="678"/>
                          <a:pt x="74" y="661"/>
                          <a:pt x="74" y="640"/>
                        </a:cubicBezTo>
                        <a:lnTo>
                          <a:pt x="74" y="37"/>
                        </a:lnTo>
                        <a:cubicBezTo>
                          <a:pt x="74" y="16"/>
                          <a:pt x="58" y="0"/>
                          <a:pt x="37" y="0"/>
                        </a:cubicBezTo>
                        <a:cubicBezTo>
                          <a:pt x="16" y="0"/>
                          <a:pt x="0" y="16"/>
                          <a:pt x="0" y="37"/>
                        </a:cubicBezTo>
                        <a:lnTo>
                          <a:pt x="0" y="640"/>
                        </a:lnTo>
                        <a:cubicBezTo>
                          <a:pt x="0" y="661"/>
                          <a:pt x="16" y="678"/>
                          <a:pt x="37" y="678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2" name="Freeform 25">
                    <a:extLst>
                      <a:ext uri="{FF2B5EF4-FFF2-40B4-BE49-F238E27FC236}">
                        <a16:creationId xmlns:a16="http://schemas.microsoft.com/office/drawing/2014/main" id="{A5A63917-CFA0-FC4C-9BDE-AED1FBCDC1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51700" y="4861081"/>
                    <a:ext cx="63640" cy="464186"/>
                  </a:xfrm>
                  <a:custGeom>
                    <a:avLst/>
                    <a:gdLst>
                      <a:gd name="T0" fmla="*/ 0 w 76"/>
                      <a:gd name="T1" fmla="*/ 13340 h 546"/>
                      <a:gd name="T2" fmla="*/ 0 w 76"/>
                      <a:gd name="T3" fmla="*/ 183150 h 546"/>
                      <a:gd name="T4" fmla="*/ 0 w 76"/>
                      <a:gd name="T5" fmla="*/ 183150 h 546"/>
                      <a:gd name="T6" fmla="*/ 13494 w 76"/>
                      <a:gd name="T7" fmla="*/ 196489 h 546"/>
                      <a:gd name="T8" fmla="*/ 13494 w 76"/>
                      <a:gd name="T9" fmla="*/ 196489 h 546"/>
                      <a:gd name="T10" fmla="*/ 26633 w 76"/>
                      <a:gd name="T11" fmla="*/ 183150 h 546"/>
                      <a:gd name="T12" fmla="*/ 26633 w 76"/>
                      <a:gd name="T13" fmla="*/ 13340 h 546"/>
                      <a:gd name="T14" fmla="*/ 26633 w 76"/>
                      <a:gd name="T15" fmla="*/ 13340 h 546"/>
                      <a:gd name="T16" fmla="*/ 13494 w 76"/>
                      <a:gd name="T17" fmla="*/ 0 h 546"/>
                      <a:gd name="T18" fmla="*/ 13494 w 76"/>
                      <a:gd name="T19" fmla="*/ 0 h 546"/>
                      <a:gd name="T20" fmla="*/ 0 w 76"/>
                      <a:gd name="T21" fmla="*/ 13340 h 54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6" h="546">
                        <a:moveTo>
                          <a:pt x="0" y="37"/>
                        </a:moveTo>
                        <a:lnTo>
                          <a:pt x="0" y="508"/>
                        </a:lnTo>
                        <a:cubicBezTo>
                          <a:pt x="0" y="528"/>
                          <a:pt x="19" y="545"/>
                          <a:pt x="38" y="545"/>
                        </a:cubicBezTo>
                        <a:cubicBezTo>
                          <a:pt x="59" y="545"/>
                          <a:pt x="75" y="528"/>
                          <a:pt x="75" y="508"/>
                        </a:cubicBezTo>
                        <a:lnTo>
                          <a:pt x="75" y="37"/>
                        </a:lnTo>
                        <a:cubicBezTo>
                          <a:pt x="75" y="17"/>
                          <a:pt x="59" y="0"/>
                          <a:pt x="38" y="0"/>
                        </a:cubicBezTo>
                        <a:cubicBezTo>
                          <a:pt x="19" y="0"/>
                          <a:pt x="0" y="17"/>
                          <a:pt x="0" y="3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3" name="Freeform 26">
                    <a:extLst>
                      <a:ext uri="{FF2B5EF4-FFF2-40B4-BE49-F238E27FC236}">
                        <a16:creationId xmlns:a16="http://schemas.microsoft.com/office/drawing/2014/main" id="{DDD9E6AC-8C0A-7644-A590-D3F92A6483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39397" y="5029534"/>
                    <a:ext cx="63640" cy="295732"/>
                  </a:xfrm>
                  <a:custGeom>
                    <a:avLst/>
                    <a:gdLst>
                      <a:gd name="T0" fmla="*/ 0 w 76"/>
                      <a:gd name="T1" fmla="*/ 13373 h 347"/>
                      <a:gd name="T2" fmla="*/ 0 w 76"/>
                      <a:gd name="T3" fmla="*/ 111679 h 347"/>
                      <a:gd name="T4" fmla="*/ 0 w 76"/>
                      <a:gd name="T5" fmla="*/ 111679 h 347"/>
                      <a:gd name="T6" fmla="*/ 13139 w 76"/>
                      <a:gd name="T7" fmla="*/ 125052 h 347"/>
                      <a:gd name="T8" fmla="*/ 13139 w 76"/>
                      <a:gd name="T9" fmla="*/ 125052 h 347"/>
                      <a:gd name="T10" fmla="*/ 26633 w 76"/>
                      <a:gd name="T11" fmla="*/ 111679 h 347"/>
                      <a:gd name="T12" fmla="*/ 26633 w 76"/>
                      <a:gd name="T13" fmla="*/ 13373 h 347"/>
                      <a:gd name="T14" fmla="*/ 26633 w 76"/>
                      <a:gd name="T15" fmla="*/ 13373 h 347"/>
                      <a:gd name="T16" fmla="*/ 13139 w 76"/>
                      <a:gd name="T17" fmla="*/ 0 h 347"/>
                      <a:gd name="T18" fmla="*/ 13139 w 76"/>
                      <a:gd name="T19" fmla="*/ 0 h 347"/>
                      <a:gd name="T20" fmla="*/ 0 w 76"/>
                      <a:gd name="T21" fmla="*/ 13373 h 3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6" h="347">
                        <a:moveTo>
                          <a:pt x="0" y="37"/>
                        </a:moveTo>
                        <a:lnTo>
                          <a:pt x="0" y="309"/>
                        </a:lnTo>
                        <a:cubicBezTo>
                          <a:pt x="0" y="329"/>
                          <a:pt x="17" y="346"/>
                          <a:pt x="37" y="346"/>
                        </a:cubicBezTo>
                        <a:cubicBezTo>
                          <a:pt x="57" y="346"/>
                          <a:pt x="75" y="329"/>
                          <a:pt x="75" y="309"/>
                        </a:cubicBezTo>
                        <a:lnTo>
                          <a:pt x="75" y="37"/>
                        </a:lnTo>
                        <a:cubicBezTo>
                          <a:pt x="75" y="16"/>
                          <a:pt x="57" y="0"/>
                          <a:pt x="37" y="0"/>
                        </a:cubicBezTo>
                        <a:cubicBezTo>
                          <a:pt x="17" y="0"/>
                          <a:pt x="0" y="16"/>
                          <a:pt x="0" y="3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4" name="Freeform 27">
                    <a:extLst>
                      <a:ext uri="{FF2B5EF4-FFF2-40B4-BE49-F238E27FC236}">
                        <a16:creationId xmlns:a16="http://schemas.microsoft.com/office/drawing/2014/main" id="{91ECC759-C4D7-ED4A-B7B8-7CFD308123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23352" y="5029534"/>
                    <a:ext cx="63637" cy="295732"/>
                  </a:xfrm>
                  <a:custGeom>
                    <a:avLst/>
                    <a:gdLst>
                      <a:gd name="T0" fmla="*/ 0 w 75"/>
                      <a:gd name="T1" fmla="*/ 13373 h 347"/>
                      <a:gd name="T2" fmla="*/ 0 w 75"/>
                      <a:gd name="T3" fmla="*/ 111679 h 347"/>
                      <a:gd name="T4" fmla="*/ 0 w 75"/>
                      <a:gd name="T5" fmla="*/ 111679 h 347"/>
                      <a:gd name="T6" fmla="*/ 13314 w 75"/>
                      <a:gd name="T7" fmla="*/ 125052 h 347"/>
                      <a:gd name="T8" fmla="*/ 13314 w 75"/>
                      <a:gd name="T9" fmla="*/ 125052 h 347"/>
                      <a:gd name="T10" fmla="*/ 26627 w 75"/>
                      <a:gd name="T11" fmla="*/ 111679 h 347"/>
                      <a:gd name="T12" fmla="*/ 26627 w 75"/>
                      <a:gd name="T13" fmla="*/ 13373 h 347"/>
                      <a:gd name="T14" fmla="*/ 26627 w 75"/>
                      <a:gd name="T15" fmla="*/ 13373 h 347"/>
                      <a:gd name="T16" fmla="*/ 13314 w 75"/>
                      <a:gd name="T17" fmla="*/ 0 h 347"/>
                      <a:gd name="T18" fmla="*/ 13314 w 75"/>
                      <a:gd name="T19" fmla="*/ 0 h 347"/>
                      <a:gd name="T20" fmla="*/ 0 w 75"/>
                      <a:gd name="T21" fmla="*/ 13373 h 3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5" h="347">
                        <a:moveTo>
                          <a:pt x="0" y="37"/>
                        </a:moveTo>
                        <a:lnTo>
                          <a:pt x="0" y="309"/>
                        </a:lnTo>
                        <a:cubicBezTo>
                          <a:pt x="0" y="329"/>
                          <a:pt x="16" y="346"/>
                          <a:pt x="37" y="346"/>
                        </a:cubicBezTo>
                        <a:cubicBezTo>
                          <a:pt x="58" y="346"/>
                          <a:pt x="74" y="329"/>
                          <a:pt x="74" y="309"/>
                        </a:cubicBezTo>
                        <a:lnTo>
                          <a:pt x="74" y="37"/>
                        </a:lnTo>
                        <a:cubicBezTo>
                          <a:pt x="74" y="16"/>
                          <a:pt x="58" y="0"/>
                          <a:pt x="37" y="0"/>
                        </a:cubicBezTo>
                        <a:cubicBezTo>
                          <a:pt x="16" y="0"/>
                          <a:pt x="0" y="16"/>
                          <a:pt x="0" y="3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5" name="Freeform 28">
                    <a:extLst>
                      <a:ext uri="{FF2B5EF4-FFF2-40B4-BE49-F238E27FC236}">
                        <a16:creationId xmlns:a16="http://schemas.microsoft.com/office/drawing/2014/main" id="{A07F5A1B-D672-994F-95D5-4422832787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07305" y="4861081"/>
                    <a:ext cx="63640" cy="464186"/>
                  </a:xfrm>
                  <a:custGeom>
                    <a:avLst/>
                    <a:gdLst>
                      <a:gd name="T0" fmla="*/ 0 w 75"/>
                      <a:gd name="T1" fmla="*/ 13340 h 546"/>
                      <a:gd name="T2" fmla="*/ 0 w 75"/>
                      <a:gd name="T3" fmla="*/ 183150 h 546"/>
                      <a:gd name="T4" fmla="*/ 0 w 75"/>
                      <a:gd name="T5" fmla="*/ 183150 h 546"/>
                      <a:gd name="T6" fmla="*/ 13314 w 75"/>
                      <a:gd name="T7" fmla="*/ 196489 h 546"/>
                      <a:gd name="T8" fmla="*/ 13314 w 75"/>
                      <a:gd name="T9" fmla="*/ 196489 h 546"/>
                      <a:gd name="T10" fmla="*/ 26628 w 75"/>
                      <a:gd name="T11" fmla="*/ 183150 h 546"/>
                      <a:gd name="T12" fmla="*/ 26628 w 75"/>
                      <a:gd name="T13" fmla="*/ 13340 h 546"/>
                      <a:gd name="T14" fmla="*/ 26628 w 75"/>
                      <a:gd name="T15" fmla="*/ 13340 h 546"/>
                      <a:gd name="T16" fmla="*/ 13314 w 75"/>
                      <a:gd name="T17" fmla="*/ 0 h 546"/>
                      <a:gd name="T18" fmla="*/ 13314 w 75"/>
                      <a:gd name="T19" fmla="*/ 0 h 546"/>
                      <a:gd name="T20" fmla="*/ 0 w 75"/>
                      <a:gd name="T21" fmla="*/ 13340 h 54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5" h="546">
                        <a:moveTo>
                          <a:pt x="0" y="37"/>
                        </a:moveTo>
                        <a:lnTo>
                          <a:pt x="0" y="508"/>
                        </a:lnTo>
                        <a:cubicBezTo>
                          <a:pt x="0" y="528"/>
                          <a:pt x="17" y="545"/>
                          <a:pt x="37" y="545"/>
                        </a:cubicBezTo>
                        <a:cubicBezTo>
                          <a:pt x="58" y="545"/>
                          <a:pt x="74" y="528"/>
                          <a:pt x="74" y="508"/>
                        </a:cubicBezTo>
                        <a:lnTo>
                          <a:pt x="74" y="37"/>
                        </a:lnTo>
                        <a:cubicBezTo>
                          <a:pt x="74" y="17"/>
                          <a:pt x="58" y="0"/>
                          <a:pt x="37" y="0"/>
                        </a:cubicBezTo>
                        <a:cubicBezTo>
                          <a:pt x="17" y="0"/>
                          <a:pt x="0" y="17"/>
                          <a:pt x="0" y="3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6" name="Freeform 29">
                    <a:extLst>
                      <a:ext uri="{FF2B5EF4-FFF2-40B4-BE49-F238E27FC236}">
                        <a16:creationId xmlns:a16="http://schemas.microsoft.com/office/drawing/2014/main" id="{8E7D1FB1-8644-FF42-8B65-A38F09469B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91259" y="4947179"/>
                    <a:ext cx="63637" cy="378088"/>
                  </a:xfrm>
                  <a:custGeom>
                    <a:avLst/>
                    <a:gdLst>
                      <a:gd name="T0" fmla="*/ 0 w 75"/>
                      <a:gd name="T1" fmla="*/ 13272 h 447"/>
                      <a:gd name="T2" fmla="*/ 0 w 75"/>
                      <a:gd name="T3" fmla="*/ 146707 h 447"/>
                      <a:gd name="T4" fmla="*/ 0 w 75"/>
                      <a:gd name="T5" fmla="*/ 146707 h 447"/>
                      <a:gd name="T6" fmla="*/ 13314 w 75"/>
                      <a:gd name="T7" fmla="*/ 159979 h 447"/>
                      <a:gd name="T8" fmla="*/ 13314 w 75"/>
                      <a:gd name="T9" fmla="*/ 159979 h 447"/>
                      <a:gd name="T10" fmla="*/ 26627 w 75"/>
                      <a:gd name="T11" fmla="*/ 146707 h 447"/>
                      <a:gd name="T12" fmla="*/ 26627 w 75"/>
                      <a:gd name="T13" fmla="*/ 13272 h 447"/>
                      <a:gd name="T14" fmla="*/ 26627 w 75"/>
                      <a:gd name="T15" fmla="*/ 13272 h 447"/>
                      <a:gd name="T16" fmla="*/ 13314 w 75"/>
                      <a:gd name="T17" fmla="*/ 0 h 447"/>
                      <a:gd name="T18" fmla="*/ 13314 w 75"/>
                      <a:gd name="T19" fmla="*/ 0 h 447"/>
                      <a:gd name="T20" fmla="*/ 0 w 75"/>
                      <a:gd name="T21" fmla="*/ 13272 h 4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5" h="447">
                        <a:moveTo>
                          <a:pt x="0" y="37"/>
                        </a:moveTo>
                        <a:lnTo>
                          <a:pt x="0" y="409"/>
                        </a:lnTo>
                        <a:cubicBezTo>
                          <a:pt x="0" y="429"/>
                          <a:pt x="16" y="446"/>
                          <a:pt x="37" y="446"/>
                        </a:cubicBezTo>
                        <a:cubicBezTo>
                          <a:pt x="57" y="446"/>
                          <a:pt x="74" y="429"/>
                          <a:pt x="74" y="409"/>
                        </a:cubicBezTo>
                        <a:lnTo>
                          <a:pt x="74" y="37"/>
                        </a:lnTo>
                        <a:cubicBezTo>
                          <a:pt x="74" y="17"/>
                          <a:pt x="57" y="0"/>
                          <a:pt x="37" y="0"/>
                        </a:cubicBezTo>
                        <a:cubicBezTo>
                          <a:pt x="16" y="0"/>
                          <a:pt x="0" y="17"/>
                          <a:pt x="0" y="3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7" name="Freeform 30">
                    <a:extLst>
                      <a:ext uri="{FF2B5EF4-FFF2-40B4-BE49-F238E27FC236}">
                        <a16:creationId xmlns:a16="http://schemas.microsoft.com/office/drawing/2014/main" id="{8A905095-0284-6E47-9289-4BBF39A9B6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75212" y="5029534"/>
                    <a:ext cx="63640" cy="295732"/>
                  </a:xfrm>
                  <a:custGeom>
                    <a:avLst/>
                    <a:gdLst>
                      <a:gd name="T0" fmla="*/ 0 w 75"/>
                      <a:gd name="T1" fmla="*/ 13373 h 347"/>
                      <a:gd name="T2" fmla="*/ 0 w 75"/>
                      <a:gd name="T3" fmla="*/ 111679 h 347"/>
                      <a:gd name="T4" fmla="*/ 0 w 75"/>
                      <a:gd name="T5" fmla="*/ 111679 h 347"/>
                      <a:gd name="T6" fmla="*/ 13314 w 75"/>
                      <a:gd name="T7" fmla="*/ 125052 h 347"/>
                      <a:gd name="T8" fmla="*/ 13314 w 75"/>
                      <a:gd name="T9" fmla="*/ 125052 h 347"/>
                      <a:gd name="T10" fmla="*/ 26628 w 75"/>
                      <a:gd name="T11" fmla="*/ 111679 h 347"/>
                      <a:gd name="T12" fmla="*/ 26628 w 75"/>
                      <a:gd name="T13" fmla="*/ 13373 h 347"/>
                      <a:gd name="T14" fmla="*/ 26628 w 75"/>
                      <a:gd name="T15" fmla="*/ 13373 h 347"/>
                      <a:gd name="T16" fmla="*/ 13314 w 75"/>
                      <a:gd name="T17" fmla="*/ 0 h 347"/>
                      <a:gd name="T18" fmla="*/ 13314 w 75"/>
                      <a:gd name="T19" fmla="*/ 0 h 347"/>
                      <a:gd name="T20" fmla="*/ 0 w 75"/>
                      <a:gd name="T21" fmla="*/ 13373 h 3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5" h="347">
                        <a:moveTo>
                          <a:pt x="0" y="37"/>
                        </a:moveTo>
                        <a:lnTo>
                          <a:pt x="0" y="309"/>
                        </a:lnTo>
                        <a:cubicBezTo>
                          <a:pt x="0" y="329"/>
                          <a:pt x="16" y="346"/>
                          <a:pt x="37" y="346"/>
                        </a:cubicBezTo>
                        <a:cubicBezTo>
                          <a:pt x="57" y="346"/>
                          <a:pt x="74" y="329"/>
                          <a:pt x="74" y="309"/>
                        </a:cubicBezTo>
                        <a:lnTo>
                          <a:pt x="74" y="37"/>
                        </a:lnTo>
                        <a:cubicBezTo>
                          <a:pt x="74" y="16"/>
                          <a:pt x="57" y="0"/>
                          <a:pt x="37" y="0"/>
                        </a:cubicBezTo>
                        <a:cubicBezTo>
                          <a:pt x="16" y="0"/>
                          <a:pt x="0" y="16"/>
                          <a:pt x="0" y="37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Freeform 31">
                    <a:extLst>
                      <a:ext uri="{FF2B5EF4-FFF2-40B4-BE49-F238E27FC236}">
                        <a16:creationId xmlns:a16="http://schemas.microsoft.com/office/drawing/2014/main" id="{04BCBFD2-C7F5-D548-A112-303A39748F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59166" y="5029534"/>
                    <a:ext cx="63637" cy="295732"/>
                  </a:xfrm>
                  <a:custGeom>
                    <a:avLst/>
                    <a:gdLst>
                      <a:gd name="T0" fmla="*/ 13138 w 76"/>
                      <a:gd name="T1" fmla="*/ 125052 h 347"/>
                      <a:gd name="T2" fmla="*/ 13138 w 76"/>
                      <a:gd name="T3" fmla="*/ 125052 h 347"/>
                      <a:gd name="T4" fmla="*/ 26632 w 76"/>
                      <a:gd name="T5" fmla="*/ 111318 h 347"/>
                      <a:gd name="T6" fmla="*/ 26632 w 76"/>
                      <a:gd name="T7" fmla="*/ 13373 h 347"/>
                      <a:gd name="T8" fmla="*/ 26632 w 76"/>
                      <a:gd name="T9" fmla="*/ 13373 h 347"/>
                      <a:gd name="T10" fmla="*/ 13138 w 76"/>
                      <a:gd name="T11" fmla="*/ 0 h 347"/>
                      <a:gd name="T12" fmla="*/ 13138 w 76"/>
                      <a:gd name="T13" fmla="*/ 0 h 347"/>
                      <a:gd name="T14" fmla="*/ 0 w 76"/>
                      <a:gd name="T15" fmla="*/ 13373 h 347"/>
                      <a:gd name="T16" fmla="*/ 0 w 76"/>
                      <a:gd name="T17" fmla="*/ 111318 h 347"/>
                      <a:gd name="T18" fmla="*/ 0 w 76"/>
                      <a:gd name="T19" fmla="*/ 111318 h 347"/>
                      <a:gd name="T20" fmla="*/ 13138 w 76"/>
                      <a:gd name="T21" fmla="*/ 125052 h 3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6" h="347">
                        <a:moveTo>
                          <a:pt x="37" y="346"/>
                        </a:moveTo>
                        <a:lnTo>
                          <a:pt x="37" y="346"/>
                        </a:lnTo>
                        <a:cubicBezTo>
                          <a:pt x="58" y="346"/>
                          <a:pt x="75" y="329"/>
                          <a:pt x="75" y="308"/>
                        </a:cubicBezTo>
                        <a:lnTo>
                          <a:pt x="75" y="37"/>
                        </a:lnTo>
                        <a:cubicBezTo>
                          <a:pt x="75" y="16"/>
                          <a:pt x="58" y="0"/>
                          <a:pt x="37" y="0"/>
                        </a:cubicBezTo>
                        <a:cubicBezTo>
                          <a:pt x="18" y="0"/>
                          <a:pt x="0" y="16"/>
                          <a:pt x="0" y="37"/>
                        </a:cubicBezTo>
                        <a:lnTo>
                          <a:pt x="0" y="308"/>
                        </a:lnTo>
                        <a:cubicBezTo>
                          <a:pt x="0" y="329"/>
                          <a:pt x="18" y="346"/>
                          <a:pt x="37" y="346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9" name="Freeform 32">
                    <a:extLst>
                      <a:ext uri="{FF2B5EF4-FFF2-40B4-BE49-F238E27FC236}">
                        <a16:creationId xmlns:a16="http://schemas.microsoft.com/office/drawing/2014/main" id="{E069F42B-306B-6247-899C-0FA7754375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41522" y="4370690"/>
                    <a:ext cx="658844" cy="479159"/>
                  </a:xfrm>
                  <a:custGeom>
                    <a:avLst/>
                    <a:gdLst>
                      <a:gd name="T0" fmla="*/ 229353 w 776"/>
                      <a:gd name="T1" fmla="*/ 117396 h 566"/>
                      <a:gd name="T2" fmla="*/ 222872 w 776"/>
                      <a:gd name="T3" fmla="*/ 120628 h 566"/>
                      <a:gd name="T4" fmla="*/ 220352 w 776"/>
                      <a:gd name="T5" fmla="*/ 118114 h 566"/>
                      <a:gd name="T6" fmla="*/ 219631 w 776"/>
                      <a:gd name="T7" fmla="*/ 114165 h 566"/>
                      <a:gd name="T8" fmla="*/ 213871 w 776"/>
                      <a:gd name="T9" fmla="*/ 91907 h 566"/>
                      <a:gd name="T10" fmla="*/ 190467 w 776"/>
                      <a:gd name="T11" fmla="*/ 89753 h 566"/>
                      <a:gd name="T12" fmla="*/ 38526 w 776"/>
                      <a:gd name="T13" fmla="*/ 175197 h 566"/>
                      <a:gd name="T14" fmla="*/ 28804 w 776"/>
                      <a:gd name="T15" fmla="*/ 172684 h 566"/>
                      <a:gd name="T16" fmla="*/ 27724 w 776"/>
                      <a:gd name="T17" fmla="*/ 167658 h 566"/>
                      <a:gd name="T18" fmla="*/ 183626 w 776"/>
                      <a:gd name="T19" fmla="*/ 77187 h 566"/>
                      <a:gd name="T20" fmla="*/ 193708 w 776"/>
                      <a:gd name="T21" fmla="*/ 56365 h 566"/>
                      <a:gd name="T22" fmla="*/ 177505 w 776"/>
                      <a:gd name="T23" fmla="*/ 39491 h 566"/>
                      <a:gd name="T24" fmla="*/ 173905 w 776"/>
                      <a:gd name="T25" fmla="*/ 36978 h 566"/>
                      <a:gd name="T26" fmla="*/ 173185 w 776"/>
                      <a:gd name="T27" fmla="*/ 33388 h 566"/>
                      <a:gd name="T28" fmla="*/ 173185 w 776"/>
                      <a:gd name="T29" fmla="*/ 33388 h 566"/>
                      <a:gd name="T30" fmla="*/ 244115 w 776"/>
                      <a:gd name="T31" fmla="*/ 44158 h 566"/>
                      <a:gd name="T32" fmla="*/ 249516 w 776"/>
                      <a:gd name="T33" fmla="*/ 47748 h 566"/>
                      <a:gd name="T34" fmla="*/ 249876 w 776"/>
                      <a:gd name="T35" fmla="*/ 54211 h 566"/>
                      <a:gd name="T36" fmla="*/ 272919 w 776"/>
                      <a:gd name="T37" fmla="*/ 35183 h 566"/>
                      <a:gd name="T38" fmla="*/ 185066 w 776"/>
                      <a:gd name="T39" fmla="*/ 3590 h 566"/>
                      <a:gd name="T40" fmla="*/ 147261 w 776"/>
                      <a:gd name="T41" fmla="*/ 27644 h 566"/>
                      <a:gd name="T42" fmla="*/ 151582 w 776"/>
                      <a:gd name="T43" fmla="*/ 51339 h 566"/>
                      <a:gd name="T44" fmla="*/ 159503 w 776"/>
                      <a:gd name="T45" fmla="*/ 59955 h 566"/>
                      <a:gd name="T46" fmla="*/ 18363 w 776"/>
                      <a:gd name="T47" fmla="*/ 140014 h 566"/>
                      <a:gd name="T48" fmla="*/ 2160 w 776"/>
                      <a:gd name="T49" fmla="*/ 160478 h 566"/>
                      <a:gd name="T50" fmla="*/ 5401 w 776"/>
                      <a:gd name="T51" fmla="*/ 185967 h 566"/>
                      <a:gd name="T52" fmla="*/ 25564 w 776"/>
                      <a:gd name="T53" fmla="*/ 201764 h 566"/>
                      <a:gd name="T54" fmla="*/ 34565 w 776"/>
                      <a:gd name="T55" fmla="*/ 202841 h 566"/>
                      <a:gd name="T56" fmla="*/ 192988 w 776"/>
                      <a:gd name="T57" fmla="*/ 118833 h 566"/>
                      <a:gd name="T58" fmla="*/ 196228 w 776"/>
                      <a:gd name="T59" fmla="*/ 130321 h 566"/>
                      <a:gd name="T60" fmla="*/ 214951 w 776"/>
                      <a:gd name="T61" fmla="*/ 146117 h 566"/>
                      <a:gd name="T62" fmla="*/ 254916 w 776"/>
                      <a:gd name="T63" fmla="*/ 126013 h 566"/>
                      <a:gd name="T64" fmla="*/ 275799 w 776"/>
                      <a:gd name="T65" fmla="*/ 62827 h 56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776" h="566">
                        <a:moveTo>
                          <a:pt x="694" y="151"/>
                        </a:moveTo>
                        <a:lnTo>
                          <a:pt x="637" y="327"/>
                        </a:lnTo>
                        <a:cubicBezTo>
                          <a:pt x="634" y="334"/>
                          <a:pt x="627" y="339"/>
                          <a:pt x="619" y="336"/>
                        </a:cubicBezTo>
                        <a:cubicBezTo>
                          <a:pt x="615" y="334"/>
                          <a:pt x="612" y="331"/>
                          <a:pt x="612" y="329"/>
                        </a:cubicBezTo>
                        <a:cubicBezTo>
                          <a:pt x="610" y="327"/>
                          <a:pt x="608" y="322"/>
                          <a:pt x="610" y="318"/>
                        </a:cubicBezTo>
                        <a:cubicBezTo>
                          <a:pt x="619" y="294"/>
                          <a:pt x="612" y="271"/>
                          <a:pt x="594" y="256"/>
                        </a:cubicBezTo>
                        <a:cubicBezTo>
                          <a:pt x="575" y="240"/>
                          <a:pt x="550" y="238"/>
                          <a:pt x="529" y="250"/>
                        </a:cubicBezTo>
                        <a:lnTo>
                          <a:pt x="107" y="488"/>
                        </a:lnTo>
                        <a:cubicBezTo>
                          <a:pt x="98" y="495"/>
                          <a:pt x="84" y="492"/>
                          <a:pt x="80" y="481"/>
                        </a:cubicBezTo>
                        <a:cubicBezTo>
                          <a:pt x="77" y="476"/>
                          <a:pt x="76" y="472"/>
                          <a:pt x="77" y="467"/>
                        </a:cubicBezTo>
                        <a:cubicBezTo>
                          <a:pt x="79" y="462"/>
                          <a:pt x="83" y="457"/>
                          <a:pt x="87" y="455"/>
                        </a:cubicBezTo>
                        <a:lnTo>
                          <a:pt x="510" y="215"/>
                        </a:lnTo>
                        <a:cubicBezTo>
                          <a:pt x="530" y="203"/>
                          <a:pt x="542" y="180"/>
                          <a:pt x="538" y="157"/>
                        </a:cubicBezTo>
                        <a:cubicBezTo>
                          <a:pt x="534" y="133"/>
                          <a:pt x="517" y="114"/>
                          <a:pt x="493" y="110"/>
                        </a:cubicBezTo>
                        <a:cubicBezTo>
                          <a:pt x="487" y="110"/>
                          <a:pt x="485" y="105"/>
                          <a:pt x="483" y="103"/>
                        </a:cubicBezTo>
                        <a:cubicBezTo>
                          <a:pt x="483" y="102"/>
                          <a:pt x="480" y="98"/>
                          <a:pt x="481" y="93"/>
                        </a:cubicBezTo>
                        <a:cubicBezTo>
                          <a:pt x="483" y="87"/>
                          <a:pt x="489" y="82"/>
                          <a:pt x="495" y="82"/>
                        </a:cubicBezTo>
                        <a:lnTo>
                          <a:pt x="678" y="123"/>
                        </a:lnTo>
                        <a:cubicBezTo>
                          <a:pt x="687" y="124"/>
                          <a:pt x="692" y="130"/>
                          <a:pt x="693" y="133"/>
                        </a:cubicBezTo>
                        <a:cubicBezTo>
                          <a:pt x="694" y="136"/>
                          <a:pt x="697" y="143"/>
                          <a:pt x="694" y="151"/>
                        </a:cubicBezTo>
                        <a:close/>
                        <a:moveTo>
                          <a:pt x="758" y="98"/>
                        </a:moveTo>
                        <a:lnTo>
                          <a:pt x="758" y="98"/>
                        </a:lnTo>
                        <a:cubicBezTo>
                          <a:pt x="745" y="73"/>
                          <a:pt x="721" y="56"/>
                          <a:pt x="694" y="50"/>
                        </a:cubicBezTo>
                        <a:lnTo>
                          <a:pt x="514" y="10"/>
                        </a:lnTo>
                        <a:cubicBezTo>
                          <a:pt x="466" y="0"/>
                          <a:pt x="421" y="29"/>
                          <a:pt x="409" y="77"/>
                        </a:cubicBezTo>
                        <a:cubicBezTo>
                          <a:pt x="404" y="99"/>
                          <a:pt x="408" y="124"/>
                          <a:pt x="421" y="143"/>
                        </a:cubicBezTo>
                        <a:cubicBezTo>
                          <a:pt x="426" y="152"/>
                          <a:pt x="434" y="161"/>
                          <a:pt x="443" y="167"/>
                        </a:cubicBezTo>
                        <a:lnTo>
                          <a:pt x="51" y="390"/>
                        </a:lnTo>
                        <a:cubicBezTo>
                          <a:pt x="28" y="403"/>
                          <a:pt x="14" y="422"/>
                          <a:pt x="6" y="447"/>
                        </a:cubicBezTo>
                        <a:cubicBezTo>
                          <a:pt x="0" y="471"/>
                          <a:pt x="3" y="496"/>
                          <a:pt x="15" y="518"/>
                        </a:cubicBezTo>
                        <a:cubicBezTo>
                          <a:pt x="27" y="541"/>
                          <a:pt x="47" y="555"/>
                          <a:pt x="71" y="562"/>
                        </a:cubicBezTo>
                        <a:cubicBezTo>
                          <a:pt x="80" y="565"/>
                          <a:pt x="89" y="565"/>
                          <a:pt x="96" y="565"/>
                        </a:cubicBezTo>
                        <a:cubicBezTo>
                          <a:pt x="112" y="565"/>
                          <a:pt x="129" y="562"/>
                          <a:pt x="144" y="554"/>
                        </a:cubicBezTo>
                        <a:lnTo>
                          <a:pt x="536" y="331"/>
                        </a:lnTo>
                        <a:cubicBezTo>
                          <a:pt x="536" y="342"/>
                          <a:pt x="539" y="352"/>
                          <a:pt x="545" y="363"/>
                        </a:cubicBezTo>
                        <a:cubicBezTo>
                          <a:pt x="555" y="383"/>
                          <a:pt x="573" y="399"/>
                          <a:pt x="597" y="407"/>
                        </a:cubicBezTo>
                        <a:cubicBezTo>
                          <a:pt x="643" y="422"/>
                          <a:pt x="692" y="397"/>
                          <a:pt x="708" y="351"/>
                        </a:cubicBezTo>
                        <a:lnTo>
                          <a:pt x="766" y="175"/>
                        </a:lnTo>
                        <a:cubicBezTo>
                          <a:pt x="775" y="150"/>
                          <a:pt x="771" y="121"/>
                          <a:pt x="758" y="9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609CB8-5CED-AB4A-AD7C-D0E331550C4F}"/>
                  </a:ext>
                </a:extLst>
              </p:cNvPr>
              <p:cNvSpPr txBox="1"/>
              <p:nvPr/>
            </p:nvSpPr>
            <p:spPr>
              <a:xfrm>
                <a:off x="18424476" y="7646659"/>
                <a:ext cx="4206880" cy="1143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7751CB-340E-A142-90E5-4E21A82780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52928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Laptop Preview Sample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BCA3AB-6589-EE47-AE05-755A96918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2589011" y="3602907"/>
            <a:ext cx="11179985" cy="7121587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D97F5CB4-172C-3A46-B2F0-E976D5C53BCD}"/>
              </a:ext>
            </a:extLst>
          </p:cNvPr>
          <p:cNvGrpSpPr/>
          <p:nvPr/>
        </p:nvGrpSpPr>
        <p:grpSpPr>
          <a:xfrm>
            <a:off x="3455874" y="10676961"/>
            <a:ext cx="7097602" cy="1442545"/>
            <a:chOff x="1985899" y="11437190"/>
            <a:chExt cx="7097602" cy="1442545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B6952D6-86DE-094A-B89C-EE4970791F25}"/>
                </a:ext>
              </a:extLst>
            </p:cNvPr>
            <p:cNvSpPr/>
            <p:nvPr/>
          </p:nvSpPr>
          <p:spPr>
            <a:xfrm>
              <a:off x="1985899" y="11437190"/>
              <a:ext cx="1442545" cy="1442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ubtitle 2">
              <a:extLst>
                <a:ext uri="{FF2B5EF4-FFF2-40B4-BE49-F238E27FC236}">
                  <a16:creationId xmlns:a16="http://schemas.microsoft.com/office/drawing/2014/main" id="{7FBD54D5-C919-424D-8110-D8EE17018B0C}"/>
                </a:ext>
              </a:extLst>
            </p:cNvPr>
            <p:cNvSpPr txBox="1">
              <a:spLocks/>
            </p:cNvSpPr>
            <p:nvPr/>
          </p:nvSpPr>
          <p:spPr>
            <a:xfrm>
              <a:off x="3702317" y="11523122"/>
              <a:ext cx="5381184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makes us unique is our real time reporting system.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EA7867D-0672-FE4F-A554-9946CA6DBACD}"/>
                </a:ext>
              </a:extLst>
            </p:cNvPr>
            <p:cNvGrpSpPr/>
            <p:nvPr/>
          </p:nvGrpSpPr>
          <p:grpSpPr>
            <a:xfrm>
              <a:off x="2284768" y="11766183"/>
              <a:ext cx="868724" cy="661313"/>
              <a:chOff x="17083598" y="2386671"/>
              <a:chExt cx="1081851" cy="823555"/>
            </a:xfrm>
            <a:solidFill>
              <a:schemeClr val="bg1"/>
            </a:solidFill>
          </p:grpSpPr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461B22A3-A48B-6849-8C7F-AD12967E5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5376" y="2667430"/>
                <a:ext cx="262040" cy="265783"/>
              </a:xfrm>
              <a:custGeom>
                <a:avLst/>
                <a:gdLst>
                  <a:gd name="T0" fmla="*/ 83434 w 309"/>
                  <a:gd name="T1" fmla="*/ 32306 h 314"/>
                  <a:gd name="T2" fmla="*/ 83434 w 309"/>
                  <a:gd name="T3" fmla="*/ 79329 h 314"/>
                  <a:gd name="T4" fmla="*/ 83434 w 309"/>
                  <a:gd name="T5" fmla="*/ 79329 h 314"/>
                  <a:gd name="T6" fmla="*/ 77680 w 309"/>
                  <a:gd name="T7" fmla="*/ 85790 h 314"/>
                  <a:gd name="T8" fmla="*/ 32367 w 309"/>
                  <a:gd name="T9" fmla="*/ 85790 h 314"/>
                  <a:gd name="T10" fmla="*/ 32367 w 309"/>
                  <a:gd name="T11" fmla="*/ 85790 h 314"/>
                  <a:gd name="T12" fmla="*/ 26612 w 309"/>
                  <a:gd name="T13" fmla="*/ 79329 h 314"/>
                  <a:gd name="T14" fmla="*/ 26612 w 309"/>
                  <a:gd name="T15" fmla="*/ 32306 h 314"/>
                  <a:gd name="T16" fmla="*/ 26612 w 309"/>
                  <a:gd name="T17" fmla="*/ 32306 h 314"/>
                  <a:gd name="T18" fmla="*/ 32367 w 309"/>
                  <a:gd name="T19" fmla="*/ 26204 h 314"/>
                  <a:gd name="T20" fmla="*/ 77680 w 309"/>
                  <a:gd name="T21" fmla="*/ 26204 h 314"/>
                  <a:gd name="T22" fmla="*/ 77680 w 309"/>
                  <a:gd name="T23" fmla="*/ 26204 h 314"/>
                  <a:gd name="T24" fmla="*/ 83434 w 309"/>
                  <a:gd name="T25" fmla="*/ 32306 h 314"/>
                  <a:gd name="T26" fmla="*/ 32367 w 309"/>
                  <a:gd name="T27" fmla="*/ 0 h 314"/>
                  <a:gd name="T28" fmla="*/ 32367 w 309"/>
                  <a:gd name="T29" fmla="*/ 0 h 314"/>
                  <a:gd name="T30" fmla="*/ 0 w 309"/>
                  <a:gd name="T31" fmla="*/ 32306 h 314"/>
                  <a:gd name="T32" fmla="*/ 0 w 309"/>
                  <a:gd name="T33" fmla="*/ 79329 h 314"/>
                  <a:gd name="T34" fmla="*/ 0 w 309"/>
                  <a:gd name="T35" fmla="*/ 79329 h 314"/>
                  <a:gd name="T36" fmla="*/ 32367 w 309"/>
                  <a:gd name="T37" fmla="*/ 112353 h 314"/>
                  <a:gd name="T38" fmla="*/ 77680 w 309"/>
                  <a:gd name="T39" fmla="*/ 112353 h 314"/>
                  <a:gd name="T40" fmla="*/ 77680 w 309"/>
                  <a:gd name="T41" fmla="*/ 112353 h 314"/>
                  <a:gd name="T42" fmla="*/ 110765 w 309"/>
                  <a:gd name="T43" fmla="*/ 79329 h 314"/>
                  <a:gd name="T44" fmla="*/ 110765 w 309"/>
                  <a:gd name="T45" fmla="*/ 32306 h 314"/>
                  <a:gd name="T46" fmla="*/ 110765 w 309"/>
                  <a:gd name="T47" fmla="*/ 32306 h 314"/>
                  <a:gd name="T48" fmla="*/ 77680 w 309"/>
                  <a:gd name="T49" fmla="*/ 0 h 314"/>
                  <a:gd name="T50" fmla="*/ 32367 w 309"/>
                  <a:gd name="T51" fmla="*/ 0 h 31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9" h="314">
                    <a:moveTo>
                      <a:pt x="232" y="90"/>
                    </a:moveTo>
                    <a:lnTo>
                      <a:pt x="232" y="221"/>
                    </a:lnTo>
                    <a:cubicBezTo>
                      <a:pt x="232" y="232"/>
                      <a:pt x="225" y="239"/>
                      <a:pt x="216" y="239"/>
                    </a:cubicBezTo>
                    <a:lnTo>
                      <a:pt x="90" y="239"/>
                    </a:lnTo>
                    <a:cubicBezTo>
                      <a:pt x="81" y="239"/>
                      <a:pt x="74" y="232"/>
                      <a:pt x="74" y="221"/>
                    </a:cubicBezTo>
                    <a:lnTo>
                      <a:pt x="74" y="90"/>
                    </a:lnTo>
                    <a:cubicBezTo>
                      <a:pt x="74" y="81"/>
                      <a:pt x="81" y="73"/>
                      <a:pt x="90" y="73"/>
                    </a:cubicBezTo>
                    <a:lnTo>
                      <a:pt x="216" y="73"/>
                    </a:lnTo>
                    <a:cubicBezTo>
                      <a:pt x="225" y="73"/>
                      <a:pt x="232" y="81"/>
                      <a:pt x="232" y="90"/>
                    </a:cubicBezTo>
                    <a:close/>
                    <a:moveTo>
                      <a:pt x="90" y="0"/>
                    </a:moveTo>
                    <a:lnTo>
                      <a:pt x="90" y="0"/>
                    </a:lnTo>
                    <a:cubicBezTo>
                      <a:pt x="40" y="0"/>
                      <a:pt x="0" y="39"/>
                      <a:pt x="0" y="90"/>
                    </a:cubicBezTo>
                    <a:lnTo>
                      <a:pt x="0" y="221"/>
                    </a:lnTo>
                    <a:cubicBezTo>
                      <a:pt x="0" y="272"/>
                      <a:pt x="40" y="313"/>
                      <a:pt x="90" y="313"/>
                    </a:cubicBezTo>
                    <a:lnTo>
                      <a:pt x="216" y="313"/>
                    </a:lnTo>
                    <a:cubicBezTo>
                      <a:pt x="266" y="313"/>
                      <a:pt x="308" y="272"/>
                      <a:pt x="308" y="221"/>
                    </a:cubicBezTo>
                    <a:lnTo>
                      <a:pt x="308" y="90"/>
                    </a:lnTo>
                    <a:cubicBezTo>
                      <a:pt x="308" y="39"/>
                      <a:pt x="266" y="0"/>
                      <a:pt x="216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40CF2114-CEF0-8F44-AA37-4DE4AAFB6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3020" y="2955673"/>
                <a:ext cx="426751" cy="254553"/>
              </a:xfrm>
              <a:custGeom>
                <a:avLst/>
                <a:gdLst>
                  <a:gd name="T0" fmla="*/ 150993 w 501"/>
                  <a:gd name="T1" fmla="*/ 78970 h 298"/>
                  <a:gd name="T2" fmla="*/ 150993 w 501"/>
                  <a:gd name="T3" fmla="*/ 78970 h 298"/>
                  <a:gd name="T4" fmla="*/ 146658 w 501"/>
                  <a:gd name="T5" fmla="*/ 80781 h 298"/>
                  <a:gd name="T6" fmla="*/ 33955 w 501"/>
                  <a:gd name="T7" fmla="*/ 80781 h 298"/>
                  <a:gd name="T8" fmla="*/ 33955 w 501"/>
                  <a:gd name="T9" fmla="*/ 80781 h 298"/>
                  <a:gd name="T10" fmla="*/ 29621 w 501"/>
                  <a:gd name="T11" fmla="*/ 78970 h 298"/>
                  <a:gd name="T12" fmla="*/ 29621 w 501"/>
                  <a:gd name="T13" fmla="*/ 78970 h 298"/>
                  <a:gd name="T14" fmla="*/ 28537 w 501"/>
                  <a:gd name="T15" fmla="*/ 73899 h 298"/>
                  <a:gd name="T16" fmla="*/ 40096 w 501"/>
                  <a:gd name="T17" fmla="*/ 30791 h 298"/>
                  <a:gd name="T18" fmla="*/ 40096 w 501"/>
                  <a:gd name="T19" fmla="*/ 30791 h 298"/>
                  <a:gd name="T20" fmla="*/ 45515 w 501"/>
                  <a:gd name="T21" fmla="*/ 26806 h 298"/>
                  <a:gd name="T22" fmla="*/ 135099 w 501"/>
                  <a:gd name="T23" fmla="*/ 26806 h 298"/>
                  <a:gd name="T24" fmla="*/ 135099 w 501"/>
                  <a:gd name="T25" fmla="*/ 26806 h 298"/>
                  <a:gd name="T26" fmla="*/ 140518 w 501"/>
                  <a:gd name="T27" fmla="*/ 30791 h 298"/>
                  <a:gd name="T28" fmla="*/ 152077 w 501"/>
                  <a:gd name="T29" fmla="*/ 73899 h 298"/>
                  <a:gd name="T30" fmla="*/ 152077 w 501"/>
                  <a:gd name="T31" fmla="*/ 73899 h 298"/>
                  <a:gd name="T32" fmla="*/ 150993 w 501"/>
                  <a:gd name="T33" fmla="*/ 78970 h 298"/>
                  <a:gd name="T34" fmla="*/ 166526 w 501"/>
                  <a:gd name="T35" fmla="*/ 24271 h 298"/>
                  <a:gd name="T36" fmla="*/ 166526 w 501"/>
                  <a:gd name="T37" fmla="*/ 24271 h 298"/>
                  <a:gd name="T38" fmla="*/ 135099 w 501"/>
                  <a:gd name="T39" fmla="*/ 0 h 298"/>
                  <a:gd name="T40" fmla="*/ 45515 w 501"/>
                  <a:gd name="T41" fmla="*/ 0 h 298"/>
                  <a:gd name="T42" fmla="*/ 45515 w 501"/>
                  <a:gd name="T43" fmla="*/ 0 h 298"/>
                  <a:gd name="T44" fmla="*/ 14449 w 501"/>
                  <a:gd name="T45" fmla="*/ 24271 h 298"/>
                  <a:gd name="T46" fmla="*/ 2890 w 501"/>
                  <a:gd name="T47" fmla="*/ 67016 h 298"/>
                  <a:gd name="T48" fmla="*/ 2890 w 501"/>
                  <a:gd name="T49" fmla="*/ 67016 h 298"/>
                  <a:gd name="T50" fmla="*/ 8308 w 501"/>
                  <a:gd name="T51" fmla="*/ 95271 h 298"/>
                  <a:gd name="T52" fmla="*/ 8308 w 501"/>
                  <a:gd name="T53" fmla="*/ 95271 h 298"/>
                  <a:gd name="T54" fmla="*/ 33955 w 501"/>
                  <a:gd name="T55" fmla="*/ 107588 h 298"/>
                  <a:gd name="T56" fmla="*/ 146658 w 501"/>
                  <a:gd name="T57" fmla="*/ 107588 h 298"/>
                  <a:gd name="T58" fmla="*/ 146658 w 501"/>
                  <a:gd name="T59" fmla="*/ 107588 h 298"/>
                  <a:gd name="T60" fmla="*/ 172306 w 501"/>
                  <a:gd name="T61" fmla="*/ 95271 h 298"/>
                  <a:gd name="T62" fmla="*/ 172306 w 501"/>
                  <a:gd name="T63" fmla="*/ 95271 h 298"/>
                  <a:gd name="T64" fmla="*/ 177724 w 501"/>
                  <a:gd name="T65" fmla="*/ 67016 h 298"/>
                  <a:gd name="T66" fmla="*/ 166526 w 501"/>
                  <a:gd name="T67" fmla="*/ 24271 h 2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1" h="298">
                    <a:moveTo>
                      <a:pt x="418" y="218"/>
                    </a:moveTo>
                    <a:lnTo>
                      <a:pt x="418" y="218"/>
                    </a:lnTo>
                    <a:cubicBezTo>
                      <a:pt x="416" y="220"/>
                      <a:pt x="412" y="223"/>
                      <a:pt x="406" y="223"/>
                    </a:cubicBezTo>
                    <a:lnTo>
                      <a:pt x="94" y="223"/>
                    </a:lnTo>
                    <a:cubicBezTo>
                      <a:pt x="88" y="223"/>
                      <a:pt x="83" y="220"/>
                      <a:pt x="82" y="218"/>
                    </a:cubicBezTo>
                    <a:cubicBezTo>
                      <a:pt x="81" y="216"/>
                      <a:pt x="77" y="210"/>
                      <a:pt x="79" y="204"/>
                    </a:cubicBezTo>
                    <a:lnTo>
                      <a:pt x="111" y="85"/>
                    </a:lnTo>
                    <a:cubicBezTo>
                      <a:pt x="113" y="78"/>
                      <a:pt x="119" y="74"/>
                      <a:pt x="126" y="74"/>
                    </a:cubicBezTo>
                    <a:lnTo>
                      <a:pt x="374" y="74"/>
                    </a:lnTo>
                    <a:cubicBezTo>
                      <a:pt x="381" y="74"/>
                      <a:pt x="387" y="78"/>
                      <a:pt x="389" y="85"/>
                    </a:cubicBezTo>
                    <a:lnTo>
                      <a:pt x="421" y="204"/>
                    </a:lnTo>
                    <a:cubicBezTo>
                      <a:pt x="423" y="210"/>
                      <a:pt x="419" y="216"/>
                      <a:pt x="418" y="218"/>
                    </a:cubicBezTo>
                    <a:close/>
                    <a:moveTo>
                      <a:pt x="461" y="67"/>
                    </a:moveTo>
                    <a:lnTo>
                      <a:pt x="461" y="67"/>
                    </a:lnTo>
                    <a:cubicBezTo>
                      <a:pt x="449" y="27"/>
                      <a:pt x="414" y="0"/>
                      <a:pt x="374" y="0"/>
                    </a:cubicBezTo>
                    <a:lnTo>
                      <a:pt x="126" y="0"/>
                    </a:lnTo>
                    <a:cubicBezTo>
                      <a:pt x="86" y="0"/>
                      <a:pt x="51" y="27"/>
                      <a:pt x="40" y="67"/>
                    </a:cubicBezTo>
                    <a:lnTo>
                      <a:pt x="8" y="185"/>
                    </a:lnTo>
                    <a:cubicBezTo>
                      <a:pt x="0" y="211"/>
                      <a:pt x="6" y="240"/>
                      <a:pt x="23" y="263"/>
                    </a:cubicBezTo>
                    <a:cubicBezTo>
                      <a:pt x="40" y="285"/>
                      <a:pt x="65" y="297"/>
                      <a:pt x="94" y="297"/>
                    </a:cubicBezTo>
                    <a:lnTo>
                      <a:pt x="406" y="297"/>
                    </a:lnTo>
                    <a:cubicBezTo>
                      <a:pt x="434" y="297"/>
                      <a:pt x="459" y="285"/>
                      <a:pt x="477" y="263"/>
                    </a:cubicBezTo>
                    <a:cubicBezTo>
                      <a:pt x="495" y="240"/>
                      <a:pt x="500" y="211"/>
                      <a:pt x="492" y="185"/>
                    </a:cubicBezTo>
                    <a:lnTo>
                      <a:pt x="461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492AA86-B152-D044-B4D8-D131474B6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236" y="2704864"/>
                <a:ext cx="205890" cy="209632"/>
              </a:xfrm>
              <a:custGeom>
                <a:avLst/>
                <a:gdLst>
                  <a:gd name="T0" fmla="*/ 26480 w 244"/>
                  <a:gd name="T1" fmla="*/ 29276 h 249"/>
                  <a:gd name="T2" fmla="*/ 26480 w 244"/>
                  <a:gd name="T3" fmla="*/ 29276 h 249"/>
                  <a:gd name="T4" fmla="*/ 29343 w 244"/>
                  <a:gd name="T5" fmla="*/ 26777 h 249"/>
                  <a:gd name="T6" fmla="*/ 57612 w 244"/>
                  <a:gd name="T7" fmla="*/ 26777 h 249"/>
                  <a:gd name="T8" fmla="*/ 57612 w 244"/>
                  <a:gd name="T9" fmla="*/ 26777 h 249"/>
                  <a:gd name="T10" fmla="*/ 60475 w 244"/>
                  <a:gd name="T11" fmla="*/ 29276 h 249"/>
                  <a:gd name="T12" fmla="*/ 60475 w 244"/>
                  <a:gd name="T13" fmla="*/ 58910 h 249"/>
                  <a:gd name="T14" fmla="*/ 60475 w 244"/>
                  <a:gd name="T15" fmla="*/ 58910 h 249"/>
                  <a:gd name="T16" fmla="*/ 57612 w 244"/>
                  <a:gd name="T17" fmla="*/ 62123 h 249"/>
                  <a:gd name="T18" fmla="*/ 29343 w 244"/>
                  <a:gd name="T19" fmla="*/ 62123 h 249"/>
                  <a:gd name="T20" fmla="*/ 29343 w 244"/>
                  <a:gd name="T21" fmla="*/ 62123 h 249"/>
                  <a:gd name="T22" fmla="*/ 26480 w 244"/>
                  <a:gd name="T23" fmla="*/ 58910 h 249"/>
                  <a:gd name="T24" fmla="*/ 26480 w 244"/>
                  <a:gd name="T25" fmla="*/ 29276 h 249"/>
                  <a:gd name="T26" fmla="*/ 29343 w 244"/>
                  <a:gd name="T27" fmla="*/ 88543 h 249"/>
                  <a:gd name="T28" fmla="*/ 57612 w 244"/>
                  <a:gd name="T29" fmla="*/ 88543 h 249"/>
                  <a:gd name="T30" fmla="*/ 57612 w 244"/>
                  <a:gd name="T31" fmla="*/ 88543 h 249"/>
                  <a:gd name="T32" fmla="*/ 86955 w 244"/>
                  <a:gd name="T33" fmla="*/ 58910 h 249"/>
                  <a:gd name="T34" fmla="*/ 86955 w 244"/>
                  <a:gd name="T35" fmla="*/ 29276 h 249"/>
                  <a:gd name="T36" fmla="*/ 86955 w 244"/>
                  <a:gd name="T37" fmla="*/ 29276 h 249"/>
                  <a:gd name="T38" fmla="*/ 57612 w 244"/>
                  <a:gd name="T39" fmla="*/ 0 h 249"/>
                  <a:gd name="T40" fmla="*/ 29343 w 244"/>
                  <a:gd name="T41" fmla="*/ 0 h 249"/>
                  <a:gd name="T42" fmla="*/ 29343 w 244"/>
                  <a:gd name="T43" fmla="*/ 0 h 249"/>
                  <a:gd name="T44" fmla="*/ 0 w 244"/>
                  <a:gd name="T45" fmla="*/ 29276 h 249"/>
                  <a:gd name="T46" fmla="*/ 0 w 244"/>
                  <a:gd name="T47" fmla="*/ 58910 h 249"/>
                  <a:gd name="T48" fmla="*/ 0 w 244"/>
                  <a:gd name="T49" fmla="*/ 58910 h 249"/>
                  <a:gd name="T50" fmla="*/ 29343 w 244"/>
                  <a:gd name="T51" fmla="*/ 88543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4" h="249">
                    <a:moveTo>
                      <a:pt x="74" y="82"/>
                    </a:moveTo>
                    <a:lnTo>
                      <a:pt x="74" y="82"/>
                    </a:lnTo>
                    <a:cubicBezTo>
                      <a:pt x="74" y="77"/>
                      <a:pt x="77" y="75"/>
                      <a:pt x="82" y="75"/>
                    </a:cubicBezTo>
                    <a:lnTo>
                      <a:pt x="161" y="75"/>
                    </a:lnTo>
                    <a:cubicBezTo>
                      <a:pt x="165" y="75"/>
                      <a:pt x="169" y="77"/>
                      <a:pt x="169" y="82"/>
                    </a:cubicBezTo>
                    <a:lnTo>
                      <a:pt x="169" y="165"/>
                    </a:lnTo>
                    <a:cubicBezTo>
                      <a:pt x="169" y="170"/>
                      <a:pt x="165" y="174"/>
                      <a:pt x="161" y="174"/>
                    </a:cubicBezTo>
                    <a:lnTo>
                      <a:pt x="82" y="174"/>
                    </a:lnTo>
                    <a:cubicBezTo>
                      <a:pt x="77" y="174"/>
                      <a:pt x="74" y="170"/>
                      <a:pt x="74" y="165"/>
                    </a:cubicBezTo>
                    <a:lnTo>
                      <a:pt x="74" y="82"/>
                    </a:lnTo>
                    <a:close/>
                    <a:moveTo>
                      <a:pt x="82" y="248"/>
                    </a:moveTo>
                    <a:lnTo>
                      <a:pt x="161" y="248"/>
                    </a:lnTo>
                    <a:cubicBezTo>
                      <a:pt x="206" y="248"/>
                      <a:pt x="243" y="211"/>
                      <a:pt x="243" y="165"/>
                    </a:cubicBezTo>
                    <a:lnTo>
                      <a:pt x="243" y="82"/>
                    </a:lnTo>
                    <a:cubicBezTo>
                      <a:pt x="243" y="37"/>
                      <a:pt x="206" y="0"/>
                      <a:pt x="161" y="0"/>
                    </a:cubicBezTo>
                    <a:lnTo>
                      <a:pt x="82" y="0"/>
                    </a:lnTo>
                    <a:cubicBezTo>
                      <a:pt x="37" y="0"/>
                      <a:pt x="0" y="37"/>
                      <a:pt x="0" y="82"/>
                    </a:cubicBezTo>
                    <a:lnTo>
                      <a:pt x="0" y="165"/>
                    </a:lnTo>
                    <a:cubicBezTo>
                      <a:pt x="0" y="211"/>
                      <a:pt x="37" y="248"/>
                      <a:pt x="8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AF7CC1EB-BE20-C444-8E29-AE53D0657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3598" y="2936957"/>
                <a:ext cx="325677" cy="202145"/>
              </a:xfrm>
              <a:custGeom>
                <a:avLst/>
                <a:gdLst>
                  <a:gd name="T0" fmla="*/ 109698 w 384"/>
                  <a:gd name="T1" fmla="*/ 58711 h 238"/>
                  <a:gd name="T2" fmla="*/ 28054 w 384"/>
                  <a:gd name="T3" fmla="*/ 58711 h 238"/>
                  <a:gd name="T4" fmla="*/ 28054 w 384"/>
                  <a:gd name="T5" fmla="*/ 58711 h 238"/>
                  <a:gd name="T6" fmla="*/ 28054 w 384"/>
                  <a:gd name="T7" fmla="*/ 57990 h 238"/>
                  <a:gd name="T8" fmla="*/ 36686 w 384"/>
                  <a:gd name="T9" fmla="*/ 27014 h 238"/>
                  <a:gd name="T10" fmla="*/ 36686 w 384"/>
                  <a:gd name="T11" fmla="*/ 27014 h 238"/>
                  <a:gd name="T12" fmla="*/ 36686 w 384"/>
                  <a:gd name="T13" fmla="*/ 27014 h 238"/>
                  <a:gd name="T14" fmla="*/ 101786 w 384"/>
                  <a:gd name="T15" fmla="*/ 27014 h 238"/>
                  <a:gd name="T16" fmla="*/ 101786 w 384"/>
                  <a:gd name="T17" fmla="*/ 27014 h 238"/>
                  <a:gd name="T18" fmla="*/ 101786 w 384"/>
                  <a:gd name="T19" fmla="*/ 27014 h 238"/>
                  <a:gd name="T20" fmla="*/ 110058 w 384"/>
                  <a:gd name="T21" fmla="*/ 57990 h 238"/>
                  <a:gd name="T22" fmla="*/ 110058 w 384"/>
                  <a:gd name="T23" fmla="*/ 57990 h 238"/>
                  <a:gd name="T24" fmla="*/ 109698 w 384"/>
                  <a:gd name="T25" fmla="*/ 58711 h 238"/>
                  <a:gd name="T26" fmla="*/ 127322 w 384"/>
                  <a:gd name="T27" fmla="*/ 20171 h 238"/>
                  <a:gd name="T28" fmla="*/ 127322 w 384"/>
                  <a:gd name="T29" fmla="*/ 20171 h 238"/>
                  <a:gd name="T30" fmla="*/ 101786 w 384"/>
                  <a:gd name="T31" fmla="*/ 0 h 238"/>
                  <a:gd name="T32" fmla="*/ 36686 w 384"/>
                  <a:gd name="T33" fmla="*/ 0 h 238"/>
                  <a:gd name="T34" fmla="*/ 36686 w 384"/>
                  <a:gd name="T35" fmla="*/ 0 h 238"/>
                  <a:gd name="T36" fmla="*/ 10430 w 384"/>
                  <a:gd name="T37" fmla="*/ 20171 h 238"/>
                  <a:gd name="T38" fmla="*/ 2518 w 384"/>
                  <a:gd name="T39" fmla="*/ 51147 h 238"/>
                  <a:gd name="T40" fmla="*/ 2518 w 384"/>
                  <a:gd name="T41" fmla="*/ 51147 h 238"/>
                  <a:gd name="T42" fmla="*/ 6834 w 384"/>
                  <a:gd name="T43" fmla="*/ 74559 h 238"/>
                  <a:gd name="T44" fmla="*/ 6834 w 384"/>
                  <a:gd name="T45" fmla="*/ 74559 h 238"/>
                  <a:gd name="T46" fmla="*/ 28773 w 384"/>
                  <a:gd name="T47" fmla="*/ 85365 h 238"/>
                  <a:gd name="T48" fmla="*/ 109698 w 384"/>
                  <a:gd name="T49" fmla="*/ 85365 h 238"/>
                  <a:gd name="T50" fmla="*/ 109698 w 384"/>
                  <a:gd name="T51" fmla="*/ 85365 h 238"/>
                  <a:gd name="T52" fmla="*/ 131638 w 384"/>
                  <a:gd name="T53" fmla="*/ 74559 h 238"/>
                  <a:gd name="T54" fmla="*/ 131638 w 384"/>
                  <a:gd name="T55" fmla="*/ 74559 h 238"/>
                  <a:gd name="T56" fmla="*/ 135954 w 384"/>
                  <a:gd name="T57" fmla="*/ 51147 h 238"/>
                  <a:gd name="T58" fmla="*/ 127322 w 384"/>
                  <a:gd name="T59" fmla="*/ 20171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4" h="238">
                    <a:moveTo>
                      <a:pt x="305" y="163"/>
                    </a:moveTo>
                    <a:lnTo>
                      <a:pt x="78" y="163"/>
                    </a:lnTo>
                    <a:cubicBezTo>
                      <a:pt x="78" y="163"/>
                      <a:pt x="78" y="163"/>
                      <a:pt x="78" y="161"/>
                    </a:cubicBezTo>
                    <a:lnTo>
                      <a:pt x="102" y="75"/>
                    </a:lnTo>
                    <a:lnTo>
                      <a:pt x="283" y="75"/>
                    </a:lnTo>
                    <a:lnTo>
                      <a:pt x="306" y="161"/>
                    </a:lnTo>
                    <a:cubicBezTo>
                      <a:pt x="306" y="163"/>
                      <a:pt x="305" y="163"/>
                      <a:pt x="305" y="163"/>
                    </a:cubicBezTo>
                    <a:close/>
                    <a:moveTo>
                      <a:pt x="354" y="56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3" y="0"/>
                    </a:cubicBezTo>
                    <a:lnTo>
                      <a:pt x="102" y="0"/>
                    </a:lnTo>
                    <a:cubicBezTo>
                      <a:pt x="69" y="0"/>
                      <a:pt x="38" y="23"/>
                      <a:pt x="29" y="56"/>
                    </a:cubicBezTo>
                    <a:lnTo>
                      <a:pt x="7" y="142"/>
                    </a:lnTo>
                    <a:cubicBezTo>
                      <a:pt x="0" y="164"/>
                      <a:pt x="6" y="189"/>
                      <a:pt x="19" y="207"/>
                    </a:cubicBezTo>
                    <a:cubicBezTo>
                      <a:pt x="34" y="226"/>
                      <a:pt x="56" y="237"/>
                      <a:pt x="80" y="237"/>
                    </a:cubicBezTo>
                    <a:lnTo>
                      <a:pt x="305" y="237"/>
                    </a:lnTo>
                    <a:cubicBezTo>
                      <a:pt x="329" y="237"/>
                      <a:pt x="351" y="226"/>
                      <a:pt x="366" y="207"/>
                    </a:cubicBezTo>
                    <a:cubicBezTo>
                      <a:pt x="379" y="189"/>
                      <a:pt x="383" y="164"/>
                      <a:pt x="378" y="142"/>
                    </a:cubicBezTo>
                    <a:lnTo>
                      <a:pt x="354" y="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8F04F7D-D49C-BE4E-A14E-E11389BC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9667" y="2704864"/>
                <a:ext cx="209632" cy="209632"/>
              </a:xfrm>
              <a:custGeom>
                <a:avLst/>
                <a:gdLst>
                  <a:gd name="T0" fmla="*/ 61686 w 245"/>
                  <a:gd name="T1" fmla="*/ 29276 h 249"/>
                  <a:gd name="T2" fmla="*/ 61686 w 245"/>
                  <a:gd name="T3" fmla="*/ 58910 h 249"/>
                  <a:gd name="T4" fmla="*/ 61686 w 245"/>
                  <a:gd name="T5" fmla="*/ 58910 h 249"/>
                  <a:gd name="T6" fmla="*/ 58420 w 245"/>
                  <a:gd name="T7" fmla="*/ 62123 h 249"/>
                  <a:gd name="T8" fmla="*/ 30117 w 245"/>
                  <a:gd name="T9" fmla="*/ 62123 h 249"/>
                  <a:gd name="T10" fmla="*/ 30117 w 245"/>
                  <a:gd name="T11" fmla="*/ 62123 h 249"/>
                  <a:gd name="T12" fmla="*/ 27214 w 245"/>
                  <a:gd name="T13" fmla="*/ 58910 h 249"/>
                  <a:gd name="T14" fmla="*/ 27214 w 245"/>
                  <a:gd name="T15" fmla="*/ 29276 h 249"/>
                  <a:gd name="T16" fmla="*/ 27214 w 245"/>
                  <a:gd name="T17" fmla="*/ 29276 h 249"/>
                  <a:gd name="T18" fmla="*/ 30117 w 245"/>
                  <a:gd name="T19" fmla="*/ 26777 h 249"/>
                  <a:gd name="T20" fmla="*/ 58420 w 245"/>
                  <a:gd name="T21" fmla="*/ 26777 h 249"/>
                  <a:gd name="T22" fmla="*/ 58420 w 245"/>
                  <a:gd name="T23" fmla="*/ 26777 h 249"/>
                  <a:gd name="T24" fmla="*/ 61686 w 245"/>
                  <a:gd name="T25" fmla="*/ 29276 h 249"/>
                  <a:gd name="T26" fmla="*/ 0 w 245"/>
                  <a:gd name="T27" fmla="*/ 29276 h 249"/>
                  <a:gd name="T28" fmla="*/ 0 w 245"/>
                  <a:gd name="T29" fmla="*/ 58910 h 249"/>
                  <a:gd name="T30" fmla="*/ 0 w 245"/>
                  <a:gd name="T31" fmla="*/ 58910 h 249"/>
                  <a:gd name="T32" fmla="*/ 30117 w 245"/>
                  <a:gd name="T33" fmla="*/ 88543 h 249"/>
                  <a:gd name="T34" fmla="*/ 58420 w 245"/>
                  <a:gd name="T35" fmla="*/ 88543 h 249"/>
                  <a:gd name="T36" fmla="*/ 58420 w 245"/>
                  <a:gd name="T37" fmla="*/ 88543 h 249"/>
                  <a:gd name="T38" fmla="*/ 88537 w 245"/>
                  <a:gd name="T39" fmla="*/ 58910 h 249"/>
                  <a:gd name="T40" fmla="*/ 88537 w 245"/>
                  <a:gd name="T41" fmla="*/ 29276 h 249"/>
                  <a:gd name="T42" fmla="*/ 88537 w 245"/>
                  <a:gd name="T43" fmla="*/ 29276 h 249"/>
                  <a:gd name="T44" fmla="*/ 58420 w 245"/>
                  <a:gd name="T45" fmla="*/ 0 h 249"/>
                  <a:gd name="T46" fmla="*/ 30117 w 245"/>
                  <a:gd name="T47" fmla="*/ 0 h 249"/>
                  <a:gd name="T48" fmla="*/ 30117 w 245"/>
                  <a:gd name="T49" fmla="*/ 0 h 249"/>
                  <a:gd name="T50" fmla="*/ 0 w 245"/>
                  <a:gd name="T51" fmla="*/ 29276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5" h="249">
                    <a:moveTo>
                      <a:pt x="170" y="82"/>
                    </a:moveTo>
                    <a:lnTo>
                      <a:pt x="170" y="165"/>
                    </a:lnTo>
                    <a:cubicBezTo>
                      <a:pt x="170" y="170"/>
                      <a:pt x="166" y="174"/>
                      <a:pt x="161" y="174"/>
                    </a:cubicBezTo>
                    <a:lnTo>
                      <a:pt x="83" y="174"/>
                    </a:lnTo>
                    <a:cubicBezTo>
                      <a:pt x="79" y="174"/>
                      <a:pt x="75" y="170"/>
                      <a:pt x="75" y="165"/>
                    </a:cubicBezTo>
                    <a:lnTo>
                      <a:pt x="75" y="82"/>
                    </a:lnTo>
                    <a:cubicBezTo>
                      <a:pt x="75" y="77"/>
                      <a:pt x="79" y="75"/>
                      <a:pt x="83" y="75"/>
                    </a:cubicBezTo>
                    <a:lnTo>
                      <a:pt x="161" y="75"/>
                    </a:lnTo>
                    <a:cubicBezTo>
                      <a:pt x="166" y="75"/>
                      <a:pt x="170" y="77"/>
                      <a:pt x="170" y="82"/>
                    </a:cubicBezTo>
                    <a:close/>
                    <a:moveTo>
                      <a:pt x="0" y="82"/>
                    </a:moveTo>
                    <a:lnTo>
                      <a:pt x="0" y="165"/>
                    </a:lnTo>
                    <a:cubicBezTo>
                      <a:pt x="0" y="211"/>
                      <a:pt x="37" y="248"/>
                      <a:pt x="83" y="248"/>
                    </a:cubicBezTo>
                    <a:lnTo>
                      <a:pt x="161" y="248"/>
                    </a:lnTo>
                    <a:cubicBezTo>
                      <a:pt x="207" y="248"/>
                      <a:pt x="244" y="211"/>
                      <a:pt x="244" y="165"/>
                    </a:cubicBezTo>
                    <a:lnTo>
                      <a:pt x="244" y="82"/>
                    </a:lnTo>
                    <a:cubicBezTo>
                      <a:pt x="244" y="37"/>
                      <a:pt x="207" y="0"/>
                      <a:pt x="161" y="0"/>
                    </a:cubicBezTo>
                    <a:lnTo>
                      <a:pt x="83" y="0"/>
                    </a:lnTo>
                    <a:cubicBezTo>
                      <a:pt x="37" y="0"/>
                      <a:pt x="0" y="37"/>
                      <a:pt x="0" y="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3378DCE9-0FEE-7E4D-8808-0941A6588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9772" y="2936957"/>
                <a:ext cx="325677" cy="202145"/>
              </a:xfrm>
              <a:custGeom>
                <a:avLst/>
                <a:gdLst>
                  <a:gd name="T0" fmla="*/ 109413 w 385"/>
                  <a:gd name="T1" fmla="*/ 58711 h 238"/>
                  <a:gd name="T2" fmla="*/ 28340 w 385"/>
                  <a:gd name="T3" fmla="*/ 58711 h 238"/>
                  <a:gd name="T4" fmla="*/ 28340 w 385"/>
                  <a:gd name="T5" fmla="*/ 58711 h 238"/>
                  <a:gd name="T6" fmla="*/ 28340 w 385"/>
                  <a:gd name="T7" fmla="*/ 57990 h 238"/>
                  <a:gd name="T8" fmla="*/ 36232 w 385"/>
                  <a:gd name="T9" fmla="*/ 27014 h 238"/>
                  <a:gd name="T10" fmla="*/ 36232 w 385"/>
                  <a:gd name="T11" fmla="*/ 27014 h 238"/>
                  <a:gd name="T12" fmla="*/ 36591 w 385"/>
                  <a:gd name="T13" fmla="*/ 27014 h 238"/>
                  <a:gd name="T14" fmla="*/ 101163 w 385"/>
                  <a:gd name="T15" fmla="*/ 27014 h 238"/>
                  <a:gd name="T16" fmla="*/ 101163 w 385"/>
                  <a:gd name="T17" fmla="*/ 27014 h 238"/>
                  <a:gd name="T18" fmla="*/ 101521 w 385"/>
                  <a:gd name="T19" fmla="*/ 27014 h 238"/>
                  <a:gd name="T20" fmla="*/ 109413 w 385"/>
                  <a:gd name="T21" fmla="*/ 57990 h 238"/>
                  <a:gd name="T22" fmla="*/ 109413 w 385"/>
                  <a:gd name="T23" fmla="*/ 57990 h 238"/>
                  <a:gd name="T24" fmla="*/ 109413 w 385"/>
                  <a:gd name="T25" fmla="*/ 58711 h 238"/>
                  <a:gd name="T26" fmla="*/ 135601 w 385"/>
                  <a:gd name="T27" fmla="*/ 51147 h 238"/>
                  <a:gd name="T28" fmla="*/ 126991 w 385"/>
                  <a:gd name="T29" fmla="*/ 20171 h 238"/>
                  <a:gd name="T30" fmla="*/ 126991 w 385"/>
                  <a:gd name="T31" fmla="*/ 20171 h 238"/>
                  <a:gd name="T32" fmla="*/ 101163 w 385"/>
                  <a:gd name="T33" fmla="*/ 0 h 238"/>
                  <a:gd name="T34" fmla="*/ 36591 w 385"/>
                  <a:gd name="T35" fmla="*/ 0 h 238"/>
                  <a:gd name="T36" fmla="*/ 36591 w 385"/>
                  <a:gd name="T37" fmla="*/ 0 h 238"/>
                  <a:gd name="T38" fmla="*/ 10762 w 385"/>
                  <a:gd name="T39" fmla="*/ 20171 h 238"/>
                  <a:gd name="T40" fmla="*/ 2511 w 385"/>
                  <a:gd name="T41" fmla="*/ 51147 h 238"/>
                  <a:gd name="T42" fmla="*/ 2511 w 385"/>
                  <a:gd name="T43" fmla="*/ 51147 h 238"/>
                  <a:gd name="T44" fmla="*/ 7175 w 385"/>
                  <a:gd name="T45" fmla="*/ 74559 h 238"/>
                  <a:gd name="T46" fmla="*/ 7175 w 385"/>
                  <a:gd name="T47" fmla="*/ 74559 h 238"/>
                  <a:gd name="T48" fmla="*/ 28340 w 385"/>
                  <a:gd name="T49" fmla="*/ 85365 h 238"/>
                  <a:gd name="T50" fmla="*/ 109413 w 385"/>
                  <a:gd name="T51" fmla="*/ 85365 h 238"/>
                  <a:gd name="T52" fmla="*/ 109413 w 385"/>
                  <a:gd name="T53" fmla="*/ 85365 h 238"/>
                  <a:gd name="T54" fmla="*/ 130937 w 385"/>
                  <a:gd name="T55" fmla="*/ 74559 h 238"/>
                  <a:gd name="T56" fmla="*/ 130937 w 385"/>
                  <a:gd name="T57" fmla="*/ 74559 h 238"/>
                  <a:gd name="T58" fmla="*/ 135601 w 385"/>
                  <a:gd name="T59" fmla="*/ 51147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5" h="238">
                    <a:moveTo>
                      <a:pt x="305" y="163"/>
                    </a:moveTo>
                    <a:lnTo>
                      <a:pt x="79" y="163"/>
                    </a:lnTo>
                    <a:cubicBezTo>
                      <a:pt x="79" y="163"/>
                      <a:pt x="77" y="163"/>
                      <a:pt x="79" y="161"/>
                    </a:cubicBezTo>
                    <a:lnTo>
                      <a:pt x="101" y="75"/>
                    </a:lnTo>
                    <a:cubicBezTo>
                      <a:pt x="102" y="75"/>
                      <a:pt x="102" y="75"/>
                      <a:pt x="102" y="75"/>
                    </a:cubicBezTo>
                    <a:lnTo>
                      <a:pt x="282" y="75"/>
                    </a:lnTo>
                    <a:lnTo>
                      <a:pt x="283" y="75"/>
                    </a:lnTo>
                    <a:lnTo>
                      <a:pt x="305" y="161"/>
                    </a:lnTo>
                    <a:cubicBezTo>
                      <a:pt x="307" y="163"/>
                      <a:pt x="305" y="163"/>
                      <a:pt x="305" y="163"/>
                    </a:cubicBezTo>
                    <a:close/>
                    <a:moveTo>
                      <a:pt x="378" y="142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2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6"/>
                    </a:cubicBezTo>
                    <a:lnTo>
                      <a:pt x="7" y="142"/>
                    </a:lnTo>
                    <a:cubicBezTo>
                      <a:pt x="0" y="164"/>
                      <a:pt x="5" y="189"/>
                      <a:pt x="20" y="207"/>
                    </a:cubicBezTo>
                    <a:cubicBezTo>
                      <a:pt x="35" y="226"/>
                      <a:pt x="55" y="237"/>
                      <a:pt x="79" y="237"/>
                    </a:cubicBezTo>
                    <a:lnTo>
                      <a:pt x="305" y="237"/>
                    </a:lnTo>
                    <a:cubicBezTo>
                      <a:pt x="329" y="237"/>
                      <a:pt x="350" y="226"/>
                      <a:pt x="365" y="207"/>
                    </a:cubicBezTo>
                    <a:cubicBezTo>
                      <a:pt x="380" y="189"/>
                      <a:pt x="384" y="164"/>
                      <a:pt x="37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60C8CE51-CCA7-2B4A-88D3-39044596C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4565" y="2386671"/>
                <a:ext cx="763660" cy="288246"/>
              </a:xfrm>
              <a:custGeom>
                <a:avLst/>
                <a:gdLst>
                  <a:gd name="T0" fmla="*/ 9366 w 899"/>
                  <a:gd name="T1" fmla="*/ 118653 h 341"/>
                  <a:gd name="T2" fmla="*/ 9366 w 899"/>
                  <a:gd name="T3" fmla="*/ 118653 h 341"/>
                  <a:gd name="T4" fmla="*/ 27018 w 899"/>
                  <a:gd name="T5" fmla="*/ 112201 h 341"/>
                  <a:gd name="T6" fmla="*/ 27018 w 899"/>
                  <a:gd name="T7" fmla="*/ 112201 h 341"/>
                  <a:gd name="T8" fmla="*/ 80692 w 899"/>
                  <a:gd name="T9" fmla="*/ 50186 h 341"/>
                  <a:gd name="T10" fmla="*/ 80692 w 899"/>
                  <a:gd name="T11" fmla="*/ 50186 h 341"/>
                  <a:gd name="T12" fmla="*/ 162105 w 899"/>
                  <a:gd name="T13" fmla="*/ 26527 h 341"/>
                  <a:gd name="T14" fmla="*/ 162105 w 899"/>
                  <a:gd name="T15" fmla="*/ 26527 h 341"/>
                  <a:gd name="T16" fmla="*/ 242797 w 899"/>
                  <a:gd name="T17" fmla="*/ 50186 h 341"/>
                  <a:gd name="T18" fmla="*/ 242797 w 899"/>
                  <a:gd name="T19" fmla="*/ 50186 h 341"/>
                  <a:gd name="T20" fmla="*/ 295752 w 899"/>
                  <a:gd name="T21" fmla="*/ 111125 h 341"/>
                  <a:gd name="T22" fmla="*/ 295752 w 899"/>
                  <a:gd name="T23" fmla="*/ 111125 h 341"/>
                  <a:gd name="T24" fmla="*/ 314124 w 899"/>
                  <a:gd name="T25" fmla="*/ 117936 h 341"/>
                  <a:gd name="T26" fmla="*/ 314124 w 899"/>
                  <a:gd name="T27" fmla="*/ 117936 h 341"/>
                  <a:gd name="T28" fmla="*/ 320608 w 899"/>
                  <a:gd name="T29" fmla="*/ 99654 h 341"/>
                  <a:gd name="T30" fmla="*/ 320608 w 899"/>
                  <a:gd name="T31" fmla="*/ 99654 h 341"/>
                  <a:gd name="T32" fmla="*/ 256847 w 899"/>
                  <a:gd name="T33" fmla="*/ 27961 h 341"/>
                  <a:gd name="T34" fmla="*/ 256847 w 899"/>
                  <a:gd name="T35" fmla="*/ 27961 h 341"/>
                  <a:gd name="T36" fmla="*/ 162105 w 899"/>
                  <a:gd name="T37" fmla="*/ 0 h 341"/>
                  <a:gd name="T38" fmla="*/ 162105 w 899"/>
                  <a:gd name="T39" fmla="*/ 0 h 341"/>
                  <a:gd name="T40" fmla="*/ 65923 w 899"/>
                  <a:gd name="T41" fmla="*/ 27961 h 341"/>
                  <a:gd name="T42" fmla="*/ 65923 w 899"/>
                  <a:gd name="T43" fmla="*/ 27961 h 341"/>
                  <a:gd name="T44" fmla="*/ 2522 w 899"/>
                  <a:gd name="T45" fmla="*/ 101088 h 341"/>
                  <a:gd name="T46" fmla="*/ 2522 w 899"/>
                  <a:gd name="T47" fmla="*/ 101088 h 341"/>
                  <a:gd name="T48" fmla="*/ 9366 w 899"/>
                  <a:gd name="T49" fmla="*/ 118653 h 3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99" h="341">
                    <a:moveTo>
                      <a:pt x="26" y="331"/>
                    </a:moveTo>
                    <a:lnTo>
                      <a:pt x="26" y="331"/>
                    </a:lnTo>
                    <a:cubicBezTo>
                      <a:pt x="45" y="340"/>
                      <a:pt x="69" y="326"/>
                      <a:pt x="75" y="313"/>
                    </a:cubicBezTo>
                    <a:cubicBezTo>
                      <a:pt x="108" y="242"/>
                      <a:pt x="159" y="183"/>
                      <a:pt x="224" y="140"/>
                    </a:cubicBezTo>
                    <a:cubicBezTo>
                      <a:pt x="292" y="97"/>
                      <a:pt x="369" y="74"/>
                      <a:pt x="450" y="74"/>
                    </a:cubicBezTo>
                    <a:cubicBezTo>
                      <a:pt x="528" y="74"/>
                      <a:pt x="606" y="97"/>
                      <a:pt x="674" y="140"/>
                    </a:cubicBezTo>
                    <a:cubicBezTo>
                      <a:pt x="737" y="182"/>
                      <a:pt x="789" y="241"/>
                      <a:pt x="821" y="310"/>
                    </a:cubicBezTo>
                    <a:cubicBezTo>
                      <a:pt x="830" y="329"/>
                      <a:pt x="853" y="337"/>
                      <a:pt x="872" y="329"/>
                    </a:cubicBezTo>
                    <a:cubicBezTo>
                      <a:pt x="890" y="319"/>
                      <a:pt x="898" y="297"/>
                      <a:pt x="890" y="278"/>
                    </a:cubicBezTo>
                    <a:cubicBezTo>
                      <a:pt x="851" y="196"/>
                      <a:pt x="789" y="127"/>
                      <a:pt x="713" y="78"/>
                    </a:cubicBezTo>
                    <a:cubicBezTo>
                      <a:pt x="635" y="26"/>
                      <a:pt x="543" y="0"/>
                      <a:pt x="450" y="0"/>
                    </a:cubicBezTo>
                    <a:cubicBezTo>
                      <a:pt x="355" y="0"/>
                      <a:pt x="263" y="28"/>
                      <a:pt x="183" y="78"/>
                    </a:cubicBezTo>
                    <a:cubicBezTo>
                      <a:pt x="106" y="128"/>
                      <a:pt x="45" y="199"/>
                      <a:pt x="7" y="282"/>
                    </a:cubicBezTo>
                    <a:cubicBezTo>
                      <a:pt x="0" y="300"/>
                      <a:pt x="7" y="322"/>
                      <a:pt x="26" y="3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8CEC50E-8254-4A46-A027-D57F55AEC762}"/>
              </a:ext>
            </a:extLst>
          </p:cNvPr>
          <p:cNvGrpSpPr/>
          <p:nvPr/>
        </p:nvGrpSpPr>
        <p:grpSpPr>
          <a:xfrm>
            <a:off x="13385219" y="3798650"/>
            <a:ext cx="7030386" cy="1442545"/>
            <a:chOff x="543354" y="14154313"/>
            <a:chExt cx="7030386" cy="1442545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A8AB504-C0A3-BC4E-B292-59E6822A72AD}"/>
                </a:ext>
              </a:extLst>
            </p:cNvPr>
            <p:cNvSpPr/>
            <p:nvPr/>
          </p:nvSpPr>
          <p:spPr>
            <a:xfrm>
              <a:off x="543354" y="14154313"/>
              <a:ext cx="1442545" cy="14425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Subtitle 2">
              <a:extLst>
                <a:ext uri="{FF2B5EF4-FFF2-40B4-BE49-F238E27FC236}">
                  <a16:creationId xmlns:a16="http://schemas.microsoft.com/office/drawing/2014/main" id="{EB733E77-D7F8-824F-B393-AC0273A9CC1A}"/>
                </a:ext>
              </a:extLst>
            </p:cNvPr>
            <p:cNvSpPr txBox="1">
              <a:spLocks/>
            </p:cNvSpPr>
            <p:nvPr/>
          </p:nvSpPr>
          <p:spPr>
            <a:xfrm>
              <a:off x="2153868" y="14235293"/>
              <a:ext cx="5419872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makes us unique is our real time reporting system.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5FD9F8C3-91DC-394D-8611-61655C6A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652" y="14557395"/>
              <a:ext cx="823636" cy="646283"/>
            </a:xfrm>
            <a:custGeom>
              <a:avLst/>
              <a:gdLst>
                <a:gd name="T0" fmla="*/ 49650 w 1209"/>
                <a:gd name="T1" fmla="*/ 153770 h 950"/>
                <a:gd name="T2" fmla="*/ 105056 w 1209"/>
                <a:gd name="T3" fmla="*/ 153770 h 950"/>
                <a:gd name="T4" fmla="*/ 105056 w 1209"/>
                <a:gd name="T5" fmla="*/ 314007 h 950"/>
                <a:gd name="T6" fmla="*/ 49650 w 1209"/>
                <a:gd name="T7" fmla="*/ 314007 h 950"/>
                <a:gd name="T8" fmla="*/ 49650 w 1209"/>
                <a:gd name="T9" fmla="*/ 153770 h 950"/>
                <a:gd name="T10" fmla="*/ 189604 w 1209"/>
                <a:gd name="T11" fmla="*/ 90537 h 950"/>
                <a:gd name="T12" fmla="*/ 245011 w 1209"/>
                <a:gd name="T13" fmla="*/ 90537 h 950"/>
                <a:gd name="T14" fmla="*/ 245011 w 1209"/>
                <a:gd name="T15" fmla="*/ 314007 h 950"/>
                <a:gd name="T16" fmla="*/ 189604 w 1209"/>
                <a:gd name="T17" fmla="*/ 314007 h 950"/>
                <a:gd name="T18" fmla="*/ 189604 w 1209"/>
                <a:gd name="T19" fmla="*/ 90537 h 950"/>
                <a:gd name="T20" fmla="*/ 329559 w 1209"/>
                <a:gd name="T21" fmla="*/ 26946 h 950"/>
                <a:gd name="T22" fmla="*/ 384965 w 1209"/>
                <a:gd name="T23" fmla="*/ 26946 h 950"/>
                <a:gd name="T24" fmla="*/ 384965 w 1209"/>
                <a:gd name="T25" fmla="*/ 314007 h 950"/>
                <a:gd name="T26" fmla="*/ 329559 w 1209"/>
                <a:gd name="T27" fmla="*/ 314007 h 950"/>
                <a:gd name="T28" fmla="*/ 329559 w 1209"/>
                <a:gd name="T29" fmla="*/ 26946 h 950"/>
                <a:gd name="T30" fmla="*/ 421303 w 1209"/>
                <a:gd name="T31" fmla="*/ 314007 h 950"/>
                <a:gd name="T32" fmla="*/ 412309 w 1209"/>
                <a:gd name="T33" fmla="*/ 314007 h 950"/>
                <a:gd name="T34" fmla="*/ 412309 w 1209"/>
                <a:gd name="T35" fmla="*/ 13652 h 950"/>
                <a:gd name="T36" fmla="*/ 412309 w 1209"/>
                <a:gd name="T37" fmla="*/ 13652 h 950"/>
                <a:gd name="T38" fmla="*/ 398997 w 1209"/>
                <a:gd name="T39" fmla="*/ 0 h 950"/>
                <a:gd name="T40" fmla="*/ 315888 w 1209"/>
                <a:gd name="T41" fmla="*/ 0 h 950"/>
                <a:gd name="T42" fmla="*/ 315888 w 1209"/>
                <a:gd name="T43" fmla="*/ 0 h 950"/>
                <a:gd name="T44" fmla="*/ 302576 w 1209"/>
                <a:gd name="T45" fmla="*/ 13652 h 950"/>
                <a:gd name="T46" fmla="*/ 302576 w 1209"/>
                <a:gd name="T47" fmla="*/ 314007 h 950"/>
                <a:gd name="T48" fmla="*/ 272354 w 1209"/>
                <a:gd name="T49" fmla="*/ 314007 h 950"/>
                <a:gd name="T50" fmla="*/ 272354 w 1209"/>
                <a:gd name="T51" fmla="*/ 76885 h 950"/>
                <a:gd name="T52" fmla="*/ 272354 w 1209"/>
                <a:gd name="T53" fmla="*/ 76885 h 950"/>
                <a:gd name="T54" fmla="*/ 259042 w 1209"/>
                <a:gd name="T55" fmla="*/ 63233 h 950"/>
                <a:gd name="T56" fmla="*/ 175933 w 1209"/>
                <a:gd name="T57" fmla="*/ 63233 h 950"/>
                <a:gd name="T58" fmla="*/ 175933 w 1209"/>
                <a:gd name="T59" fmla="*/ 63233 h 950"/>
                <a:gd name="T60" fmla="*/ 162621 w 1209"/>
                <a:gd name="T61" fmla="*/ 76885 h 950"/>
                <a:gd name="T62" fmla="*/ 162621 w 1209"/>
                <a:gd name="T63" fmla="*/ 314007 h 950"/>
                <a:gd name="T64" fmla="*/ 132040 w 1209"/>
                <a:gd name="T65" fmla="*/ 314007 h 950"/>
                <a:gd name="T66" fmla="*/ 132040 w 1209"/>
                <a:gd name="T67" fmla="*/ 140477 h 950"/>
                <a:gd name="T68" fmla="*/ 132040 w 1209"/>
                <a:gd name="T69" fmla="*/ 140477 h 950"/>
                <a:gd name="T70" fmla="*/ 118728 w 1209"/>
                <a:gd name="T71" fmla="*/ 126465 h 950"/>
                <a:gd name="T72" fmla="*/ 35618 w 1209"/>
                <a:gd name="T73" fmla="*/ 126465 h 950"/>
                <a:gd name="T74" fmla="*/ 35618 w 1209"/>
                <a:gd name="T75" fmla="*/ 126465 h 950"/>
                <a:gd name="T76" fmla="*/ 22306 w 1209"/>
                <a:gd name="T77" fmla="*/ 140477 h 950"/>
                <a:gd name="T78" fmla="*/ 22306 w 1209"/>
                <a:gd name="T79" fmla="*/ 314007 h 950"/>
                <a:gd name="T80" fmla="*/ 13312 w 1209"/>
                <a:gd name="T81" fmla="*/ 314007 h 950"/>
                <a:gd name="T82" fmla="*/ 13312 w 1209"/>
                <a:gd name="T83" fmla="*/ 314007 h 950"/>
                <a:gd name="T84" fmla="*/ 0 w 1209"/>
                <a:gd name="T85" fmla="*/ 327660 h 950"/>
                <a:gd name="T86" fmla="*/ 0 w 1209"/>
                <a:gd name="T87" fmla="*/ 327660 h 950"/>
                <a:gd name="T88" fmla="*/ 13312 w 1209"/>
                <a:gd name="T89" fmla="*/ 340953 h 950"/>
                <a:gd name="T90" fmla="*/ 421303 w 1209"/>
                <a:gd name="T91" fmla="*/ 340953 h 950"/>
                <a:gd name="T92" fmla="*/ 421303 w 1209"/>
                <a:gd name="T93" fmla="*/ 340953 h 950"/>
                <a:gd name="T94" fmla="*/ 434615 w 1209"/>
                <a:gd name="T95" fmla="*/ 327660 h 950"/>
                <a:gd name="T96" fmla="*/ 434615 w 1209"/>
                <a:gd name="T97" fmla="*/ 327660 h 950"/>
                <a:gd name="T98" fmla="*/ 421303 w 1209"/>
                <a:gd name="T99" fmla="*/ 314007 h 9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09" h="950">
                  <a:moveTo>
                    <a:pt x="138" y="428"/>
                  </a:moveTo>
                  <a:lnTo>
                    <a:pt x="292" y="428"/>
                  </a:lnTo>
                  <a:lnTo>
                    <a:pt x="292" y="874"/>
                  </a:lnTo>
                  <a:lnTo>
                    <a:pt x="138" y="874"/>
                  </a:lnTo>
                  <a:lnTo>
                    <a:pt x="138" y="428"/>
                  </a:lnTo>
                  <a:close/>
                  <a:moveTo>
                    <a:pt x="527" y="252"/>
                  </a:moveTo>
                  <a:lnTo>
                    <a:pt x="681" y="252"/>
                  </a:lnTo>
                  <a:lnTo>
                    <a:pt x="681" y="874"/>
                  </a:lnTo>
                  <a:lnTo>
                    <a:pt x="527" y="874"/>
                  </a:lnTo>
                  <a:lnTo>
                    <a:pt x="527" y="252"/>
                  </a:lnTo>
                  <a:close/>
                  <a:moveTo>
                    <a:pt x="916" y="75"/>
                  </a:moveTo>
                  <a:lnTo>
                    <a:pt x="1070" y="75"/>
                  </a:lnTo>
                  <a:lnTo>
                    <a:pt x="1070" y="874"/>
                  </a:lnTo>
                  <a:lnTo>
                    <a:pt x="916" y="874"/>
                  </a:lnTo>
                  <a:lnTo>
                    <a:pt x="916" y="75"/>
                  </a:lnTo>
                  <a:close/>
                  <a:moveTo>
                    <a:pt x="1171" y="874"/>
                  </a:moveTo>
                  <a:lnTo>
                    <a:pt x="1146" y="874"/>
                  </a:lnTo>
                  <a:lnTo>
                    <a:pt x="1146" y="38"/>
                  </a:lnTo>
                  <a:cubicBezTo>
                    <a:pt x="1146" y="16"/>
                    <a:pt x="1130" y="0"/>
                    <a:pt x="1109" y="0"/>
                  </a:cubicBezTo>
                  <a:lnTo>
                    <a:pt x="878" y="0"/>
                  </a:lnTo>
                  <a:cubicBezTo>
                    <a:pt x="858" y="0"/>
                    <a:pt x="841" y="16"/>
                    <a:pt x="841" y="38"/>
                  </a:cubicBezTo>
                  <a:lnTo>
                    <a:pt x="841" y="874"/>
                  </a:lnTo>
                  <a:lnTo>
                    <a:pt x="757" y="874"/>
                  </a:lnTo>
                  <a:lnTo>
                    <a:pt x="757" y="214"/>
                  </a:lnTo>
                  <a:cubicBezTo>
                    <a:pt x="757" y="194"/>
                    <a:pt x="740" y="176"/>
                    <a:pt x="720" y="176"/>
                  </a:cubicBezTo>
                  <a:lnTo>
                    <a:pt x="489" y="176"/>
                  </a:lnTo>
                  <a:cubicBezTo>
                    <a:pt x="468" y="176"/>
                    <a:pt x="452" y="194"/>
                    <a:pt x="452" y="214"/>
                  </a:cubicBezTo>
                  <a:lnTo>
                    <a:pt x="452" y="874"/>
                  </a:lnTo>
                  <a:lnTo>
                    <a:pt x="367" y="874"/>
                  </a:lnTo>
                  <a:lnTo>
                    <a:pt x="367" y="391"/>
                  </a:lnTo>
                  <a:cubicBezTo>
                    <a:pt x="367" y="370"/>
                    <a:pt x="351" y="352"/>
                    <a:pt x="330" y="352"/>
                  </a:cubicBezTo>
                  <a:lnTo>
                    <a:pt x="99" y="352"/>
                  </a:lnTo>
                  <a:cubicBezTo>
                    <a:pt x="78" y="352"/>
                    <a:pt x="62" y="370"/>
                    <a:pt x="62" y="391"/>
                  </a:cubicBezTo>
                  <a:lnTo>
                    <a:pt x="62" y="874"/>
                  </a:lnTo>
                  <a:lnTo>
                    <a:pt x="37" y="874"/>
                  </a:lnTo>
                  <a:cubicBezTo>
                    <a:pt x="16" y="874"/>
                    <a:pt x="0" y="892"/>
                    <a:pt x="0" y="912"/>
                  </a:cubicBezTo>
                  <a:cubicBezTo>
                    <a:pt x="0" y="933"/>
                    <a:pt x="16" y="949"/>
                    <a:pt x="37" y="949"/>
                  </a:cubicBezTo>
                  <a:lnTo>
                    <a:pt x="1171" y="949"/>
                  </a:lnTo>
                  <a:cubicBezTo>
                    <a:pt x="1192" y="949"/>
                    <a:pt x="1208" y="933"/>
                    <a:pt x="1208" y="912"/>
                  </a:cubicBezTo>
                  <a:cubicBezTo>
                    <a:pt x="1208" y="892"/>
                    <a:pt x="1192" y="874"/>
                    <a:pt x="1171" y="8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C881044-8087-2741-8C80-A2A7A2952C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C9683028-E060-B74E-A08A-6A95ACE50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0608654" y="5429228"/>
            <a:ext cx="11179985" cy="712158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20BED-BC79-F64A-9C5D-B466596DEB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753304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CBB79-E5FD-6647-8FD2-CDD4AE6222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176107-8A98-614E-A00E-EE53D79A6326}"/>
              </a:ext>
            </a:extLst>
          </p:cNvPr>
          <p:cNvSpPr/>
          <p:nvPr/>
        </p:nvSpPr>
        <p:spPr>
          <a:xfrm rot="10800000" flipH="1" flipV="1">
            <a:off x="-3" y="-14525"/>
            <a:ext cx="24377649" cy="13730525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127C10-B3CA-B548-A7BA-53E5427D36CF}"/>
              </a:ext>
            </a:extLst>
          </p:cNvPr>
          <p:cNvGrpSpPr/>
          <p:nvPr/>
        </p:nvGrpSpPr>
        <p:grpSpPr>
          <a:xfrm>
            <a:off x="6248237" y="5955174"/>
            <a:ext cx="15479451" cy="2585323"/>
            <a:chOff x="4032242" y="5565338"/>
            <a:chExt cx="15479451" cy="25853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032242" y="5565338"/>
              <a:ext cx="1547945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Maps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4032242" y="7504330"/>
              <a:ext cx="15479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E7B01EE-2265-644F-856D-DF5A174F7852}"/>
              </a:ext>
            </a:extLst>
          </p:cNvPr>
          <p:cNvSpPr/>
          <p:nvPr/>
        </p:nvSpPr>
        <p:spPr>
          <a:xfrm>
            <a:off x="0" y="5149516"/>
            <a:ext cx="21515707" cy="1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United Estates Map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26FA25-BB9C-844E-B2CE-D5FCC209DBA1}"/>
              </a:ext>
            </a:extLst>
          </p:cNvPr>
          <p:cNvGrpSpPr/>
          <p:nvPr/>
        </p:nvGrpSpPr>
        <p:grpSpPr>
          <a:xfrm>
            <a:off x="10410691" y="3342641"/>
            <a:ext cx="12046717" cy="7875618"/>
            <a:chOff x="5157992" y="1665629"/>
            <a:chExt cx="2936367" cy="1919171"/>
          </a:xfrm>
          <a:solidFill>
            <a:srgbClr val="EFF1F8"/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4B3EA3A-5858-B14B-A13B-1E7FCA47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7A7E310F-E469-D649-ACAF-ECD6E73E5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0EE32079-B1C7-3544-9FB4-3D8184F9C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C20607F-0C2D-284F-9623-49AC8F4D8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8F854656-C14E-244E-ADCC-9B62F29E4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1FCD8818-40AC-5B46-873E-D56CCC3E5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9A66FAF-AEF5-A04E-AD59-C7DD0B7C1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C0822213-56C3-C844-858F-702C74E94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2DA4FBDF-006F-274B-9DC4-28E65370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5B82C431-D42A-6749-9D75-7A3E406E0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27354327-555B-DD47-86E2-DA62A4BBB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2B8D7AC3-F687-464F-A038-3005834CE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5120EAA0-51D2-744F-B266-DF372F6DE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07248E3C-35BC-3447-ACDE-38065C172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EFB0EF6-575F-5344-B673-3F752BEE5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6BD63810-A445-A34D-B0CE-778D20B3B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05C8598C-22F5-C649-B627-8E9DF857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212E2024-044E-0C4A-B02E-0FDCEB29B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E9E2379-DBD3-4844-B3A2-27795B639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7D6E3889-9F75-6C45-93B6-28168BCB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F665B64C-571A-5748-94E4-A3794E6A1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A76C1F0A-5F80-A249-B49A-F56A8863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5A8454D4-F0B2-A245-B925-4907F6F82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6B1F0FA5-A9B7-814D-BC49-E42C6DCAE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A55278E0-8FC4-8E46-8CB1-3D866DB4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id="{4D0A89A1-DFEA-0A43-86F2-08399653A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31">
              <a:extLst>
                <a:ext uri="{FF2B5EF4-FFF2-40B4-BE49-F238E27FC236}">
                  <a16:creationId xmlns:a16="http://schemas.microsoft.com/office/drawing/2014/main" id="{60E17F4B-F5F8-B243-AB2E-A2E14411B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BF07FB41-04B8-654F-B93A-0CEA6057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08D4069D-7ADE-9040-87BD-57A3E3C99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360D0783-0B75-4147-BC08-37839DB6A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FFCF7803-C318-DF44-A1E2-295BDF88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C3FAED58-4873-9443-81A9-882F549B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C493B795-377E-7549-B72F-0848A3C09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E4B6917C-F084-B640-A210-F2D51640E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6"/>
                </a:solidFill>
                <a:latin typeface="Lato Regular" charset="0"/>
              </a:endParaRPr>
            </a:p>
          </p:txBody>
        </p:sp>
        <p:sp>
          <p:nvSpPr>
            <p:cNvPr id="64" name="Freeform 39">
              <a:extLst>
                <a:ext uri="{FF2B5EF4-FFF2-40B4-BE49-F238E27FC236}">
                  <a16:creationId xmlns:a16="http://schemas.microsoft.com/office/drawing/2014/main" id="{980F6FA3-04BD-0943-868F-D7B86C27E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40">
              <a:extLst>
                <a:ext uri="{FF2B5EF4-FFF2-40B4-BE49-F238E27FC236}">
                  <a16:creationId xmlns:a16="http://schemas.microsoft.com/office/drawing/2014/main" id="{0359EC8A-5330-B546-8D9B-8B03A2B6B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AFD8EA27-52E7-004B-A1E4-F9BC8C2D2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45E0E1B1-DD18-E44B-B5F8-FA5389166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7EAE1AB8-0A03-4E41-A9F3-205236F3E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0152F2F9-6633-BB44-8A5F-E71421784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3BE9DAD4-D715-E94C-BE73-541862E6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393A5141-A3A5-264B-8418-5635CAF8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0D82CDA6-C572-314E-89E9-2156AB70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Line 48">
              <a:extLst>
                <a:ext uri="{FF2B5EF4-FFF2-40B4-BE49-F238E27FC236}">
                  <a16:creationId xmlns:a16="http://schemas.microsoft.com/office/drawing/2014/main" id="{1B091A2D-1F04-7247-B1F5-25988DE08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Line 49">
              <a:extLst>
                <a:ext uri="{FF2B5EF4-FFF2-40B4-BE49-F238E27FC236}">
                  <a16:creationId xmlns:a16="http://schemas.microsoft.com/office/drawing/2014/main" id="{A38F4CE4-E21E-0946-9754-B035EBFFA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503D72FD-2C23-074F-A849-32129B07F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43157A1A-3666-6C4C-8FB1-E3216A32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9F939C46-7986-5D41-BF74-56A990184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5328F382-0305-3B43-958C-9DAB7270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66DDF6E2-EB73-9942-A932-027A6D290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1FE74B0A-6041-DC41-AB3C-B3C59B809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8433441E-5627-954E-A64A-FDA3D3D2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E4C2797-A7D6-1740-8526-54F8DC9B4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5A6AF4-0C50-E142-AFFC-037F1D8369AB}"/>
              </a:ext>
            </a:extLst>
          </p:cNvPr>
          <p:cNvGrpSpPr/>
          <p:nvPr/>
        </p:nvGrpSpPr>
        <p:grpSpPr>
          <a:xfrm>
            <a:off x="15629806" y="8715384"/>
            <a:ext cx="715617" cy="715617"/>
            <a:chOff x="1665019" y="11237104"/>
            <a:chExt cx="715617" cy="71561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1C0C1DA-B45A-794E-B9EB-4F01676739C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109276A-813F-6844-BD7D-E9577EBFE8D0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1827414-4AEC-A449-BB8C-1962F4435C7B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4C6E71F-08E7-2245-9788-2C7CC2DAA625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AFE74A-8369-264C-9DCE-ED38E68F17C2}"/>
              </a:ext>
            </a:extLst>
          </p:cNvPr>
          <p:cNvGrpSpPr/>
          <p:nvPr/>
        </p:nvGrpSpPr>
        <p:grpSpPr>
          <a:xfrm>
            <a:off x="10828896" y="6726805"/>
            <a:ext cx="715617" cy="715617"/>
            <a:chOff x="1665019" y="11237104"/>
            <a:chExt cx="715617" cy="71561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C5856DF-39BD-FD43-89E6-E3689823B44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D2A16DD-86E7-C142-9997-89EED1230868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C0E4315-A798-6044-8BC8-3005FBF8AC72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56BC0AF-2F16-9D47-9643-801E5083B9AD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48B6649-04E4-3C49-9D23-27268CE14642}"/>
              </a:ext>
            </a:extLst>
          </p:cNvPr>
          <p:cNvGrpSpPr/>
          <p:nvPr/>
        </p:nvGrpSpPr>
        <p:grpSpPr>
          <a:xfrm>
            <a:off x="18877414" y="6570351"/>
            <a:ext cx="715617" cy="715617"/>
            <a:chOff x="1665019" y="11237104"/>
            <a:chExt cx="715617" cy="71561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D30E889-BF1B-A449-B9D8-37D8344CA01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FB1A04E-D29A-BA4F-8D05-801031C40EC2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8FAA7F1-FD4B-3B47-8D0C-69B1F8666604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9499C6-24A0-0A4E-B92C-D5F24729239C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1F4758E5-977C-8545-93CE-03CFC996C635}"/>
              </a:ext>
            </a:extLst>
          </p:cNvPr>
          <p:cNvSpPr/>
          <p:nvPr/>
        </p:nvSpPr>
        <p:spPr>
          <a:xfrm>
            <a:off x="1771882" y="4588448"/>
            <a:ext cx="1442545" cy="14425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47C81CA-A46E-9642-912A-B9CAD533351F}"/>
              </a:ext>
            </a:extLst>
          </p:cNvPr>
          <p:cNvSpPr/>
          <p:nvPr/>
        </p:nvSpPr>
        <p:spPr>
          <a:xfrm>
            <a:off x="1751161" y="7300618"/>
            <a:ext cx="1442545" cy="1442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B535506-025C-8640-BD2C-D1A7D2C2FD59}"/>
              </a:ext>
            </a:extLst>
          </p:cNvPr>
          <p:cNvSpPr/>
          <p:nvPr/>
        </p:nvSpPr>
        <p:spPr>
          <a:xfrm>
            <a:off x="1771882" y="10017741"/>
            <a:ext cx="1442545" cy="14425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29D5C43F-E91D-C84C-AC0F-AA6B5355587B}"/>
              </a:ext>
            </a:extLst>
          </p:cNvPr>
          <p:cNvSpPr txBox="1">
            <a:spLocks/>
          </p:cNvSpPr>
          <p:nvPr/>
        </p:nvSpPr>
        <p:spPr>
          <a:xfrm>
            <a:off x="3382395" y="4674379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5DE1E3FA-CD29-BC41-AC48-53A6FE95A85D}"/>
              </a:ext>
            </a:extLst>
          </p:cNvPr>
          <p:cNvSpPr txBox="1">
            <a:spLocks/>
          </p:cNvSpPr>
          <p:nvPr/>
        </p:nvSpPr>
        <p:spPr>
          <a:xfrm>
            <a:off x="3382395" y="10098721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0EE5E518-0012-A34E-BBFC-46F32972BA1E}"/>
              </a:ext>
            </a:extLst>
          </p:cNvPr>
          <p:cNvSpPr txBox="1">
            <a:spLocks/>
          </p:cNvSpPr>
          <p:nvPr/>
        </p:nvSpPr>
        <p:spPr>
          <a:xfrm>
            <a:off x="3467578" y="7386550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EE74B95-472F-B844-BB77-7F07D3D53897}"/>
              </a:ext>
            </a:extLst>
          </p:cNvPr>
          <p:cNvGrpSpPr/>
          <p:nvPr/>
        </p:nvGrpSpPr>
        <p:grpSpPr>
          <a:xfrm>
            <a:off x="2050030" y="7629611"/>
            <a:ext cx="868724" cy="661313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08959DBF-F9C4-1847-802D-A1E231D6B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A4A59DD4-8E98-1643-A3B2-BF90C7D0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677FC619-5FFB-F148-BF07-46EB73BEB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6C2776A5-67DB-8F48-817B-61BE2746E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E647702E-C835-AB42-8B57-9BDF51CED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F0649239-B08D-5542-8191-EAC2B25EF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A70BF84C-DC0B-EE46-89F2-B42A7E0B1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19005E9-D564-ED4D-ACCF-1C29A7C66DE8}"/>
              </a:ext>
            </a:extLst>
          </p:cNvPr>
          <p:cNvGrpSpPr/>
          <p:nvPr/>
        </p:nvGrpSpPr>
        <p:grpSpPr>
          <a:xfrm>
            <a:off x="2078905" y="4928929"/>
            <a:ext cx="799588" cy="766524"/>
            <a:chOff x="5220658" y="11041487"/>
            <a:chExt cx="995753" cy="954577"/>
          </a:xfrm>
          <a:solidFill>
            <a:schemeClr val="bg1"/>
          </a:solidFill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3DE4D57-89A3-644B-B7C8-3F4E8DC34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680" y="11120101"/>
              <a:ext cx="501620" cy="501620"/>
            </a:xfrm>
            <a:custGeom>
              <a:avLst/>
              <a:gdLst>
                <a:gd name="T0" fmla="*/ 156310 w 592"/>
                <a:gd name="T1" fmla="*/ 166091 h 593"/>
                <a:gd name="T2" fmla="*/ 156310 w 592"/>
                <a:gd name="T3" fmla="*/ 166091 h 593"/>
                <a:gd name="T4" fmla="*/ 46354 w 592"/>
                <a:gd name="T5" fmla="*/ 166091 h 593"/>
                <a:gd name="T6" fmla="*/ 46354 w 592"/>
                <a:gd name="T7" fmla="*/ 166091 h 593"/>
                <a:gd name="T8" fmla="*/ 23357 w 592"/>
                <a:gd name="T9" fmla="*/ 110847 h 593"/>
                <a:gd name="T10" fmla="*/ 23357 w 592"/>
                <a:gd name="T11" fmla="*/ 110847 h 593"/>
                <a:gd name="T12" fmla="*/ 46354 w 592"/>
                <a:gd name="T13" fmla="*/ 55961 h 593"/>
                <a:gd name="T14" fmla="*/ 46354 w 592"/>
                <a:gd name="T15" fmla="*/ 55961 h 593"/>
                <a:gd name="T16" fmla="*/ 101332 w 592"/>
                <a:gd name="T17" fmla="*/ 33362 h 593"/>
                <a:gd name="T18" fmla="*/ 101332 w 592"/>
                <a:gd name="T19" fmla="*/ 33362 h 593"/>
                <a:gd name="T20" fmla="*/ 156310 w 592"/>
                <a:gd name="T21" fmla="*/ 55961 h 593"/>
                <a:gd name="T22" fmla="*/ 156310 w 592"/>
                <a:gd name="T23" fmla="*/ 55961 h 593"/>
                <a:gd name="T24" fmla="*/ 156310 w 592"/>
                <a:gd name="T25" fmla="*/ 166091 h 593"/>
                <a:gd name="T26" fmla="*/ 172839 w 592"/>
                <a:gd name="T27" fmla="*/ 39460 h 593"/>
                <a:gd name="T28" fmla="*/ 172839 w 592"/>
                <a:gd name="T29" fmla="*/ 39460 h 593"/>
                <a:gd name="T30" fmla="*/ 29825 w 592"/>
                <a:gd name="T31" fmla="*/ 39460 h 593"/>
                <a:gd name="T32" fmla="*/ 29825 w 592"/>
                <a:gd name="T33" fmla="*/ 39460 h 593"/>
                <a:gd name="T34" fmla="*/ 0 w 592"/>
                <a:gd name="T35" fmla="*/ 110847 h 593"/>
                <a:gd name="T36" fmla="*/ 0 w 592"/>
                <a:gd name="T37" fmla="*/ 110847 h 593"/>
                <a:gd name="T38" fmla="*/ 29825 w 592"/>
                <a:gd name="T39" fmla="*/ 182233 h 593"/>
                <a:gd name="T40" fmla="*/ 29825 w 592"/>
                <a:gd name="T41" fmla="*/ 182233 h 593"/>
                <a:gd name="T42" fmla="*/ 101332 w 592"/>
                <a:gd name="T43" fmla="*/ 212366 h 593"/>
                <a:gd name="T44" fmla="*/ 101332 w 592"/>
                <a:gd name="T45" fmla="*/ 212366 h 593"/>
                <a:gd name="T46" fmla="*/ 172839 w 592"/>
                <a:gd name="T47" fmla="*/ 182233 h 593"/>
                <a:gd name="T48" fmla="*/ 172839 w 592"/>
                <a:gd name="T49" fmla="*/ 182233 h 593"/>
                <a:gd name="T50" fmla="*/ 172839 w 592"/>
                <a:gd name="T51" fmla="*/ 39460 h 5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92" h="593">
                  <a:moveTo>
                    <a:pt x="435" y="463"/>
                  </a:moveTo>
                  <a:lnTo>
                    <a:pt x="435" y="463"/>
                  </a:lnTo>
                  <a:cubicBezTo>
                    <a:pt x="351" y="547"/>
                    <a:pt x="213" y="547"/>
                    <a:pt x="129" y="463"/>
                  </a:cubicBezTo>
                  <a:cubicBezTo>
                    <a:pt x="87" y="422"/>
                    <a:pt x="65" y="366"/>
                    <a:pt x="65" y="309"/>
                  </a:cubicBezTo>
                  <a:cubicBezTo>
                    <a:pt x="65" y="251"/>
                    <a:pt x="87" y="198"/>
                    <a:pt x="129" y="156"/>
                  </a:cubicBezTo>
                  <a:cubicBezTo>
                    <a:pt x="172" y="114"/>
                    <a:pt x="226" y="93"/>
                    <a:pt x="282" y="93"/>
                  </a:cubicBezTo>
                  <a:cubicBezTo>
                    <a:pt x="337" y="93"/>
                    <a:pt x="392" y="114"/>
                    <a:pt x="435" y="156"/>
                  </a:cubicBezTo>
                  <a:cubicBezTo>
                    <a:pt x="519" y="240"/>
                    <a:pt x="519" y="378"/>
                    <a:pt x="435" y="463"/>
                  </a:cubicBezTo>
                  <a:close/>
                  <a:moveTo>
                    <a:pt x="481" y="110"/>
                  </a:moveTo>
                  <a:lnTo>
                    <a:pt x="481" y="110"/>
                  </a:lnTo>
                  <a:cubicBezTo>
                    <a:pt x="372" y="0"/>
                    <a:pt x="193" y="0"/>
                    <a:pt x="83" y="110"/>
                  </a:cubicBezTo>
                  <a:cubicBezTo>
                    <a:pt x="30" y="163"/>
                    <a:pt x="0" y="235"/>
                    <a:pt x="0" y="309"/>
                  </a:cubicBezTo>
                  <a:cubicBezTo>
                    <a:pt x="0" y="385"/>
                    <a:pt x="30" y="455"/>
                    <a:pt x="83" y="508"/>
                  </a:cubicBezTo>
                  <a:cubicBezTo>
                    <a:pt x="137" y="564"/>
                    <a:pt x="210" y="592"/>
                    <a:pt x="282" y="592"/>
                  </a:cubicBezTo>
                  <a:cubicBezTo>
                    <a:pt x="354" y="592"/>
                    <a:pt x="426" y="564"/>
                    <a:pt x="481" y="508"/>
                  </a:cubicBezTo>
                  <a:cubicBezTo>
                    <a:pt x="591" y="399"/>
                    <a:pt x="591" y="220"/>
                    <a:pt x="481" y="1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7F989A9-DCA0-FE40-8024-CB84DD90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11041487"/>
              <a:ext cx="995753" cy="954577"/>
            </a:xfrm>
            <a:custGeom>
              <a:avLst/>
              <a:gdLst>
                <a:gd name="T0" fmla="*/ 388767 w 1172"/>
                <a:gd name="T1" fmla="*/ 374920 h 1124"/>
                <a:gd name="T2" fmla="*/ 388767 w 1172"/>
                <a:gd name="T3" fmla="*/ 374920 h 1124"/>
                <a:gd name="T4" fmla="*/ 361024 w 1172"/>
                <a:gd name="T5" fmla="*/ 374920 h 1124"/>
                <a:gd name="T6" fmla="*/ 301574 w 1172"/>
                <a:gd name="T7" fmla="*/ 315135 h 1124"/>
                <a:gd name="T8" fmla="*/ 301574 w 1172"/>
                <a:gd name="T9" fmla="*/ 315135 h 1124"/>
                <a:gd name="T10" fmla="*/ 301574 w 1172"/>
                <a:gd name="T11" fmla="*/ 287403 h 1124"/>
                <a:gd name="T12" fmla="*/ 301574 w 1172"/>
                <a:gd name="T13" fmla="*/ 287403 h 1124"/>
                <a:gd name="T14" fmla="*/ 315265 w 1172"/>
                <a:gd name="T15" fmla="*/ 282001 h 1124"/>
                <a:gd name="T16" fmla="*/ 315265 w 1172"/>
                <a:gd name="T17" fmla="*/ 282001 h 1124"/>
                <a:gd name="T18" fmla="*/ 328596 w 1172"/>
                <a:gd name="T19" fmla="*/ 287403 h 1124"/>
                <a:gd name="T20" fmla="*/ 388767 w 1172"/>
                <a:gd name="T21" fmla="*/ 347188 h 1124"/>
                <a:gd name="T22" fmla="*/ 388767 w 1172"/>
                <a:gd name="T23" fmla="*/ 347188 h 1124"/>
                <a:gd name="T24" fmla="*/ 388767 w 1172"/>
                <a:gd name="T25" fmla="*/ 374920 h 1124"/>
                <a:gd name="T26" fmla="*/ 73141 w 1172"/>
                <a:gd name="T27" fmla="*/ 229058 h 1124"/>
                <a:gd name="T28" fmla="*/ 73141 w 1172"/>
                <a:gd name="T29" fmla="*/ 229058 h 1124"/>
                <a:gd name="T30" fmla="*/ 73141 w 1172"/>
                <a:gd name="T31" fmla="*/ 59065 h 1124"/>
                <a:gd name="T32" fmla="*/ 73141 w 1172"/>
                <a:gd name="T33" fmla="*/ 59065 h 1124"/>
                <a:gd name="T34" fmla="*/ 158173 w 1172"/>
                <a:gd name="T35" fmla="*/ 23770 h 1124"/>
                <a:gd name="T36" fmla="*/ 158173 w 1172"/>
                <a:gd name="T37" fmla="*/ 23770 h 1124"/>
                <a:gd name="T38" fmla="*/ 243204 w 1172"/>
                <a:gd name="T39" fmla="*/ 59065 h 1124"/>
                <a:gd name="T40" fmla="*/ 243204 w 1172"/>
                <a:gd name="T41" fmla="*/ 59065 h 1124"/>
                <a:gd name="T42" fmla="*/ 278514 w 1172"/>
                <a:gd name="T43" fmla="*/ 144062 h 1124"/>
                <a:gd name="T44" fmla="*/ 278514 w 1172"/>
                <a:gd name="T45" fmla="*/ 144062 h 1124"/>
                <a:gd name="T46" fmla="*/ 243204 w 1172"/>
                <a:gd name="T47" fmla="*/ 229058 h 1124"/>
                <a:gd name="T48" fmla="*/ 243204 w 1172"/>
                <a:gd name="T49" fmla="*/ 229058 h 1124"/>
                <a:gd name="T50" fmla="*/ 158173 w 1172"/>
                <a:gd name="T51" fmla="*/ 264353 h 1124"/>
                <a:gd name="T52" fmla="*/ 158173 w 1172"/>
                <a:gd name="T53" fmla="*/ 264353 h 1124"/>
                <a:gd name="T54" fmla="*/ 73141 w 1172"/>
                <a:gd name="T55" fmla="*/ 229058 h 1124"/>
                <a:gd name="T56" fmla="*/ 405701 w 1172"/>
                <a:gd name="T57" fmla="*/ 330621 h 1124"/>
                <a:gd name="T58" fmla="*/ 345891 w 1172"/>
                <a:gd name="T59" fmla="*/ 270836 h 1124"/>
                <a:gd name="T60" fmla="*/ 345891 w 1172"/>
                <a:gd name="T61" fmla="*/ 270836 h 1124"/>
                <a:gd name="T62" fmla="*/ 294728 w 1172"/>
                <a:gd name="T63" fmla="*/ 263633 h 1124"/>
                <a:gd name="T64" fmla="*/ 268065 w 1172"/>
                <a:gd name="T65" fmla="*/ 237341 h 1124"/>
                <a:gd name="T66" fmla="*/ 268065 w 1172"/>
                <a:gd name="T67" fmla="*/ 237341 h 1124"/>
                <a:gd name="T68" fmla="*/ 301934 w 1172"/>
                <a:gd name="T69" fmla="*/ 144062 h 1124"/>
                <a:gd name="T70" fmla="*/ 301934 w 1172"/>
                <a:gd name="T71" fmla="*/ 144062 h 1124"/>
                <a:gd name="T72" fmla="*/ 259778 w 1172"/>
                <a:gd name="T73" fmla="*/ 42138 h 1124"/>
                <a:gd name="T74" fmla="*/ 259778 w 1172"/>
                <a:gd name="T75" fmla="*/ 42138 h 1124"/>
                <a:gd name="T76" fmla="*/ 158173 w 1172"/>
                <a:gd name="T77" fmla="*/ 0 h 1124"/>
                <a:gd name="T78" fmla="*/ 158173 w 1172"/>
                <a:gd name="T79" fmla="*/ 0 h 1124"/>
                <a:gd name="T80" fmla="*/ 55847 w 1172"/>
                <a:gd name="T81" fmla="*/ 42138 h 1124"/>
                <a:gd name="T82" fmla="*/ 55847 w 1172"/>
                <a:gd name="T83" fmla="*/ 42138 h 1124"/>
                <a:gd name="T84" fmla="*/ 55847 w 1172"/>
                <a:gd name="T85" fmla="*/ 245985 h 1124"/>
                <a:gd name="T86" fmla="*/ 55847 w 1172"/>
                <a:gd name="T87" fmla="*/ 245985 h 1124"/>
                <a:gd name="T88" fmla="*/ 158173 w 1172"/>
                <a:gd name="T89" fmla="*/ 287763 h 1124"/>
                <a:gd name="T90" fmla="*/ 158173 w 1172"/>
                <a:gd name="T91" fmla="*/ 287763 h 1124"/>
                <a:gd name="T92" fmla="*/ 251131 w 1172"/>
                <a:gd name="T93" fmla="*/ 253909 h 1124"/>
                <a:gd name="T94" fmla="*/ 277433 w 1172"/>
                <a:gd name="T95" fmla="*/ 280560 h 1124"/>
                <a:gd name="T96" fmla="*/ 277433 w 1172"/>
                <a:gd name="T97" fmla="*/ 280560 h 1124"/>
                <a:gd name="T98" fmla="*/ 284639 w 1172"/>
                <a:gd name="T99" fmla="*/ 331702 h 1124"/>
                <a:gd name="T100" fmla="*/ 344450 w 1172"/>
                <a:gd name="T101" fmla="*/ 391487 h 1124"/>
                <a:gd name="T102" fmla="*/ 344450 w 1172"/>
                <a:gd name="T103" fmla="*/ 391487 h 1124"/>
                <a:gd name="T104" fmla="*/ 375075 w 1172"/>
                <a:gd name="T105" fmla="*/ 404453 h 1124"/>
                <a:gd name="T106" fmla="*/ 375075 w 1172"/>
                <a:gd name="T107" fmla="*/ 404453 h 1124"/>
                <a:gd name="T108" fmla="*/ 405701 w 1172"/>
                <a:gd name="T109" fmla="*/ 391487 h 1124"/>
                <a:gd name="T110" fmla="*/ 405701 w 1172"/>
                <a:gd name="T111" fmla="*/ 391487 h 1124"/>
                <a:gd name="T112" fmla="*/ 405701 w 1172"/>
                <a:gd name="T113" fmla="*/ 330621 h 11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72" h="1124">
                  <a:moveTo>
                    <a:pt x="1079" y="1041"/>
                  </a:moveTo>
                  <a:lnTo>
                    <a:pt x="1079" y="1041"/>
                  </a:lnTo>
                  <a:cubicBezTo>
                    <a:pt x="1059" y="1062"/>
                    <a:pt x="1025" y="1062"/>
                    <a:pt x="1002" y="1041"/>
                  </a:cubicBezTo>
                  <a:lnTo>
                    <a:pt x="837" y="875"/>
                  </a:lnTo>
                  <a:cubicBezTo>
                    <a:pt x="816" y="853"/>
                    <a:pt x="816" y="819"/>
                    <a:pt x="837" y="798"/>
                  </a:cubicBezTo>
                  <a:cubicBezTo>
                    <a:pt x="847" y="788"/>
                    <a:pt x="862" y="783"/>
                    <a:pt x="875" y="783"/>
                  </a:cubicBezTo>
                  <a:cubicBezTo>
                    <a:pt x="888" y="783"/>
                    <a:pt x="902" y="788"/>
                    <a:pt x="912" y="798"/>
                  </a:cubicBezTo>
                  <a:lnTo>
                    <a:pt x="1079" y="964"/>
                  </a:lnTo>
                  <a:cubicBezTo>
                    <a:pt x="1100" y="986"/>
                    <a:pt x="1100" y="1021"/>
                    <a:pt x="1079" y="1041"/>
                  </a:cubicBezTo>
                  <a:close/>
                  <a:moveTo>
                    <a:pt x="203" y="636"/>
                  </a:moveTo>
                  <a:lnTo>
                    <a:pt x="203" y="636"/>
                  </a:lnTo>
                  <a:cubicBezTo>
                    <a:pt x="73" y="506"/>
                    <a:pt x="73" y="294"/>
                    <a:pt x="203" y="164"/>
                  </a:cubicBezTo>
                  <a:cubicBezTo>
                    <a:pt x="265" y="101"/>
                    <a:pt x="350" y="66"/>
                    <a:pt x="439" y="66"/>
                  </a:cubicBezTo>
                  <a:cubicBezTo>
                    <a:pt x="529" y="66"/>
                    <a:pt x="611" y="101"/>
                    <a:pt x="675" y="164"/>
                  </a:cubicBezTo>
                  <a:cubicBezTo>
                    <a:pt x="739" y="226"/>
                    <a:pt x="773" y="311"/>
                    <a:pt x="773" y="400"/>
                  </a:cubicBezTo>
                  <a:cubicBezTo>
                    <a:pt x="773" y="490"/>
                    <a:pt x="739" y="573"/>
                    <a:pt x="675" y="636"/>
                  </a:cubicBezTo>
                  <a:cubicBezTo>
                    <a:pt x="610" y="702"/>
                    <a:pt x="524" y="734"/>
                    <a:pt x="439" y="734"/>
                  </a:cubicBezTo>
                  <a:cubicBezTo>
                    <a:pt x="354" y="734"/>
                    <a:pt x="268" y="702"/>
                    <a:pt x="203" y="636"/>
                  </a:cubicBezTo>
                  <a:close/>
                  <a:moveTo>
                    <a:pt x="1126" y="918"/>
                  </a:moveTo>
                  <a:lnTo>
                    <a:pt x="960" y="752"/>
                  </a:lnTo>
                  <a:cubicBezTo>
                    <a:pt x="921" y="713"/>
                    <a:pt x="862" y="706"/>
                    <a:pt x="818" y="732"/>
                  </a:cubicBezTo>
                  <a:lnTo>
                    <a:pt x="744" y="659"/>
                  </a:lnTo>
                  <a:cubicBezTo>
                    <a:pt x="806" y="586"/>
                    <a:pt x="838" y="496"/>
                    <a:pt x="838" y="400"/>
                  </a:cubicBezTo>
                  <a:cubicBezTo>
                    <a:pt x="838" y="293"/>
                    <a:pt x="797" y="192"/>
                    <a:pt x="721" y="117"/>
                  </a:cubicBezTo>
                  <a:cubicBezTo>
                    <a:pt x="646" y="41"/>
                    <a:pt x="545" y="0"/>
                    <a:pt x="439" y="0"/>
                  </a:cubicBezTo>
                  <a:cubicBezTo>
                    <a:pt x="331" y="0"/>
                    <a:pt x="231" y="41"/>
                    <a:pt x="155" y="117"/>
                  </a:cubicBezTo>
                  <a:cubicBezTo>
                    <a:pt x="0" y="274"/>
                    <a:pt x="0" y="527"/>
                    <a:pt x="155" y="683"/>
                  </a:cubicBezTo>
                  <a:cubicBezTo>
                    <a:pt x="234" y="761"/>
                    <a:pt x="336" y="799"/>
                    <a:pt x="439" y="799"/>
                  </a:cubicBezTo>
                  <a:cubicBezTo>
                    <a:pt x="532" y="799"/>
                    <a:pt x="623" y="769"/>
                    <a:pt x="697" y="705"/>
                  </a:cubicBezTo>
                  <a:lnTo>
                    <a:pt x="770" y="779"/>
                  </a:lnTo>
                  <a:cubicBezTo>
                    <a:pt x="745" y="823"/>
                    <a:pt x="752" y="883"/>
                    <a:pt x="790" y="921"/>
                  </a:cubicBezTo>
                  <a:lnTo>
                    <a:pt x="956" y="1087"/>
                  </a:lnTo>
                  <a:cubicBezTo>
                    <a:pt x="979" y="1109"/>
                    <a:pt x="1010" y="1123"/>
                    <a:pt x="1041" y="1123"/>
                  </a:cubicBezTo>
                  <a:cubicBezTo>
                    <a:pt x="1074" y="1123"/>
                    <a:pt x="1103" y="1109"/>
                    <a:pt x="1126" y="1087"/>
                  </a:cubicBezTo>
                  <a:cubicBezTo>
                    <a:pt x="1171" y="1041"/>
                    <a:pt x="1171" y="965"/>
                    <a:pt x="1126" y="9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" name="Freeform 141">
            <a:extLst>
              <a:ext uri="{FF2B5EF4-FFF2-40B4-BE49-F238E27FC236}">
                <a16:creationId xmlns:a16="http://schemas.microsoft.com/office/drawing/2014/main" id="{04D54E8E-59C6-DB4E-A0B4-A0AC9838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180" y="10420823"/>
            <a:ext cx="823636" cy="646283"/>
          </a:xfrm>
          <a:custGeom>
            <a:avLst/>
            <a:gdLst>
              <a:gd name="T0" fmla="*/ 49650 w 1209"/>
              <a:gd name="T1" fmla="*/ 153770 h 950"/>
              <a:gd name="T2" fmla="*/ 105056 w 1209"/>
              <a:gd name="T3" fmla="*/ 153770 h 950"/>
              <a:gd name="T4" fmla="*/ 105056 w 1209"/>
              <a:gd name="T5" fmla="*/ 314007 h 950"/>
              <a:gd name="T6" fmla="*/ 49650 w 1209"/>
              <a:gd name="T7" fmla="*/ 314007 h 950"/>
              <a:gd name="T8" fmla="*/ 49650 w 1209"/>
              <a:gd name="T9" fmla="*/ 153770 h 950"/>
              <a:gd name="T10" fmla="*/ 189604 w 1209"/>
              <a:gd name="T11" fmla="*/ 90537 h 950"/>
              <a:gd name="T12" fmla="*/ 245011 w 1209"/>
              <a:gd name="T13" fmla="*/ 90537 h 950"/>
              <a:gd name="T14" fmla="*/ 245011 w 1209"/>
              <a:gd name="T15" fmla="*/ 314007 h 950"/>
              <a:gd name="T16" fmla="*/ 189604 w 1209"/>
              <a:gd name="T17" fmla="*/ 314007 h 950"/>
              <a:gd name="T18" fmla="*/ 189604 w 1209"/>
              <a:gd name="T19" fmla="*/ 90537 h 950"/>
              <a:gd name="T20" fmla="*/ 329559 w 1209"/>
              <a:gd name="T21" fmla="*/ 26946 h 950"/>
              <a:gd name="T22" fmla="*/ 384965 w 1209"/>
              <a:gd name="T23" fmla="*/ 26946 h 950"/>
              <a:gd name="T24" fmla="*/ 384965 w 1209"/>
              <a:gd name="T25" fmla="*/ 314007 h 950"/>
              <a:gd name="T26" fmla="*/ 329559 w 1209"/>
              <a:gd name="T27" fmla="*/ 314007 h 950"/>
              <a:gd name="T28" fmla="*/ 329559 w 1209"/>
              <a:gd name="T29" fmla="*/ 26946 h 950"/>
              <a:gd name="T30" fmla="*/ 421303 w 1209"/>
              <a:gd name="T31" fmla="*/ 314007 h 950"/>
              <a:gd name="T32" fmla="*/ 412309 w 1209"/>
              <a:gd name="T33" fmla="*/ 314007 h 950"/>
              <a:gd name="T34" fmla="*/ 412309 w 1209"/>
              <a:gd name="T35" fmla="*/ 13652 h 950"/>
              <a:gd name="T36" fmla="*/ 412309 w 1209"/>
              <a:gd name="T37" fmla="*/ 13652 h 950"/>
              <a:gd name="T38" fmla="*/ 398997 w 1209"/>
              <a:gd name="T39" fmla="*/ 0 h 950"/>
              <a:gd name="T40" fmla="*/ 315888 w 1209"/>
              <a:gd name="T41" fmla="*/ 0 h 950"/>
              <a:gd name="T42" fmla="*/ 315888 w 1209"/>
              <a:gd name="T43" fmla="*/ 0 h 950"/>
              <a:gd name="T44" fmla="*/ 302576 w 1209"/>
              <a:gd name="T45" fmla="*/ 13652 h 950"/>
              <a:gd name="T46" fmla="*/ 302576 w 1209"/>
              <a:gd name="T47" fmla="*/ 314007 h 950"/>
              <a:gd name="T48" fmla="*/ 272354 w 1209"/>
              <a:gd name="T49" fmla="*/ 314007 h 950"/>
              <a:gd name="T50" fmla="*/ 272354 w 1209"/>
              <a:gd name="T51" fmla="*/ 76885 h 950"/>
              <a:gd name="T52" fmla="*/ 272354 w 1209"/>
              <a:gd name="T53" fmla="*/ 76885 h 950"/>
              <a:gd name="T54" fmla="*/ 259042 w 1209"/>
              <a:gd name="T55" fmla="*/ 63233 h 950"/>
              <a:gd name="T56" fmla="*/ 175933 w 1209"/>
              <a:gd name="T57" fmla="*/ 63233 h 950"/>
              <a:gd name="T58" fmla="*/ 175933 w 1209"/>
              <a:gd name="T59" fmla="*/ 63233 h 950"/>
              <a:gd name="T60" fmla="*/ 162621 w 1209"/>
              <a:gd name="T61" fmla="*/ 76885 h 950"/>
              <a:gd name="T62" fmla="*/ 162621 w 1209"/>
              <a:gd name="T63" fmla="*/ 314007 h 950"/>
              <a:gd name="T64" fmla="*/ 132040 w 1209"/>
              <a:gd name="T65" fmla="*/ 314007 h 950"/>
              <a:gd name="T66" fmla="*/ 132040 w 1209"/>
              <a:gd name="T67" fmla="*/ 140477 h 950"/>
              <a:gd name="T68" fmla="*/ 132040 w 1209"/>
              <a:gd name="T69" fmla="*/ 140477 h 950"/>
              <a:gd name="T70" fmla="*/ 118728 w 1209"/>
              <a:gd name="T71" fmla="*/ 126465 h 950"/>
              <a:gd name="T72" fmla="*/ 35618 w 1209"/>
              <a:gd name="T73" fmla="*/ 126465 h 950"/>
              <a:gd name="T74" fmla="*/ 35618 w 1209"/>
              <a:gd name="T75" fmla="*/ 126465 h 950"/>
              <a:gd name="T76" fmla="*/ 22306 w 1209"/>
              <a:gd name="T77" fmla="*/ 140477 h 950"/>
              <a:gd name="T78" fmla="*/ 22306 w 1209"/>
              <a:gd name="T79" fmla="*/ 314007 h 950"/>
              <a:gd name="T80" fmla="*/ 13312 w 1209"/>
              <a:gd name="T81" fmla="*/ 314007 h 950"/>
              <a:gd name="T82" fmla="*/ 13312 w 1209"/>
              <a:gd name="T83" fmla="*/ 314007 h 950"/>
              <a:gd name="T84" fmla="*/ 0 w 1209"/>
              <a:gd name="T85" fmla="*/ 327660 h 950"/>
              <a:gd name="T86" fmla="*/ 0 w 1209"/>
              <a:gd name="T87" fmla="*/ 327660 h 950"/>
              <a:gd name="T88" fmla="*/ 13312 w 1209"/>
              <a:gd name="T89" fmla="*/ 340953 h 950"/>
              <a:gd name="T90" fmla="*/ 421303 w 1209"/>
              <a:gd name="T91" fmla="*/ 340953 h 950"/>
              <a:gd name="T92" fmla="*/ 421303 w 1209"/>
              <a:gd name="T93" fmla="*/ 340953 h 950"/>
              <a:gd name="T94" fmla="*/ 434615 w 1209"/>
              <a:gd name="T95" fmla="*/ 327660 h 950"/>
              <a:gd name="T96" fmla="*/ 434615 w 1209"/>
              <a:gd name="T97" fmla="*/ 327660 h 950"/>
              <a:gd name="T98" fmla="*/ 421303 w 1209"/>
              <a:gd name="T99" fmla="*/ 314007 h 9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09" h="950">
                <a:moveTo>
                  <a:pt x="138" y="428"/>
                </a:moveTo>
                <a:lnTo>
                  <a:pt x="292" y="428"/>
                </a:lnTo>
                <a:lnTo>
                  <a:pt x="292" y="874"/>
                </a:lnTo>
                <a:lnTo>
                  <a:pt x="138" y="874"/>
                </a:lnTo>
                <a:lnTo>
                  <a:pt x="138" y="428"/>
                </a:lnTo>
                <a:close/>
                <a:moveTo>
                  <a:pt x="527" y="252"/>
                </a:moveTo>
                <a:lnTo>
                  <a:pt x="681" y="252"/>
                </a:lnTo>
                <a:lnTo>
                  <a:pt x="681" y="874"/>
                </a:lnTo>
                <a:lnTo>
                  <a:pt x="527" y="874"/>
                </a:lnTo>
                <a:lnTo>
                  <a:pt x="527" y="252"/>
                </a:lnTo>
                <a:close/>
                <a:moveTo>
                  <a:pt x="916" y="75"/>
                </a:moveTo>
                <a:lnTo>
                  <a:pt x="1070" y="75"/>
                </a:lnTo>
                <a:lnTo>
                  <a:pt x="1070" y="874"/>
                </a:lnTo>
                <a:lnTo>
                  <a:pt x="916" y="874"/>
                </a:lnTo>
                <a:lnTo>
                  <a:pt x="916" y="75"/>
                </a:lnTo>
                <a:close/>
                <a:moveTo>
                  <a:pt x="1171" y="874"/>
                </a:moveTo>
                <a:lnTo>
                  <a:pt x="1146" y="874"/>
                </a:lnTo>
                <a:lnTo>
                  <a:pt x="1146" y="38"/>
                </a:lnTo>
                <a:cubicBezTo>
                  <a:pt x="1146" y="16"/>
                  <a:pt x="1130" y="0"/>
                  <a:pt x="1109" y="0"/>
                </a:cubicBezTo>
                <a:lnTo>
                  <a:pt x="878" y="0"/>
                </a:lnTo>
                <a:cubicBezTo>
                  <a:pt x="858" y="0"/>
                  <a:pt x="841" y="16"/>
                  <a:pt x="841" y="38"/>
                </a:cubicBezTo>
                <a:lnTo>
                  <a:pt x="841" y="874"/>
                </a:lnTo>
                <a:lnTo>
                  <a:pt x="757" y="874"/>
                </a:lnTo>
                <a:lnTo>
                  <a:pt x="757" y="214"/>
                </a:lnTo>
                <a:cubicBezTo>
                  <a:pt x="757" y="194"/>
                  <a:pt x="740" y="176"/>
                  <a:pt x="720" y="176"/>
                </a:cubicBezTo>
                <a:lnTo>
                  <a:pt x="489" y="176"/>
                </a:lnTo>
                <a:cubicBezTo>
                  <a:pt x="468" y="176"/>
                  <a:pt x="452" y="194"/>
                  <a:pt x="452" y="214"/>
                </a:cubicBezTo>
                <a:lnTo>
                  <a:pt x="452" y="874"/>
                </a:lnTo>
                <a:lnTo>
                  <a:pt x="367" y="874"/>
                </a:lnTo>
                <a:lnTo>
                  <a:pt x="367" y="391"/>
                </a:lnTo>
                <a:cubicBezTo>
                  <a:pt x="367" y="370"/>
                  <a:pt x="351" y="352"/>
                  <a:pt x="330" y="352"/>
                </a:cubicBezTo>
                <a:lnTo>
                  <a:pt x="99" y="352"/>
                </a:lnTo>
                <a:cubicBezTo>
                  <a:pt x="78" y="352"/>
                  <a:pt x="62" y="370"/>
                  <a:pt x="62" y="391"/>
                </a:cubicBezTo>
                <a:lnTo>
                  <a:pt x="62" y="874"/>
                </a:lnTo>
                <a:lnTo>
                  <a:pt x="37" y="874"/>
                </a:lnTo>
                <a:cubicBezTo>
                  <a:pt x="16" y="874"/>
                  <a:pt x="0" y="892"/>
                  <a:pt x="0" y="912"/>
                </a:cubicBezTo>
                <a:cubicBezTo>
                  <a:pt x="0" y="933"/>
                  <a:pt x="16" y="949"/>
                  <a:pt x="37" y="949"/>
                </a:cubicBezTo>
                <a:lnTo>
                  <a:pt x="1171" y="949"/>
                </a:lnTo>
                <a:cubicBezTo>
                  <a:pt x="1192" y="949"/>
                  <a:pt x="1208" y="933"/>
                  <a:pt x="1208" y="912"/>
                </a:cubicBezTo>
                <a:cubicBezTo>
                  <a:pt x="1208" y="892"/>
                  <a:pt x="1192" y="874"/>
                  <a:pt x="1171" y="8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69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China Map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BC359F-E7B7-614B-9AC8-FF72C59F4C34}"/>
              </a:ext>
            </a:extLst>
          </p:cNvPr>
          <p:cNvGrpSpPr/>
          <p:nvPr/>
        </p:nvGrpSpPr>
        <p:grpSpPr>
          <a:xfrm>
            <a:off x="1597792" y="2523726"/>
            <a:ext cx="12848640" cy="9240578"/>
            <a:chOff x="9777849" y="2523726"/>
            <a:chExt cx="12848640" cy="9240578"/>
          </a:xfrm>
        </p:grpSpPr>
        <p:grpSp>
          <p:nvGrpSpPr>
            <p:cNvPr id="41" name="Group 4">
              <a:extLst>
                <a:ext uri="{FF2B5EF4-FFF2-40B4-BE49-F238E27FC236}">
                  <a16:creationId xmlns:a16="http://schemas.microsoft.com/office/drawing/2014/main" id="{50F94BF8-DE8A-494C-AB00-132E6B406B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77849" y="2523726"/>
              <a:ext cx="12848640" cy="9240578"/>
              <a:chOff x="-9" y="5"/>
              <a:chExt cx="5769" cy="4314"/>
            </a:xfrm>
            <a:solidFill>
              <a:srgbClr val="EFF1F8"/>
            </a:solidFill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78C895AE-B1B8-DB44-95C1-6729D8D7B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" y="4064"/>
                <a:ext cx="312" cy="255"/>
              </a:xfrm>
              <a:custGeom>
                <a:avLst/>
                <a:gdLst>
                  <a:gd name="T0" fmla="*/ 553 w 673"/>
                  <a:gd name="T1" fmla="*/ 13 h 550"/>
                  <a:gd name="T2" fmla="*/ 520 w 673"/>
                  <a:gd name="T3" fmla="*/ 52 h 550"/>
                  <a:gd name="T4" fmla="*/ 454 w 673"/>
                  <a:gd name="T5" fmla="*/ 35 h 550"/>
                  <a:gd name="T6" fmla="*/ 411 w 673"/>
                  <a:gd name="T7" fmla="*/ 61 h 550"/>
                  <a:gd name="T8" fmla="*/ 358 w 673"/>
                  <a:gd name="T9" fmla="*/ 78 h 550"/>
                  <a:gd name="T10" fmla="*/ 319 w 673"/>
                  <a:gd name="T11" fmla="*/ 70 h 550"/>
                  <a:gd name="T12" fmla="*/ 284 w 673"/>
                  <a:gd name="T13" fmla="*/ 48 h 550"/>
                  <a:gd name="T14" fmla="*/ 260 w 673"/>
                  <a:gd name="T15" fmla="*/ 89 h 550"/>
                  <a:gd name="T16" fmla="*/ 232 w 673"/>
                  <a:gd name="T17" fmla="*/ 111 h 550"/>
                  <a:gd name="T18" fmla="*/ 160 w 673"/>
                  <a:gd name="T19" fmla="*/ 102 h 550"/>
                  <a:gd name="T20" fmla="*/ 175 w 673"/>
                  <a:gd name="T21" fmla="*/ 148 h 550"/>
                  <a:gd name="T22" fmla="*/ 120 w 673"/>
                  <a:gd name="T23" fmla="*/ 185 h 550"/>
                  <a:gd name="T24" fmla="*/ 53 w 673"/>
                  <a:gd name="T25" fmla="*/ 246 h 550"/>
                  <a:gd name="T26" fmla="*/ 20 w 673"/>
                  <a:gd name="T27" fmla="*/ 280 h 550"/>
                  <a:gd name="T28" fmla="*/ 33 w 673"/>
                  <a:gd name="T29" fmla="*/ 317 h 550"/>
                  <a:gd name="T30" fmla="*/ 33 w 673"/>
                  <a:gd name="T31" fmla="*/ 387 h 550"/>
                  <a:gd name="T32" fmla="*/ 55 w 673"/>
                  <a:gd name="T33" fmla="*/ 437 h 550"/>
                  <a:gd name="T34" fmla="*/ 81 w 673"/>
                  <a:gd name="T35" fmla="*/ 476 h 550"/>
                  <a:gd name="T36" fmla="*/ 138 w 673"/>
                  <a:gd name="T37" fmla="*/ 498 h 550"/>
                  <a:gd name="T38" fmla="*/ 219 w 673"/>
                  <a:gd name="T39" fmla="*/ 500 h 550"/>
                  <a:gd name="T40" fmla="*/ 341 w 673"/>
                  <a:gd name="T41" fmla="*/ 534 h 550"/>
                  <a:gd name="T42" fmla="*/ 374 w 673"/>
                  <a:gd name="T43" fmla="*/ 476 h 550"/>
                  <a:gd name="T44" fmla="*/ 459 w 673"/>
                  <a:gd name="T45" fmla="*/ 426 h 550"/>
                  <a:gd name="T46" fmla="*/ 507 w 673"/>
                  <a:gd name="T47" fmla="*/ 395 h 550"/>
                  <a:gd name="T48" fmla="*/ 568 w 673"/>
                  <a:gd name="T49" fmla="*/ 356 h 550"/>
                  <a:gd name="T50" fmla="*/ 551 w 673"/>
                  <a:gd name="T51" fmla="*/ 306 h 550"/>
                  <a:gd name="T52" fmla="*/ 592 w 673"/>
                  <a:gd name="T53" fmla="*/ 272 h 550"/>
                  <a:gd name="T54" fmla="*/ 572 w 673"/>
                  <a:gd name="T55" fmla="*/ 228 h 550"/>
                  <a:gd name="T56" fmla="*/ 633 w 673"/>
                  <a:gd name="T57" fmla="*/ 156 h 550"/>
                  <a:gd name="T58" fmla="*/ 671 w 673"/>
                  <a:gd name="T59" fmla="*/ 124 h 550"/>
                  <a:gd name="T60" fmla="*/ 649 w 673"/>
                  <a:gd name="T61" fmla="*/ 43 h 550"/>
                  <a:gd name="T62" fmla="*/ 590 w 673"/>
                  <a:gd name="T63" fmla="*/ 31 h 550"/>
                  <a:gd name="T64" fmla="*/ 553 w 673"/>
                  <a:gd name="T65" fmla="*/ 13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3" h="550">
                    <a:moveTo>
                      <a:pt x="553" y="13"/>
                    </a:moveTo>
                    <a:cubicBezTo>
                      <a:pt x="553" y="13"/>
                      <a:pt x="540" y="59"/>
                      <a:pt x="520" y="52"/>
                    </a:cubicBezTo>
                    <a:cubicBezTo>
                      <a:pt x="500" y="44"/>
                      <a:pt x="476" y="33"/>
                      <a:pt x="454" y="35"/>
                    </a:cubicBezTo>
                    <a:cubicBezTo>
                      <a:pt x="433" y="37"/>
                      <a:pt x="426" y="46"/>
                      <a:pt x="411" y="61"/>
                    </a:cubicBezTo>
                    <a:cubicBezTo>
                      <a:pt x="395" y="76"/>
                      <a:pt x="378" y="85"/>
                      <a:pt x="358" y="78"/>
                    </a:cubicBezTo>
                    <a:cubicBezTo>
                      <a:pt x="339" y="70"/>
                      <a:pt x="330" y="85"/>
                      <a:pt x="319" y="70"/>
                    </a:cubicBezTo>
                    <a:cubicBezTo>
                      <a:pt x="308" y="55"/>
                      <a:pt x="297" y="35"/>
                      <a:pt x="284" y="48"/>
                    </a:cubicBezTo>
                    <a:cubicBezTo>
                      <a:pt x="271" y="61"/>
                      <a:pt x="258" y="68"/>
                      <a:pt x="260" y="89"/>
                    </a:cubicBezTo>
                    <a:cubicBezTo>
                      <a:pt x="262" y="109"/>
                      <a:pt x="245" y="119"/>
                      <a:pt x="232" y="111"/>
                    </a:cubicBezTo>
                    <a:cubicBezTo>
                      <a:pt x="219" y="104"/>
                      <a:pt x="162" y="83"/>
                      <a:pt x="160" y="102"/>
                    </a:cubicBezTo>
                    <a:cubicBezTo>
                      <a:pt x="157" y="120"/>
                      <a:pt x="194" y="135"/>
                      <a:pt x="175" y="148"/>
                    </a:cubicBezTo>
                    <a:cubicBezTo>
                      <a:pt x="155" y="161"/>
                      <a:pt x="140" y="178"/>
                      <a:pt x="120" y="185"/>
                    </a:cubicBezTo>
                    <a:cubicBezTo>
                      <a:pt x="101" y="193"/>
                      <a:pt x="72" y="230"/>
                      <a:pt x="53" y="246"/>
                    </a:cubicBezTo>
                    <a:cubicBezTo>
                      <a:pt x="33" y="263"/>
                      <a:pt x="0" y="261"/>
                      <a:pt x="20" y="280"/>
                    </a:cubicBezTo>
                    <a:cubicBezTo>
                      <a:pt x="39" y="298"/>
                      <a:pt x="44" y="296"/>
                      <a:pt x="33" y="317"/>
                    </a:cubicBezTo>
                    <a:cubicBezTo>
                      <a:pt x="22" y="337"/>
                      <a:pt x="35" y="371"/>
                      <a:pt x="33" y="387"/>
                    </a:cubicBezTo>
                    <a:cubicBezTo>
                      <a:pt x="31" y="404"/>
                      <a:pt x="48" y="413"/>
                      <a:pt x="55" y="437"/>
                    </a:cubicBezTo>
                    <a:cubicBezTo>
                      <a:pt x="61" y="461"/>
                      <a:pt x="50" y="459"/>
                      <a:pt x="81" y="476"/>
                    </a:cubicBezTo>
                    <a:cubicBezTo>
                      <a:pt x="112" y="493"/>
                      <a:pt x="103" y="484"/>
                      <a:pt x="138" y="498"/>
                    </a:cubicBezTo>
                    <a:cubicBezTo>
                      <a:pt x="173" y="513"/>
                      <a:pt x="197" y="487"/>
                      <a:pt x="219" y="500"/>
                    </a:cubicBezTo>
                    <a:cubicBezTo>
                      <a:pt x="240" y="513"/>
                      <a:pt x="332" y="550"/>
                      <a:pt x="341" y="534"/>
                    </a:cubicBezTo>
                    <a:cubicBezTo>
                      <a:pt x="350" y="517"/>
                      <a:pt x="341" y="476"/>
                      <a:pt x="374" y="476"/>
                    </a:cubicBezTo>
                    <a:cubicBezTo>
                      <a:pt x="406" y="476"/>
                      <a:pt x="452" y="441"/>
                      <a:pt x="459" y="426"/>
                    </a:cubicBezTo>
                    <a:cubicBezTo>
                      <a:pt x="465" y="411"/>
                      <a:pt x="489" y="395"/>
                      <a:pt x="507" y="395"/>
                    </a:cubicBezTo>
                    <a:cubicBezTo>
                      <a:pt x="524" y="395"/>
                      <a:pt x="588" y="371"/>
                      <a:pt x="568" y="356"/>
                    </a:cubicBezTo>
                    <a:cubicBezTo>
                      <a:pt x="548" y="341"/>
                      <a:pt x="531" y="309"/>
                      <a:pt x="551" y="306"/>
                    </a:cubicBezTo>
                    <a:cubicBezTo>
                      <a:pt x="570" y="302"/>
                      <a:pt x="609" y="283"/>
                      <a:pt x="592" y="272"/>
                    </a:cubicBezTo>
                    <a:cubicBezTo>
                      <a:pt x="575" y="261"/>
                      <a:pt x="531" y="267"/>
                      <a:pt x="572" y="228"/>
                    </a:cubicBezTo>
                    <a:cubicBezTo>
                      <a:pt x="614" y="189"/>
                      <a:pt x="609" y="159"/>
                      <a:pt x="633" y="156"/>
                    </a:cubicBezTo>
                    <a:cubicBezTo>
                      <a:pt x="658" y="152"/>
                      <a:pt x="673" y="156"/>
                      <a:pt x="671" y="124"/>
                    </a:cubicBezTo>
                    <a:cubicBezTo>
                      <a:pt x="668" y="93"/>
                      <a:pt x="668" y="52"/>
                      <a:pt x="649" y="43"/>
                    </a:cubicBezTo>
                    <a:cubicBezTo>
                      <a:pt x="629" y="33"/>
                      <a:pt x="599" y="41"/>
                      <a:pt x="590" y="31"/>
                    </a:cubicBezTo>
                    <a:cubicBezTo>
                      <a:pt x="581" y="22"/>
                      <a:pt x="555" y="0"/>
                      <a:pt x="553" y="1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F64C71DD-493B-D84C-B05A-83ABFD6AC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" y="633"/>
                <a:ext cx="2307" cy="1593"/>
              </a:xfrm>
              <a:custGeom>
                <a:avLst/>
                <a:gdLst>
                  <a:gd name="T0" fmla="*/ 4317 w 4981"/>
                  <a:gd name="T1" fmla="*/ 2284 h 3440"/>
                  <a:gd name="T2" fmla="*/ 4622 w 4981"/>
                  <a:gd name="T3" fmla="*/ 2061 h 3440"/>
                  <a:gd name="T4" fmla="*/ 4946 w 4981"/>
                  <a:gd name="T5" fmla="*/ 1850 h 3440"/>
                  <a:gd name="T6" fmla="*/ 4930 w 4981"/>
                  <a:gd name="T7" fmla="*/ 1693 h 3440"/>
                  <a:gd name="T8" fmla="*/ 4812 w 4981"/>
                  <a:gd name="T9" fmla="*/ 1470 h 3440"/>
                  <a:gd name="T10" fmla="*/ 4636 w 4981"/>
                  <a:gd name="T11" fmla="*/ 1342 h 3440"/>
                  <a:gd name="T12" fmla="*/ 4488 w 4981"/>
                  <a:gd name="T13" fmla="*/ 1228 h 3440"/>
                  <a:gd name="T14" fmla="*/ 4082 w 4981"/>
                  <a:gd name="T15" fmla="*/ 1137 h 3440"/>
                  <a:gd name="T16" fmla="*/ 3931 w 4981"/>
                  <a:gd name="T17" fmla="*/ 906 h 3440"/>
                  <a:gd name="T18" fmla="*/ 3984 w 4981"/>
                  <a:gd name="T19" fmla="*/ 684 h 3440"/>
                  <a:gd name="T20" fmla="*/ 3787 w 4981"/>
                  <a:gd name="T21" fmla="*/ 408 h 3440"/>
                  <a:gd name="T22" fmla="*/ 3607 w 4981"/>
                  <a:gd name="T23" fmla="*/ 314 h 3440"/>
                  <a:gd name="T24" fmla="*/ 3476 w 4981"/>
                  <a:gd name="T25" fmla="*/ 141 h 3440"/>
                  <a:gd name="T26" fmla="*/ 3472 w 4981"/>
                  <a:gd name="T27" fmla="*/ 7 h 3440"/>
                  <a:gd name="T28" fmla="*/ 3233 w 4981"/>
                  <a:gd name="T29" fmla="*/ 27 h 3440"/>
                  <a:gd name="T30" fmla="*/ 3096 w 4981"/>
                  <a:gd name="T31" fmla="*/ 155 h 3440"/>
                  <a:gd name="T32" fmla="*/ 2965 w 4981"/>
                  <a:gd name="T33" fmla="*/ 333 h 3440"/>
                  <a:gd name="T34" fmla="*/ 2876 w 4981"/>
                  <a:gd name="T35" fmla="*/ 497 h 3440"/>
                  <a:gd name="T36" fmla="*/ 2726 w 4981"/>
                  <a:gd name="T37" fmla="*/ 478 h 3440"/>
                  <a:gd name="T38" fmla="*/ 2359 w 4981"/>
                  <a:gd name="T39" fmla="*/ 536 h 3440"/>
                  <a:gd name="T40" fmla="*/ 2224 w 4981"/>
                  <a:gd name="T41" fmla="*/ 781 h 3440"/>
                  <a:gd name="T42" fmla="*/ 2175 w 4981"/>
                  <a:gd name="T43" fmla="*/ 850 h 3440"/>
                  <a:gd name="T44" fmla="*/ 2008 w 4981"/>
                  <a:gd name="T45" fmla="*/ 809 h 3440"/>
                  <a:gd name="T46" fmla="*/ 1710 w 4981"/>
                  <a:gd name="T47" fmla="*/ 836 h 3440"/>
                  <a:gd name="T48" fmla="*/ 1759 w 4981"/>
                  <a:gd name="T49" fmla="*/ 1017 h 3440"/>
                  <a:gd name="T50" fmla="*/ 1775 w 4981"/>
                  <a:gd name="T51" fmla="*/ 1290 h 3440"/>
                  <a:gd name="T52" fmla="*/ 1674 w 4981"/>
                  <a:gd name="T53" fmla="*/ 1378 h 3440"/>
                  <a:gd name="T54" fmla="*/ 1559 w 4981"/>
                  <a:gd name="T55" fmla="*/ 1562 h 3440"/>
                  <a:gd name="T56" fmla="*/ 1287 w 4981"/>
                  <a:gd name="T57" fmla="*/ 1623 h 3440"/>
                  <a:gd name="T58" fmla="*/ 1051 w 4981"/>
                  <a:gd name="T59" fmla="*/ 1715 h 3440"/>
                  <a:gd name="T60" fmla="*/ 760 w 4981"/>
                  <a:gd name="T61" fmla="*/ 1768 h 3440"/>
                  <a:gd name="T62" fmla="*/ 563 w 4981"/>
                  <a:gd name="T63" fmla="*/ 1787 h 3440"/>
                  <a:gd name="T64" fmla="*/ 370 w 4981"/>
                  <a:gd name="T65" fmla="*/ 1723 h 3440"/>
                  <a:gd name="T66" fmla="*/ 180 w 4981"/>
                  <a:gd name="T67" fmla="*/ 1768 h 3440"/>
                  <a:gd name="T68" fmla="*/ 42 w 4981"/>
                  <a:gd name="T69" fmla="*/ 1934 h 3440"/>
                  <a:gd name="T70" fmla="*/ 23 w 4981"/>
                  <a:gd name="T71" fmla="*/ 2093 h 3440"/>
                  <a:gd name="T72" fmla="*/ 232 w 4981"/>
                  <a:gd name="T73" fmla="*/ 2199 h 3440"/>
                  <a:gd name="T74" fmla="*/ 190 w 4981"/>
                  <a:gd name="T75" fmla="*/ 2415 h 3440"/>
                  <a:gd name="T76" fmla="*/ 105 w 4981"/>
                  <a:gd name="T77" fmla="*/ 2454 h 3440"/>
                  <a:gd name="T78" fmla="*/ 53 w 4981"/>
                  <a:gd name="T79" fmla="*/ 2535 h 3440"/>
                  <a:gd name="T80" fmla="*/ 219 w 4981"/>
                  <a:gd name="T81" fmla="*/ 2595 h 3440"/>
                  <a:gd name="T82" fmla="*/ 307 w 4981"/>
                  <a:gd name="T83" fmla="*/ 2806 h 3440"/>
                  <a:gd name="T84" fmla="*/ 442 w 4981"/>
                  <a:gd name="T85" fmla="*/ 2962 h 3440"/>
                  <a:gd name="T86" fmla="*/ 717 w 4981"/>
                  <a:gd name="T87" fmla="*/ 3144 h 3440"/>
                  <a:gd name="T88" fmla="*/ 861 w 4981"/>
                  <a:gd name="T89" fmla="*/ 3385 h 3440"/>
                  <a:gd name="T90" fmla="*/ 1054 w 4981"/>
                  <a:gd name="T91" fmla="*/ 3422 h 3440"/>
                  <a:gd name="T92" fmla="*/ 1241 w 4981"/>
                  <a:gd name="T93" fmla="*/ 3196 h 3440"/>
                  <a:gd name="T94" fmla="*/ 1547 w 4981"/>
                  <a:gd name="T95" fmla="*/ 3325 h 3440"/>
                  <a:gd name="T96" fmla="*/ 1779 w 4981"/>
                  <a:gd name="T97" fmla="*/ 3247 h 3440"/>
                  <a:gd name="T98" fmla="*/ 2063 w 4981"/>
                  <a:gd name="T99" fmla="*/ 3348 h 3440"/>
                  <a:gd name="T100" fmla="*/ 2355 w 4981"/>
                  <a:gd name="T101" fmla="*/ 3325 h 3440"/>
                  <a:gd name="T102" fmla="*/ 2823 w 4981"/>
                  <a:gd name="T103" fmla="*/ 3221 h 3440"/>
                  <a:gd name="T104" fmla="*/ 3303 w 4981"/>
                  <a:gd name="T105" fmla="*/ 3314 h 3440"/>
                  <a:gd name="T106" fmla="*/ 3657 w 4981"/>
                  <a:gd name="T107" fmla="*/ 3310 h 3440"/>
                  <a:gd name="T108" fmla="*/ 3683 w 4981"/>
                  <a:gd name="T109" fmla="*/ 3162 h 3440"/>
                  <a:gd name="T110" fmla="*/ 3640 w 4981"/>
                  <a:gd name="T111" fmla="*/ 2988 h 3440"/>
                  <a:gd name="T112" fmla="*/ 3701 w 4981"/>
                  <a:gd name="T113" fmla="*/ 2721 h 3440"/>
                  <a:gd name="T114" fmla="*/ 4129 w 4981"/>
                  <a:gd name="T115" fmla="*/ 2651 h 3440"/>
                  <a:gd name="T116" fmla="*/ 4380 w 4981"/>
                  <a:gd name="T117" fmla="*/ 263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81" h="3440">
                    <a:moveTo>
                      <a:pt x="4343" y="2565"/>
                    </a:moveTo>
                    <a:cubicBezTo>
                      <a:pt x="4365" y="2536"/>
                      <a:pt x="4347" y="2491"/>
                      <a:pt x="4343" y="2454"/>
                    </a:cubicBezTo>
                    <a:cubicBezTo>
                      <a:pt x="4339" y="2417"/>
                      <a:pt x="4317" y="2350"/>
                      <a:pt x="4317" y="2284"/>
                    </a:cubicBezTo>
                    <a:cubicBezTo>
                      <a:pt x="4317" y="2217"/>
                      <a:pt x="4391" y="2195"/>
                      <a:pt x="4430" y="2191"/>
                    </a:cubicBezTo>
                    <a:cubicBezTo>
                      <a:pt x="4470" y="2187"/>
                      <a:pt x="4500" y="2180"/>
                      <a:pt x="4513" y="2143"/>
                    </a:cubicBezTo>
                    <a:cubicBezTo>
                      <a:pt x="4526" y="2106"/>
                      <a:pt x="4592" y="2095"/>
                      <a:pt x="4622" y="2061"/>
                    </a:cubicBezTo>
                    <a:cubicBezTo>
                      <a:pt x="4653" y="2028"/>
                      <a:pt x="4701" y="2035"/>
                      <a:pt x="4745" y="2006"/>
                    </a:cubicBezTo>
                    <a:cubicBezTo>
                      <a:pt x="4788" y="1976"/>
                      <a:pt x="4841" y="1987"/>
                      <a:pt x="4911" y="1965"/>
                    </a:cubicBezTo>
                    <a:cubicBezTo>
                      <a:pt x="4981" y="1943"/>
                      <a:pt x="4933" y="1895"/>
                      <a:pt x="4946" y="1850"/>
                    </a:cubicBezTo>
                    <a:cubicBezTo>
                      <a:pt x="4951" y="1831"/>
                      <a:pt x="4965" y="1812"/>
                      <a:pt x="4978" y="1797"/>
                    </a:cubicBezTo>
                    <a:cubicBezTo>
                      <a:pt x="4972" y="1792"/>
                      <a:pt x="4980" y="1784"/>
                      <a:pt x="4976" y="1765"/>
                    </a:cubicBezTo>
                    <a:cubicBezTo>
                      <a:pt x="4970" y="1734"/>
                      <a:pt x="4947" y="1718"/>
                      <a:pt x="4930" y="1693"/>
                    </a:cubicBezTo>
                    <a:cubicBezTo>
                      <a:pt x="4914" y="1668"/>
                      <a:pt x="4891" y="1681"/>
                      <a:pt x="4885" y="1631"/>
                    </a:cubicBezTo>
                    <a:cubicBezTo>
                      <a:pt x="4878" y="1581"/>
                      <a:pt x="4852" y="1551"/>
                      <a:pt x="4845" y="1523"/>
                    </a:cubicBezTo>
                    <a:cubicBezTo>
                      <a:pt x="4839" y="1495"/>
                      <a:pt x="4852" y="1495"/>
                      <a:pt x="4812" y="1470"/>
                    </a:cubicBezTo>
                    <a:cubicBezTo>
                      <a:pt x="4773" y="1445"/>
                      <a:pt x="4803" y="1442"/>
                      <a:pt x="4796" y="1409"/>
                    </a:cubicBezTo>
                    <a:cubicBezTo>
                      <a:pt x="4790" y="1376"/>
                      <a:pt x="4757" y="1387"/>
                      <a:pt x="4721" y="1384"/>
                    </a:cubicBezTo>
                    <a:cubicBezTo>
                      <a:pt x="4685" y="1381"/>
                      <a:pt x="4675" y="1362"/>
                      <a:pt x="4636" y="1342"/>
                    </a:cubicBezTo>
                    <a:cubicBezTo>
                      <a:pt x="4596" y="1323"/>
                      <a:pt x="4629" y="1328"/>
                      <a:pt x="4596" y="1301"/>
                    </a:cubicBezTo>
                    <a:cubicBezTo>
                      <a:pt x="4563" y="1273"/>
                      <a:pt x="4560" y="1278"/>
                      <a:pt x="4524" y="1276"/>
                    </a:cubicBezTo>
                    <a:cubicBezTo>
                      <a:pt x="4488" y="1273"/>
                      <a:pt x="4495" y="1251"/>
                      <a:pt x="4488" y="1228"/>
                    </a:cubicBezTo>
                    <a:cubicBezTo>
                      <a:pt x="4482" y="1206"/>
                      <a:pt x="4452" y="1206"/>
                      <a:pt x="4416" y="1184"/>
                    </a:cubicBezTo>
                    <a:cubicBezTo>
                      <a:pt x="4380" y="1162"/>
                      <a:pt x="4252" y="1167"/>
                      <a:pt x="4210" y="1164"/>
                    </a:cubicBezTo>
                    <a:cubicBezTo>
                      <a:pt x="4167" y="1162"/>
                      <a:pt x="4147" y="1145"/>
                      <a:pt x="4082" y="1137"/>
                    </a:cubicBezTo>
                    <a:cubicBezTo>
                      <a:pt x="4016" y="1128"/>
                      <a:pt x="4056" y="1120"/>
                      <a:pt x="3957" y="1095"/>
                    </a:cubicBezTo>
                    <a:cubicBezTo>
                      <a:pt x="3859" y="1070"/>
                      <a:pt x="3885" y="1031"/>
                      <a:pt x="3879" y="1003"/>
                    </a:cubicBezTo>
                    <a:cubicBezTo>
                      <a:pt x="3872" y="975"/>
                      <a:pt x="3889" y="936"/>
                      <a:pt x="3931" y="906"/>
                    </a:cubicBezTo>
                    <a:cubicBezTo>
                      <a:pt x="3974" y="875"/>
                      <a:pt x="3974" y="850"/>
                      <a:pt x="3948" y="814"/>
                    </a:cubicBezTo>
                    <a:cubicBezTo>
                      <a:pt x="3921" y="778"/>
                      <a:pt x="3948" y="781"/>
                      <a:pt x="3977" y="753"/>
                    </a:cubicBezTo>
                    <a:cubicBezTo>
                      <a:pt x="4007" y="725"/>
                      <a:pt x="3990" y="714"/>
                      <a:pt x="3984" y="684"/>
                    </a:cubicBezTo>
                    <a:cubicBezTo>
                      <a:pt x="3977" y="653"/>
                      <a:pt x="3964" y="625"/>
                      <a:pt x="3928" y="595"/>
                    </a:cubicBezTo>
                    <a:cubicBezTo>
                      <a:pt x="3892" y="564"/>
                      <a:pt x="3885" y="481"/>
                      <a:pt x="3875" y="444"/>
                    </a:cubicBezTo>
                    <a:cubicBezTo>
                      <a:pt x="3866" y="408"/>
                      <a:pt x="3830" y="408"/>
                      <a:pt x="3787" y="408"/>
                    </a:cubicBezTo>
                    <a:cubicBezTo>
                      <a:pt x="3744" y="408"/>
                      <a:pt x="3751" y="369"/>
                      <a:pt x="3731" y="347"/>
                    </a:cubicBezTo>
                    <a:cubicBezTo>
                      <a:pt x="3712" y="325"/>
                      <a:pt x="3689" y="344"/>
                      <a:pt x="3653" y="364"/>
                    </a:cubicBezTo>
                    <a:cubicBezTo>
                      <a:pt x="3617" y="383"/>
                      <a:pt x="3626" y="358"/>
                      <a:pt x="3607" y="314"/>
                    </a:cubicBezTo>
                    <a:cubicBezTo>
                      <a:pt x="3587" y="269"/>
                      <a:pt x="3577" y="283"/>
                      <a:pt x="3564" y="239"/>
                    </a:cubicBezTo>
                    <a:cubicBezTo>
                      <a:pt x="3551" y="194"/>
                      <a:pt x="3499" y="203"/>
                      <a:pt x="3469" y="189"/>
                    </a:cubicBezTo>
                    <a:cubicBezTo>
                      <a:pt x="3440" y="175"/>
                      <a:pt x="3450" y="175"/>
                      <a:pt x="3476" y="141"/>
                    </a:cubicBezTo>
                    <a:cubicBezTo>
                      <a:pt x="3502" y="108"/>
                      <a:pt x="3450" y="108"/>
                      <a:pt x="3430" y="91"/>
                    </a:cubicBezTo>
                    <a:cubicBezTo>
                      <a:pt x="3410" y="75"/>
                      <a:pt x="3417" y="72"/>
                      <a:pt x="3453" y="50"/>
                    </a:cubicBezTo>
                    <a:cubicBezTo>
                      <a:pt x="3467" y="41"/>
                      <a:pt x="3471" y="24"/>
                      <a:pt x="3472" y="7"/>
                    </a:cubicBezTo>
                    <a:cubicBezTo>
                      <a:pt x="3467" y="9"/>
                      <a:pt x="3462" y="9"/>
                      <a:pt x="3436" y="11"/>
                    </a:cubicBezTo>
                    <a:cubicBezTo>
                      <a:pt x="3391" y="14"/>
                      <a:pt x="3351" y="25"/>
                      <a:pt x="3341" y="14"/>
                    </a:cubicBezTo>
                    <a:cubicBezTo>
                      <a:pt x="3332" y="2"/>
                      <a:pt x="3233" y="0"/>
                      <a:pt x="3233" y="27"/>
                    </a:cubicBezTo>
                    <a:cubicBezTo>
                      <a:pt x="3233" y="55"/>
                      <a:pt x="3256" y="58"/>
                      <a:pt x="3227" y="91"/>
                    </a:cubicBezTo>
                    <a:cubicBezTo>
                      <a:pt x="3197" y="125"/>
                      <a:pt x="3201" y="128"/>
                      <a:pt x="3171" y="139"/>
                    </a:cubicBezTo>
                    <a:cubicBezTo>
                      <a:pt x="3142" y="150"/>
                      <a:pt x="3125" y="158"/>
                      <a:pt x="3096" y="155"/>
                    </a:cubicBezTo>
                    <a:cubicBezTo>
                      <a:pt x="3066" y="153"/>
                      <a:pt x="3053" y="128"/>
                      <a:pt x="3027" y="158"/>
                    </a:cubicBezTo>
                    <a:cubicBezTo>
                      <a:pt x="3001" y="189"/>
                      <a:pt x="2965" y="236"/>
                      <a:pt x="2965" y="264"/>
                    </a:cubicBezTo>
                    <a:cubicBezTo>
                      <a:pt x="2965" y="292"/>
                      <a:pt x="2965" y="305"/>
                      <a:pt x="2965" y="333"/>
                    </a:cubicBezTo>
                    <a:cubicBezTo>
                      <a:pt x="2965" y="361"/>
                      <a:pt x="2955" y="367"/>
                      <a:pt x="2968" y="392"/>
                    </a:cubicBezTo>
                    <a:cubicBezTo>
                      <a:pt x="2981" y="417"/>
                      <a:pt x="2981" y="419"/>
                      <a:pt x="2965" y="442"/>
                    </a:cubicBezTo>
                    <a:cubicBezTo>
                      <a:pt x="2948" y="464"/>
                      <a:pt x="2893" y="494"/>
                      <a:pt x="2876" y="497"/>
                    </a:cubicBezTo>
                    <a:cubicBezTo>
                      <a:pt x="2860" y="500"/>
                      <a:pt x="2824" y="494"/>
                      <a:pt x="2814" y="511"/>
                    </a:cubicBezTo>
                    <a:cubicBezTo>
                      <a:pt x="2804" y="528"/>
                      <a:pt x="2778" y="517"/>
                      <a:pt x="2768" y="508"/>
                    </a:cubicBezTo>
                    <a:cubicBezTo>
                      <a:pt x="2758" y="500"/>
                      <a:pt x="2762" y="478"/>
                      <a:pt x="2726" y="478"/>
                    </a:cubicBezTo>
                    <a:cubicBezTo>
                      <a:pt x="2690" y="478"/>
                      <a:pt x="2621" y="489"/>
                      <a:pt x="2588" y="456"/>
                    </a:cubicBezTo>
                    <a:cubicBezTo>
                      <a:pt x="2555" y="422"/>
                      <a:pt x="2460" y="330"/>
                      <a:pt x="2444" y="400"/>
                    </a:cubicBezTo>
                    <a:cubicBezTo>
                      <a:pt x="2427" y="469"/>
                      <a:pt x="2382" y="503"/>
                      <a:pt x="2359" y="536"/>
                    </a:cubicBezTo>
                    <a:cubicBezTo>
                      <a:pt x="2336" y="570"/>
                      <a:pt x="2319" y="589"/>
                      <a:pt x="2293" y="631"/>
                    </a:cubicBezTo>
                    <a:cubicBezTo>
                      <a:pt x="2267" y="672"/>
                      <a:pt x="2290" y="689"/>
                      <a:pt x="2260" y="711"/>
                    </a:cubicBezTo>
                    <a:cubicBezTo>
                      <a:pt x="2231" y="734"/>
                      <a:pt x="2178" y="759"/>
                      <a:pt x="2224" y="781"/>
                    </a:cubicBezTo>
                    <a:cubicBezTo>
                      <a:pt x="2270" y="803"/>
                      <a:pt x="2293" y="823"/>
                      <a:pt x="2273" y="845"/>
                    </a:cubicBezTo>
                    <a:cubicBezTo>
                      <a:pt x="2254" y="867"/>
                      <a:pt x="2247" y="917"/>
                      <a:pt x="2224" y="884"/>
                    </a:cubicBezTo>
                    <a:cubicBezTo>
                      <a:pt x="2201" y="850"/>
                      <a:pt x="2205" y="842"/>
                      <a:pt x="2175" y="850"/>
                    </a:cubicBezTo>
                    <a:cubicBezTo>
                      <a:pt x="2146" y="859"/>
                      <a:pt x="2113" y="859"/>
                      <a:pt x="2106" y="836"/>
                    </a:cubicBezTo>
                    <a:cubicBezTo>
                      <a:pt x="2100" y="814"/>
                      <a:pt x="2113" y="784"/>
                      <a:pt x="2077" y="797"/>
                    </a:cubicBezTo>
                    <a:cubicBezTo>
                      <a:pt x="2041" y="811"/>
                      <a:pt x="2038" y="809"/>
                      <a:pt x="2008" y="809"/>
                    </a:cubicBezTo>
                    <a:cubicBezTo>
                      <a:pt x="1979" y="809"/>
                      <a:pt x="1949" y="836"/>
                      <a:pt x="1913" y="817"/>
                    </a:cubicBezTo>
                    <a:cubicBezTo>
                      <a:pt x="1877" y="797"/>
                      <a:pt x="1854" y="828"/>
                      <a:pt x="1825" y="828"/>
                    </a:cubicBezTo>
                    <a:cubicBezTo>
                      <a:pt x="1795" y="828"/>
                      <a:pt x="1713" y="814"/>
                      <a:pt x="1710" y="836"/>
                    </a:cubicBezTo>
                    <a:cubicBezTo>
                      <a:pt x="1707" y="859"/>
                      <a:pt x="1694" y="881"/>
                      <a:pt x="1733" y="886"/>
                    </a:cubicBezTo>
                    <a:cubicBezTo>
                      <a:pt x="1772" y="892"/>
                      <a:pt x="1821" y="895"/>
                      <a:pt x="1798" y="925"/>
                    </a:cubicBezTo>
                    <a:cubicBezTo>
                      <a:pt x="1775" y="956"/>
                      <a:pt x="1756" y="973"/>
                      <a:pt x="1759" y="1017"/>
                    </a:cubicBezTo>
                    <a:cubicBezTo>
                      <a:pt x="1762" y="1062"/>
                      <a:pt x="1746" y="1089"/>
                      <a:pt x="1766" y="1145"/>
                    </a:cubicBezTo>
                    <a:cubicBezTo>
                      <a:pt x="1785" y="1201"/>
                      <a:pt x="1782" y="1209"/>
                      <a:pt x="1782" y="1237"/>
                    </a:cubicBezTo>
                    <a:cubicBezTo>
                      <a:pt x="1782" y="1265"/>
                      <a:pt x="1759" y="1256"/>
                      <a:pt x="1775" y="1290"/>
                    </a:cubicBezTo>
                    <a:cubicBezTo>
                      <a:pt x="1792" y="1323"/>
                      <a:pt x="1779" y="1337"/>
                      <a:pt x="1759" y="1323"/>
                    </a:cubicBezTo>
                    <a:cubicBezTo>
                      <a:pt x="1739" y="1309"/>
                      <a:pt x="1716" y="1306"/>
                      <a:pt x="1707" y="1328"/>
                    </a:cubicBezTo>
                    <a:cubicBezTo>
                      <a:pt x="1697" y="1351"/>
                      <a:pt x="1707" y="1376"/>
                      <a:pt x="1674" y="1378"/>
                    </a:cubicBezTo>
                    <a:cubicBezTo>
                      <a:pt x="1641" y="1381"/>
                      <a:pt x="1621" y="1390"/>
                      <a:pt x="1625" y="1429"/>
                    </a:cubicBezTo>
                    <a:cubicBezTo>
                      <a:pt x="1628" y="1467"/>
                      <a:pt x="1648" y="1492"/>
                      <a:pt x="1625" y="1523"/>
                    </a:cubicBezTo>
                    <a:cubicBezTo>
                      <a:pt x="1602" y="1554"/>
                      <a:pt x="1602" y="1565"/>
                      <a:pt x="1559" y="1562"/>
                    </a:cubicBezTo>
                    <a:cubicBezTo>
                      <a:pt x="1517" y="1559"/>
                      <a:pt x="1513" y="1590"/>
                      <a:pt x="1481" y="1593"/>
                    </a:cubicBezTo>
                    <a:cubicBezTo>
                      <a:pt x="1448" y="1595"/>
                      <a:pt x="1395" y="1581"/>
                      <a:pt x="1369" y="1595"/>
                    </a:cubicBezTo>
                    <a:cubicBezTo>
                      <a:pt x="1343" y="1609"/>
                      <a:pt x="1323" y="1623"/>
                      <a:pt x="1287" y="1623"/>
                    </a:cubicBezTo>
                    <a:cubicBezTo>
                      <a:pt x="1251" y="1623"/>
                      <a:pt x="1241" y="1626"/>
                      <a:pt x="1209" y="1643"/>
                    </a:cubicBezTo>
                    <a:cubicBezTo>
                      <a:pt x="1176" y="1659"/>
                      <a:pt x="1150" y="1676"/>
                      <a:pt x="1124" y="1701"/>
                    </a:cubicBezTo>
                    <a:cubicBezTo>
                      <a:pt x="1097" y="1726"/>
                      <a:pt x="1074" y="1734"/>
                      <a:pt x="1051" y="1715"/>
                    </a:cubicBezTo>
                    <a:cubicBezTo>
                      <a:pt x="1028" y="1695"/>
                      <a:pt x="933" y="1732"/>
                      <a:pt x="920" y="1704"/>
                    </a:cubicBezTo>
                    <a:cubicBezTo>
                      <a:pt x="907" y="1676"/>
                      <a:pt x="868" y="1640"/>
                      <a:pt x="835" y="1676"/>
                    </a:cubicBezTo>
                    <a:cubicBezTo>
                      <a:pt x="802" y="1712"/>
                      <a:pt x="776" y="1737"/>
                      <a:pt x="760" y="1768"/>
                    </a:cubicBezTo>
                    <a:cubicBezTo>
                      <a:pt x="743" y="1798"/>
                      <a:pt x="691" y="1840"/>
                      <a:pt x="671" y="1812"/>
                    </a:cubicBezTo>
                    <a:cubicBezTo>
                      <a:pt x="652" y="1784"/>
                      <a:pt x="658" y="1782"/>
                      <a:pt x="632" y="1787"/>
                    </a:cubicBezTo>
                    <a:cubicBezTo>
                      <a:pt x="606" y="1793"/>
                      <a:pt x="573" y="1826"/>
                      <a:pt x="563" y="1787"/>
                    </a:cubicBezTo>
                    <a:cubicBezTo>
                      <a:pt x="553" y="1748"/>
                      <a:pt x="563" y="1709"/>
                      <a:pt x="537" y="1706"/>
                    </a:cubicBezTo>
                    <a:cubicBezTo>
                      <a:pt x="511" y="1704"/>
                      <a:pt x="475" y="1757"/>
                      <a:pt x="455" y="1734"/>
                    </a:cubicBezTo>
                    <a:cubicBezTo>
                      <a:pt x="436" y="1712"/>
                      <a:pt x="380" y="1698"/>
                      <a:pt x="370" y="1723"/>
                    </a:cubicBezTo>
                    <a:cubicBezTo>
                      <a:pt x="360" y="1748"/>
                      <a:pt x="344" y="1754"/>
                      <a:pt x="321" y="1754"/>
                    </a:cubicBezTo>
                    <a:cubicBezTo>
                      <a:pt x="298" y="1754"/>
                      <a:pt x="301" y="1784"/>
                      <a:pt x="268" y="1782"/>
                    </a:cubicBezTo>
                    <a:cubicBezTo>
                      <a:pt x="236" y="1779"/>
                      <a:pt x="213" y="1743"/>
                      <a:pt x="180" y="1768"/>
                    </a:cubicBezTo>
                    <a:cubicBezTo>
                      <a:pt x="147" y="1793"/>
                      <a:pt x="128" y="1793"/>
                      <a:pt x="128" y="1837"/>
                    </a:cubicBezTo>
                    <a:cubicBezTo>
                      <a:pt x="128" y="1882"/>
                      <a:pt x="147" y="1890"/>
                      <a:pt x="101" y="1896"/>
                    </a:cubicBezTo>
                    <a:cubicBezTo>
                      <a:pt x="55" y="1901"/>
                      <a:pt x="39" y="1904"/>
                      <a:pt x="42" y="1934"/>
                    </a:cubicBezTo>
                    <a:cubicBezTo>
                      <a:pt x="46" y="1965"/>
                      <a:pt x="0" y="1965"/>
                      <a:pt x="33" y="1987"/>
                    </a:cubicBezTo>
                    <a:cubicBezTo>
                      <a:pt x="65" y="2009"/>
                      <a:pt x="75" y="2015"/>
                      <a:pt x="49" y="2037"/>
                    </a:cubicBezTo>
                    <a:cubicBezTo>
                      <a:pt x="23" y="2060"/>
                      <a:pt x="19" y="2068"/>
                      <a:pt x="23" y="2093"/>
                    </a:cubicBezTo>
                    <a:cubicBezTo>
                      <a:pt x="26" y="2118"/>
                      <a:pt x="49" y="2165"/>
                      <a:pt x="72" y="2146"/>
                    </a:cubicBezTo>
                    <a:cubicBezTo>
                      <a:pt x="95" y="2126"/>
                      <a:pt x="88" y="2115"/>
                      <a:pt x="141" y="2132"/>
                    </a:cubicBezTo>
                    <a:cubicBezTo>
                      <a:pt x="193" y="2148"/>
                      <a:pt x="219" y="2168"/>
                      <a:pt x="232" y="2199"/>
                    </a:cubicBezTo>
                    <a:cubicBezTo>
                      <a:pt x="245" y="2229"/>
                      <a:pt x="203" y="2226"/>
                      <a:pt x="206" y="2265"/>
                    </a:cubicBezTo>
                    <a:cubicBezTo>
                      <a:pt x="209" y="2304"/>
                      <a:pt x="242" y="2335"/>
                      <a:pt x="216" y="2357"/>
                    </a:cubicBezTo>
                    <a:cubicBezTo>
                      <a:pt x="190" y="2379"/>
                      <a:pt x="180" y="2379"/>
                      <a:pt x="190" y="2415"/>
                    </a:cubicBezTo>
                    <a:cubicBezTo>
                      <a:pt x="200" y="2451"/>
                      <a:pt x="229" y="2479"/>
                      <a:pt x="196" y="2496"/>
                    </a:cubicBezTo>
                    <a:cubicBezTo>
                      <a:pt x="164" y="2513"/>
                      <a:pt x="150" y="2527"/>
                      <a:pt x="128" y="2499"/>
                    </a:cubicBezTo>
                    <a:cubicBezTo>
                      <a:pt x="114" y="2482"/>
                      <a:pt x="113" y="2466"/>
                      <a:pt x="105" y="2454"/>
                    </a:cubicBezTo>
                    <a:cubicBezTo>
                      <a:pt x="92" y="2456"/>
                      <a:pt x="80" y="2456"/>
                      <a:pt x="73" y="2456"/>
                    </a:cubicBezTo>
                    <a:cubicBezTo>
                      <a:pt x="55" y="2456"/>
                      <a:pt x="63" y="2479"/>
                      <a:pt x="52" y="2498"/>
                    </a:cubicBezTo>
                    <a:cubicBezTo>
                      <a:pt x="47" y="2506"/>
                      <a:pt x="49" y="2522"/>
                      <a:pt x="53" y="2535"/>
                    </a:cubicBezTo>
                    <a:cubicBezTo>
                      <a:pt x="56" y="2536"/>
                      <a:pt x="59" y="2536"/>
                      <a:pt x="62" y="2536"/>
                    </a:cubicBezTo>
                    <a:cubicBezTo>
                      <a:pt x="93" y="2536"/>
                      <a:pt x="106" y="2547"/>
                      <a:pt x="141" y="2565"/>
                    </a:cubicBezTo>
                    <a:cubicBezTo>
                      <a:pt x="176" y="2584"/>
                      <a:pt x="176" y="2580"/>
                      <a:pt x="219" y="2595"/>
                    </a:cubicBezTo>
                    <a:cubicBezTo>
                      <a:pt x="263" y="2610"/>
                      <a:pt x="245" y="2654"/>
                      <a:pt x="272" y="2658"/>
                    </a:cubicBezTo>
                    <a:cubicBezTo>
                      <a:pt x="298" y="2662"/>
                      <a:pt x="307" y="2677"/>
                      <a:pt x="333" y="2721"/>
                    </a:cubicBezTo>
                    <a:cubicBezTo>
                      <a:pt x="359" y="2766"/>
                      <a:pt x="328" y="2784"/>
                      <a:pt x="307" y="2806"/>
                    </a:cubicBezTo>
                    <a:cubicBezTo>
                      <a:pt x="285" y="2829"/>
                      <a:pt x="302" y="2836"/>
                      <a:pt x="320" y="2862"/>
                    </a:cubicBezTo>
                    <a:cubicBezTo>
                      <a:pt x="337" y="2888"/>
                      <a:pt x="337" y="2914"/>
                      <a:pt x="377" y="2914"/>
                    </a:cubicBezTo>
                    <a:cubicBezTo>
                      <a:pt x="416" y="2914"/>
                      <a:pt x="407" y="2918"/>
                      <a:pt x="442" y="2962"/>
                    </a:cubicBezTo>
                    <a:cubicBezTo>
                      <a:pt x="477" y="3007"/>
                      <a:pt x="538" y="3025"/>
                      <a:pt x="582" y="3055"/>
                    </a:cubicBezTo>
                    <a:cubicBezTo>
                      <a:pt x="626" y="3084"/>
                      <a:pt x="669" y="3073"/>
                      <a:pt x="722" y="3073"/>
                    </a:cubicBezTo>
                    <a:cubicBezTo>
                      <a:pt x="774" y="3073"/>
                      <a:pt x="713" y="3129"/>
                      <a:pt x="717" y="3144"/>
                    </a:cubicBezTo>
                    <a:cubicBezTo>
                      <a:pt x="722" y="3158"/>
                      <a:pt x="730" y="3214"/>
                      <a:pt x="726" y="3255"/>
                    </a:cubicBezTo>
                    <a:cubicBezTo>
                      <a:pt x="722" y="3296"/>
                      <a:pt x="752" y="3310"/>
                      <a:pt x="774" y="3333"/>
                    </a:cubicBezTo>
                    <a:cubicBezTo>
                      <a:pt x="796" y="3355"/>
                      <a:pt x="822" y="3362"/>
                      <a:pt x="861" y="3385"/>
                    </a:cubicBezTo>
                    <a:cubicBezTo>
                      <a:pt x="870" y="3389"/>
                      <a:pt x="874" y="3394"/>
                      <a:pt x="875" y="3399"/>
                    </a:cubicBezTo>
                    <a:cubicBezTo>
                      <a:pt x="901" y="3404"/>
                      <a:pt x="929" y="3410"/>
                      <a:pt x="949" y="3418"/>
                    </a:cubicBezTo>
                    <a:cubicBezTo>
                      <a:pt x="992" y="3436"/>
                      <a:pt x="1027" y="3440"/>
                      <a:pt x="1054" y="3422"/>
                    </a:cubicBezTo>
                    <a:cubicBezTo>
                      <a:pt x="1080" y="3403"/>
                      <a:pt x="1075" y="3396"/>
                      <a:pt x="1084" y="3366"/>
                    </a:cubicBezTo>
                    <a:cubicBezTo>
                      <a:pt x="1093" y="3336"/>
                      <a:pt x="1145" y="3303"/>
                      <a:pt x="1180" y="3270"/>
                    </a:cubicBezTo>
                    <a:cubicBezTo>
                      <a:pt x="1215" y="3236"/>
                      <a:pt x="1198" y="3155"/>
                      <a:pt x="1241" y="3196"/>
                    </a:cubicBezTo>
                    <a:cubicBezTo>
                      <a:pt x="1285" y="3236"/>
                      <a:pt x="1290" y="3251"/>
                      <a:pt x="1324" y="3255"/>
                    </a:cubicBezTo>
                    <a:cubicBezTo>
                      <a:pt x="1359" y="3259"/>
                      <a:pt x="1438" y="3247"/>
                      <a:pt x="1460" y="3281"/>
                    </a:cubicBezTo>
                    <a:cubicBezTo>
                      <a:pt x="1482" y="3314"/>
                      <a:pt x="1504" y="3351"/>
                      <a:pt x="1547" y="3325"/>
                    </a:cubicBezTo>
                    <a:cubicBezTo>
                      <a:pt x="1591" y="3299"/>
                      <a:pt x="1604" y="3247"/>
                      <a:pt x="1648" y="3244"/>
                    </a:cubicBezTo>
                    <a:cubicBezTo>
                      <a:pt x="1691" y="3240"/>
                      <a:pt x="1691" y="3210"/>
                      <a:pt x="1713" y="3236"/>
                    </a:cubicBezTo>
                    <a:cubicBezTo>
                      <a:pt x="1735" y="3262"/>
                      <a:pt x="1718" y="3240"/>
                      <a:pt x="1779" y="3247"/>
                    </a:cubicBezTo>
                    <a:cubicBezTo>
                      <a:pt x="1840" y="3255"/>
                      <a:pt x="1875" y="3255"/>
                      <a:pt x="1901" y="3273"/>
                    </a:cubicBezTo>
                    <a:cubicBezTo>
                      <a:pt x="1927" y="3292"/>
                      <a:pt x="1923" y="3325"/>
                      <a:pt x="1975" y="3333"/>
                    </a:cubicBezTo>
                    <a:cubicBezTo>
                      <a:pt x="2028" y="3340"/>
                      <a:pt x="2041" y="3325"/>
                      <a:pt x="2063" y="3348"/>
                    </a:cubicBezTo>
                    <a:cubicBezTo>
                      <a:pt x="2085" y="3370"/>
                      <a:pt x="2111" y="3381"/>
                      <a:pt x="2150" y="3351"/>
                    </a:cubicBezTo>
                    <a:cubicBezTo>
                      <a:pt x="2189" y="3322"/>
                      <a:pt x="2202" y="3322"/>
                      <a:pt x="2255" y="3322"/>
                    </a:cubicBezTo>
                    <a:cubicBezTo>
                      <a:pt x="2307" y="3322"/>
                      <a:pt x="2316" y="3318"/>
                      <a:pt x="2355" y="3325"/>
                    </a:cubicBezTo>
                    <a:cubicBezTo>
                      <a:pt x="2395" y="3333"/>
                      <a:pt x="2412" y="3336"/>
                      <a:pt x="2460" y="3307"/>
                    </a:cubicBezTo>
                    <a:cubicBezTo>
                      <a:pt x="2508" y="3277"/>
                      <a:pt x="2543" y="3233"/>
                      <a:pt x="2604" y="3236"/>
                    </a:cubicBezTo>
                    <a:cubicBezTo>
                      <a:pt x="2665" y="3240"/>
                      <a:pt x="2783" y="3247"/>
                      <a:pt x="2823" y="3221"/>
                    </a:cubicBezTo>
                    <a:cubicBezTo>
                      <a:pt x="2862" y="3196"/>
                      <a:pt x="2862" y="3181"/>
                      <a:pt x="2932" y="3192"/>
                    </a:cubicBezTo>
                    <a:cubicBezTo>
                      <a:pt x="3002" y="3203"/>
                      <a:pt x="3146" y="3247"/>
                      <a:pt x="3194" y="3273"/>
                    </a:cubicBezTo>
                    <a:cubicBezTo>
                      <a:pt x="3242" y="3299"/>
                      <a:pt x="3255" y="3322"/>
                      <a:pt x="3303" y="3314"/>
                    </a:cubicBezTo>
                    <a:cubicBezTo>
                      <a:pt x="3351" y="3307"/>
                      <a:pt x="3377" y="3292"/>
                      <a:pt x="3430" y="3314"/>
                    </a:cubicBezTo>
                    <a:cubicBezTo>
                      <a:pt x="3482" y="3336"/>
                      <a:pt x="3491" y="3362"/>
                      <a:pt x="3583" y="3340"/>
                    </a:cubicBezTo>
                    <a:cubicBezTo>
                      <a:pt x="3675" y="3318"/>
                      <a:pt x="3618" y="3310"/>
                      <a:pt x="3657" y="3310"/>
                    </a:cubicBezTo>
                    <a:cubicBezTo>
                      <a:pt x="3696" y="3310"/>
                      <a:pt x="3723" y="3292"/>
                      <a:pt x="3661" y="3277"/>
                    </a:cubicBezTo>
                    <a:cubicBezTo>
                      <a:pt x="3600" y="3262"/>
                      <a:pt x="3574" y="3244"/>
                      <a:pt x="3609" y="3207"/>
                    </a:cubicBezTo>
                    <a:cubicBezTo>
                      <a:pt x="3644" y="3170"/>
                      <a:pt x="3640" y="3181"/>
                      <a:pt x="3683" y="3162"/>
                    </a:cubicBezTo>
                    <a:cubicBezTo>
                      <a:pt x="3727" y="3144"/>
                      <a:pt x="3705" y="3129"/>
                      <a:pt x="3718" y="3110"/>
                    </a:cubicBezTo>
                    <a:cubicBezTo>
                      <a:pt x="3731" y="3092"/>
                      <a:pt x="3766" y="3084"/>
                      <a:pt x="3740" y="3051"/>
                    </a:cubicBezTo>
                    <a:cubicBezTo>
                      <a:pt x="3714" y="3018"/>
                      <a:pt x="3648" y="3018"/>
                      <a:pt x="3640" y="2988"/>
                    </a:cubicBezTo>
                    <a:cubicBezTo>
                      <a:pt x="3631" y="2958"/>
                      <a:pt x="3548" y="2969"/>
                      <a:pt x="3548" y="2921"/>
                    </a:cubicBezTo>
                    <a:cubicBezTo>
                      <a:pt x="3548" y="2873"/>
                      <a:pt x="3522" y="2814"/>
                      <a:pt x="3570" y="2784"/>
                    </a:cubicBezTo>
                    <a:cubicBezTo>
                      <a:pt x="3618" y="2754"/>
                      <a:pt x="3631" y="2714"/>
                      <a:pt x="3701" y="2721"/>
                    </a:cubicBezTo>
                    <a:cubicBezTo>
                      <a:pt x="3771" y="2729"/>
                      <a:pt x="3784" y="2717"/>
                      <a:pt x="3867" y="2714"/>
                    </a:cubicBezTo>
                    <a:cubicBezTo>
                      <a:pt x="3950" y="2710"/>
                      <a:pt x="3950" y="2677"/>
                      <a:pt x="4011" y="2673"/>
                    </a:cubicBezTo>
                    <a:cubicBezTo>
                      <a:pt x="4072" y="2669"/>
                      <a:pt x="4081" y="2647"/>
                      <a:pt x="4129" y="2651"/>
                    </a:cubicBezTo>
                    <a:cubicBezTo>
                      <a:pt x="4177" y="2654"/>
                      <a:pt x="4216" y="2677"/>
                      <a:pt x="4238" y="2647"/>
                    </a:cubicBezTo>
                    <a:cubicBezTo>
                      <a:pt x="4260" y="2617"/>
                      <a:pt x="4260" y="2588"/>
                      <a:pt x="4295" y="2617"/>
                    </a:cubicBezTo>
                    <a:cubicBezTo>
                      <a:pt x="4315" y="2634"/>
                      <a:pt x="4346" y="2633"/>
                      <a:pt x="4380" y="2630"/>
                    </a:cubicBezTo>
                    <a:cubicBezTo>
                      <a:pt x="4351" y="2567"/>
                      <a:pt x="4325" y="2590"/>
                      <a:pt x="4343" y="256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BA44A5EB-3910-B74E-B794-44A32DB5C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" y="2094"/>
                <a:ext cx="2249" cy="1097"/>
              </a:xfrm>
              <a:custGeom>
                <a:avLst/>
                <a:gdLst>
                  <a:gd name="T0" fmla="*/ 4405 w 4857"/>
                  <a:gd name="T1" fmla="*/ 1256 h 2368"/>
                  <a:gd name="T2" fmla="*/ 4222 w 4857"/>
                  <a:gd name="T3" fmla="*/ 1404 h 2368"/>
                  <a:gd name="T4" fmla="*/ 4032 w 4857"/>
                  <a:gd name="T5" fmla="*/ 1381 h 2368"/>
                  <a:gd name="T6" fmla="*/ 3838 w 4857"/>
                  <a:gd name="T7" fmla="*/ 1190 h 2368"/>
                  <a:gd name="T8" fmla="*/ 3484 w 4857"/>
                  <a:gd name="T9" fmla="*/ 1142 h 2368"/>
                  <a:gd name="T10" fmla="*/ 3239 w 4857"/>
                  <a:gd name="T11" fmla="*/ 1084 h 2368"/>
                  <a:gd name="T12" fmla="*/ 2996 w 4857"/>
                  <a:gd name="T13" fmla="*/ 984 h 2368"/>
                  <a:gd name="T14" fmla="*/ 2787 w 4857"/>
                  <a:gd name="T15" fmla="*/ 856 h 2368"/>
                  <a:gd name="T16" fmla="*/ 2665 w 4857"/>
                  <a:gd name="T17" fmla="*/ 620 h 2368"/>
                  <a:gd name="T18" fmla="*/ 2737 w 4857"/>
                  <a:gd name="T19" fmla="*/ 514 h 2368"/>
                  <a:gd name="T20" fmla="*/ 2764 w 4857"/>
                  <a:gd name="T21" fmla="*/ 339 h 2368"/>
                  <a:gd name="T22" fmla="*/ 2718 w 4857"/>
                  <a:gd name="T23" fmla="*/ 225 h 2368"/>
                  <a:gd name="T24" fmla="*/ 2699 w 4857"/>
                  <a:gd name="T25" fmla="*/ 159 h 2368"/>
                  <a:gd name="T26" fmla="*/ 2219 w 4857"/>
                  <a:gd name="T27" fmla="*/ 66 h 2368"/>
                  <a:gd name="T28" fmla="*/ 1751 w 4857"/>
                  <a:gd name="T29" fmla="*/ 170 h 2368"/>
                  <a:gd name="T30" fmla="*/ 1459 w 4857"/>
                  <a:gd name="T31" fmla="*/ 193 h 2368"/>
                  <a:gd name="T32" fmla="*/ 1175 w 4857"/>
                  <a:gd name="T33" fmla="*/ 92 h 2368"/>
                  <a:gd name="T34" fmla="*/ 943 w 4857"/>
                  <a:gd name="T35" fmla="*/ 170 h 2368"/>
                  <a:gd name="T36" fmla="*/ 637 w 4857"/>
                  <a:gd name="T37" fmla="*/ 41 h 2368"/>
                  <a:gd name="T38" fmla="*/ 450 w 4857"/>
                  <a:gd name="T39" fmla="*/ 267 h 2368"/>
                  <a:gd name="T40" fmla="*/ 201 w 4857"/>
                  <a:gd name="T41" fmla="*/ 304 h 2368"/>
                  <a:gd name="T42" fmla="*/ 205 w 4857"/>
                  <a:gd name="T43" fmla="*/ 493 h 2368"/>
                  <a:gd name="T44" fmla="*/ 275 w 4857"/>
                  <a:gd name="T45" fmla="*/ 689 h 2368"/>
                  <a:gd name="T46" fmla="*/ 96 w 4857"/>
                  <a:gd name="T47" fmla="*/ 678 h 2368"/>
                  <a:gd name="T48" fmla="*/ 52 w 4857"/>
                  <a:gd name="T49" fmla="*/ 837 h 2368"/>
                  <a:gd name="T50" fmla="*/ 78 w 4857"/>
                  <a:gd name="T51" fmla="*/ 975 h 2368"/>
                  <a:gd name="T52" fmla="*/ 205 w 4857"/>
                  <a:gd name="T53" fmla="*/ 1097 h 2368"/>
                  <a:gd name="T54" fmla="*/ 406 w 4857"/>
                  <a:gd name="T55" fmla="*/ 1275 h 2368"/>
                  <a:gd name="T56" fmla="*/ 550 w 4857"/>
                  <a:gd name="T57" fmla="*/ 1379 h 2368"/>
                  <a:gd name="T58" fmla="*/ 768 w 4857"/>
                  <a:gd name="T59" fmla="*/ 1445 h 2368"/>
                  <a:gd name="T60" fmla="*/ 1039 w 4857"/>
                  <a:gd name="T61" fmla="*/ 1731 h 2368"/>
                  <a:gd name="T62" fmla="*/ 1175 w 4857"/>
                  <a:gd name="T63" fmla="*/ 1809 h 2368"/>
                  <a:gd name="T64" fmla="*/ 1380 w 4857"/>
                  <a:gd name="T65" fmla="*/ 1923 h 2368"/>
                  <a:gd name="T66" fmla="*/ 1511 w 4857"/>
                  <a:gd name="T67" fmla="*/ 2012 h 2368"/>
                  <a:gd name="T68" fmla="*/ 1651 w 4857"/>
                  <a:gd name="T69" fmla="*/ 2105 h 2368"/>
                  <a:gd name="T70" fmla="*/ 1856 w 4857"/>
                  <a:gd name="T71" fmla="*/ 2164 h 2368"/>
                  <a:gd name="T72" fmla="*/ 2131 w 4857"/>
                  <a:gd name="T73" fmla="*/ 2172 h 2368"/>
                  <a:gd name="T74" fmla="*/ 2245 w 4857"/>
                  <a:gd name="T75" fmla="*/ 2316 h 2368"/>
                  <a:gd name="T76" fmla="*/ 2586 w 4857"/>
                  <a:gd name="T77" fmla="*/ 2127 h 2368"/>
                  <a:gd name="T78" fmla="*/ 2795 w 4857"/>
                  <a:gd name="T79" fmla="*/ 2227 h 2368"/>
                  <a:gd name="T80" fmla="*/ 2983 w 4857"/>
                  <a:gd name="T81" fmla="*/ 2309 h 2368"/>
                  <a:gd name="T82" fmla="*/ 3241 w 4857"/>
                  <a:gd name="T83" fmla="*/ 2268 h 2368"/>
                  <a:gd name="T84" fmla="*/ 3538 w 4857"/>
                  <a:gd name="T85" fmla="*/ 2101 h 2368"/>
                  <a:gd name="T86" fmla="*/ 3914 w 4857"/>
                  <a:gd name="T87" fmla="*/ 2057 h 2368"/>
                  <a:gd name="T88" fmla="*/ 4154 w 4857"/>
                  <a:gd name="T89" fmla="*/ 2001 h 2368"/>
                  <a:gd name="T90" fmla="*/ 4211 w 4857"/>
                  <a:gd name="T91" fmla="*/ 2094 h 2368"/>
                  <a:gd name="T92" fmla="*/ 4246 w 4857"/>
                  <a:gd name="T93" fmla="*/ 2220 h 2368"/>
                  <a:gd name="T94" fmla="*/ 4447 w 4857"/>
                  <a:gd name="T95" fmla="*/ 2220 h 2368"/>
                  <a:gd name="T96" fmla="*/ 4594 w 4857"/>
                  <a:gd name="T97" fmla="*/ 2315 h 2368"/>
                  <a:gd name="T98" fmla="*/ 4722 w 4857"/>
                  <a:gd name="T99" fmla="*/ 2268 h 2368"/>
                  <a:gd name="T100" fmla="*/ 4770 w 4857"/>
                  <a:gd name="T101" fmla="*/ 2072 h 2368"/>
                  <a:gd name="T102" fmla="*/ 4822 w 4857"/>
                  <a:gd name="T103" fmla="*/ 1820 h 2368"/>
                  <a:gd name="T104" fmla="*/ 4730 w 4857"/>
                  <a:gd name="T105" fmla="*/ 1564 h 2368"/>
                  <a:gd name="T106" fmla="*/ 4704 w 4857"/>
                  <a:gd name="T107" fmla="*/ 1367 h 2368"/>
                  <a:gd name="T108" fmla="*/ 4481 w 4857"/>
                  <a:gd name="T109" fmla="*/ 1186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57" h="2368">
                    <a:moveTo>
                      <a:pt x="4418" y="1148"/>
                    </a:moveTo>
                    <a:cubicBezTo>
                      <a:pt x="4385" y="1153"/>
                      <a:pt x="4402" y="1187"/>
                      <a:pt x="4415" y="1198"/>
                    </a:cubicBezTo>
                    <a:cubicBezTo>
                      <a:pt x="4428" y="1209"/>
                      <a:pt x="4418" y="1226"/>
                      <a:pt x="4405" y="1256"/>
                    </a:cubicBezTo>
                    <a:cubicBezTo>
                      <a:pt x="4392" y="1287"/>
                      <a:pt x="4392" y="1306"/>
                      <a:pt x="4366" y="1323"/>
                    </a:cubicBezTo>
                    <a:cubicBezTo>
                      <a:pt x="4339" y="1340"/>
                      <a:pt x="4343" y="1340"/>
                      <a:pt x="4303" y="1395"/>
                    </a:cubicBezTo>
                    <a:cubicBezTo>
                      <a:pt x="4264" y="1451"/>
                      <a:pt x="4244" y="1417"/>
                      <a:pt x="4222" y="1404"/>
                    </a:cubicBezTo>
                    <a:cubicBezTo>
                      <a:pt x="4199" y="1390"/>
                      <a:pt x="4199" y="1387"/>
                      <a:pt x="4166" y="1409"/>
                    </a:cubicBezTo>
                    <a:cubicBezTo>
                      <a:pt x="4133" y="1431"/>
                      <a:pt x="4127" y="1420"/>
                      <a:pt x="4104" y="1404"/>
                    </a:cubicBezTo>
                    <a:cubicBezTo>
                      <a:pt x="4081" y="1387"/>
                      <a:pt x="4068" y="1384"/>
                      <a:pt x="4032" y="1381"/>
                    </a:cubicBezTo>
                    <a:cubicBezTo>
                      <a:pt x="3995" y="1379"/>
                      <a:pt x="4012" y="1359"/>
                      <a:pt x="4002" y="1315"/>
                    </a:cubicBezTo>
                    <a:cubicBezTo>
                      <a:pt x="3992" y="1270"/>
                      <a:pt x="3943" y="1276"/>
                      <a:pt x="3920" y="1262"/>
                    </a:cubicBezTo>
                    <a:cubicBezTo>
                      <a:pt x="3897" y="1248"/>
                      <a:pt x="3881" y="1226"/>
                      <a:pt x="3838" y="1190"/>
                    </a:cubicBezTo>
                    <a:cubicBezTo>
                      <a:pt x="3796" y="1153"/>
                      <a:pt x="3740" y="1173"/>
                      <a:pt x="3701" y="1165"/>
                    </a:cubicBezTo>
                    <a:cubicBezTo>
                      <a:pt x="3661" y="1156"/>
                      <a:pt x="3648" y="1153"/>
                      <a:pt x="3609" y="1156"/>
                    </a:cubicBezTo>
                    <a:cubicBezTo>
                      <a:pt x="3570" y="1159"/>
                      <a:pt x="3537" y="1151"/>
                      <a:pt x="3484" y="1142"/>
                    </a:cubicBezTo>
                    <a:cubicBezTo>
                      <a:pt x="3432" y="1134"/>
                      <a:pt x="3435" y="1139"/>
                      <a:pt x="3393" y="1106"/>
                    </a:cubicBezTo>
                    <a:cubicBezTo>
                      <a:pt x="3350" y="1073"/>
                      <a:pt x="3344" y="1109"/>
                      <a:pt x="3301" y="1120"/>
                    </a:cubicBezTo>
                    <a:cubicBezTo>
                      <a:pt x="3258" y="1131"/>
                      <a:pt x="3258" y="1106"/>
                      <a:pt x="3239" y="1084"/>
                    </a:cubicBezTo>
                    <a:cubicBezTo>
                      <a:pt x="3219" y="1062"/>
                      <a:pt x="3193" y="1053"/>
                      <a:pt x="3173" y="1031"/>
                    </a:cubicBezTo>
                    <a:cubicBezTo>
                      <a:pt x="3154" y="1009"/>
                      <a:pt x="3111" y="1020"/>
                      <a:pt x="3078" y="1012"/>
                    </a:cubicBezTo>
                    <a:cubicBezTo>
                      <a:pt x="3045" y="1003"/>
                      <a:pt x="3016" y="1003"/>
                      <a:pt x="2996" y="984"/>
                    </a:cubicBezTo>
                    <a:cubicBezTo>
                      <a:pt x="2977" y="964"/>
                      <a:pt x="2914" y="975"/>
                      <a:pt x="2862" y="967"/>
                    </a:cubicBezTo>
                    <a:cubicBezTo>
                      <a:pt x="2810" y="959"/>
                      <a:pt x="2819" y="934"/>
                      <a:pt x="2816" y="906"/>
                    </a:cubicBezTo>
                    <a:cubicBezTo>
                      <a:pt x="2813" y="878"/>
                      <a:pt x="2806" y="875"/>
                      <a:pt x="2787" y="856"/>
                    </a:cubicBezTo>
                    <a:cubicBezTo>
                      <a:pt x="2767" y="836"/>
                      <a:pt x="2754" y="800"/>
                      <a:pt x="2747" y="773"/>
                    </a:cubicBezTo>
                    <a:cubicBezTo>
                      <a:pt x="2741" y="745"/>
                      <a:pt x="2711" y="709"/>
                      <a:pt x="2678" y="684"/>
                    </a:cubicBezTo>
                    <a:cubicBezTo>
                      <a:pt x="2646" y="659"/>
                      <a:pt x="2662" y="645"/>
                      <a:pt x="2665" y="620"/>
                    </a:cubicBezTo>
                    <a:cubicBezTo>
                      <a:pt x="2669" y="595"/>
                      <a:pt x="2656" y="564"/>
                      <a:pt x="2656" y="542"/>
                    </a:cubicBezTo>
                    <a:cubicBezTo>
                      <a:pt x="2656" y="520"/>
                      <a:pt x="2685" y="525"/>
                      <a:pt x="2708" y="533"/>
                    </a:cubicBezTo>
                    <a:cubicBezTo>
                      <a:pt x="2731" y="542"/>
                      <a:pt x="2737" y="531"/>
                      <a:pt x="2737" y="514"/>
                    </a:cubicBezTo>
                    <a:cubicBezTo>
                      <a:pt x="2737" y="497"/>
                      <a:pt x="2734" y="481"/>
                      <a:pt x="2721" y="456"/>
                    </a:cubicBezTo>
                    <a:cubicBezTo>
                      <a:pt x="2708" y="431"/>
                      <a:pt x="2734" y="420"/>
                      <a:pt x="2751" y="389"/>
                    </a:cubicBezTo>
                    <a:cubicBezTo>
                      <a:pt x="2767" y="358"/>
                      <a:pt x="2741" y="358"/>
                      <a:pt x="2764" y="339"/>
                    </a:cubicBezTo>
                    <a:cubicBezTo>
                      <a:pt x="2787" y="319"/>
                      <a:pt x="2793" y="303"/>
                      <a:pt x="2793" y="283"/>
                    </a:cubicBezTo>
                    <a:cubicBezTo>
                      <a:pt x="2793" y="264"/>
                      <a:pt x="2783" y="256"/>
                      <a:pt x="2760" y="247"/>
                    </a:cubicBezTo>
                    <a:cubicBezTo>
                      <a:pt x="2737" y="239"/>
                      <a:pt x="2728" y="247"/>
                      <a:pt x="2718" y="225"/>
                    </a:cubicBezTo>
                    <a:cubicBezTo>
                      <a:pt x="2708" y="203"/>
                      <a:pt x="2767" y="214"/>
                      <a:pt x="2787" y="186"/>
                    </a:cubicBezTo>
                    <a:cubicBezTo>
                      <a:pt x="2794" y="176"/>
                      <a:pt x="2794" y="162"/>
                      <a:pt x="2792" y="149"/>
                    </a:cubicBezTo>
                    <a:cubicBezTo>
                      <a:pt x="2760" y="144"/>
                      <a:pt x="2736" y="154"/>
                      <a:pt x="2699" y="159"/>
                    </a:cubicBezTo>
                    <a:cubicBezTo>
                      <a:pt x="2651" y="167"/>
                      <a:pt x="2638" y="144"/>
                      <a:pt x="2590" y="118"/>
                    </a:cubicBezTo>
                    <a:cubicBezTo>
                      <a:pt x="2542" y="92"/>
                      <a:pt x="2398" y="48"/>
                      <a:pt x="2328" y="37"/>
                    </a:cubicBezTo>
                    <a:cubicBezTo>
                      <a:pt x="2258" y="26"/>
                      <a:pt x="2258" y="41"/>
                      <a:pt x="2219" y="66"/>
                    </a:cubicBezTo>
                    <a:cubicBezTo>
                      <a:pt x="2179" y="92"/>
                      <a:pt x="2061" y="85"/>
                      <a:pt x="2000" y="81"/>
                    </a:cubicBezTo>
                    <a:cubicBezTo>
                      <a:pt x="1939" y="78"/>
                      <a:pt x="1904" y="122"/>
                      <a:pt x="1856" y="152"/>
                    </a:cubicBezTo>
                    <a:cubicBezTo>
                      <a:pt x="1808" y="181"/>
                      <a:pt x="1791" y="178"/>
                      <a:pt x="1751" y="170"/>
                    </a:cubicBezTo>
                    <a:cubicBezTo>
                      <a:pt x="1712" y="163"/>
                      <a:pt x="1703" y="167"/>
                      <a:pt x="1651" y="167"/>
                    </a:cubicBezTo>
                    <a:cubicBezTo>
                      <a:pt x="1598" y="167"/>
                      <a:pt x="1585" y="167"/>
                      <a:pt x="1546" y="196"/>
                    </a:cubicBezTo>
                    <a:cubicBezTo>
                      <a:pt x="1507" y="226"/>
                      <a:pt x="1481" y="215"/>
                      <a:pt x="1459" y="193"/>
                    </a:cubicBezTo>
                    <a:cubicBezTo>
                      <a:pt x="1437" y="170"/>
                      <a:pt x="1424" y="185"/>
                      <a:pt x="1371" y="178"/>
                    </a:cubicBezTo>
                    <a:cubicBezTo>
                      <a:pt x="1319" y="170"/>
                      <a:pt x="1323" y="137"/>
                      <a:pt x="1297" y="118"/>
                    </a:cubicBezTo>
                    <a:cubicBezTo>
                      <a:pt x="1271" y="100"/>
                      <a:pt x="1236" y="100"/>
                      <a:pt x="1175" y="92"/>
                    </a:cubicBezTo>
                    <a:cubicBezTo>
                      <a:pt x="1114" y="85"/>
                      <a:pt x="1131" y="107"/>
                      <a:pt x="1109" y="81"/>
                    </a:cubicBezTo>
                    <a:cubicBezTo>
                      <a:pt x="1087" y="55"/>
                      <a:pt x="1087" y="85"/>
                      <a:pt x="1044" y="89"/>
                    </a:cubicBezTo>
                    <a:cubicBezTo>
                      <a:pt x="1000" y="92"/>
                      <a:pt x="987" y="144"/>
                      <a:pt x="943" y="170"/>
                    </a:cubicBezTo>
                    <a:cubicBezTo>
                      <a:pt x="900" y="196"/>
                      <a:pt x="878" y="159"/>
                      <a:pt x="856" y="126"/>
                    </a:cubicBezTo>
                    <a:cubicBezTo>
                      <a:pt x="834" y="92"/>
                      <a:pt x="755" y="104"/>
                      <a:pt x="720" y="100"/>
                    </a:cubicBezTo>
                    <a:cubicBezTo>
                      <a:pt x="686" y="96"/>
                      <a:pt x="681" y="81"/>
                      <a:pt x="637" y="41"/>
                    </a:cubicBezTo>
                    <a:cubicBezTo>
                      <a:pt x="594" y="0"/>
                      <a:pt x="611" y="81"/>
                      <a:pt x="576" y="115"/>
                    </a:cubicBezTo>
                    <a:cubicBezTo>
                      <a:pt x="541" y="148"/>
                      <a:pt x="489" y="181"/>
                      <a:pt x="480" y="211"/>
                    </a:cubicBezTo>
                    <a:cubicBezTo>
                      <a:pt x="471" y="241"/>
                      <a:pt x="476" y="248"/>
                      <a:pt x="450" y="267"/>
                    </a:cubicBezTo>
                    <a:cubicBezTo>
                      <a:pt x="423" y="285"/>
                      <a:pt x="388" y="281"/>
                      <a:pt x="345" y="263"/>
                    </a:cubicBezTo>
                    <a:cubicBezTo>
                      <a:pt x="325" y="255"/>
                      <a:pt x="297" y="249"/>
                      <a:pt x="271" y="244"/>
                    </a:cubicBezTo>
                    <a:cubicBezTo>
                      <a:pt x="276" y="263"/>
                      <a:pt x="238" y="283"/>
                      <a:pt x="201" y="304"/>
                    </a:cubicBezTo>
                    <a:cubicBezTo>
                      <a:pt x="153" y="330"/>
                      <a:pt x="214" y="352"/>
                      <a:pt x="236" y="374"/>
                    </a:cubicBezTo>
                    <a:cubicBezTo>
                      <a:pt x="257" y="396"/>
                      <a:pt x="236" y="411"/>
                      <a:pt x="201" y="422"/>
                    </a:cubicBezTo>
                    <a:cubicBezTo>
                      <a:pt x="166" y="433"/>
                      <a:pt x="170" y="467"/>
                      <a:pt x="205" y="493"/>
                    </a:cubicBezTo>
                    <a:cubicBezTo>
                      <a:pt x="240" y="519"/>
                      <a:pt x="231" y="530"/>
                      <a:pt x="262" y="545"/>
                    </a:cubicBezTo>
                    <a:cubicBezTo>
                      <a:pt x="292" y="559"/>
                      <a:pt x="284" y="578"/>
                      <a:pt x="262" y="597"/>
                    </a:cubicBezTo>
                    <a:cubicBezTo>
                      <a:pt x="240" y="615"/>
                      <a:pt x="275" y="641"/>
                      <a:pt x="275" y="689"/>
                    </a:cubicBezTo>
                    <a:cubicBezTo>
                      <a:pt x="275" y="737"/>
                      <a:pt x="227" y="715"/>
                      <a:pt x="205" y="708"/>
                    </a:cubicBezTo>
                    <a:cubicBezTo>
                      <a:pt x="183" y="700"/>
                      <a:pt x="174" y="723"/>
                      <a:pt x="144" y="730"/>
                    </a:cubicBezTo>
                    <a:cubicBezTo>
                      <a:pt x="113" y="737"/>
                      <a:pt x="105" y="708"/>
                      <a:pt x="96" y="678"/>
                    </a:cubicBezTo>
                    <a:cubicBezTo>
                      <a:pt x="87" y="648"/>
                      <a:pt x="43" y="652"/>
                      <a:pt x="22" y="671"/>
                    </a:cubicBezTo>
                    <a:cubicBezTo>
                      <a:pt x="0" y="689"/>
                      <a:pt x="13" y="730"/>
                      <a:pt x="26" y="756"/>
                    </a:cubicBezTo>
                    <a:cubicBezTo>
                      <a:pt x="39" y="782"/>
                      <a:pt x="65" y="811"/>
                      <a:pt x="52" y="837"/>
                    </a:cubicBezTo>
                    <a:cubicBezTo>
                      <a:pt x="39" y="863"/>
                      <a:pt x="30" y="867"/>
                      <a:pt x="52" y="900"/>
                    </a:cubicBezTo>
                    <a:cubicBezTo>
                      <a:pt x="74" y="934"/>
                      <a:pt x="35" y="938"/>
                      <a:pt x="39" y="960"/>
                    </a:cubicBezTo>
                    <a:cubicBezTo>
                      <a:pt x="43" y="982"/>
                      <a:pt x="70" y="989"/>
                      <a:pt x="78" y="975"/>
                    </a:cubicBezTo>
                    <a:cubicBezTo>
                      <a:pt x="87" y="960"/>
                      <a:pt x="109" y="967"/>
                      <a:pt x="122" y="978"/>
                    </a:cubicBezTo>
                    <a:cubicBezTo>
                      <a:pt x="135" y="989"/>
                      <a:pt x="148" y="1049"/>
                      <a:pt x="153" y="1071"/>
                    </a:cubicBezTo>
                    <a:cubicBezTo>
                      <a:pt x="157" y="1093"/>
                      <a:pt x="188" y="1112"/>
                      <a:pt x="205" y="1097"/>
                    </a:cubicBezTo>
                    <a:cubicBezTo>
                      <a:pt x="222" y="1082"/>
                      <a:pt x="244" y="1112"/>
                      <a:pt x="266" y="1138"/>
                    </a:cubicBezTo>
                    <a:cubicBezTo>
                      <a:pt x="288" y="1164"/>
                      <a:pt x="327" y="1201"/>
                      <a:pt x="340" y="1230"/>
                    </a:cubicBezTo>
                    <a:cubicBezTo>
                      <a:pt x="354" y="1260"/>
                      <a:pt x="406" y="1264"/>
                      <a:pt x="406" y="1275"/>
                    </a:cubicBezTo>
                    <a:cubicBezTo>
                      <a:pt x="406" y="1286"/>
                      <a:pt x="445" y="1304"/>
                      <a:pt x="467" y="1327"/>
                    </a:cubicBezTo>
                    <a:cubicBezTo>
                      <a:pt x="489" y="1349"/>
                      <a:pt x="493" y="1342"/>
                      <a:pt x="493" y="1390"/>
                    </a:cubicBezTo>
                    <a:cubicBezTo>
                      <a:pt x="493" y="1438"/>
                      <a:pt x="541" y="1397"/>
                      <a:pt x="550" y="1379"/>
                    </a:cubicBezTo>
                    <a:cubicBezTo>
                      <a:pt x="559" y="1360"/>
                      <a:pt x="611" y="1345"/>
                      <a:pt x="637" y="1319"/>
                    </a:cubicBezTo>
                    <a:cubicBezTo>
                      <a:pt x="664" y="1293"/>
                      <a:pt x="672" y="1356"/>
                      <a:pt x="694" y="1390"/>
                    </a:cubicBezTo>
                    <a:cubicBezTo>
                      <a:pt x="716" y="1423"/>
                      <a:pt x="729" y="1397"/>
                      <a:pt x="768" y="1445"/>
                    </a:cubicBezTo>
                    <a:cubicBezTo>
                      <a:pt x="808" y="1493"/>
                      <a:pt x="812" y="1464"/>
                      <a:pt x="856" y="1505"/>
                    </a:cubicBezTo>
                    <a:cubicBezTo>
                      <a:pt x="900" y="1545"/>
                      <a:pt x="939" y="1564"/>
                      <a:pt x="974" y="1582"/>
                    </a:cubicBezTo>
                    <a:cubicBezTo>
                      <a:pt x="1009" y="1601"/>
                      <a:pt x="1017" y="1694"/>
                      <a:pt x="1039" y="1731"/>
                    </a:cubicBezTo>
                    <a:cubicBezTo>
                      <a:pt x="1061" y="1768"/>
                      <a:pt x="1109" y="1723"/>
                      <a:pt x="1135" y="1690"/>
                    </a:cubicBezTo>
                    <a:cubicBezTo>
                      <a:pt x="1162" y="1657"/>
                      <a:pt x="1170" y="1712"/>
                      <a:pt x="1170" y="1723"/>
                    </a:cubicBezTo>
                    <a:cubicBezTo>
                      <a:pt x="1170" y="1734"/>
                      <a:pt x="1175" y="1783"/>
                      <a:pt x="1175" y="1809"/>
                    </a:cubicBezTo>
                    <a:cubicBezTo>
                      <a:pt x="1175" y="1834"/>
                      <a:pt x="1236" y="1849"/>
                      <a:pt x="1271" y="1860"/>
                    </a:cubicBezTo>
                    <a:cubicBezTo>
                      <a:pt x="1306" y="1872"/>
                      <a:pt x="1310" y="1905"/>
                      <a:pt x="1358" y="1901"/>
                    </a:cubicBezTo>
                    <a:cubicBezTo>
                      <a:pt x="1406" y="1897"/>
                      <a:pt x="1389" y="1912"/>
                      <a:pt x="1380" y="1923"/>
                    </a:cubicBezTo>
                    <a:cubicBezTo>
                      <a:pt x="1371" y="1935"/>
                      <a:pt x="1398" y="1957"/>
                      <a:pt x="1398" y="1972"/>
                    </a:cubicBezTo>
                    <a:cubicBezTo>
                      <a:pt x="1398" y="1986"/>
                      <a:pt x="1441" y="2001"/>
                      <a:pt x="1459" y="1990"/>
                    </a:cubicBezTo>
                    <a:cubicBezTo>
                      <a:pt x="1476" y="1979"/>
                      <a:pt x="1494" y="1998"/>
                      <a:pt x="1511" y="2012"/>
                    </a:cubicBezTo>
                    <a:cubicBezTo>
                      <a:pt x="1529" y="2027"/>
                      <a:pt x="1559" y="2023"/>
                      <a:pt x="1555" y="2061"/>
                    </a:cubicBezTo>
                    <a:cubicBezTo>
                      <a:pt x="1594" y="2142"/>
                      <a:pt x="1598" y="2094"/>
                      <a:pt x="1612" y="2072"/>
                    </a:cubicBezTo>
                    <a:cubicBezTo>
                      <a:pt x="1625" y="2049"/>
                      <a:pt x="1633" y="2075"/>
                      <a:pt x="1651" y="2105"/>
                    </a:cubicBezTo>
                    <a:cubicBezTo>
                      <a:pt x="1668" y="2135"/>
                      <a:pt x="1725" y="2094"/>
                      <a:pt x="1747" y="2079"/>
                    </a:cubicBezTo>
                    <a:cubicBezTo>
                      <a:pt x="1769" y="2064"/>
                      <a:pt x="1782" y="2101"/>
                      <a:pt x="1786" y="2116"/>
                    </a:cubicBezTo>
                    <a:cubicBezTo>
                      <a:pt x="1791" y="2131"/>
                      <a:pt x="1843" y="2142"/>
                      <a:pt x="1856" y="2164"/>
                    </a:cubicBezTo>
                    <a:cubicBezTo>
                      <a:pt x="1869" y="2187"/>
                      <a:pt x="1895" y="2187"/>
                      <a:pt x="1948" y="2172"/>
                    </a:cubicBezTo>
                    <a:cubicBezTo>
                      <a:pt x="2000" y="2157"/>
                      <a:pt x="1992" y="2190"/>
                      <a:pt x="2040" y="2194"/>
                    </a:cubicBezTo>
                    <a:cubicBezTo>
                      <a:pt x="2088" y="2198"/>
                      <a:pt x="2079" y="2172"/>
                      <a:pt x="2131" y="2172"/>
                    </a:cubicBezTo>
                    <a:cubicBezTo>
                      <a:pt x="2184" y="2172"/>
                      <a:pt x="2179" y="2172"/>
                      <a:pt x="2214" y="2146"/>
                    </a:cubicBezTo>
                    <a:cubicBezTo>
                      <a:pt x="2249" y="2120"/>
                      <a:pt x="2267" y="2168"/>
                      <a:pt x="2284" y="2205"/>
                    </a:cubicBezTo>
                    <a:cubicBezTo>
                      <a:pt x="2302" y="2242"/>
                      <a:pt x="2241" y="2264"/>
                      <a:pt x="2245" y="2316"/>
                    </a:cubicBezTo>
                    <a:cubicBezTo>
                      <a:pt x="2249" y="2368"/>
                      <a:pt x="2337" y="2283"/>
                      <a:pt x="2350" y="2264"/>
                    </a:cubicBezTo>
                    <a:cubicBezTo>
                      <a:pt x="2363" y="2246"/>
                      <a:pt x="2420" y="2194"/>
                      <a:pt x="2446" y="2164"/>
                    </a:cubicBezTo>
                    <a:cubicBezTo>
                      <a:pt x="2472" y="2135"/>
                      <a:pt x="2542" y="2142"/>
                      <a:pt x="2586" y="2127"/>
                    </a:cubicBezTo>
                    <a:cubicBezTo>
                      <a:pt x="2629" y="2112"/>
                      <a:pt x="2647" y="2153"/>
                      <a:pt x="2660" y="2175"/>
                    </a:cubicBezTo>
                    <a:cubicBezTo>
                      <a:pt x="2673" y="2198"/>
                      <a:pt x="2664" y="2198"/>
                      <a:pt x="2704" y="2198"/>
                    </a:cubicBezTo>
                    <a:cubicBezTo>
                      <a:pt x="2743" y="2198"/>
                      <a:pt x="2773" y="2205"/>
                      <a:pt x="2795" y="2227"/>
                    </a:cubicBezTo>
                    <a:cubicBezTo>
                      <a:pt x="2817" y="2250"/>
                      <a:pt x="2861" y="2246"/>
                      <a:pt x="2874" y="2224"/>
                    </a:cubicBezTo>
                    <a:cubicBezTo>
                      <a:pt x="2887" y="2201"/>
                      <a:pt x="2922" y="2227"/>
                      <a:pt x="2966" y="2253"/>
                    </a:cubicBezTo>
                    <a:cubicBezTo>
                      <a:pt x="3009" y="2279"/>
                      <a:pt x="2974" y="2287"/>
                      <a:pt x="2983" y="2309"/>
                    </a:cubicBezTo>
                    <a:cubicBezTo>
                      <a:pt x="2992" y="2331"/>
                      <a:pt x="3057" y="2339"/>
                      <a:pt x="3071" y="2316"/>
                    </a:cubicBezTo>
                    <a:cubicBezTo>
                      <a:pt x="3084" y="2294"/>
                      <a:pt x="3114" y="2305"/>
                      <a:pt x="3140" y="2320"/>
                    </a:cubicBezTo>
                    <a:cubicBezTo>
                      <a:pt x="3167" y="2335"/>
                      <a:pt x="3223" y="2305"/>
                      <a:pt x="3241" y="2268"/>
                    </a:cubicBezTo>
                    <a:cubicBezTo>
                      <a:pt x="3258" y="2231"/>
                      <a:pt x="3237" y="2227"/>
                      <a:pt x="3285" y="2220"/>
                    </a:cubicBezTo>
                    <a:cubicBezTo>
                      <a:pt x="3333" y="2213"/>
                      <a:pt x="3341" y="2179"/>
                      <a:pt x="3376" y="2138"/>
                    </a:cubicBezTo>
                    <a:cubicBezTo>
                      <a:pt x="3411" y="2098"/>
                      <a:pt x="3481" y="2112"/>
                      <a:pt x="3538" y="2101"/>
                    </a:cubicBezTo>
                    <a:cubicBezTo>
                      <a:pt x="3595" y="2090"/>
                      <a:pt x="3630" y="2038"/>
                      <a:pt x="3700" y="1990"/>
                    </a:cubicBezTo>
                    <a:cubicBezTo>
                      <a:pt x="3769" y="1942"/>
                      <a:pt x="3796" y="2005"/>
                      <a:pt x="3813" y="2016"/>
                    </a:cubicBezTo>
                    <a:cubicBezTo>
                      <a:pt x="3831" y="2027"/>
                      <a:pt x="3887" y="2031"/>
                      <a:pt x="3914" y="2057"/>
                    </a:cubicBezTo>
                    <a:cubicBezTo>
                      <a:pt x="3940" y="2083"/>
                      <a:pt x="3949" y="2035"/>
                      <a:pt x="3975" y="2009"/>
                    </a:cubicBezTo>
                    <a:cubicBezTo>
                      <a:pt x="4001" y="1983"/>
                      <a:pt x="4023" y="1975"/>
                      <a:pt x="4058" y="1960"/>
                    </a:cubicBezTo>
                    <a:cubicBezTo>
                      <a:pt x="4093" y="1946"/>
                      <a:pt x="4132" y="1975"/>
                      <a:pt x="4154" y="2001"/>
                    </a:cubicBezTo>
                    <a:cubicBezTo>
                      <a:pt x="4176" y="2027"/>
                      <a:pt x="4132" y="2027"/>
                      <a:pt x="4119" y="2061"/>
                    </a:cubicBezTo>
                    <a:cubicBezTo>
                      <a:pt x="4106" y="2094"/>
                      <a:pt x="4154" y="2086"/>
                      <a:pt x="4167" y="2064"/>
                    </a:cubicBezTo>
                    <a:cubicBezTo>
                      <a:pt x="4180" y="2042"/>
                      <a:pt x="4202" y="2064"/>
                      <a:pt x="4211" y="2094"/>
                    </a:cubicBezTo>
                    <a:cubicBezTo>
                      <a:pt x="4219" y="2124"/>
                      <a:pt x="4228" y="2127"/>
                      <a:pt x="4206" y="2150"/>
                    </a:cubicBezTo>
                    <a:cubicBezTo>
                      <a:pt x="4184" y="2172"/>
                      <a:pt x="4167" y="2168"/>
                      <a:pt x="4158" y="2205"/>
                    </a:cubicBezTo>
                    <a:cubicBezTo>
                      <a:pt x="4149" y="2242"/>
                      <a:pt x="4228" y="2205"/>
                      <a:pt x="4246" y="2220"/>
                    </a:cubicBezTo>
                    <a:cubicBezTo>
                      <a:pt x="4263" y="2235"/>
                      <a:pt x="4285" y="2253"/>
                      <a:pt x="4320" y="2250"/>
                    </a:cubicBezTo>
                    <a:cubicBezTo>
                      <a:pt x="4355" y="2246"/>
                      <a:pt x="4346" y="2242"/>
                      <a:pt x="4385" y="2268"/>
                    </a:cubicBezTo>
                    <a:cubicBezTo>
                      <a:pt x="4425" y="2294"/>
                      <a:pt x="4425" y="2246"/>
                      <a:pt x="4447" y="2220"/>
                    </a:cubicBezTo>
                    <a:cubicBezTo>
                      <a:pt x="4468" y="2194"/>
                      <a:pt x="4495" y="2209"/>
                      <a:pt x="4508" y="2235"/>
                    </a:cubicBezTo>
                    <a:cubicBezTo>
                      <a:pt x="4521" y="2261"/>
                      <a:pt x="4530" y="2250"/>
                      <a:pt x="4564" y="2272"/>
                    </a:cubicBezTo>
                    <a:cubicBezTo>
                      <a:pt x="4585" y="2285"/>
                      <a:pt x="4590" y="2296"/>
                      <a:pt x="4594" y="2315"/>
                    </a:cubicBezTo>
                    <a:cubicBezTo>
                      <a:pt x="4599" y="2309"/>
                      <a:pt x="4605" y="2302"/>
                      <a:pt x="4613" y="2294"/>
                    </a:cubicBezTo>
                    <a:cubicBezTo>
                      <a:pt x="4656" y="2246"/>
                      <a:pt x="4639" y="2290"/>
                      <a:pt x="4674" y="2305"/>
                    </a:cubicBezTo>
                    <a:cubicBezTo>
                      <a:pt x="4709" y="2320"/>
                      <a:pt x="4717" y="2301"/>
                      <a:pt x="4722" y="2268"/>
                    </a:cubicBezTo>
                    <a:cubicBezTo>
                      <a:pt x="4726" y="2235"/>
                      <a:pt x="4713" y="2183"/>
                      <a:pt x="4713" y="2142"/>
                    </a:cubicBezTo>
                    <a:cubicBezTo>
                      <a:pt x="4713" y="2101"/>
                      <a:pt x="4726" y="2124"/>
                      <a:pt x="4770" y="2112"/>
                    </a:cubicBezTo>
                    <a:cubicBezTo>
                      <a:pt x="4813" y="2101"/>
                      <a:pt x="4770" y="2112"/>
                      <a:pt x="4770" y="2072"/>
                    </a:cubicBezTo>
                    <a:cubicBezTo>
                      <a:pt x="4770" y="2031"/>
                      <a:pt x="4796" y="2053"/>
                      <a:pt x="4827" y="2035"/>
                    </a:cubicBezTo>
                    <a:cubicBezTo>
                      <a:pt x="4857" y="2016"/>
                      <a:pt x="4827" y="2001"/>
                      <a:pt x="4818" y="1968"/>
                    </a:cubicBezTo>
                    <a:cubicBezTo>
                      <a:pt x="4809" y="1935"/>
                      <a:pt x="4827" y="1857"/>
                      <a:pt x="4822" y="1820"/>
                    </a:cubicBezTo>
                    <a:cubicBezTo>
                      <a:pt x="4818" y="1783"/>
                      <a:pt x="4822" y="1771"/>
                      <a:pt x="4818" y="1731"/>
                    </a:cubicBezTo>
                    <a:cubicBezTo>
                      <a:pt x="4813" y="1690"/>
                      <a:pt x="4796" y="1660"/>
                      <a:pt x="4792" y="1631"/>
                    </a:cubicBezTo>
                    <a:cubicBezTo>
                      <a:pt x="4787" y="1601"/>
                      <a:pt x="4752" y="1594"/>
                      <a:pt x="4730" y="1564"/>
                    </a:cubicBezTo>
                    <a:cubicBezTo>
                      <a:pt x="4709" y="1534"/>
                      <a:pt x="4744" y="1542"/>
                      <a:pt x="4792" y="1531"/>
                    </a:cubicBezTo>
                    <a:cubicBezTo>
                      <a:pt x="4840" y="1519"/>
                      <a:pt x="4774" y="1475"/>
                      <a:pt x="4744" y="1449"/>
                    </a:cubicBezTo>
                    <a:cubicBezTo>
                      <a:pt x="4713" y="1423"/>
                      <a:pt x="4709" y="1408"/>
                      <a:pt x="4704" y="1367"/>
                    </a:cubicBezTo>
                    <a:cubicBezTo>
                      <a:pt x="4700" y="1327"/>
                      <a:pt x="4656" y="1312"/>
                      <a:pt x="4647" y="1264"/>
                    </a:cubicBezTo>
                    <a:cubicBezTo>
                      <a:pt x="4639" y="1215"/>
                      <a:pt x="4608" y="1230"/>
                      <a:pt x="4582" y="1227"/>
                    </a:cubicBezTo>
                    <a:cubicBezTo>
                      <a:pt x="4556" y="1223"/>
                      <a:pt x="4516" y="1193"/>
                      <a:pt x="4481" y="1186"/>
                    </a:cubicBezTo>
                    <a:cubicBezTo>
                      <a:pt x="4454" y="1180"/>
                      <a:pt x="4462" y="1168"/>
                      <a:pt x="4478" y="1157"/>
                    </a:cubicBezTo>
                    <a:cubicBezTo>
                      <a:pt x="4460" y="1150"/>
                      <a:pt x="4440" y="1144"/>
                      <a:pt x="4418" y="1148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212D903A-903B-2448-A8E9-BF6B4DB60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1832"/>
                <a:ext cx="1455" cy="934"/>
              </a:xfrm>
              <a:custGeom>
                <a:avLst/>
                <a:gdLst>
                  <a:gd name="T0" fmla="*/ 3054 w 3142"/>
                  <a:gd name="T1" fmla="*/ 771 h 2018"/>
                  <a:gd name="T2" fmla="*/ 2993 w 3142"/>
                  <a:gd name="T3" fmla="*/ 656 h 2018"/>
                  <a:gd name="T4" fmla="*/ 2875 w 3142"/>
                  <a:gd name="T5" fmla="*/ 478 h 2018"/>
                  <a:gd name="T6" fmla="*/ 2652 w 3142"/>
                  <a:gd name="T7" fmla="*/ 396 h 2018"/>
                  <a:gd name="T8" fmla="*/ 2460 w 3142"/>
                  <a:gd name="T9" fmla="*/ 204 h 2018"/>
                  <a:gd name="T10" fmla="*/ 2298 w 3142"/>
                  <a:gd name="T11" fmla="*/ 200 h 2018"/>
                  <a:gd name="T12" fmla="*/ 2023 w 3142"/>
                  <a:gd name="T13" fmla="*/ 152 h 2018"/>
                  <a:gd name="T14" fmla="*/ 1700 w 3142"/>
                  <a:gd name="T15" fmla="*/ 185 h 2018"/>
                  <a:gd name="T16" fmla="*/ 1482 w 3142"/>
                  <a:gd name="T17" fmla="*/ 118 h 2018"/>
                  <a:gd name="T18" fmla="*/ 1206 w 3142"/>
                  <a:gd name="T19" fmla="*/ 40 h 2018"/>
                  <a:gd name="T20" fmla="*/ 988 w 3142"/>
                  <a:gd name="T21" fmla="*/ 59 h 2018"/>
                  <a:gd name="T22" fmla="*/ 761 w 3142"/>
                  <a:gd name="T23" fmla="*/ 85 h 2018"/>
                  <a:gd name="T24" fmla="*/ 451 w 3142"/>
                  <a:gd name="T25" fmla="*/ 133 h 2018"/>
                  <a:gd name="T26" fmla="*/ 298 w 3142"/>
                  <a:gd name="T27" fmla="*/ 333 h 2018"/>
                  <a:gd name="T28" fmla="*/ 490 w 3142"/>
                  <a:gd name="T29" fmla="*/ 463 h 2018"/>
                  <a:gd name="T30" fmla="*/ 433 w 3142"/>
                  <a:gd name="T31" fmla="*/ 574 h 2018"/>
                  <a:gd name="T32" fmla="*/ 411 w 3142"/>
                  <a:gd name="T33" fmla="*/ 689 h 2018"/>
                  <a:gd name="T34" fmla="*/ 333 w 3142"/>
                  <a:gd name="T35" fmla="*/ 752 h 2018"/>
                  <a:gd name="T36" fmla="*/ 146 w 3142"/>
                  <a:gd name="T37" fmla="*/ 716 h 2018"/>
                  <a:gd name="T38" fmla="*/ 72 w 3142"/>
                  <a:gd name="T39" fmla="*/ 792 h 2018"/>
                  <a:gd name="T40" fmla="*/ 147 w 3142"/>
                  <a:gd name="T41" fmla="*/ 850 h 2018"/>
                  <a:gd name="T42" fmla="*/ 105 w 3142"/>
                  <a:gd name="T43" fmla="*/ 956 h 2018"/>
                  <a:gd name="T44" fmla="*/ 91 w 3142"/>
                  <a:gd name="T45" fmla="*/ 1081 h 2018"/>
                  <a:gd name="T46" fmla="*/ 10 w 3142"/>
                  <a:gd name="T47" fmla="*/ 1109 h 2018"/>
                  <a:gd name="T48" fmla="*/ 32 w 3142"/>
                  <a:gd name="T49" fmla="*/ 1251 h 2018"/>
                  <a:gd name="T50" fmla="*/ 141 w 3142"/>
                  <a:gd name="T51" fmla="*/ 1423 h 2018"/>
                  <a:gd name="T52" fmla="*/ 216 w 3142"/>
                  <a:gd name="T53" fmla="*/ 1534 h 2018"/>
                  <a:gd name="T54" fmla="*/ 432 w 3142"/>
                  <a:gd name="T55" fmla="*/ 1579 h 2018"/>
                  <a:gd name="T56" fmla="*/ 593 w 3142"/>
                  <a:gd name="T57" fmla="*/ 1651 h 2018"/>
                  <a:gd name="T58" fmla="*/ 747 w 3142"/>
                  <a:gd name="T59" fmla="*/ 1673 h 2018"/>
                  <a:gd name="T60" fmla="*/ 963 w 3142"/>
                  <a:gd name="T61" fmla="*/ 1723 h 2018"/>
                  <a:gd name="T62" fmla="*/ 1192 w 3142"/>
                  <a:gd name="T63" fmla="*/ 1757 h 2018"/>
                  <a:gd name="T64" fmla="*/ 1356 w 3142"/>
                  <a:gd name="T65" fmla="*/ 1882 h 2018"/>
                  <a:gd name="T66" fmla="*/ 1458 w 3142"/>
                  <a:gd name="T67" fmla="*/ 1971 h 2018"/>
                  <a:gd name="T68" fmla="*/ 1576 w 3142"/>
                  <a:gd name="T69" fmla="*/ 1971 h 2018"/>
                  <a:gd name="T70" fmla="*/ 1720 w 3142"/>
                  <a:gd name="T71" fmla="*/ 1890 h 2018"/>
                  <a:gd name="T72" fmla="*/ 1769 w 3142"/>
                  <a:gd name="T73" fmla="*/ 1765 h 2018"/>
                  <a:gd name="T74" fmla="*/ 1832 w 3142"/>
                  <a:gd name="T75" fmla="*/ 1724 h 2018"/>
                  <a:gd name="T76" fmla="*/ 1853 w 3142"/>
                  <a:gd name="T77" fmla="*/ 1631 h 2018"/>
                  <a:gd name="T78" fmla="*/ 2036 w 3142"/>
                  <a:gd name="T79" fmla="*/ 1586 h 2018"/>
                  <a:gd name="T80" fmla="*/ 2189 w 3142"/>
                  <a:gd name="T81" fmla="*/ 1597 h 2018"/>
                  <a:gd name="T82" fmla="*/ 2347 w 3142"/>
                  <a:gd name="T83" fmla="*/ 1597 h 2018"/>
                  <a:gd name="T84" fmla="*/ 2499 w 3142"/>
                  <a:gd name="T85" fmla="*/ 1738 h 2018"/>
                  <a:gd name="T86" fmla="*/ 2661 w 3142"/>
                  <a:gd name="T87" fmla="*/ 1686 h 2018"/>
                  <a:gd name="T88" fmla="*/ 2805 w 3142"/>
                  <a:gd name="T89" fmla="*/ 1649 h 2018"/>
                  <a:gd name="T90" fmla="*/ 2949 w 3142"/>
                  <a:gd name="T91" fmla="*/ 1656 h 2018"/>
                  <a:gd name="T92" fmla="*/ 3011 w 3142"/>
                  <a:gd name="T93" fmla="*/ 1530 h 2018"/>
                  <a:gd name="T94" fmla="*/ 2831 w 3142"/>
                  <a:gd name="T95" fmla="*/ 1441 h 2018"/>
                  <a:gd name="T96" fmla="*/ 2661 w 3142"/>
                  <a:gd name="T97" fmla="*/ 1323 h 2018"/>
                  <a:gd name="T98" fmla="*/ 2818 w 3142"/>
                  <a:gd name="T99" fmla="*/ 1382 h 2018"/>
                  <a:gd name="T100" fmla="*/ 2884 w 3142"/>
                  <a:gd name="T101" fmla="*/ 1234 h 2018"/>
                  <a:gd name="T102" fmla="*/ 2976 w 3142"/>
                  <a:gd name="T103" fmla="*/ 1115 h 2018"/>
                  <a:gd name="T104" fmla="*/ 3032 w 3142"/>
                  <a:gd name="T105" fmla="*/ 1026 h 2018"/>
                  <a:gd name="T106" fmla="*/ 3089 w 3142"/>
                  <a:gd name="T107" fmla="*/ 997 h 2018"/>
                  <a:gd name="T108" fmla="*/ 3085 w 3142"/>
                  <a:gd name="T109" fmla="*/ 823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42" h="2018">
                    <a:moveTo>
                      <a:pt x="3085" y="823"/>
                    </a:moveTo>
                    <a:cubicBezTo>
                      <a:pt x="3054" y="797"/>
                      <a:pt x="3054" y="789"/>
                      <a:pt x="3054" y="771"/>
                    </a:cubicBezTo>
                    <a:cubicBezTo>
                      <a:pt x="3054" y="752"/>
                      <a:pt x="3063" y="726"/>
                      <a:pt x="3032" y="708"/>
                    </a:cubicBezTo>
                    <a:cubicBezTo>
                      <a:pt x="2962" y="682"/>
                      <a:pt x="2976" y="678"/>
                      <a:pt x="2993" y="656"/>
                    </a:cubicBezTo>
                    <a:cubicBezTo>
                      <a:pt x="3011" y="633"/>
                      <a:pt x="2980" y="604"/>
                      <a:pt x="2971" y="574"/>
                    </a:cubicBezTo>
                    <a:cubicBezTo>
                      <a:pt x="2962" y="545"/>
                      <a:pt x="2901" y="530"/>
                      <a:pt x="2875" y="478"/>
                    </a:cubicBezTo>
                    <a:cubicBezTo>
                      <a:pt x="2849" y="426"/>
                      <a:pt x="2796" y="489"/>
                      <a:pt x="2762" y="496"/>
                    </a:cubicBezTo>
                    <a:cubicBezTo>
                      <a:pt x="2727" y="504"/>
                      <a:pt x="2679" y="426"/>
                      <a:pt x="2652" y="396"/>
                    </a:cubicBezTo>
                    <a:cubicBezTo>
                      <a:pt x="2626" y="367"/>
                      <a:pt x="2547" y="348"/>
                      <a:pt x="2499" y="330"/>
                    </a:cubicBezTo>
                    <a:cubicBezTo>
                      <a:pt x="2451" y="311"/>
                      <a:pt x="2464" y="244"/>
                      <a:pt x="2460" y="204"/>
                    </a:cubicBezTo>
                    <a:cubicBezTo>
                      <a:pt x="2456" y="163"/>
                      <a:pt x="2403" y="207"/>
                      <a:pt x="2360" y="226"/>
                    </a:cubicBezTo>
                    <a:cubicBezTo>
                      <a:pt x="2316" y="244"/>
                      <a:pt x="2303" y="229"/>
                      <a:pt x="2298" y="200"/>
                    </a:cubicBezTo>
                    <a:cubicBezTo>
                      <a:pt x="2294" y="170"/>
                      <a:pt x="2224" y="170"/>
                      <a:pt x="2141" y="126"/>
                    </a:cubicBezTo>
                    <a:cubicBezTo>
                      <a:pt x="2058" y="81"/>
                      <a:pt x="2050" y="122"/>
                      <a:pt x="2023" y="152"/>
                    </a:cubicBezTo>
                    <a:cubicBezTo>
                      <a:pt x="1997" y="181"/>
                      <a:pt x="1910" y="144"/>
                      <a:pt x="1844" y="133"/>
                    </a:cubicBezTo>
                    <a:cubicBezTo>
                      <a:pt x="1779" y="122"/>
                      <a:pt x="1770" y="159"/>
                      <a:pt x="1700" y="185"/>
                    </a:cubicBezTo>
                    <a:cubicBezTo>
                      <a:pt x="1630" y="211"/>
                      <a:pt x="1639" y="215"/>
                      <a:pt x="1595" y="207"/>
                    </a:cubicBezTo>
                    <a:cubicBezTo>
                      <a:pt x="1552" y="200"/>
                      <a:pt x="1517" y="166"/>
                      <a:pt x="1482" y="118"/>
                    </a:cubicBezTo>
                    <a:cubicBezTo>
                      <a:pt x="1447" y="70"/>
                      <a:pt x="1420" y="96"/>
                      <a:pt x="1368" y="92"/>
                    </a:cubicBezTo>
                    <a:cubicBezTo>
                      <a:pt x="1316" y="89"/>
                      <a:pt x="1263" y="48"/>
                      <a:pt x="1206" y="40"/>
                    </a:cubicBezTo>
                    <a:cubicBezTo>
                      <a:pt x="1150" y="33"/>
                      <a:pt x="1080" y="59"/>
                      <a:pt x="1045" y="29"/>
                    </a:cubicBezTo>
                    <a:cubicBezTo>
                      <a:pt x="1010" y="0"/>
                      <a:pt x="1010" y="29"/>
                      <a:pt x="988" y="59"/>
                    </a:cubicBezTo>
                    <a:cubicBezTo>
                      <a:pt x="966" y="89"/>
                      <a:pt x="927" y="66"/>
                      <a:pt x="879" y="63"/>
                    </a:cubicBezTo>
                    <a:cubicBezTo>
                      <a:pt x="831" y="59"/>
                      <a:pt x="822" y="81"/>
                      <a:pt x="761" y="85"/>
                    </a:cubicBezTo>
                    <a:cubicBezTo>
                      <a:pt x="700" y="89"/>
                      <a:pt x="700" y="122"/>
                      <a:pt x="617" y="126"/>
                    </a:cubicBezTo>
                    <a:cubicBezTo>
                      <a:pt x="534" y="129"/>
                      <a:pt x="521" y="141"/>
                      <a:pt x="451" y="133"/>
                    </a:cubicBezTo>
                    <a:cubicBezTo>
                      <a:pt x="381" y="126"/>
                      <a:pt x="368" y="166"/>
                      <a:pt x="320" y="196"/>
                    </a:cubicBezTo>
                    <a:cubicBezTo>
                      <a:pt x="272" y="226"/>
                      <a:pt x="298" y="285"/>
                      <a:pt x="298" y="333"/>
                    </a:cubicBezTo>
                    <a:cubicBezTo>
                      <a:pt x="298" y="381"/>
                      <a:pt x="381" y="370"/>
                      <a:pt x="390" y="400"/>
                    </a:cubicBezTo>
                    <a:cubicBezTo>
                      <a:pt x="398" y="430"/>
                      <a:pt x="464" y="430"/>
                      <a:pt x="490" y="463"/>
                    </a:cubicBezTo>
                    <a:cubicBezTo>
                      <a:pt x="516" y="496"/>
                      <a:pt x="481" y="504"/>
                      <a:pt x="468" y="522"/>
                    </a:cubicBezTo>
                    <a:cubicBezTo>
                      <a:pt x="455" y="541"/>
                      <a:pt x="477" y="556"/>
                      <a:pt x="433" y="574"/>
                    </a:cubicBezTo>
                    <a:cubicBezTo>
                      <a:pt x="390" y="593"/>
                      <a:pt x="394" y="582"/>
                      <a:pt x="359" y="619"/>
                    </a:cubicBezTo>
                    <a:cubicBezTo>
                      <a:pt x="324" y="656"/>
                      <a:pt x="350" y="674"/>
                      <a:pt x="411" y="689"/>
                    </a:cubicBezTo>
                    <a:cubicBezTo>
                      <a:pt x="473" y="704"/>
                      <a:pt x="446" y="722"/>
                      <a:pt x="407" y="722"/>
                    </a:cubicBezTo>
                    <a:cubicBezTo>
                      <a:pt x="368" y="722"/>
                      <a:pt x="425" y="730"/>
                      <a:pt x="333" y="752"/>
                    </a:cubicBezTo>
                    <a:cubicBezTo>
                      <a:pt x="241" y="774"/>
                      <a:pt x="232" y="748"/>
                      <a:pt x="180" y="726"/>
                    </a:cubicBezTo>
                    <a:cubicBezTo>
                      <a:pt x="167" y="721"/>
                      <a:pt x="156" y="718"/>
                      <a:pt x="146" y="716"/>
                    </a:cubicBezTo>
                    <a:cubicBezTo>
                      <a:pt x="148" y="729"/>
                      <a:pt x="148" y="743"/>
                      <a:pt x="141" y="753"/>
                    </a:cubicBezTo>
                    <a:cubicBezTo>
                      <a:pt x="121" y="781"/>
                      <a:pt x="62" y="770"/>
                      <a:pt x="72" y="792"/>
                    </a:cubicBezTo>
                    <a:cubicBezTo>
                      <a:pt x="82" y="814"/>
                      <a:pt x="91" y="806"/>
                      <a:pt x="114" y="814"/>
                    </a:cubicBezTo>
                    <a:cubicBezTo>
                      <a:pt x="137" y="823"/>
                      <a:pt x="147" y="831"/>
                      <a:pt x="147" y="850"/>
                    </a:cubicBezTo>
                    <a:cubicBezTo>
                      <a:pt x="147" y="870"/>
                      <a:pt x="141" y="886"/>
                      <a:pt x="118" y="906"/>
                    </a:cubicBezTo>
                    <a:cubicBezTo>
                      <a:pt x="95" y="925"/>
                      <a:pt x="121" y="925"/>
                      <a:pt x="105" y="956"/>
                    </a:cubicBezTo>
                    <a:cubicBezTo>
                      <a:pt x="88" y="987"/>
                      <a:pt x="62" y="998"/>
                      <a:pt x="75" y="1023"/>
                    </a:cubicBezTo>
                    <a:cubicBezTo>
                      <a:pt x="88" y="1048"/>
                      <a:pt x="91" y="1064"/>
                      <a:pt x="91" y="1081"/>
                    </a:cubicBezTo>
                    <a:cubicBezTo>
                      <a:pt x="91" y="1098"/>
                      <a:pt x="85" y="1109"/>
                      <a:pt x="62" y="1100"/>
                    </a:cubicBezTo>
                    <a:cubicBezTo>
                      <a:pt x="39" y="1092"/>
                      <a:pt x="10" y="1087"/>
                      <a:pt x="10" y="1109"/>
                    </a:cubicBezTo>
                    <a:cubicBezTo>
                      <a:pt x="10" y="1131"/>
                      <a:pt x="23" y="1162"/>
                      <a:pt x="19" y="1187"/>
                    </a:cubicBezTo>
                    <a:cubicBezTo>
                      <a:pt x="16" y="1212"/>
                      <a:pt x="0" y="1226"/>
                      <a:pt x="32" y="1251"/>
                    </a:cubicBezTo>
                    <a:cubicBezTo>
                      <a:pt x="65" y="1276"/>
                      <a:pt x="95" y="1312"/>
                      <a:pt x="101" y="1340"/>
                    </a:cubicBezTo>
                    <a:cubicBezTo>
                      <a:pt x="108" y="1367"/>
                      <a:pt x="121" y="1403"/>
                      <a:pt x="141" y="1423"/>
                    </a:cubicBezTo>
                    <a:cubicBezTo>
                      <a:pt x="160" y="1442"/>
                      <a:pt x="167" y="1445"/>
                      <a:pt x="170" y="1473"/>
                    </a:cubicBezTo>
                    <a:cubicBezTo>
                      <a:pt x="173" y="1501"/>
                      <a:pt x="164" y="1526"/>
                      <a:pt x="216" y="1534"/>
                    </a:cubicBezTo>
                    <a:cubicBezTo>
                      <a:pt x="268" y="1542"/>
                      <a:pt x="331" y="1531"/>
                      <a:pt x="350" y="1551"/>
                    </a:cubicBezTo>
                    <a:cubicBezTo>
                      <a:pt x="370" y="1570"/>
                      <a:pt x="399" y="1570"/>
                      <a:pt x="432" y="1579"/>
                    </a:cubicBezTo>
                    <a:cubicBezTo>
                      <a:pt x="465" y="1587"/>
                      <a:pt x="508" y="1576"/>
                      <a:pt x="527" y="1598"/>
                    </a:cubicBezTo>
                    <a:cubicBezTo>
                      <a:pt x="547" y="1620"/>
                      <a:pt x="573" y="1629"/>
                      <a:pt x="593" y="1651"/>
                    </a:cubicBezTo>
                    <a:cubicBezTo>
                      <a:pt x="612" y="1673"/>
                      <a:pt x="612" y="1698"/>
                      <a:pt x="655" y="1687"/>
                    </a:cubicBezTo>
                    <a:cubicBezTo>
                      <a:pt x="698" y="1676"/>
                      <a:pt x="704" y="1640"/>
                      <a:pt x="747" y="1673"/>
                    </a:cubicBezTo>
                    <a:cubicBezTo>
                      <a:pt x="789" y="1706"/>
                      <a:pt x="786" y="1701"/>
                      <a:pt x="838" y="1709"/>
                    </a:cubicBezTo>
                    <a:cubicBezTo>
                      <a:pt x="891" y="1718"/>
                      <a:pt x="924" y="1726"/>
                      <a:pt x="963" y="1723"/>
                    </a:cubicBezTo>
                    <a:cubicBezTo>
                      <a:pt x="1002" y="1720"/>
                      <a:pt x="1015" y="1723"/>
                      <a:pt x="1055" y="1732"/>
                    </a:cubicBezTo>
                    <a:cubicBezTo>
                      <a:pt x="1094" y="1740"/>
                      <a:pt x="1150" y="1720"/>
                      <a:pt x="1192" y="1757"/>
                    </a:cubicBezTo>
                    <a:cubicBezTo>
                      <a:pt x="1235" y="1793"/>
                      <a:pt x="1251" y="1815"/>
                      <a:pt x="1274" y="1829"/>
                    </a:cubicBezTo>
                    <a:cubicBezTo>
                      <a:pt x="1297" y="1843"/>
                      <a:pt x="1346" y="1837"/>
                      <a:pt x="1356" y="1882"/>
                    </a:cubicBezTo>
                    <a:cubicBezTo>
                      <a:pt x="1366" y="1926"/>
                      <a:pt x="1349" y="1946"/>
                      <a:pt x="1386" y="1948"/>
                    </a:cubicBezTo>
                    <a:cubicBezTo>
                      <a:pt x="1422" y="1951"/>
                      <a:pt x="1435" y="1954"/>
                      <a:pt x="1458" y="1971"/>
                    </a:cubicBezTo>
                    <a:cubicBezTo>
                      <a:pt x="1481" y="1987"/>
                      <a:pt x="1487" y="1998"/>
                      <a:pt x="1520" y="1976"/>
                    </a:cubicBezTo>
                    <a:cubicBezTo>
                      <a:pt x="1553" y="1954"/>
                      <a:pt x="1553" y="1957"/>
                      <a:pt x="1576" y="1971"/>
                    </a:cubicBezTo>
                    <a:cubicBezTo>
                      <a:pt x="1598" y="1984"/>
                      <a:pt x="1618" y="2018"/>
                      <a:pt x="1657" y="1962"/>
                    </a:cubicBezTo>
                    <a:cubicBezTo>
                      <a:pt x="1697" y="1907"/>
                      <a:pt x="1693" y="1907"/>
                      <a:pt x="1720" y="1890"/>
                    </a:cubicBezTo>
                    <a:cubicBezTo>
                      <a:pt x="1746" y="1873"/>
                      <a:pt x="1746" y="1854"/>
                      <a:pt x="1759" y="1823"/>
                    </a:cubicBezTo>
                    <a:cubicBezTo>
                      <a:pt x="1772" y="1793"/>
                      <a:pt x="1782" y="1776"/>
                      <a:pt x="1769" y="1765"/>
                    </a:cubicBezTo>
                    <a:cubicBezTo>
                      <a:pt x="1756" y="1754"/>
                      <a:pt x="1739" y="1720"/>
                      <a:pt x="1772" y="1715"/>
                    </a:cubicBezTo>
                    <a:cubicBezTo>
                      <a:pt x="1794" y="1711"/>
                      <a:pt x="1814" y="1717"/>
                      <a:pt x="1832" y="1724"/>
                    </a:cubicBezTo>
                    <a:cubicBezTo>
                      <a:pt x="1837" y="1721"/>
                      <a:pt x="1843" y="1718"/>
                      <a:pt x="1849" y="1716"/>
                    </a:cubicBezTo>
                    <a:cubicBezTo>
                      <a:pt x="1875" y="1705"/>
                      <a:pt x="1840" y="1645"/>
                      <a:pt x="1853" y="1631"/>
                    </a:cubicBezTo>
                    <a:cubicBezTo>
                      <a:pt x="1866" y="1616"/>
                      <a:pt x="1879" y="1605"/>
                      <a:pt x="1918" y="1586"/>
                    </a:cubicBezTo>
                    <a:cubicBezTo>
                      <a:pt x="1958" y="1568"/>
                      <a:pt x="2015" y="1586"/>
                      <a:pt x="2036" y="1586"/>
                    </a:cubicBezTo>
                    <a:cubicBezTo>
                      <a:pt x="2058" y="1586"/>
                      <a:pt x="2102" y="1590"/>
                      <a:pt x="2124" y="1571"/>
                    </a:cubicBezTo>
                    <a:cubicBezTo>
                      <a:pt x="2146" y="1553"/>
                      <a:pt x="2163" y="1571"/>
                      <a:pt x="2189" y="1597"/>
                    </a:cubicBezTo>
                    <a:cubicBezTo>
                      <a:pt x="2215" y="1623"/>
                      <a:pt x="2233" y="1605"/>
                      <a:pt x="2264" y="1631"/>
                    </a:cubicBezTo>
                    <a:cubicBezTo>
                      <a:pt x="2294" y="1656"/>
                      <a:pt x="2316" y="1616"/>
                      <a:pt x="2347" y="1597"/>
                    </a:cubicBezTo>
                    <a:cubicBezTo>
                      <a:pt x="2377" y="1579"/>
                      <a:pt x="2399" y="1608"/>
                      <a:pt x="2412" y="1638"/>
                    </a:cubicBezTo>
                    <a:cubicBezTo>
                      <a:pt x="2425" y="1668"/>
                      <a:pt x="2469" y="1705"/>
                      <a:pt x="2499" y="1738"/>
                    </a:cubicBezTo>
                    <a:cubicBezTo>
                      <a:pt x="2530" y="1771"/>
                      <a:pt x="2574" y="1768"/>
                      <a:pt x="2626" y="1768"/>
                    </a:cubicBezTo>
                    <a:cubicBezTo>
                      <a:pt x="2679" y="1768"/>
                      <a:pt x="2661" y="1716"/>
                      <a:pt x="2661" y="1686"/>
                    </a:cubicBezTo>
                    <a:cubicBezTo>
                      <a:pt x="2661" y="1656"/>
                      <a:pt x="2705" y="1631"/>
                      <a:pt x="2735" y="1608"/>
                    </a:cubicBezTo>
                    <a:cubicBezTo>
                      <a:pt x="2766" y="1586"/>
                      <a:pt x="2779" y="1616"/>
                      <a:pt x="2805" y="1649"/>
                    </a:cubicBezTo>
                    <a:cubicBezTo>
                      <a:pt x="2831" y="1682"/>
                      <a:pt x="2862" y="1656"/>
                      <a:pt x="2888" y="1627"/>
                    </a:cubicBezTo>
                    <a:cubicBezTo>
                      <a:pt x="2914" y="1597"/>
                      <a:pt x="2932" y="1631"/>
                      <a:pt x="2949" y="1656"/>
                    </a:cubicBezTo>
                    <a:cubicBezTo>
                      <a:pt x="2967" y="1682"/>
                      <a:pt x="2997" y="1649"/>
                      <a:pt x="2997" y="1619"/>
                    </a:cubicBezTo>
                    <a:cubicBezTo>
                      <a:pt x="2997" y="1590"/>
                      <a:pt x="3015" y="1575"/>
                      <a:pt x="3011" y="1530"/>
                    </a:cubicBezTo>
                    <a:cubicBezTo>
                      <a:pt x="3006" y="1486"/>
                      <a:pt x="2971" y="1504"/>
                      <a:pt x="2928" y="1501"/>
                    </a:cubicBezTo>
                    <a:cubicBezTo>
                      <a:pt x="2884" y="1497"/>
                      <a:pt x="2853" y="1475"/>
                      <a:pt x="2831" y="1441"/>
                    </a:cubicBezTo>
                    <a:cubicBezTo>
                      <a:pt x="2810" y="1408"/>
                      <a:pt x="2753" y="1423"/>
                      <a:pt x="2696" y="1416"/>
                    </a:cubicBezTo>
                    <a:cubicBezTo>
                      <a:pt x="2639" y="1408"/>
                      <a:pt x="2644" y="1367"/>
                      <a:pt x="2661" y="1323"/>
                    </a:cubicBezTo>
                    <a:cubicBezTo>
                      <a:pt x="2679" y="1278"/>
                      <a:pt x="2692" y="1319"/>
                      <a:pt x="2722" y="1353"/>
                    </a:cubicBezTo>
                    <a:cubicBezTo>
                      <a:pt x="2753" y="1386"/>
                      <a:pt x="2779" y="1371"/>
                      <a:pt x="2818" y="1382"/>
                    </a:cubicBezTo>
                    <a:cubicBezTo>
                      <a:pt x="2858" y="1393"/>
                      <a:pt x="2866" y="1375"/>
                      <a:pt x="2875" y="1341"/>
                    </a:cubicBezTo>
                    <a:cubicBezTo>
                      <a:pt x="2884" y="1308"/>
                      <a:pt x="2888" y="1282"/>
                      <a:pt x="2884" y="1234"/>
                    </a:cubicBezTo>
                    <a:cubicBezTo>
                      <a:pt x="2879" y="1186"/>
                      <a:pt x="2932" y="1208"/>
                      <a:pt x="2958" y="1182"/>
                    </a:cubicBezTo>
                    <a:cubicBezTo>
                      <a:pt x="2984" y="1156"/>
                      <a:pt x="2997" y="1134"/>
                      <a:pt x="2976" y="1115"/>
                    </a:cubicBezTo>
                    <a:cubicBezTo>
                      <a:pt x="2954" y="1097"/>
                      <a:pt x="2976" y="1063"/>
                      <a:pt x="2993" y="1067"/>
                    </a:cubicBezTo>
                    <a:cubicBezTo>
                      <a:pt x="3011" y="1071"/>
                      <a:pt x="3024" y="1060"/>
                      <a:pt x="3032" y="1026"/>
                    </a:cubicBezTo>
                    <a:cubicBezTo>
                      <a:pt x="3041" y="993"/>
                      <a:pt x="3032" y="1026"/>
                      <a:pt x="3059" y="1045"/>
                    </a:cubicBezTo>
                    <a:cubicBezTo>
                      <a:pt x="3085" y="1063"/>
                      <a:pt x="3089" y="1012"/>
                      <a:pt x="3089" y="997"/>
                    </a:cubicBezTo>
                    <a:cubicBezTo>
                      <a:pt x="3089" y="982"/>
                      <a:pt x="3107" y="967"/>
                      <a:pt x="3124" y="926"/>
                    </a:cubicBezTo>
                    <a:cubicBezTo>
                      <a:pt x="3142" y="886"/>
                      <a:pt x="3115" y="848"/>
                      <a:pt x="3085" y="8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22F85D71-9C7D-2747-B4A0-63435CE8B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5"/>
                <a:ext cx="1343" cy="1064"/>
              </a:xfrm>
              <a:custGeom>
                <a:avLst/>
                <a:gdLst>
                  <a:gd name="T0" fmla="*/ 2816 w 2901"/>
                  <a:gd name="T1" fmla="*/ 823 h 2299"/>
                  <a:gd name="T2" fmla="*/ 2595 w 2901"/>
                  <a:gd name="T3" fmla="*/ 966 h 2299"/>
                  <a:gd name="T4" fmla="*/ 2459 w 2901"/>
                  <a:gd name="T5" fmla="*/ 1101 h 2299"/>
                  <a:gd name="T6" fmla="*/ 2172 w 2901"/>
                  <a:gd name="T7" fmla="*/ 1175 h 2299"/>
                  <a:gd name="T8" fmla="*/ 2095 w 2901"/>
                  <a:gd name="T9" fmla="*/ 1030 h 2299"/>
                  <a:gd name="T10" fmla="*/ 1971 w 2901"/>
                  <a:gd name="T11" fmla="*/ 915 h 2299"/>
                  <a:gd name="T12" fmla="*/ 1823 w 2901"/>
                  <a:gd name="T13" fmla="*/ 855 h 2299"/>
                  <a:gd name="T14" fmla="*/ 1589 w 2901"/>
                  <a:gd name="T15" fmla="*/ 817 h 2299"/>
                  <a:gd name="T16" fmla="*/ 1344 w 2901"/>
                  <a:gd name="T17" fmla="*/ 713 h 2299"/>
                  <a:gd name="T18" fmla="*/ 1154 w 2901"/>
                  <a:gd name="T19" fmla="*/ 491 h 2299"/>
                  <a:gd name="T20" fmla="*/ 1073 w 2901"/>
                  <a:gd name="T21" fmla="*/ 352 h 2299"/>
                  <a:gd name="T22" fmla="*/ 954 w 2901"/>
                  <a:gd name="T23" fmla="*/ 188 h 2299"/>
                  <a:gd name="T24" fmla="*/ 814 w 2901"/>
                  <a:gd name="T25" fmla="*/ 82 h 2299"/>
                  <a:gd name="T26" fmla="*/ 641 w 2901"/>
                  <a:gd name="T27" fmla="*/ 75 h 2299"/>
                  <a:gd name="T28" fmla="*/ 330 w 2901"/>
                  <a:gd name="T29" fmla="*/ 32 h 2299"/>
                  <a:gd name="T30" fmla="*/ 64 w 2901"/>
                  <a:gd name="T31" fmla="*/ 131 h 2299"/>
                  <a:gd name="T32" fmla="*/ 99 w 2901"/>
                  <a:gd name="T33" fmla="*/ 248 h 2299"/>
                  <a:gd name="T34" fmla="*/ 210 w 2901"/>
                  <a:gd name="T35" fmla="*/ 370 h 2299"/>
                  <a:gd name="T36" fmla="*/ 348 w 2901"/>
                  <a:gd name="T37" fmla="*/ 403 h 2299"/>
                  <a:gd name="T38" fmla="*/ 623 w 2901"/>
                  <a:gd name="T39" fmla="*/ 576 h 2299"/>
                  <a:gd name="T40" fmla="*/ 920 w 2901"/>
                  <a:gd name="T41" fmla="*/ 505 h 2299"/>
                  <a:gd name="T42" fmla="*/ 970 w 2901"/>
                  <a:gd name="T43" fmla="*/ 724 h 2299"/>
                  <a:gd name="T44" fmla="*/ 961 w 2901"/>
                  <a:gd name="T45" fmla="*/ 1069 h 2299"/>
                  <a:gd name="T46" fmla="*/ 911 w 2901"/>
                  <a:gd name="T47" fmla="*/ 1289 h 2299"/>
                  <a:gd name="T48" fmla="*/ 835 w 2901"/>
                  <a:gd name="T49" fmla="*/ 1269 h 2299"/>
                  <a:gd name="T50" fmla="*/ 605 w 2901"/>
                  <a:gd name="T51" fmla="*/ 1563 h 2299"/>
                  <a:gd name="T52" fmla="*/ 721 w 2901"/>
                  <a:gd name="T53" fmla="*/ 1730 h 2299"/>
                  <a:gd name="T54" fmla="*/ 813 w 2901"/>
                  <a:gd name="T55" fmla="*/ 1775 h 2299"/>
                  <a:gd name="T56" fmla="*/ 766 w 2901"/>
                  <a:gd name="T57" fmla="*/ 1889 h 2299"/>
                  <a:gd name="T58" fmla="*/ 934 w 2901"/>
                  <a:gd name="T59" fmla="*/ 1865 h 2299"/>
                  <a:gd name="T60" fmla="*/ 1114 w 2901"/>
                  <a:gd name="T61" fmla="*/ 2027 h 2299"/>
                  <a:gd name="T62" fmla="*/ 1330 w 2901"/>
                  <a:gd name="T63" fmla="*/ 1982 h 2299"/>
                  <a:gd name="T64" fmla="*/ 1520 w 2901"/>
                  <a:gd name="T65" fmla="*/ 1990 h 2299"/>
                  <a:gd name="T66" fmla="*/ 1651 w 2901"/>
                  <a:gd name="T67" fmla="*/ 2118 h 2299"/>
                  <a:gd name="T68" fmla="*/ 1868 w 2901"/>
                  <a:gd name="T69" fmla="*/ 2210 h 2299"/>
                  <a:gd name="T70" fmla="*/ 1914 w 2901"/>
                  <a:gd name="T71" fmla="*/ 2071 h 2299"/>
                  <a:gd name="T72" fmla="*/ 1976 w 2901"/>
                  <a:gd name="T73" fmla="*/ 2205 h 2299"/>
                  <a:gd name="T74" fmla="*/ 2156 w 2901"/>
                  <a:gd name="T75" fmla="*/ 2255 h 2299"/>
                  <a:gd name="T76" fmla="*/ 2284 w 2901"/>
                  <a:gd name="T77" fmla="*/ 2138 h 2299"/>
                  <a:gd name="T78" fmla="*/ 2431 w 2901"/>
                  <a:gd name="T79" fmla="*/ 2205 h 2299"/>
                  <a:gd name="T80" fmla="*/ 2507 w 2901"/>
                  <a:gd name="T81" fmla="*/ 1988 h 2299"/>
                  <a:gd name="T82" fmla="*/ 2515 w 2901"/>
                  <a:gd name="T83" fmla="*/ 1808 h 2299"/>
                  <a:gd name="T84" fmla="*/ 2733 w 2901"/>
                  <a:gd name="T85" fmla="*/ 1728 h 2299"/>
                  <a:gd name="T86" fmla="*/ 2800 w 2901"/>
                  <a:gd name="T87" fmla="*/ 1657 h 2299"/>
                  <a:gd name="T88" fmla="*/ 2824 w 2901"/>
                  <a:gd name="T89" fmla="*/ 1501 h 2299"/>
                  <a:gd name="T90" fmla="*/ 2857 w 2901"/>
                  <a:gd name="T91" fmla="*/ 1357 h 2299"/>
                  <a:gd name="T92" fmla="*/ 2834 w 2901"/>
                  <a:gd name="T93" fmla="*/ 1193 h 2299"/>
                  <a:gd name="T94" fmla="*/ 2870 w 2901"/>
                  <a:gd name="T95" fmla="*/ 1063 h 2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01" h="2299">
                    <a:moveTo>
                      <a:pt x="2867" y="958"/>
                    </a:moveTo>
                    <a:cubicBezTo>
                      <a:pt x="2834" y="938"/>
                      <a:pt x="2815" y="941"/>
                      <a:pt x="2819" y="905"/>
                    </a:cubicBezTo>
                    <a:cubicBezTo>
                      <a:pt x="2824" y="869"/>
                      <a:pt x="2841" y="823"/>
                      <a:pt x="2816" y="823"/>
                    </a:cubicBezTo>
                    <a:cubicBezTo>
                      <a:pt x="2792" y="823"/>
                      <a:pt x="2754" y="840"/>
                      <a:pt x="2728" y="859"/>
                    </a:cubicBezTo>
                    <a:cubicBezTo>
                      <a:pt x="2701" y="879"/>
                      <a:pt x="2665" y="895"/>
                      <a:pt x="2647" y="919"/>
                    </a:cubicBezTo>
                    <a:cubicBezTo>
                      <a:pt x="2629" y="942"/>
                      <a:pt x="2624" y="966"/>
                      <a:pt x="2595" y="966"/>
                    </a:cubicBezTo>
                    <a:cubicBezTo>
                      <a:pt x="2566" y="966"/>
                      <a:pt x="2538" y="976"/>
                      <a:pt x="2525" y="998"/>
                    </a:cubicBezTo>
                    <a:cubicBezTo>
                      <a:pt x="2511" y="1020"/>
                      <a:pt x="2475" y="1056"/>
                      <a:pt x="2479" y="1077"/>
                    </a:cubicBezTo>
                    <a:cubicBezTo>
                      <a:pt x="2482" y="1098"/>
                      <a:pt x="2485" y="1091"/>
                      <a:pt x="2459" y="1101"/>
                    </a:cubicBezTo>
                    <a:cubicBezTo>
                      <a:pt x="2433" y="1111"/>
                      <a:pt x="2377" y="1127"/>
                      <a:pt x="2351" y="1140"/>
                    </a:cubicBezTo>
                    <a:cubicBezTo>
                      <a:pt x="2325" y="1152"/>
                      <a:pt x="2258" y="1138"/>
                      <a:pt x="2238" y="1163"/>
                    </a:cubicBezTo>
                    <a:cubicBezTo>
                      <a:pt x="2218" y="1189"/>
                      <a:pt x="2194" y="1200"/>
                      <a:pt x="2172" y="1175"/>
                    </a:cubicBezTo>
                    <a:cubicBezTo>
                      <a:pt x="2151" y="1150"/>
                      <a:pt x="2140" y="1122"/>
                      <a:pt x="2113" y="1109"/>
                    </a:cubicBezTo>
                    <a:cubicBezTo>
                      <a:pt x="2087" y="1097"/>
                      <a:pt x="2076" y="1098"/>
                      <a:pt x="2090" y="1080"/>
                    </a:cubicBezTo>
                    <a:cubicBezTo>
                      <a:pt x="2105" y="1062"/>
                      <a:pt x="2113" y="1047"/>
                      <a:pt x="2095" y="1030"/>
                    </a:cubicBezTo>
                    <a:cubicBezTo>
                      <a:pt x="2077" y="1013"/>
                      <a:pt x="2035" y="1002"/>
                      <a:pt x="2035" y="977"/>
                    </a:cubicBezTo>
                    <a:cubicBezTo>
                      <a:pt x="2035" y="952"/>
                      <a:pt x="2036" y="926"/>
                      <a:pt x="2022" y="916"/>
                    </a:cubicBezTo>
                    <a:cubicBezTo>
                      <a:pt x="2007" y="906"/>
                      <a:pt x="1979" y="895"/>
                      <a:pt x="1971" y="915"/>
                    </a:cubicBezTo>
                    <a:cubicBezTo>
                      <a:pt x="1963" y="934"/>
                      <a:pt x="1964" y="934"/>
                      <a:pt x="1928" y="919"/>
                    </a:cubicBezTo>
                    <a:cubicBezTo>
                      <a:pt x="1892" y="904"/>
                      <a:pt x="1874" y="898"/>
                      <a:pt x="1863" y="888"/>
                    </a:cubicBezTo>
                    <a:cubicBezTo>
                      <a:pt x="1851" y="879"/>
                      <a:pt x="1828" y="865"/>
                      <a:pt x="1823" y="855"/>
                    </a:cubicBezTo>
                    <a:cubicBezTo>
                      <a:pt x="1819" y="845"/>
                      <a:pt x="1786" y="812"/>
                      <a:pt x="1763" y="829"/>
                    </a:cubicBezTo>
                    <a:cubicBezTo>
                      <a:pt x="1740" y="845"/>
                      <a:pt x="1715" y="863"/>
                      <a:pt x="1684" y="851"/>
                    </a:cubicBezTo>
                    <a:cubicBezTo>
                      <a:pt x="1653" y="838"/>
                      <a:pt x="1612" y="802"/>
                      <a:pt x="1589" y="817"/>
                    </a:cubicBezTo>
                    <a:cubicBezTo>
                      <a:pt x="1566" y="833"/>
                      <a:pt x="1479" y="873"/>
                      <a:pt x="1452" y="852"/>
                    </a:cubicBezTo>
                    <a:cubicBezTo>
                      <a:pt x="1424" y="831"/>
                      <a:pt x="1362" y="833"/>
                      <a:pt x="1362" y="792"/>
                    </a:cubicBezTo>
                    <a:cubicBezTo>
                      <a:pt x="1362" y="752"/>
                      <a:pt x="1378" y="733"/>
                      <a:pt x="1344" y="713"/>
                    </a:cubicBezTo>
                    <a:cubicBezTo>
                      <a:pt x="1309" y="694"/>
                      <a:pt x="1293" y="677"/>
                      <a:pt x="1291" y="655"/>
                    </a:cubicBezTo>
                    <a:cubicBezTo>
                      <a:pt x="1289" y="633"/>
                      <a:pt x="1276" y="596"/>
                      <a:pt x="1258" y="584"/>
                    </a:cubicBezTo>
                    <a:cubicBezTo>
                      <a:pt x="1240" y="571"/>
                      <a:pt x="1149" y="507"/>
                      <a:pt x="1154" y="491"/>
                    </a:cubicBezTo>
                    <a:cubicBezTo>
                      <a:pt x="1158" y="474"/>
                      <a:pt x="1176" y="462"/>
                      <a:pt x="1152" y="444"/>
                    </a:cubicBezTo>
                    <a:cubicBezTo>
                      <a:pt x="1127" y="425"/>
                      <a:pt x="1093" y="417"/>
                      <a:pt x="1093" y="399"/>
                    </a:cubicBezTo>
                    <a:cubicBezTo>
                      <a:pt x="1093" y="381"/>
                      <a:pt x="1103" y="366"/>
                      <a:pt x="1073" y="352"/>
                    </a:cubicBezTo>
                    <a:cubicBezTo>
                      <a:pt x="1044" y="338"/>
                      <a:pt x="1029" y="328"/>
                      <a:pt x="1029" y="298"/>
                    </a:cubicBezTo>
                    <a:cubicBezTo>
                      <a:pt x="1029" y="267"/>
                      <a:pt x="1004" y="256"/>
                      <a:pt x="991" y="245"/>
                    </a:cubicBezTo>
                    <a:cubicBezTo>
                      <a:pt x="978" y="234"/>
                      <a:pt x="985" y="204"/>
                      <a:pt x="954" y="188"/>
                    </a:cubicBezTo>
                    <a:cubicBezTo>
                      <a:pt x="923" y="171"/>
                      <a:pt x="896" y="181"/>
                      <a:pt x="896" y="159"/>
                    </a:cubicBezTo>
                    <a:cubicBezTo>
                      <a:pt x="896" y="136"/>
                      <a:pt x="900" y="121"/>
                      <a:pt x="870" y="111"/>
                    </a:cubicBezTo>
                    <a:cubicBezTo>
                      <a:pt x="841" y="102"/>
                      <a:pt x="826" y="97"/>
                      <a:pt x="814" y="82"/>
                    </a:cubicBezTo>
                    <a:cubicBezTo>
                      <a:pt x="803" y="67"/>
                      <a:pt x="773" y="56"/>
                      <a:pt x="759" y="49"/>
                    </a:cubicBezTo>
                    <a:cubicBezTo>
                      <a:pt x="744" y="42"/>
                      <a:pt x="724" y="32"/>
                      <a:pt x="711" y="39"/>
                    </a:cubicBezTo>
                    <a:cubicBezTo>
                      <a:pt x="698" y="46"/>
                      <a:pt x="669" y="72"/>
                      <a:pt x="641" y="75"/>
                    </a:cubicBezTo>
                    <a:cubicBezTo>
                      <a:pt x="613" y="78"/>
                      <a:pt x="569" y="56"/>
                      <a:pt x="539" y="42"/>
                    </a:cubicBezTo>
                    <a:cubicBezTo>
                      <a:pt x="510" y="28"/>
                      <a:pt x="447" y="0"/>
                      <a:pt x="426" y="6"/>
                    </a:cubicBezTo>
                    <a:cubicBezTo>
                      <a:pt x="405" y="11"/>
                      <a:pt x="344" y="17"/>
                      <a:pt x="330" y="32"/>
                    </a:cubicBezTo>
                    <a:cubicBezTo>
                      <a:pt x="315" y="47"/>
                      <a:pt x="285" y="67"/>
                      <a:pt x="246" y="68"/>
                    </a:cubicBezTo>
                    <a:cubicBezTo>
                      <a:pt x="207" y="70"/>
                      <a:pt x="164" y="68"/>
                      <a:pt x="138" y="88"/>
                    </a:cubicBezTo>
                    <a:cubicBezTo>
                      <a:pt x="112" y="107"/>
                      <a:pt x="97" y="120"/>
                      <a:pt x="64" y="131"/>
                    </a:cubicBezTo>
                    <a:cubicBezTo>
                      <a:pt x="56" y="134"/>
                      <a:pt x="46" y="136"/>
                      <a:pt x="36" y="137"/>
                    </a:cubicBezTo>
                    <a:cubicBezTo>
                      <a:pt x="45" y="150"/>
                      <a:pt x="55" y="162"/>
                      <a:pt x="66" y="170"/>
                    </a:cubicBezTo>
                    <a:cubicBezTo>
                      <a:pt x="105" y="198"/>
                      <a:pt x="131" y="209"/>
                      <a:pt x="99" y="248"/>
                    </a:cubicBezTo>
                    <a:cubicBezTo>
                      <a:pt x="66" y="286"/>
                      <a:pt x="0" y="342"/>
                      <a:pt x="66" y="353"/>
                    </a:cubicBezTo>
                    <a:cubicBezTo>
                      <a:pt x="131" y="364"/>
                      <a:pt x="138" y="353"/>
                      <a:pt x="164" y="387"/>
                    </a:cubicBezTo>
                    <a:cubicBezTo>
                      <a:pt x="190" y="420"/>
                      <a:pt x="210" y="403"/>
                      <a:pt x="210" y="370"/>
                    </a:cubicBezTo>
                    <a:cubicBezTo>
                      <a:pt x="210" y="336"/>
                      <a:pt x="236" y="309"/>
                      <a:pt x="256" y="336"/>
                    </a:cubicBezTo>
                    <a:cubicBezTo>
                      <a:pt x="275" y="364"/>
                      <a:pt x="282" y="375"/>
                      <a:pt x="308" y="375"/>
                    </a:cubicBezTo>
                    <a:cubicBezTo>
                      <a:pt x="334" y="375"/>
                      <a:pt x="348" y="353"/>
                      <a:pt x="348" y="403"/>
                    </a:cubicBezTo>
                    <a:cubicBezTo>
                      <a:pt x="348" y="453"/>
                      <a:pt x="361" y="492"/>
                      <a:pt x="367" y="526"/>
                    </a:cubicBezTo>
                    <a:cubicBezTo>
                      <a:pt x="374" y="559"/>
                      <a:pt x="400" y="598"/>
                      <a:pt x="452" y="603"/>
                    </a:cubicBezTo>
                    <a:cubicBezTo>
                      <a:pt x="505" y="609"/>
                      <a:pt x="570" y="587"/>
                      <a:pt x="623" y="576"/>
                    </a:cubicBezTo>
                    <a:cubicBezTo>
                      <a:pt x="675" y="564"/>
                      <a:pt x="701" y="581"/>
                      <a:pt x="741" y="542"/>
                    </a:cubicBezTo>
                    <a:cubicBezTo>
                      <a:pt x="780" y="503"/>
                      <a:pt x="773" y="448"/>
                      <a:pt x="839" y="453"/>
                    </a:cubicBezTo>
                    <a:cubicBezTo>
                      <a:pt x="905" y="459"/>
                      <a:pt x="878" y="474"/>
                      <a:pt x="920" y="505"/>
                    </a:cubicBezTo>
                    <a:cubicBezTo>
                      <a:pt x="961" y="537"/>
                      <a:pt x="1007" y="546"/>
                      <a:pt x="1009" y="574"/>
                    </a:cubicBezTo>
                    <a:cubicBezTo>
                      <a:pt x="1012" y="602"/>
                      <a:pt x="963" y="620"/>
                      <a:pt x="981" y="648"/>
                    </a:cubicBezTo>
                    <a:cubicBezTo>
                      <a:pt x="998" y="676"/>
                      <a:pt x="983" y="705"/>
                      <a:pt x="970" y="724"/>
                    </a:cubicBezTo>
                    <a:cubicBezTo>
                      <a:pt x="957" y="742"/>
                      <a:pt x="933" y="789"/>
                      <a:pt x="937" y="831"/>
                    </a:cubicBezTo>
                    <a:cubicBezTo>
                      <a:pt x="942" y="874"/>
                      <a:pt x="931" y="920"/>
                      <a:pt x="955" y="948"/>
                    </a:cubicBezTo>
                    <a:cubicBezTo>
                      <a:pt x="979" y="976"/>
                      <a:pt x="990" y="1050"/>
                      <a:pt x="961" y="1069"/>
                    </a:cubicBezTo>
                    <a:cubicBezTo>
                      <a:pt x="933" y="1087"/>
                      <a:pt x="911" y="1094"/>
                      <a:pt x="911" y="1119"/>
                    </a:cubicBezTo>
                    <a:cubicBezTo>
                      <a:pt x="911" y="1143"/>
                      <a:pt x="891" y="1174"/>
                      <a:pt x="896" y="1204"/>
                    </a:cubicBezTo>
                    <a:cubicBezTo>
                      <a:pt x="900" y="1233"/>
                      <a:pt x="896" y="1269"/>
                      <a:pt x="911" y="1289"/>
                    </a:cubicBezTo>
                    <a:cubicBezTo>
                      <a:pt x="926" y="1309"/>
                      <a:pt x="933" y="1367"/>
                      <a:pt x="911" y="1356"/>
                    </a:cubicBezTo>
                    <a:cubicBezTo>
                      <a:pt x="889" y="1345"/>
                      <a:pt x="867" y="1335"/>
                      <a:pt x="861" y="1309"/>
                    </a:cubicBezTo>
                    <a:cubicBezTo>
                      <a:pt x="854" y="1283"/>
                      <a:pt x="861" y="1239"/>
                      <a:pt x="835" y="1269"/>
                    </a:cubicBezTo>
                    <a:cubicBezTo>
                      <a:pt x="808" y="1298"/>
                      <a:pt x="806" y="1326"/>
                      <a:pt x="771" y="1365"/>
                    </a:cubicBezTo>
                    <a:cubicBezTo>
                      <a:pt x="736" y="1404"/>
                      <a:pt x="686" y="1452"/>
                      <a:pt x="666" y="1484"/>
                    </a:cubicBezTo>
                    <a:cubicBezTo>
                      <a:pt x="647" y="1515"/>
                      <a:pt x="629" y="1545"/>
                      <a:pt x="605" y="1563"/>
                    </a:cubicBezTo>
                    <a:cubicBezTo>
                      <a:pt x="581" y="1582"/>
                      <a:pt x="562" y="1624"/>
                      <a:pt x="579" y="1645"/>
                    </a:cubicBezTo>
                    <a:cubicBezTo>
                      <a:pt x="597" y="1665"/>
                      <a:pt x="640" y="1684"/>
                      <a:pt x="658" y="1699"/>
                    </a:cubicBezTo>
                    <a:cubicBezTo>
                      <a:pt x="675" y="1713"/>
                      <a:pt x="673" y="1721"/>
                      <a:pt x="721" y="1730"/>
                    </a:cubicBezTo>
                    <a:cubicBezTo>
                      <a:pt x="769" y="1739"/>
                      <a:pt x="776" y="1750"/>
                      <a:pt x="806" y="1732"/>
                    </a:cubicBezTo>
                    <a:cubicBezTo>
                      <a:pt x="837" y="1713"/>
                      <a:pt x="843" y="1712"/>
                      <a:pt x="843" y="1728"/>
                    </a:cubicBezTo>
                    <a:cubicBezTo>
                      <a:pt x="843" y="1745"/>
                      <a:pt x="835" y="1767"/>
                      <a:pt x="813" y="1775"/>
                    </a:cubicBezTo>
                    <a:cubicBezTo>
                      <a:pt x="791" y="1782"/>
                      <a:pt x="736" y="1776"/>
                      <a:pt x="730" y="1799"/>
                    </a:cubicBezTo>
                    <a:cubicBezTo>
                      <a:pt x="723" y="1821"/>
                      <a:pt x="712" y="1849"/>
                      <a:pt x="728" y="1864"/>
                    </a:cubicBezTo>
                    <a:cubicBezTo>
                      <a:pt x="739" y="1875"/>
                      <a:pt x="763" y="1878"/>
                      <a:pt x="766" y="1889"/>
                    </a:cubicBezTo>
                    <a:cubicBezTo>
                      <a:pt x="776" y="1887"/>
                      <a:pt x="789" y="1883"/>
                      <a:pt x="806" y="1879"/>
                    </a:cubicBezTo>
                    <a:cubicBezTo>
                      <a:pt x="852" y="1868"/>
                      <a:pt x="849" y="1854"/>
                      <a:pt x="878" y="1854"/>
                    </a:cubicBezTo>
                    <a:cubicBezTo>
                      <a:pt x="908" y="1854"/>
                      <a:pt x="918" y="1838"/>
                      <a:pt x="934" y="1865"/>
                    </a:cubicBezTo>
                    <a:cubicBezTo>
                      <a:pt x="950" y="1893"/>
                      <a:pt x="937" y="1932"/>
                      <a:pt x="970" y="1949"/>
                    </a:cubicBezTo>
                    <a:cubicBezTo>
                      <a:pt x="1003" y="1965"/>
                      <a:pt x="1000" y="1979"/>
                      <a:pt x="1039" y="2007"/>
                    </a:cubicBezTo>
                    <a:cubicBezTo>
                      <a:pt x="1078" y="2035"/>
                      <a:pt x="1085" y="2041"/>
                      <a:pt x="1114" y="2027"/>
                    </a:cubicBezTo>
                    <a:cubicBezTo>
                      <a:pt x="1144" y="2013"/>
                      <a:pt x="1144" y="1988"/>
                      <a:pt x="1176" y="1999"/>
                    </a:cubicBezTo>
                    <a:cubicBezTo>
                      <a:pt x="1209" y="2010"/>
                      <a:pt x="1212" y="2021"/>
                      <a:pt x="1242" y="2004"/>
                    </a:cubicBezTo>
                    <a:cubicBezTo>
                      <a:pt x="1271" y="1988"/>
                      <a:pt x="1304" y="1952"/>
                      <a:pt x="1330" y="1982"/>
                    </a:cubicBezTo>
                    <a:cubicBezTo>
                      <a:pt x="1357" y="2013"/>
                      <a:pt x="1334" y="2021"/>
                      <a:pt x="1383" y="2024"/>
                    </a:cubicBezTo>
                    <a:cubicBezTo>
                      <a:pt x="1432" y="2027"/>
                      <a:pt x="1435" y="2038"/>
                      <a:pt x="1455" y="2018"/>
                    </a:cubicBezTo>
                    <a:cubicBezTo>
                      <a:pt x="1475" y="1999"/>
                      <a:pt x="1475" y="1985"/>
                      <a:pt x="1520" y="1990"/>
                    </a:cubicBezTo>
                    <a:cubicBezTo>
                      <a:pt x="1566" y="1996"/>
                      <a:pt x="1609" y="2013"/>
                      <a:pt x="1625" y="2027"/>
                    </a:cubicBezTo>
                    <a:cubicBezTo>
                      <a:pt x="1642" y="2041"/>
                      <a:pt x="1632" y="2054"/>
                      <a:pt x="1619" y="2077"/>
                    </a:cubicBezTo>
                    <a:cubicBezTo>
                      <a:pt x="1606" y="2099"/>
                      <a:pt x="1619" y="2116"/>
                      <a:pt x="1651" y="2118"/>
                    </a:cubicBezTo>
                    <a:cubicBezTo>
                      <a:pt x="1684" y="2121"/>
                      <a:pt x="1737" y="2077"/>
                      <a:pt x="1746" y="2107"/>
                    </a:cubicBezTo>
                    <a:cubicBezTo>
                      <a:pt x="1756" y="2138"/>
                      <a:pt x="1766" y="2166"/>
                      <a:pt x="1796" y="2188"/>
                    </a:cubicBezTo>
                    <a:cubicBezTo>
                      <a:pt x="1825" y="2210"/>
                      <a:pt x="1851" y="2210"/>
                      <a:pt x="1868" y="2210"/>
                    </a:cubicBezTo>
                    <a:cubicBezTo>
                      <a:pt x="1884" y="2210"/>
                      <a:pt x="1907" y="2199"/>
                      <a:pt x="1891" y="2180"/>
                    </a:cubicBezTo>
                    <a:cubicBezTo>
                      <a:pt x="1874" y="2160"/>
                      <a:pt x="1851" y="2149"/>
                      <a:pt x="1855" y="2118"/>
                    </a:cubicBezTo>
                    <a:cubicBezTo>
                      <a:pt x="1858" y="2088"/>
                      <a:pt x="1874" y="2068"/>
                      <a:pt x="1914" y="2071"/>
                    </a:cubicBezTo>
                    <a:cubicBezTo>
                      <a:pt x="1953" y="2074"/>
                      <a:pt x="1943" y="2082"/>
                      <a:pt x="1943" y="2107"/>
                    </a:cubicBezTo>
                    <a:cubicBezTo>
                      <a:pt x="1943" y="2132"/>
                      <a:pt x="1923" y="2149"/>
                      <a:pt x="1946" y="2166"/>
                    </a:cubicBezTo>
                    <a:cubicBezTo>
                      <a:pt x="1969" y="2182"/>
                      <a:pt x="1976" y="2185"/>
                      <a:pt x="1976" y="2205"/>
                    </a:cubicBezTo>
                    <a:cubicBezTo>
                      <a:pt x="1976" y="2224"/>
                      <a:pt x="2041" y="2221"/>
                      <a:pt x="2054" y="2252"/>
                    </a:cubicBezTo>
                    <a:cubicBezTo>
                      <a:pt x="2068" y="2282"/>
                      <a:pt x="2081" y="2299"/>
                      <a:pt x="2110" y="2296"/>
                    </a:cubicBezTo>
                    <a:cubicBezTo>
                      <a:pt x="2140" y="2293"/>
                      <a:pt x="2159" y="2288"/>
                      <a:pt x="2156" y="2255"/>
                    </a:cubicBezTo>
                    <a:cubicBezTo>
                      <a:pt x="2153" y="2221"/>
                      <a:pt x="2136" y="2207"/>
                      <a:pt x="2169" y="2199"/>
                    </a:cubicBezTo>
                    <a:cubicBezTo>
                      <a:pt x="2202" y="2191"/>
                      <a:pt x="2228" y="2196"/>
                      <a:pt x="2241" y="2168"/>
                    </a:cubicBezTo>
                    <a:cubicBezTo>
                      <a:pt x="2254" y="2141"/>
                      <a:pt x="2274" y="2110"/>
                      <a:pt x="2284" y="2138"/>
                    </a:cubicBezTo>
                    <a:cubicBezTo>
                      <a:pt x="2294" y="2166"/>
                      <a:pt x="2297" y="2177"/>
                      <a:pt x="2330" y="2152"/>
                    </a:cubicBezTo>
                    <a:cubicBezTo>
                      <a:pt x="2362" y="2127"/>
                      <a:pt x="2336" y="2096"/>
                      <a:pt x="2376" y="2152"/>
                    </a:cubicBezTo>
                    <a:cubicBezTo>
                      <a:pt x="2415" y="2207"/>
                      <a:pt x="2395" y="2202"/>
                      <a:pt x="2431" y="2205"/>
                    </a:cubicBezTo>
                    <a:cubicBezTo>
                      <a:pt x="2460" y="2207"/>
                      <a:pt x="2517" y="2214"/>
                      <a:pt x="2587" y="2205"/>
                    </a:cubicBezTo>
                    <a:cubicBezTo>
                      <a:pt x="2577" y="2174"/>
                      <a:pt x="2552" y="2158"/>
                      <a:pt x="2552" y="2128"/>
                    </a:cubicBezTo>
                    <a:cubicBezTo>
                      <a:pt x="2552" y="2095"/>
                      <a:pt x="2539" y="2018"/>
                      <a:pt x="2507" y="1988"/>
                    </a:cubicBezTo>
                    <a:cubicBezTo>
                      <a:pt x="2474" y="1957"/>
                      <a:pt x="2457" y="1927"/>
                      <a:pt x="2438" y="1908"/>
                    </a:cubicBezTo>
                    <a:cubicBezTo>
                      <a:pt x="2418" y="1890"/>
                      <a:pt x="2405" y="1863"/>
                      <a:pt x="2436" y="1854"/>
                    </a:cubicBezTo>
                    <a:cubicBezTo>
                      <a:pt x="2467" y="1846"/>
                      <a:pt x="2510" y="1835"/>
                      <a:pt x="2515" y="1808"/>
                    </a:cubicBezTo>
                    <a:cubicBezTo>
                      <a:pt x="2520" y="1782"/>
                      <a:pt x="2533" y="1715"/>
                      <a:pt x="2559" y="1718"/>
                    </a:cubicBezTo>
                    <a:cubicBezTo>
                      <a:pt x="2585" y="1721"/>
                      <a:pt x="2621" y="1736"/>
                      <a:pt x="2661" y="1735"/>
                    </a:cubicBezTo>
                    <a:cubicBezTo>
                      <a:pt x="2700" y="1733"/>
                      <a:pt x="2718" y="1738"/>
                      <a:pt x="2733" y="1728"/>
                    </a:cubicBezTo>
                    <a:cubicBezTo>
                      <a:pt x="2747" y="1718"/>
                      <a:pt x="2751" y="1722"/>
                      <a:pt x="2760" y="1726"/>
                    </a:cubicBezTo>
                    <a:cubicBezTo>
                      <a:pt x="2770" y="1731"/>
                      <a:pt x="2806" y="1735"/>
                      <a:pt x="2810" y="1722"/>
                    </a:cubicBezTo>
                    <a:cubicBezTo>
                      <a:pt x="2813" y="1710"/>
                      <a:pt x="2811" y="1672"/>
                      <a:pt x="2800" y="1657"/>
                    </a:cubicBezTo>
                    <a:cubicBezTo>
                      <a:pt x="2788" y="1642"/>
                      <a:pt x="2775" y="1617"/>
                      <a:pt x="2795" y="1603"/>
                    </a:cubicBezTo>
                    <a:cubicBezTo>
                      <a:pt x="2815" y="1589"/>
                      <a:pt x="2847" y="1560"/>
                      <a:pt x="2831" y="1542"/>
                    </a:cubicBezTo>
                    <a:cubicBezTo>
                      <a:pt x="2815" y="1523"/>
                      <a:pt x="2805" y="1512"/>
                      <a:pt x="2824" y="1501"/>
                    </a:cubicBezTo>
                    <a:cubicBezTo>
                      <a:pt x="2844" y="1490"/>
                      <a:pt x="2857" y="1482"/>
                      <a:pt x="2851" y="1465"/>
                    </a:cubicBezTo>
                    <a:cubicBezTo>
                      <a:pt x="2844" y="1448"/>
                      <a:pt x="2813" y="1430"/>
                      <a:pt x="2839" y="1415"/>
                    </a:cubicBezTo>
                    <a:cubicBezTo>
                      <a:pt x="2865" y="1400"/>
                      <a:pt x="2877" y="1380"/>
                      <a:pt x="2857" y="1357"/>
                    </a:cubicBezTo>
                    <a:cubicBezTo>
                      <a:pt x="2837" y="1333"/>
                      <a:pt x="2811" y="1326"/>
                      <a:pt x="2836" y="1308"/>
                    </a:cubicBezTo>
                    <a:cubicBezTo>
                      <a:pt x="2860" y="1290"/>
                      <a:pt x="2851" y="1266"/>
                      <a:pt x="2836" y="1247"/>
                    </a:cubicBezTo>
                    <a:cubicBezTo>
                      <a:pt x="2821" y="1227"/>
                      <a:pt x="2826" y="1211"/>
                      <a:pt x="2834" y="1193"/>
                    </a:cubicBezTo>
                    <a:cubicBezTo>
                      <a:pt x="2842" y="1175"/>
                      <a:pt x="2859" y="1163"/>
                      <a:pt x="2841" y="1148"/>
                    </a:cubicBezTo>
                    <a:cubicBezTo>
                      <a:pt x="2823" y="1133"/>
                      <a:pt x="2810" y="1104"/>
                      <a:pt x="2828" y="1088"/>
                    </a:cubicBezTo>
                    <a:cubicBezTo>
                      <a:pt x="2846" y="1073"/>
                      <a:pt x="2854" y="1065"/>
                      <a:pt x="2870" y="1063"/>
                    </a:cubicBezTo>
                    <a:cubicBezTo>
                      <a:pt x="2887" y="1062"/>
                      <a:pt x="2901" y="1036"/>
                      <a:pt x="2901" y="1013"/>
                    </a:cubicBezTo>
                    <a:cubicBezTo>
                      <a:pt x="2901" y="991"/>
                      <a:pt x="2900" y="977"/>
                      <a:pt x="2867" y="958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50342335-16E0-5449-9E33-49224423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1" y="1174"/>
                <a:ext cx="677" cy="606"/>
              </a:xfrm>
              <a:custGeom>
                <a:avLst/>
                <a:gdLst>
                  <a:gd name="T0" fmla="*/ 1410 w 1462"/>
                  <a:gd name="T1" fmla="*/ 456 h 1310"/>
                  <a:gd name="T2" fmla="*/ 1321 w 1462"/>
                  <a:gd name="T3" fmla="*/ 328 h 1310"/>
                  <a:gd name="T4" fmla="*/ 1288 w 1462"/>
                  <a:gd name="T5" fmla="*/ 242 h 1310"/>
                  <a:gd name="T6" fmla="*/ 1187 w 1462"/>
                  <a:gd name="T7" fmla="*/ 148 h 1310"/>
                  <a:gd name="T8" fmla="*/ 1125 w 1462"/>
                  <a:gd name="T9" fmla="*/ 78 h 1310"/>
                  <a:gd name="T10" fmla="*/ 1056 w 1462"/>
                  <a:gd name="T11" fmla="*/ 117 h 1310"/>
                  <a:gd name="T12" fmla="*/ 1013 w 1462"/>
                  <a:gd name="T13" fmla="*/ 61 h 1310"/>
                  <a:gd name="T14" fmla="*/ 935 w 1462"/>
                  <a:gd name="T15" fmla="*/ 31 h 1310"/>
                  <a:gd name="T16" fmla="*/ 895 w 1462"/>
                  <a:gd name="T17" fmla="*/ 22 h 1310"/>
                  <a:gd name="T18" fmla="*/ 886 w 1462"/>
                  <a:gd name="T19" fmla="*/ 47 h 1310"/>
                  <a:gd name="T20" fmla="*/ 891 w 1462"/>
                  <a:gd name="T21" fmla="*/ 57 h 1310"/>
                  <a:gd name="T22" fmla="*/ 873 w 1462"/>
                  <a:gd name="T23" fmla="*/ 127 h 1310"/>
                  <a:gd name="T24" fmla="*/ 817 w 1462"/>
                  <a:gd name="T25" fmla="*/ 172 h 1310"/>
                  <a:gd name="T26" fmla="*/ 775 w 1462"/>
                  <a:gd name="T27" fmla="*/ 227 h 1310"/>
                  <a:gd name="T28" fmla="*/ 718 w 1462"/>
                  <a:gd name="T29" fmla="*/ 236 h 1310"/>
                  <a:gd name="T30" fmla="*/ 668 w 1462"/>
                  <a:gd name="T31" fmla="*/ 227 h 1310"/>
                  <a:gd name="T32" fmla="*/ 640 w 1462"/>
                  <a:gd name="T33" fmla="*/ 327 h 1310"/>
                  <a:gd name="T34" fmla="*/ 557 w 1462"/>
                  <a:gd name="T35" fmla="*/ 316 h 1310"/>
                  <a:gd name="T36" fmla="*/ 493 w 1462"/>
                  <a:gd name="T37" fmla="*/ 338 h 1310"/>
                  <a:gd name="T38" fmla="*/ 454 w 1462"/>
                  <a:gd name="T39" fmla="*/ 355 h 1310"/>
                  <a:gd name="T40" fmla="*/ 413 w 1462"/>
                  <a:gd name="T41" fmla="*/ 414 h 1310"/>
                  <a:gd name="T42" fmla="*/ 356 w 1462"/>
                  <a:gd name="T43" fmla="*/ 444 h 1310"/>
                  <a:gd name="T44" fmla="*/ 290 w 1462"/>
                  <a:gd name="T45" fmla="*/ 520 h 1310"/>
                  <a:gd name="T46" fmla="*/ 233 w 1462"/>
                  <a:gd name="T47" fmla="*/ 583 h 1310"/>
                  <a:gd name="T48" fmla="*/ 179 w 1462"/>
                  <a:gd name="T49" fmla="*/ 505 h 1310"/>
                  <a:gd name="T50" fmla="*/ 107 w 1462"/>
                  <a:gd name="T51" fmla="*/ 461 h 1310"/>
                  <a:gd name="T52" fmla="*/ 65 w 1462"/>
                  <a:gd name="T53" fmla="*/ 468 h 1310"/>
                  <a:gd name="T54" fmla="*/ 61 w 1462"/>
                  <a:gd name="T55" fmla="*/ 516 h 1310"/>
                  <a:gd name="T56" fmla="*/ 78 w 1462"/>
                  <a:gd name="T57" fmla="*/ 555 h 1310"/>
                  <a:gd name="T58" fmla="*/ 94 w 1462"/>
                  <a:gd name="T59" fmla="*/ 633 h 1310"/>
                  <a:gd name="T60" fmla="*/ 107 w 1462"/>
                  <a:gd name="T61" fmla="*/ 705 h 1310"/>
                  <a:gd name="T62" fmla="*/ 54 w 1462"/>
                  <a:gd name="T63" fmla="*/ 791 h 1310"/>
                  <a:gd name="T64" fmla="*/ 24 w 1462"/>
                  <a:gd name="T65" fmla="*/ 854 h 1310"/>
                  <a:gd name="T66" fmla="*/ 94 w 1462"/>
                  <a:gd name="T67" fmla="*/ 894 h 1310"/>
                  <a:gd name="T68" fmla="*/ 198 w 1462"/>
                  <a:gd name="T69" fmla="*/ 930 h 1310"/>
                  <a:gd name="T70" fmla="*/ 295 w 1462"/>
                  <a:gd name="T71" fmla="*/ 1052 h 1310"/>
                  <a:gd name="T72" fmla="*/ 415 w 1462"/>
                  <a:gd name="T73" fmla="*/ 928 h 1310"/>
                  <a:gd name="T74" fmla="*/ 550 w 1462"/>
                  <a:gd name="T75" fmla="*/ 757 h 1310"/>
                  <a:gd name="T76" fmla="*/ 716 w 1462"/>
                  <a:gd name="T77" fmla="*/ 791 h 1310"/>
                  <a:gd name="T78" fmla="*/ 764 w 1462"/>
                  <a:gd name="T79" fmla="*/ 872 h 1310"/>
                  <a:gd name="T80" fmla="*/ 672 w 1462"/>
                  <a:gd name="T81" fmla="*/ 991 h 1310"/>
                  <a:gd name="T82" fmla="*/ 633 w 1462"/>
                  <a:gd name="T83" fmla="*/ 1091 h 1310"/>
                  <a:gd name="T84" fmla="*/ 699 w 1462"/>
                  <a:gd name="T85" fmla="*/ 1139 h 1310"/>
                  <a:gd name="T86" fmla="*/ 725 w 1462"/>
                  <a:gd name="T87" fmla="*/ 1161 h 1310"/>
                  <a:gd name="T88" fmla="*/ 664 w 1462"/>
                  <a:gd name="T89" fmla="*/ 1228 h 1310"/>
                  <a:gd name="T90" fmla="*/ 620 w 1462"/>
                  <a:gd name="T91" fmla="*/ 1284 h 1310"/>
                  <a:gd name="T92" fmla="*/ 712 w 1462"/>
                  <a:gd name="T93" fmla="*/ 1269 h 1310"/>
                  <a:gd name="T94" fmla="*/ 830 w 1462"/>
                  <a:gd name="T95" fmla="*/ 1161 h 1310"/>
                  <a:gd name="T96" fmla="*/ 956 w 1462"/>
                  <a:gd name="T97" fmla="*/ 1028 h 1310"/>
                  <a:gd name="T98" fmla="*/ 1061 w 1462"/>
                  <a:gd name="T99" fmla="*/ 965 h 1310"/>
                  <a:gd name="T100" fmla="*/ 1170 w 1462"/>
                  <a:gd name="T101" fmla="*/ 920 h 1310"/>
                  <a:gd name="T102" fmla="*/ 1239 w 1462"/>
                  <a:gd name="T103" fmla="*/ 884 h 1310"/>
                  <a:gd name="T104" fmla="*/ 1262 w 1462"/>
                  <a:gd name="T105" fmla="*/ 802 h 1310"/>
                  <a:gd name="T106" fmla="*/ 1411 w 1462"/>
                  <a:gd name="T107" fmla="*/ 657 h 1310"/>
                  <a:gd name="T108" fmla="*/ 1460 w 1462"/>
                  <a:gd name="T109" fmla="*/ 630 h 1310"/>
                  <a:gd name="T110" fmla="*/ 1462 w 1462"/>
                  <a:gd name="T111" fmla="*/ 528 h 1310"/>
                  <a:gd name="T112" fmla="*/ 1410 w 1462"/>
                  <a:gd name="T113" fmla="*/ 456 h 1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62" h="1310">
                    <a:moveTo>
                      <a:pt x="1410" y="456"/>
                    </a:moveTo>
                    <a:cubicBezTo>
                      <a:pt x="1374" y="428"/>
                      <a:pt x="1321" y="384"/>
                      <a:pt x="1321" y="328"/>
                    </a:cubicBezTo>
                    <a:cubicBezTo>
                      <a:pt x="1321" y="273"/>
                      <a:pt x="1324" y="275"/>
                      <a:pt x="1288" y="242"/>
                    </a:cubicBezTo>
                    <a:cubicBezTo>
                      <a:pt x="1252" y="209"/>
                      <a:pt x="1213" y="195"/>
                      <a:pt x="1187" y="148"/>
                    </a:cubicBezTo>
                    <a:cubicBezTo>
                      <a:pt x="1161" y="100"/>
                      <a:pt x="1144" y="78"/>
                      <a:pt x="1125" y="78"/>
                    </a:cubicBezTo>
                    <a:cubicBezTo>
                      <a:pt x="1105" y="78"/>
                      <a:pt x="1098" y="173"/>
                      <a:pt x="1056" y="117"/>
                    </a:cubicBezTo>
                    <a:cubicBezTo>
                      <a:pt x="1013" y="61"/>
                      <a:pt x="1056" y="67"/>
                      <a:pt x="1013" y="61"/>
                    </a:cubicBezTo>
                    <a:cubicBezTo>
                      <a:pt x="971" y="56"/>
                      <a:pt x="957" y="47"/>
                      <a:pt x="935" y="31"/>
                    </a:cubicBezTo>
                    <a:cubicBezTo>
                      <a:pt x="912" y="14"/>
                      <a:pt x="908" y="0"/>
                      <a:pt x="895" y="22"/>
                    </a:cubicBezTo>
                    <a:cubicBezTo>
                      <a:pt x="890" y="31"/>
                      <a:pt x="888" y="40"/>
                      <a:pt x="886" y="47"/>
                    </a:cubicBezTo>
                    <a:cubicBezTo>
                      <a:pt x="888" y="49"/>
                      <a:pt x="890" y="52"/>
                      <a:pt x="891" y="57"/>
                    </a:cubicBezTo>
                    <a:cubicBezTo>
                      <a:pt x="895" y="81"/>
                      <a:pt x="908" y="105"/>
                      <a:pt x="873" y="127"/>
                    </a:cubicBezTo>
                    <a:cubicBezTo>
                      <a:pt x="838" y="149"/>
                      <a:pt x="817" y="140"/>
                      <a:pt x="817" y="172"/>
                    </a:cubicBezTo>
                    <a:cubicBezTo>
                      <a:pt x="817" y="203"/>
                      <a:pt x="797" y="222"/>
                      <a:pt x="775" y="227"/>
                    </a:cubicBezTo>
                    <a:cubicBezTo>
                      <a:pt x="753" y="233"/>
                      <a:pt x="734" y="246"/>
                      <a:pt x="718" y="236"/>
                    </a:cubicBezTo>
                    <a:cubicBezTo>
                      <a:pt x="703" y="227"/>
                      <a:pt x="675" y="211"/>
                      <a:pt x="668" y="227"/>
                    </a:cubicBezTo>
                    <a:cubicBezTo>
                      <a:pt x="662" y="244"/>
                      <a:pt x="681" y="331"/>
                      <a:pt x="640" y="327"/>
                    </a:cubicBezTo>
                    <a:cubicBezTo>
                      <a:pt x="598" y="324"/>
                      <a:pt x="576" y="285"/>
                      <a:pt x="557" y="316"/>
                    </a:cubicBezTo>
                    <a:cubicBezTo>
                      <a:pt x="537" y="348"/>
                      <a:pt x="513" y="338"/>
                      <a:pt x="493" y="338"/>
                    </a:cubicBezTo>
                    <a:cubicBezTo>
                      <a:pt x="474" y="338"/>
                      <a:pt x="458" y="331"/>
                      <a:pt x="454" y="355"/>
                    </a:cubicBezTo>
                    <a:cubicBezTo>
                      <a:pt x="450" y="379"/>
                      <a:pt x="441" y="401"/>
                      <a:pt x="413" y="414"/>
                    </a:cubicBezTo>
                    <a:cubicBezTo>
                      <a:pt x="384" y="427"/>
                      <a:pt x="373" y="424"/>
                      <a:pt x="356" y="444"/>
                    </a:cubicBezTo>
                    <a:cubicBezTo>
                      <a:pt x="338" y="464"/>
                      <a:pt x="297" y="494"/>
                      <a:pt x="290" y="520"/>
                    </a:cubicBezTo>
                    <a:cubicBezTo>
                      <a:pt x="284" y="546"/>
                      <a:pt x="260" y="620"/>
                      <a:pt x="233" y="583"/>
                    </a:cubicBezTo>
                    <a:cubicBezTo>
                      <a:pt x="207" y="546"/>
                      <a:pt x="209" y="535"/>
                      <a:pt x="179" y="505"/>
                    </a:cubicBezTo>
                    <a:cubicBezTo>
                      <a:pt x="148" y="476"/>
                      <a:pt x="124" y="487"/>
                      <a:pt x="107" y="461"/>
                    </a:cubicBezTo>
                    <a:cubicBezTo>
                      <a:pt x="89" y="435"/>
                      <a:pt x="72" y="453"/>
                      <a:pt x="65" y="468"/>
                    </a:cubicBezTo>
                    <a:cubicBezTo>
                      <a:pt x="59" y="483"/>
                      <a:pt x="35" y="503"/>
                      <a:pt x="61" y="516"/>
                    </a:cubicBezTo>
                    <a:cubicBezTo>
                      <a:pt x="87" y="529"/>
                      <a:pt x="78" y="539"/>
                      <a:pt x="78" y="555"/>
                    </a:cubicBezTo>
                    <a:cubicBezTo>
                      <a:pt x="78" y="572"/>
                      <a:pt x="70" y="600"/>
                      <a:pt x="94" y="633"/>
                    </a:cubicBezTo>
                    <a:cubicBezTo>
                      <a:pt x="118" y="666"/>
                      <a:pt x="129" y="681"/>
                      <a:pt x="107" y="705"/>
                    </a:cubicBezTo>
                    <a:cubicBezTo>
                      <a:pt x="85" y="729"/>
                      <a:pt x="59" y="763"/>
                      <a:pt x="54" y="791"/>
                    </a:cubicBezTo>
                    <a:cubicBezTo>
                      <a:pt x="50" y="818"/>
                      <a:pt x="0" y="818"/>
                      <a:pt x="24" y="854"/>
                    </a:cubicBezTo>
                    <a:cubicBezTo>
                      <a:pt x="48" y="889"/>
                      <a:pt x="63" y="891"/>
                      <a:pt x="94" y="894"/>
                    </a:cubicBezTo>
                    <a:cubicBezTo>
                      <a:pt x="124" y="898"/>
                      <a:pt x="190" y="907"/>
                      <a:pt x="198" y="930"/>
                    </a:cubicBezTo>
                    <a:cubicBezTo>
                      <a:pt x="206" y="949"/>
                      <a:pt x="264" y="1009"/>
                      <a:pt x="295" y="1052"/>
                    </a:cubicBezTo>
                    <a:cubicBezTo>
                      <a:pt x="330" y="1027"/>
                      <a:pt x="369" y="991"/>
                      <a:pt x="415" y="928"/>
                    </a:cubicBezTo>
                    <a:cubicBezTo>
                      <a:pt x="485" y="831"/>
                      <a:pt x="445" y="754"/>
                      <a:pt x="550" y="757"/>
                    </a:cubicBezTo>
                    <a:cubicBezTo>
                      <a:pt x="655" y="761"/>
                      <a:pt x="694" y="761"/>
                      <a:pt x="716" y="791"/>
                    </a:cubicBezTo>
                    <a:cubicBezTo>
                      <a:pt x="738" y="820"/>
                      <a:pt x="808" y="817"/>
                      <a:pt x="764" y="872"/>
                    </a:cubicBezTo>
                    <a:cubicBezTo>
                      <a:pt x="720" y="928"/>
                      <a:pt x="694" y="972"/>
                      <a:pt x="672" y="991"/>
                    </a:cubicBezTo>
                    <a:cubicBezTo>
                      <a:pt x="651" y="1009"/>
                      <a:pt x="594" y="1065"/>
                      <a:pt x="633" y="1091"/>
                    </a:cubicBezTo>
                    <a:cubicBezTo>
                      <a:pt x="672" y="1117"/>
                      <a:pt x="655" y="1135"/>
                      <a:pt x="699" y="1139"/>
                    </a:cubicBezTo>
                    <a:cubicBezTo>
                      <a:pt x="742" y="1143"/>
                      <a:pt x="738" y="1117"/>
                      <a:pt x="725" y="1161"/>
                    </a:cubicBezTo>
                    <a:cubicBezTo>
                      <a:pt x="712" y="1206"/>
                      <a:pt x="720" y="1213"/>
                      <a:pt x="664" y="1228"/>
                    </a:cubicBezTo>
                    <a:cubicBezTo>
                      <a:pt x="607" y="1243"/>
                      <a:pt x="616" y="1258"/>
                      <a:pt x="620" y="1284"/>
                    </a:cubicBezTo>
                    <a:cubicBezTo>
                      <a:pt x="624" y="1310"/>
                      <a:pt x="668" y="1295"/>
                      <a:pt x="712" y="1269"/>
                    </a:cubicBezTo>
                    <a:cubicBezTo>
                      <a:pt x="755" y="1243"/>
                      <a:pt x="803" y="1206"/>
                      <a:pt x="830" y="1161"/>
                    </a:cubicBezTo>
                    <a:cubicBezTo>
                      <a:pt x="856" y="1117"/>
                      <a:pt x="895" y="1057"/>
                      <a:pt x="956" y="1028"/>
                    </a:cubicBezTo>
                    <a:cubicBezTo>
                      <a:pt x="1018" y="998"/>
                      <a:pt x="1009" y="987"/>
                      <a:pt x="1061" y="965"/>
                    </a:cubicBezTo>
                    <a:cubicBezTo>
                      <a:pt x="1114" y="943"/>
                      <a:pt x="1127" y="935"/>
                      <a:pt x="1170" y="920"/>
                    </a:cubicBezTo>
                    <a:cubicBezTo>
                      <a:pt x="1202" y="909"/>
                      <a:pt x="1216" y="885"/>
                      <a:pt x="1239" y="884"/>
                    </a:cubicBezTo>
                    <a:cubicBezTo>
                      <a:pt x="1240" y="852"/>
                      <a:pt x="1245" y="812"/>
                      <a:pt x="1262" y="802"/>
                    </a:cubicBezTo>
                    <a:cubicBezTo>
                      <a:pt x="1293" y="783"/>
                      <a:pt x="1358" y="683"/>
                      <a:pt x="1411" y="657"/>
                    </a:cubicBezTo>
                    <a:cubicBezTo>
                      <a:pt x="1425" y="650"/>
                      <a:pt x="1443" y="640"/>
                      <a:pt x="1460" y="630"/>
                    </a:cubicBezTo>
                    <a:cubicBezTo>
                      <a:pt x="1461" y="592"/>
                      <a:pt x="1462" y="543"/>
                      <a:pt x="1462" y="528"/>
                    </a:cubicBezTo>
                    <a:cubicBezTo>
                      <a:pt x="1462" y="503"/>
                      <a:pt x="1446" y="484"/>
                      <a:pt x="1410" y="45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227286EA-B1C5-9E40-B92C-3AC1DC95E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" y="856"/>
                <a:ext cx="985" cy="609"/>
              </a:xfrm>
              <a:custGeom>
                <a:avLst/>
                <a:gdLst>
                  <a:gd name="T0" fmla="*/ 2111 w 2127"/>
                  <a:gd name="T1" fmla="*/ 367 h 1316"/>
                  <a:gd name="T2" fmla="*/ 1900 w 2127"/>
                  <a:gd name="T3" fmla="*/ 314 h 1316"/>
                  <a:gd name="T4" fmla="*/ 1808 w 2127"/>
                  <a:gd name="T5" fmla="*/ 300 h 1316"/>
                  <a:gd name="T6" fmla="*/ 1693 w 2127"/>
                  <a:gd name="T7" fmla="*/ 361 h 1316"/>
                  <a:gd name="T8" fmla="*/ 1634 w 2127"/>
                  <a:gd name="T9" fmla="*/ 458 h 1316"/>
                  <a:gd name="T10" fmla="*/ 1500 w 2127"/>
                  <a:gd name="T11" fmla="*/ 367 h 1316"/>
                  <a:gd name="T12" fmla="*/ 1467 w 2127"/>
                  <a:gd name="T13" fmla="*/ 269 h 1316"/>
                  <a:gd name="T14" fmla="*/ 1379 w 2127"/>
                  <a:gd name="T15" fmla="*/ 280 h 1316"/>
                  <a:gd name="T16" fmla="*/ 1392 w 2127"/>
                  <a:gd name="T17" fmla="*/ 372 h 1316"/>
                  <a:gd name="T18" fmla="*/ 1270 w 2127"/>
                  <a:gd name="T19" fmla="*/ 269 h 1316"/>
                  <a:gd name="T20" fmla="*/ 1143 w 2127"/>
                  <a:gd name="T21" fmla="*/ 239 h 1316"/>
                  <a:gd name="T22" fmla="*/ 1044 w 2127"/>
                  <a:gd name="T23" fmla="*/ 152 h 1316"/>
                  <a:gd name="T24" fmla="*/ 907 w 2127"/>
                  <a:gd name="T25" fmla="*/ 186 h 1316"/>
                  <a:gd name="T26" fmla="*/ 766 w 2127"/>
                  <a:gd name="T27" fmla="*/ 166 h 1316"/>
                  <a:gd name="T28" fmla="*/ 638 w 2127"/>
                  <a:gd name="T29" fmla="*/ 189 h 1316"/>
                  <a:gd name="T30" fmla="*/ 494 w 2127"/>
                  <a:gd name="T31" fmla="*/ 111 h 1316"/>
                  <a:gd name="T32" fmla="*/ 402 w 2127"/>
                  <a:gd name="T33" fmla="*/ 16 h 1316"/>
                  <a:gd name="T34" fmla="*/ 290 w 2127"/>
                  <a:gd name="T35" fmla="*/ 51 h 1316"/>
                  <a:gd name="T36" fmla="*/ 245 w 2127"/>
                  <a:gd name="T37" fmla="*/ 114 h 1316"/>
                  <a:gd name="T38" fmla="*/ 160 w 2127"/>
                  <a:gd name="T39" fmla="*/ 157 h 1316"/>
                  <a:gd name="T40" fmla="*/ 64 w 2127"/>
                  <a:gd name="T41" fmla="*/ 146 h 1316"/>
                  <a:gd name="T42" fmla="*/ 103 w 2127"/>
                  <a:gd name="T43" fmla="*/ 239 h 1316"/>
                  <a:gd name="T44" fmla="*/ 177 w 2127"/>
                  <a:gd name="T45" fmla="*/ 316 h 1316"/>
                  <a:gd name="T46" fmla="*/ 180 w 2127"/>
                  <a:gd name="T47" fmla="*/ 478 h 1316"/>
                  <a:gd name="T48" fmla="*/ 271 w 2127"/>
                  <a:gd name="T49" fmla="*/ 569 h 1316"/>
                  <a:gd name="T50" fmla="*/ 404 w 2127"/>
                  <a:gd name="T51" fmla="*/ 493 h 1316"/>
                  <a:gd name="T52" fmla="*/ 512 w 2127"/>
                  <a:gd name="T53" fmla="*/ 637 h 1316"/>
                  <a:gd name="T54" fmla="*/ 570 w 2127"/>
                  <a:gd name="T55" fmla="*/ 733 h 1316"/>
                  <a:gd name="T56" fmla="*/ 619 w 2127"/>
                  <a:gd name="T57" fmla="*/ 717 h 1316"/>
                  <a:gd name="T58" fmla="*/ 740 w 2127"/>
                  <a:gd name="T59" fmla="*/ 803 h 1316"/>
                  <a:gd name="T60" fmla="*/ 871 w 2127"/>
                  <a:gd name="T61" fmla="*/ 834 h 1316"/>
                  <a:gd name="T62" fmla="*/ 1005 w 2127"/>
                  <a:gd name="T63" fmla="*/ 1014 h 1316"/>
                  <a:gd name="T64" fmla="*/ 1146 w 2127"/>
                  <a:gd name="T65" fmla="*/ 1214 h 1316"/>
                  <a:gd name="T66" fmla="*/ 1243 w 2127"/>
                  <a:gd name="T67" fmla="*/ 1228 h 1316"/>
                  <a:gd name="T68" fmla="*/ 1339 w 2127"/>
                  <a:gd name="T69" fmla="*/ 995 h 1316"/>
                  <a:gd name="T70" fmla="*/ 1470 w 2127"/>
                  <a:gd name="T71" fmla="*/ 1039 h 1316"/>
                  <a:gd name="T72" fmla="*/ 1552 w 2127"/>
                  <a:gd name="T73" fmla="*/ 1039 h 1316"/>
                  <a:gd name="T74" fmla="*/ 1647 w 2127"/>
                  <a:gd name="T75" fmla="*/ 1017 h 1316"/>
                  <a:gd name="T76" fmla="*/ 1587 w 2127"/>
                  <a:gd name="T77" fmla="*/ 911 h 1316"/>
                  <a:gd name="T78" fmla="*/ 1693 w 2127"/>
                  <a:gd name="T79" fmla="*/ 846 h 1316"/>
                  <a:gd name="T80" fmla="*/ 1811 w 2127"/>
                  <a:gd name="T81" fmla="*/ 714 h 1316"/>
                  <a:gd name="T82" fmla="*/ 1862 w 2127"/>
                  <a:gd name="T83" fmla="*/ 588 h 1316"/>
                  <a:gd name="T84" fmla="*/ 1978 w 2127"/>
                  <a:gd name="T85" fmla="*/ 596 h 1316"/>
                  <a:gd name="T86" fmla="*/ 2127 w 2127"/>
                  <a:gd name="T87" fmla="*/ 489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27" h="1316">
                    <a:moveTo>
                      <a:pt x="2114" y="376"/>
                    </a:moveTo>
                    <a:cubicBezTo>
                      <a:pt x="2113" y="373"/>
                      <a:pt x="2112" y="370"/>
                      <a:pt x="2111" y="367"/>
                    </a:cubicBezTo>
                    <a:cubicBezTo>
                      <a:pt x="2041" y="376"/>
                      <a:pt x="1984" y="369"/>
                      <a:pt x="1955" y="367"/>
                    </a:cubicBezTo>
                    <a:cubicBezTo>
                      <a:pt x="1919" y="364"/>
                      <a:pt x="1939" y="369"/>
                      <a:pt x="1900" y="314"/>
                    </a:cubicBezTo>
                    <a:cubicBezTo>
                      <a:pt x="1860" y="258"/>
                      <a:pt x="1886" y="289"/>
                      <a:pt x="1854" y="314"/>
                    </a:cubicBezTo>
                    <a:cubicBezTo>
                      <a:pt x="1821" y="339"/>
                      <a:pt x="1818" y="328"/>
                      <a:pt x="1808" y="300"/>
                    </a:cubicBezTo>
                    <a:cubicBezTo>
                      <a:pt x="1798" y="272"/>
                      <a:pt x="1778" y="303"/>
                      <a:pt x="1765" y="330"/>
                    </a:cubicBezTo>
                    <a:cubicBezTo>
                      <a:pt x="1752" y="358"/>
                      <a:pt x="1726" y="353"/>
                      <a:pt x="1693" y="361"/>
                    </a:cubicBezTo>
                    <a:cubicBezTo>
                      <a:pt x="1660" y="369"/>
                      <a:pt x="1677" y="383"/>
                      <a:pt x="1680" y="417"/>
                    </a:cubicBezTo>
                    <a:cubicBezTo>
                      <a:pt x="1683" y="450"/>
                      <a:pt x="1664" y="455"/>
                      <a:pt x="1634" y="458"/>
                    </a:cubicBezTo>
                    <a:cubicBezTo>
                      <a:pt x="1605" y="461"/>
                      <a:pt x="1592" y="444"/>
                      <a:pt x="1578" y="414"/>
                    </a:cubicBezTo>
                    <a:cubicBezTo>
                      <a:pt x="1565" y="383"/>
                      <a:pt x="1500" y="386"/>
                      <a:pt x="1500" y="367"/>
                    </a:cubicBezTo>
                    <a:cubicBezTo>
                      <a:pt x="1500" y="347"/>
                      <a:pt x="1493" y="344"/>
                      <a:pt x="1470" y="328"/>
                    </a:cubicBezTo>
                    <a:cubicBezTo>
                      <a:pt x="1447" y="311"/>
                      <a:pt x="1467" y="294"/>
                      <a:pt x="1467" y="269"/>
                    </a:cubicBezTo>
                    <a:cubicBezTo>
                      <a:pt x="1467" y="244"/>
                      <a:pt x="1477" y="236"/>
                      <a:pt x="1438" y="233"/>
                    </a:cubicBezTo>
                    <a:cubicBezTo>
                      <a:pt x="1398" y="230"/>
                      <a:pt x="1382" y="250"/>
                      <a:pt x="1379" y="280"/>
                    </a:cubicBezTo>
                    <a:cubicBezTo>
                      <a:pt x="1375" y="311"/>
                      <a:pt x="1398" y="322"/>
                      <a:pt x="1415" y="342"/>
                    </a:cubicBezTo>
                    <a:cubicBezTo>
                      <a:pt x="1431" y="361"/>
                      <a:pt x="1408" y="372"/>
                      <a:pt x="1392" y="372"/>
                    </a:cubicBezTo>
                    <a:cubicBezTo>
                      <a:pt x="1375" y="372"/>
                      <a:pt x="1349" y="372"/>
                      <a:pt x="1320" y="350"/>
                    </a:cubicBezTo>
                    <a:cubicBezTo>
                      <a:pt x="1290" y="328"/>
                      <a:pt x="1280" y="300"/>
                      <a:pt x="1270" y="269"/>
                    </a:cubicBezTo>
                    <a:cubicBezTo>
                      <a:pt x="1261" y="239"/>
                      <a:pt x="1208" y="283"/>
                      <a:pt x="1175" y="280"/>
                    </a:cubicBezTo>
                    <a:cubicBezTo>
                      <a:pt x="1143" y="278"/>
                      <a:pt x="1130" y="261"/>
                      <a:pt x="1143" y="239"/>
                    </a:cubicBezTo>
                    <a:cubicBezTo>
                      <a:pt x="1156" y="216"/>
                      <a:pt x="1166" y="203"/>
                      <a:pt x="1149" y="189"/>
                    </a:cubicBezTo>
                    <a:cubicBezTo>
                      <a:pt x="1133" y="175"/>
                      <a:pt x="1090" y="158"/>
                      <a:pt x="1044" y="152"/>
                    </a:cubicBezTo>
                    <a:cubicBezTo>
                      <a:pt x="999" y="147"/>
                      <a:pt x="999" y="161"/>
                      <a:pt x="979" y="180"/>
                    </a:cubicBezTo>
                    <a:cubicBezTo>
                      <a:pt x="959" y="200"/>
                      <a:pt x="956" y="189"/>
                      <a:pt x="907" y="186"/>
                    </a:cubicBezTo>
                    <a:cubicBezTo>
                      <a:pt x="858" y="183"/>
                      <a:pt x="881" y="175"/>
                      <a:pt x="854" y="144"/>
                    </a:cubicBezTo>
                    <a:cubicBezTo>
                      <a:pt x="828" y="114"/>
                      <a:pt x="795" y="150"/>
                      <a:pt x="766" y="166"/>
                    </a:cubicBezTo>
                    <a:cubicBezTo>
                      <a:pt x="736" y="183"/>
                      <a:pt x="733" y="172"/>
                      <a:pt x="700" y="161"/>
                    </a:cubicBezTo>
                    <a:cubicBezTo>
                      <a:pt x="668" y="150"/>
                      <a:pt x="668" y="175"/>
                      <a:pt x="638" y="189"/>
                    </a:cubicBezTo>
                    <a:cubicBezTo>
                      <a:pt x="609" y="203"/>
                      <a:pt x="602" y="197"/>
                      <a:pt x="563" y="169"/>
                    </a:cubicBezTo>
                    <a:cubicBezTo>
                      <a:pt x="524" y="141"/>
                      <a:pt x="527" y="127"/>
                      <a:pt x="494" y="111"/>
                    </a:cubicBezTo>
                    <a:cubicBezTo>
                      <a:pt x="461" y="94"/>
                      <a:pt x="474" y="55"/>
                      <a:pt x="458" y="27"/>
                    </a:cubicBezTo>
                    <a:cubicBezTo>
                      <a:pt x="442" y="0"/>
                      <a:pt x="432" y="16"/>
                      <a:pt x="402" y="16"/>
                    </a:cubicBezTo>
                    <a:cubicBezTo>
                      <a:pt x="373" y="16"/>
                      <a:pt x="376" y="30"/>
                      <a:pt x="330" y="41"/>
                    </a:cubicBezTo>
                    <a:cubicBezTo>
                      <a:pt x="313" y="45"/>
                      <a:pt x="300" y="49"/>
                      <a:pt x="290" y="51"/>
                    </a:cubicBezTo>
                    <a:cubicBezTo>
                      <a:pt x="291" y="55"/>
                      <a:pt x="290" y="59"/>
                      <a:pt x="287" y="64"/>
                    </a:cubicBezTo>
                    <a:cubicBezTo>
                      <a:pt x="271" y="89"/>
                      <a:pt x="243" y="81"/>
                      <a:pt x="245" y="114"/>
                    </a:cubicBezTo>
                    <a:cubicBezTo>
                      <a:pt x="247" y="148"/>
                      <a:pt x="265" y="213"/>
                      <a:pt x="221" y="189"/>
                    </a:cubicBezTo>
                    <a:cubicBezTo>
                      <a:pt x="177" y="165"/>
                      <a:pt x="180" y="139"/>
                      <a:pt x="160" y="157"/>
                    </a:cubicBezTo>
                    <a:cubicBezTo>
                      <a:pt x="140" y="176"/>
                      <a:pt x="142" y="183"/>
                      <a:pt x="116" y="170"/>
                    </a:cubicBezTo>
                    <a:cubicBezTo>
                      <a:pt x="90" y="157"/>
                      <a:pt x="73" y="131"/>
                      <a:pt x="64" y="146"/>
                    </a:cubicBezTo>
                    <a:cubicBezTo>
                      <a:pt x="55" y="161"/>
                      <a:pt x="0" y="215"/>
                      <a:pt x="35" y="226"/>
                    </a:cubicBezTo>
                    <a:cubicBezTo>
                      <a:pt x="70" y="237"/>
                      <a:pt x="99" y="211"/>
                      <a:pt x="103" y="239"/>
                    </a:cubicBezTo>
                    <a:cubicBezTo>
                      <a:pt x="107" y="266"/>
                      <a:pt x="110" y="266"/>
                      <a:pt x="134" y="278"/>
                    </a:cubicBezTo>
                    <a:cubicBezTo>
                      <a:pt x="158" y="289"/>
                      <a:pt x="180" y="292"/>
                      <a:pt x="177" y="316"/>
                    </a:cubicBezTo>
                    <a:cubicBezTo>
                      <a:pt x="175" y="341"/>
                      <a:pt x="136" y="392"/>
                      <a:pt x="147" y="420"/>
                    </a:cubicBezTo>
                    <a:cubicBezTo>
                      <a:pt x="158" y="448"/>
                      <a:pt x="169" y="457"/>
                      <a:pt x="180" y="478"/>
                    </a:cubicBezTo>
                    <a:cubicBezTo>
                      <a:pt x="190" y="498"/>
                      <a:pt x="219" y="502"/>
                      <a:pt x="225" y="535"/>
                    </a:cubicBezTo>
                    <a:cubicBezTo>
                      <a:pt x="232" y="569"/>
                      <a:pt x="236" y="593"/>
                      <a:pt x="271" y="569"/>
                    </a:cubicBezTo>
                    <a:cubicBezTo>
                      <a:pt x="306" y="544"/>
                      <a:pt x="341" y="537"/>
                      <a:pt x="352" y="515"/>
                    </a:cubicBezTo>
                    <a:cubicBezTo>
                      <a:pt x="363" y="493"/>
                      <a:pt x="398" y="463"/>
                      <a:pt x="404" y="493"/>
                    </a:cubicBezTo>
                    <a:cubicBezTo>
                      <a:pt x="411" y="522"/>
                      <a:pt x="463" y="531"/>
                      <a:pt x="468" y="567"/>
                    </a:cubicBezTo>
                    <a:cubicBezTo>
                      <a:pt x="472" y="602"/>
                      <a:pt x="498" y="607"/>
                      <a:pt x="512" y="637"/>
                    </a:cubicBezTo>
                    <a:cubicBezTo>
                      <a:pt x="525" y="667"/>
                      <a:pt x="503" y="721"/>
                      <a:pt x="522" y="730"/>
                    </a:cubicBezTo>
                    <a:cubicBezTo>
                      <a:pt x="538" y="737"/>
                      <a:pt x="560" y="726"/>
                      <a:pt x="570" y="733"/>
                    </a:cubicBezTo>
                    <a:cubicBezTo>
                      <a:pt x="572" y="726"/>
                      <a:pt x="574" y="717"/>
                      <a:pt x="579" y="708"/>
                    </a:cubicBezTo>
                    <a:cubicBezTo>
                      <a:pt x="592" y="686"/>
                      <a:pt x="596" y="700"/>
                      <a:pt x="619" y="717"/>
                    </a:cubicBezTo>
                    <a:cubicBezTo>
                      <a:pt x="641" y="733"/>
                      <a:pt x="655" y="742"/>
                      <a:pt x="697" y="747"/>
                    </a:cubicBezTo>
                    <a:cubicBezTo>
                      <a:pt x="740" y="753"/>
                      <a:pt x="697" y="747"/>
                      <a:pt x="740" y="803"/>
                    </a:cubicBezTo>
                    <a:cubicBezTo>
                      <a:pt x="782" y="859"/>
                      <a:pt x="789" y="764"/>
                      <a:pt x="809" y="764"/>
                    </a:cubicBezTo>
                    <a:cubicBezTo>
                      <a:pt x="828" y="764"/>
                      <a:pt x="845" y="786"/>
                      <a:pt x="871" y="834"/>
                    </a:cubicBezTo>
                    <a:cubicBezTo>
                      <a:pt x="897" y="881"/>
                      <a:pt x="936" y="895"/>
                      <a:pt x="972" y="928"/>
                    </a:cubicBezTo>
                    <a:cubicBezTo>
                      <a:pt x="1008" y="961"/>
                      <a:pt x="1005" y="959"/>
                      <a:pt x="1005" y="1014"/>
                    </a:cubicBezTo>
                    <a:cubicBezTo>
                      <a:pt x="1005" y="1070"/>
                      <a:pt x="1058" y="1114"/>
                      <a:pt x="1094" y="1142"/>
                    </a:cubicBezTo>
                    <a:cubicBezTo>
                      <a:pt x="1130" y="1170"/>
                      <a:pt x="1146" y="1189"/>
                      <a:pt x="1146" y="1214"/>
                    </a:cubicBezTo>
                    <a:cubicBezTo>
                      <a:pt x="1146" y="1229"/>
                      <a:pt x="1145" y="1278"/>
                      <a:pt x="1144" y="1316"/>
                    </a:cubicBezTo>
                    <a:cubicBezTo>
                      <a:pt x="1188" y="1289"/>
                      <a:pt x="1234" y="1255"/>
                      <a:pt x="1243" y="1228"/>
                    </a:cubicBezTo>
                    <a:cubicBezTo>
                      <a:pt x="1256" y="1191"/>
                      <a:pt x="1296" y="1139"/>
                      <a:pt x="1300" y="1106"/>
                    </a:cubicBezTo>
                    <a:cubicBezTo>
                      <a:pt x="1304" y="1073"/>
                      <a:pt x="1313" y="995"/>
                      <a:pt x="1339" y="995"/>
                    </a:cubicBezTo>
                    <a:cubicBezTo>
                      <a:pt x="1365" y="995"/>
                      <a:pt x="1392" y="1002"/>
                      <a:pt x="1409" y="1021"/>
                    </a:cubicBezTo>
                    <a:cubicBezTo>
                      <a:pt x="1427" y="1039"/>
                      <a:pt x="1440" y="1043"/>
                      <a:pt x="1470" y="1039"/>
                    </a:cubicBezTo>
                    <a:cubicBezTo>
                      <a:pt x="1501" y="1036"/>
                      <a:pt x="1492" y="1024"/>
                      <a:pt x="1515" y="1039"/>
                    </a:cubicBezTo>
                    <a:cubicBezTo>
                      <a:pt x="1537" y="1055"/>
                      <a:pt x="1544" y="1048"/>
                      <a:pt x="1552" y="1039"/>
                    </a:cubicBezTo>
                    <a:cubicBezTo>
                      <a:pt x="1560" y="1031"/>
                      <a:pt x="1580" y="1010"/>
                      <a:pt x="1595" y="1021"/>
                    </a:cubicBezTo>
                    <a:cubicBezTo>
                      <a:pt x="1610" y="1032"/>
                      <a:pt x="1639" y="1043"/>
                      <a:pt x="1647" y="1017"/>
                    </a:cubicBezTo>
                    <a:cubicBezTo>
                      <a:pt x="1655" y="991"/>
                      <a:pt x="1672" y="975"/>
                      <a:pt x="1649" y="960"/>
                    </a:cubicBezTo>
                    <a:cubicBezTo>
                      <a:pt x="1626" y="945"/>
                      <a:pt x="1587" y="936"/>
                      <a:pt x="1587" y="911"/>
                    </a:cubicBezTo>
                    <a:cubicBezTo>
                      <a:pt x="1587" y="886"/>
                      <a:pt x="1585" y="853"/>
                      <a:pt x="1613" y="854"/>
                    </a:cubicBezTo>
                    <a:cubicBezTo>
                      <a:pt x="1641" y="856"/>
                      <a:pt x="1657" y="863"/>
                      <a:pt x="1693" y="846"/>
                    </a:cubicBezTo>
                    <a:cubicBezTo>
                      <a:pt x="1729" y="829"/>
                      <a:pt x="1752" y="842"/>
                      <a:pt x="1773" y="802"/>
                    </a:cubicBezTo>
                    <a:cubicBezTo>
                      <a:pt x="1795" y="761"/>
                      <a:pt x="1777" y="722"/>
                      <a:pt x="1811" y="714"/>
                    </a:cubicBezTo>
                    <a:cubicBezTo>
                      <a:pt x="1845" y="706"/>
                      <a:pt x="1890" y="693"/>
                      <a:pt x="1881" y="667"/>
                    </a:cubicBezTo>
                    <a:cubicBezTo>
                      <a:pt x="1873" y="640"/>
                      <a:pt x="1859" y="604"/>
                      <a:pt x="1862" y="588"/>
                    </a:cubicBezTo>
                    <a:cubicBezTo>
                      <a:pt x="1865" y="571"/>
                      <a:pt x="1883" y="522"/>
                      <a:pt x="1922" y="546"/>
                    </a:cubicBezTo>
                    <a:cubicBezTo>
                      <a:pt x="1962" y="569"/>
                      <a:pt x="1937" y="586"/>
                      <a:pt x="1978" y="596"/>
                    </a:cubicBezTo>
                    <a:cubicBezTo>
                      <a:pt x="2019" y="606"/>
                      <a:pt x="1998" y="572"/>
                      <a:pt x="2034" y="553"/>
                    </a:cubicBezTo>
                    <a:cubicBezTo>
                      <a:pt x="2070" y="533"/>
                      <a:pt x="2127" y="526"/>
                      <a:pt x="2127" y="489"/>
                    </a:cubicBezTo>
                    <a:cubicBezTo>
                      <a:pt x="2127" y="451"/>
                      <a:pt x="2122" y="414"/>
                      <a:pt x="2114" y="37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9BB43BF4-E8AA-C947-8218-92683BA21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68"/>
                <a:ext cx="2536" cy="2030"/>
              </a:xfrm>
              <a:custGeom>
                <a:avLst/>
                <a:gdLst>
                  <a:gd name="T0" fmla="*/ 318 w 5477"/>
                  <a:gd name="T1" fmla="*/ 3541 h 4382"/>
                  <a:gd name="T2" fmla="*/ 498 w 5477"/>
                  <a:gd name="T3" fmla="*/ 3760 h 4382"/>
                  <a:gd name="T4" fmla="*/ 1096 w 5477"/>
                  <a:gd name="T5" fmla="*/ 4000 h 4382"/>
                  <a:gd name="T6" fmla="*/ 1349 w 5477"/>
                  <a:gd name="T7" fmla="*/ 4245 h 4382"/>
                  <a:gd name="T8" fmla="*/ 1817 w 5477"/>
                  <a:gd name="T9" fmla="*/ 4278 h 4382"/>
                  <a:gd name="T10" fmla="*/ 2000 w 5477"/>
                  <a:gd name="T11" fmla="*/ 3871 h 4382"/>
                  <a:gd name="T12" fmla="*/ 2166 w 5477"/>
                  <a:gd name="T13" fmla="*/ 4182 h 4382"/>
                  <a:gd name="T14" fmla="*/ 2516 w 5477"/>
                  <a:gd name="T15" fmla="*/ 4204 h 4382"/>
                  <a:gd name="T16" fmla="*/ 2765 w 5477"/>
                  <a:gd name="T17" fmla="*/ 3860 h 4382"/>
                  <a:gd name="T18" fmla="*/ 3057 w 5477"/>
                  <a:gd name="T19" fmla="*/ 3737 h 4382"/>
                  <a:gd name="T20" fmla="*/ 3385 w 5477"/>
                  <a:gd name="T21" fmla="*/ 3504 h 4382"/>
                  <a:gd name="T22" fmla="*/ 3547 w 5477"/>
                  <a:gd name="T23" fmla="*/ 3352 h 4382"/>
                  <a:gd name="T24" fmla="*/ 3625 w 5477"/>
                  <a:gd name="T25" fmla="*/ 3059 h 4382"/>
                  <a:gd name="T26" fmla="*/ 4005 w 5477"/>
                  <a:gd name="T27" fmla="*/ 3029 h 4382"/>
                  <a:gd name="T28" fmla="*/ 4237 w 5477"/>
                  <a:gd name="T29" fmla="*/ 2837 h 4382"/>
                  <a:gd name="T30" fmla="*/ 4477 w 5477"/>
                  <a:gd name="T31" fmla="*/ 3129 h 4382"/>
                  <a:gd name="T32" fmla="*/ 4647 w 5477"/>
                  <a:gd name="T33" fmla="*/ 2942 h 4382"/>
                  <a:gd name="T34" fmla="*/ 4802 w 5477"/>
                  <a:gd name="T35" fmla="*/ 2970 h 4382"/>
                  <a:gd name="T36" fmla="*/ 5062 w 5477"/>
                  <a:gd name="T37" fmla="*/ 2725 h 4382"/>
                  <a:gd name="T38" fmla="*/ 5344 w 5477"/>
                  <a:gd name="T39" fmla="*/ 2614 h 4382"/>
                  <a:gd name="T40" fmla="*/ 5397 w 5477"/>
                  <a:gd name="T41" fmla="*/ 2338 h 4382"/>
                  <a:gd name="T42" fmla="*/ 5110 w 5477"/>
                  <a:gd name="T43" fmla="*/ 2236 h 4382"/>
                  <a:gd name="T44" fmla="*/ 4988 w 5477"/>
                  <a:gd name="T45" fmla="*/ 1940 h 4382"/>
                  <a:gd name="T46" fmla="*/ 5106 w 5477"/>
                  <a:gd name="T47" fmla="*/ 1890 h 4382"/>
                  <a:gd name="T48" fmla="*/ 5222 w 5477"/>
                  <a:gd name="T49" fmla="*/ 1638 h 4382"/>
                  <a:gd name="T50" fmla="*/ 4988 w 5477"/>
                  <a:gd name="T51" fmla="*/ 1508 h 4382"/>
                  <a:gd name="T52" fmla="*/ 5270 w 5477"/>
                  <a:gd name="T53" fmla="*/ 1172 h 4382"/>
                  <a:gd name="T54" fmla="*/ 5370 w 5477"/>
                  <a:gd name="T55" fmla="*/ 932 h 4382"/>
                  <a:gd name="T56" fmla="*/ 5418 w 5477"/>
                  <a:gd name="T57" fmla="*/ 437 h 4382"/>
                  <a:gd name="T58" fmla="*/ 4861 w 5477"/>
                  <a:gd name="T59" fmla="*/ 466 h 4382"/>
                  <a:gd name="T60" fmla="*/ 4619 w 5477"/>
                  <a:gd name="T61" fmla="*/ 233 h 4382"/>
                  <a:gd name="T62" fmla="*/ 4445 w 5477"/>
                  <a:gd name="T63" fmla="*/ 0 h 4382"/>
                  <a:gd name="T64" fmla="*/ 4370 w 5477"/>
                  <a:gd name="T65" fmla="*/ 226 h 4382"/>
                  <a:gd name="T66" fmla="*/ 4303 w 5477"/>
                  <a:gd name="T67" fmla="*/ 541 h 4382"/>
                  <a:gd name="T68" fmla="*/ 4239 w 5477"/>
                  <a:gd name="T69" fmla="*/ 747 h 4382"/>
                  <a:gd name="T70" fmla="*/ 4144 w 5477"/>
                  <a:gd name="T71" fmla="*/ 957 h 4382"/>
                  <a:gd name="T72" fmla="*/ 3764 w 5477"/>
                  <a:gd name="T73" fmla="*/ 1100 h 4382"/>
                  <a:gd name="T74" fmla="*/ 3630 w 5477"/>
                  <a:gd name="T75" fmla="*/ 1506 h 4382"/>
                  <a:gd name="T76" fmla="*/ 3970 w 5477"/>
                  <a:gd name="T77" fmla="*/ 1564 h 4382"/>
                  <a:gd name="T78" fmla="*/ 4314 w 5477"/>
                  <a:gd name="T79" fmla="*/ 1498 h 4382"/>
                  <a:gd name="T80" fmla="*/ 4429 w 5477"/>
                  <a:gd name="T81" fmla="*/ 1778 h 4382"/>
                  <a:gd name="T82" fmla="*/ 4108 w 5477"/>
                  <a:gd name="T83" fmla="*/ 1831 h 4382"/>
                  <a:gd name="T84" fmla="*/ 3843 w 5477"/>
                  <a:gd name="T85" fmla="*/ 2098 h 4382"/>
                  <a:gd name="T86" fmla="*/ 3361 w 5477"/>
                  <a:gd name="T87" fmla="*/ 2387 h 4382"/>
                  <a:gd name="T88" fmla="*/ 2945 w 5477"/>
                  <a:gd name="T89" fmla="*/ 2498 h 4382"/>
                  <a:gd name="T90" fmla="*/ 2883 w 5477"/>
                  <a:gd name="T91" fmla="*/ 2807 h 4382"/>
                  <a:gd name="T92" fmla="*/ 2381 w 5477"/>
                  <a:gd name="T93" fmla="*/ 3068 h 4382"/>
                  <a:gd name="T94" fmla="*/ 1756 w 5477"/>
                  <a:gd name="T95" fmla="*/ 3241 h 4382"/>
                  <a:gd name="T96" fmla="*/ 1372 w 5477"/>
                  <a:gd name="T97" fmla="*/ 3280 h 4382"/>
                  <a:gd name="T98" fmla="*/ 753 w 5477"/>
                  <a:gd name="T99" fmla="*/ 3085 h 4382"/>
                  <a:gd name="T100" fmla="*/ 137 w 5477"/>
                  <a:gd name="T101" fmla="*/ 3043 h 4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77" h="4382">
                    <a:moveTo>
                      <a:pt x="26" y="3270"/>
                    </a:moveTo>
                    <a:cubicBezTo>
                      <a:pt x="0" y="3300"/>
                      <a:pt x="21" y="3322"/>
                      <a:pt x="21" y="3356"/>
                    </a:cubicBezTo>
                    <a:cubicBezTo>
                      <a:pt x="21" y="3389"/>
                      <a:pt x="61" y="3422"/>
                      <a:pt x="78" y="3459"/>
                    </a:cubicBezTo>
                    <a:cubicBezTo>
                      <a:pt x="96" y="3496"/>
                      <a:pt x="135" y="3519"/>
                      <a:pt x="187" y="3570"/>
                    </a:cubicBezTo>
                    <a:cubicBezTo>
                      <a:pt x="240" y="3622"/>
                      <a:pt x="292" y="3574"/>
                      <a:pt x="318" y="3541"/>
                    </a:cubicBezTo>
                    <a:cubicBezTo>
                      <a:pt x="345" y="3507"/>
                      <a:pt x="349" y="3500"/>
                      <a:pt x="375" y="3493"/>
                    </a:cubicBezTo>
                    <a:cubicBezTo>
                      <a:pt x="401" y="3485"/>
                      <a:pt x="546" y="3485"/>
                      <a:pt x="607" y="3507"/>
                    </a:cubicBezTo>
                    <a:cubicBezTo>
                      <a:pt x="668" y="3530"/>
                      <a:pt x="659" y="3567"/>
                      <a:pt x="655" y="3608"/>
                    </a:cubicBezTo>
                    <a:cubicBezTo>
                      <a:pt x="650" y="3648"/>
                      <a:pt x="607" y="3656"/>
                      <a:pt x="572" y="3667"/>
                    </a:cubicBezTo>
                    <a:cubicBezTo>
                      <a:pt x="537" y="3678"/>
                      <a:pt x="502" y="3741"/>
                      <a:pt x="498" y="3760"/>
                    </a:cubicBezTo>
                    <a:cubicBezTo>
                      <a:pt x="493" y="3778"/>
                      <a:pt x="581" y="3789"/>
                      <a:pt x="616" y="3826"/>
                    </a:cubicBezTo>
                    <a:cubicBezTo>
                      <a:pt x="650" y="3863"/>
                      <a:pt x="672" y="3848"/>
                      <a:pt x="720" y="3848"/>
                    </a:cubicBezTo>
                    <a:cubicBezTo>
                      <a:pt x="768" y="3848"/>
                      <a:pt x="733" y="3926"/>
                      <a:pt x="764" y="3963"/>
                    </a:cubicBezTo>
                    <a:cubicBezTo>
                      <a:pt x="795" y="4000"/>
                      <a:pt x="830" y="3982"/>
                      <a:pt x="891" y="4012"/>
                    </a:cubicBezTo>
                    <a:cubicBezTo>
                      <a:pt x="952" y="4041"/>
                      <a:pt x="1026" y="4015"/>
                      <a:pt x="1096" y="4000"/>
                    </a:cubicBezTo>
                    <a:cubicBezTo>
                      <a:pt x="1166" y="3986"/>
                      <a:pt x="1231" y="3904"/>
                      <a:pt x="1271" y="3871"/>
                    </a:cubicBezTo>
                    <a:cubicBezTo>
                      <a:pt x="1310" y="3837"/>
                      <a:pt x="1393" y="3874"/>
                      <a:pt x="1437" y="3904"/>
                    </a:cubicBezTo>
                    <a:cubicBezTo>
                      <a:pt x="1480" y="3934"/>
                      <a:pt x="1480" y="3974"/>
                      <a:pt x="1476" y="4034"/>
                    </a:cubicBezTo>
                    <a:cubicBezTo>
                      <a:pt x="1472" y="4093"/>
                      <a:pt x="1428" y="4119"/>
                      <a:pt x="1380" y="4134"/>
                    </a:cubicBezTo>
                    <a:cubicBezTo>
                      <a:pt x="1332" y="4149"/>
                      <a:pt x="1362" y="4201"/>
                      <a:pt x="1349" y="4245"/>
                    </a:cubicBezTo>
                    <a:cubicBezTo>
                      <a:pt x="1336" y="4290"/>
                      <a:pt x="1380" y="4293"/>
                      <a:pt x="1419" y="4323"/>
                    </a:cubicBezTo>
                    <a:cubicBezTo>
                      <a:pt x="1459" y="4353"/>
                      <a:pt x="1459" y="4382"/>
                      <a:pt x="1502" y="4375"/>
                    </a:cubicBezTo>
                    <a:cubicBezTo>
                      <a:pt x="1546" y="4367"/>
                      <a:pt x="1528" y="4330"/>
                      <a:pt x="1581" y="4345"/>
                    </a:cubicBezTo>
                    <a:cubicBezTo>
                      <a:pt x="1633" y="4360"/>
                      <a:pt x="1690" y="4315"/>
                      <a:pt x="1708" y="4282"/>
                    </a:cubicBezTo>
                    <a:cubicBezTo>
                      <a:pt x="1725" y="4249"/>
                      <a:pt x="1764" y="4282"/>
                      <a:pt x="1817" y="4278"/>
                    </a:cubicBezTo>
                    <a:cubicBezTo>
                      <a:pt x="1869" y="4275"/>
                      <a:pt x="1852" y="4208"/>
                      <a:pt x="1830" y="4197"/>
                    </a:cubicBezTo>
                    <a:cubicBezTo>
                      <a:pt x="1808" y="4186"/>
                      <a:pt x="1830" y="4138"/>
                      <a:pt x="1856" y="4112"/>
                    </a:cubicBezTo>
                    <a:cubicBezTo>
                      <a:pt x="1882" y="4086"/>
                      <a:pt x="1860" y="4037"/>
                      <a:pt x="1856" y="4004"/>
                    </a:cubicBezTo>
                    <a:cubicBezTo>
                      <a:pt x="1852" y="3971"/>
                      <a:pt x="1887" y="3960"/>
                      <a:pt x="1913" y="3923"/>
                    </a:cubicBezTo>
                    <a:cubicBezTo>
                      <a:pt x="1939" y="3886"/>
                      <a:pt x="1974" y="3889"/>
                      <a:pt x="2000" y="3871"/>
                    </a:cubicBezTo>
                    <a:cubicBezTo>
                      <a:pt x="2026" y="3852"/>
                      <a:pt x="2044" y="3889"/>
                      <a:pt x="2061" y="3904"/>
                    </a:cubicBezTo>
                    <a:cubicBezTo>
                      <a:pt x="2079" y="3919"/>
                      <a:pt x="2101" y="3949"/>
                      <a:pt x="2088" y="3978"/>
                    </a:cubicBezTo>
                    <a:cubicBezTo>
                      <a:pt x="2075" y="4008"/>
                      <a:pt x="2048" y="4023"/>
                      <a:pt x="2022" y="4049"/>
                    </a:cubicBezTo>
                    <a:cubicBezTo>
                      <a:pt x="1996" y="4075"/>
                      <a:pt x="2000" y="4134"/>
                      <a:pt x="2040" y="4160"/>
                    </a:cubicBezTo>
                    <a:cubicBezTo>
                      <a:pt x="2079" y="4186"/>
                      <a:pt x="2092" y="4160"/>
                      <a:pt x="2166" y="4182"/>
                    </a:cubicBezTo>
                    <a:cubicBezTo>
                      <a:pt x="2240" y="4204"/>
                      <a:pt x="2223" y="4252"/>
                      <a:pt x="2249" y="4252"/>
                    </a:cubicBezTo>
                    <a:cubicBezTo>
                      <a:pt x="2275" y="4252"/>
                      <a:pt x="2323" y="4264"/>
                      <a:pt x="2341" y="4241"/>
                    </a:cubicBezTo>
                    <a:cubicBezTo>
                      <a:pt x="2358" y="4219"/>
                      <a:pt x="2389" y="4252"/>
                      <a:pt x="2415" y="4278"/>
                    </a:cubicBezTo>
                    <a:cubicBezTo>
                      <a:pt x="2441" y="4304"/>
                      <a:pt x="2463" y="4256"/>
                      <a:pt x="2494" y="4256"/>
                    </a:cubicBezTo>
                    <a:cubicBezTo>
                      <a:pt x="2524" y="4256"/>
                      <a:pt x="2516" y="4241"/>
                      <a:pt x="2516" y="4204"/>
                    </a:cubicBezTo>
                    <a:cubicBezTo>
                      <a:pt x="2516" y="4167"/>
                      <a:pt x="2546" y="4156"/>
                      <a:pt x="2564" y="4130"/>
                    </a:cubicBezTo>
                    <a:cubicBezTo>
                      <a:pt x="2581" y="4104"/>
                      <a:pt x="2616" y="4082"/>
                      <a:pt x="2629" y="4052"/>
                    </a:cubicBezTo>
                    <a:cubicBezTo>
                      <a:pt x="2642" y="4023"/>
                      <a:pt x="2629" y="4023"/>
                      <a:pt x="2699" y="4015"/>
                    </a:cubicBezTo>
                    <a:cubicBezTo>
                      <a:pt x="2769" y="4008"/>
                      <a:pt x="2712" y="3960"/>
                      <a:pt x="2708" y="3923"/>
                    </a:cubicBezTo>
                    <a:cubicBezTo>
                      <a:pt x="2704" y="3886"/>
                      <a:pt x="2738" y="3882"/>
                      <a:pt x="2765" y="3860"/>
                    </a:cubicBezTo>
                    <a:cubicBezTo>
                      <a:pt x="2791" y="3837"/>
                      <a:pt x="2782" y="3823"/>
                      <a:pt x="2782" y="3797"/>
                    </a:cubicBezTo>
                    <a:cubicBezTo>
                      <a:pt x="2782" y="3771"/>
                      <a:pt x="2839" y="3811"/>
                      <a:pt x="2861" y="3826"/>
                    </a:cubicBezTo>
                    <a:cubicBezTo>
                      <a:pt x="2883" y="3841"/>
                      <a:pt x="2904" y="3830"/>
                      <a:pt x="2939" y="3774"/>
                    </a:cubicBezTo>
                    <a:cubicBezTo>
                      <a:pt x="2974" y="3719"/>
                      <a:pt x="2974" y="3774"/>
                      <a:pt x="3018" y="3793"/>
                    </a:cubicBezTo>
                    <a:cubicBezTo>
                      <a:pt x="3062" y="3811"/>
                      <a:pt x="3057" y="3774"/>
                      <a:pt x="3057" y="3737"/>
                    </a:cubicBezTo>
                    <a:cubicBezTo>
                      <a:pt x="3057" y="3700"/>
                      <a:pt x="3097" y="3726"/>
                      <a:pt x="3110" y="3734"/>
                    </a:cubicBezTo>
                    <a:cubicBezTo>
                      <a:pt x="3123" y="3741"/>
                      <a:pt x="3153" y="3722"/>
                      <a:pt x="3162" y="3697"/>
                    </a:cubicBezTo>
                    <a:cubicBezTo>
                      <a:pt x="3171" y="3671"/>
                      <a:pt x="3197" y="3589"/>
                      <a:pt x="3215" y="3563"/>
                    </a:cubicBezTo>
                    <a:cubicBezTo>
                      <a:pt x="3232" y="3537"/>
                      <a:pt x="3284" y="3548"/>
                      <a:pt x="3319" y="3563"/>
                    </a:cubicBezTo>
                    <a:cubicBezTo>
                      <a:pt x="3354" y="3578"/>
                      <a:pt x="3372" y="3530"/>
                      <a:pt x="3385" y="3504"/>
                    </a:cubicBezTo>
                    <a:cubicBezTo>
                      <a:pt x="3398" y="3478"/>
                      <a:pt x="3420" y="3500"/>
                      <a:pt x="3442" y="3519"/>
                    </a:cubicBezTo>
                    <a:cubicBezTo>
                      <a:pt x="3464" y="3537"/>
                      <a:pt x="3499" y="3515"/>
                      <a:pt x="3503" y="3489"/>
                    </a:cubicBezTo>
                    <a:cubicBezTo>
                      <a:pt x="3507" y="3463"/>
                      <a:pt x="3542" y="3478"/>
                      <a:pt x="3577" y="3470"/>
                    </a:cubicBezTo>
                    <a:cubicBezTo>
                      <a:pt x="3612" y="3463"/>
                      <a:pt x="3590" y="3411"/>
                      <a:pt x="3595" y="3396"/>
                    </a:cubicBezTo>
                    <a:cubicBezTo>
                      <a:pt x="3599" y="3381"/>
                      <a:pt x="3564" y="3381"/>
                      <a:pt x="3547" y="3352"/>
                    </a:cubicBezTo>
                    <a:cubicBezTo>
                      <a:pt x="3529" y="3322"/>
                      <a:pt x="3516" y="3311"/>
                      <a:pt x="3538" y="3300"/>
                    </a:cubicBezTo>
                    <a:cubicBezTo>
                      <a:pt x="3560" y="3289"/>
                      <a:pt x="3533" y="3270"/>
                      <a:pt x="3538" y="3233"/>
                    </a:cubicBezTo>
                    <a:cubicBezTo>
                      <a:pt x="3542" y="3196"/>
                      <a:pt x="3538" y="3189"/>
                      <a:pt x="3555" y="3185"/>
                    </a:cubicBezTo>
                    <a:cubicBezTo>
                      <a:pt x="3573" y="3181"/>
                      <a:pt x="3590" y="3159"/>
                      <a:pt x="3590" y="3129"/>
                    </a:cubicBezTo>
                    <a:cubicBezTo>
                      <a:pt x="3590" y="3100"/>
                      <a:pt x="3595" y="3089"/>
                      <a:pt x="3625" y="3059"/>
                    </a:cubicBezTo>
                    <a:cubicBezTo>
                      <a:pt x="3656" y="3029"/>
                      <a:pt x="3678" y="3026"/>
                      <a:pt x="3708" y="3048"/>
                    </a:cubicBezTo>
                    <a:cubicBezTo>
                      <a:pt x="3739" y="3070"/>
                      <a:pt x="3699" y="3129"/>
                      <a:pt x="3739" y="3166"/>
                    </a:cubicBezTo>
                    <a:cubicBezTo>
                      <a:pt x="3778" y="3204"/>
                      <a:pt x="3826" y="3118"/>
                      <a:pt x="3857" y="3085"/>
                    </a:cubicBezTo>
                    <a:cubicBezTo>
                      <a:pt x="3887" y="3052"/>
                      <a:pt x="3909" y="3048"/>
                      <a:pt x="3935" y="3070"/>
                    </a:cubicBezTo>
                    <a:cubicBezTo>
                      <a:pt x="3962" y="3092"/>
                      <a:pt x="3979" y="3066"/>
                      <a:pt x="4005" y="3029"/>
                    </a:cubicBezTo>
                    <a:cubicBezTo>
                      <a:pt x="4031" y="2992"/>
                      <a:pt x="4058" y="3018"/>
                      <a:pt x="4084" y="3033"/>
                    </a:cubicBezTo>
                    <a:cubicBezTo>
                      <a:pt x="4110" y="3048"/>
                      <a:pt x="4123" y="3018"/>
                      <a:pt x="4119" y="2996"/>
                    </a:cubicBezTo>
                    <a:cubicBezTo>
                      <a:pt x="4114" y="2974"/>
                      <a:pt x="4097" y="2959"/>
                      <a:pt x="4093" y="2929"/>
                    </a:cubicBezTo>
                    <a:cubicBezTo>
                      <a:pt x="4088" y="2900"/>
                      <a:pt x="4119" y="2885"/>
                      <a:pt x="4184" y="2870"/>
                    </a:cubicBezTo>
                    <a:cubicBezTo>
                      <a:pt x="4250" y="2855"/>
                      <a:pt x="4184" y="2870"/>
                      <a:pt x="4237" y="2837"/>
                    </a:cubicBezTo>
                    <a:cubicBezTo>
                      <a:pt x="4289" y="2803"/>
                      <a:pt x="4311" y="2855"/>
                      <a:pt x="4311" y="2855"/>
                    </a:cubicBezTo>
                    <a:cubicBezTo>
                      <a:pt x="4311" y="2855"/>
                      <a:pt x="4350" y="2914"/>
                      <a:pt x="4377" y="2929"/>
                    </a:cubicBezTo>
                    <a:cubicBezTo>
                      <a:pt x="4403" y="2944"/>
                      <a:pt x="4394" y="2959"/>
                      <a:pt x="4394" y="2992"/>
                    </a:cubicBezTo>
                    <a:cubicBezTo>
                      <a:pt x="4394" y="3026"/>
                      <a:pt x="4394" y="3037"/>
                      <a:pt x="4425" y="3052"/>
                    </a:cubicBezTo>
                    <a:cubicBezTo>
                      <a:pt x="4455" y="3066"/>
                      <a:pt x="4442" y="3103"/>
                      <a:pt x="4477" y="3129"/>
                    </a:cubicBezTo>
                    <a:cubicBezTo>
                      <a:pt x="4512" y="3155"/>
                      <a:pt x="4543" y="3129"/>
                      <a:pt x="4582" y="3129"/>
                    </a:cubicBezTo>
                    <a:cubicBezTo>
                      <a:pt x="4599" y="3129"/>
                      <a:pt x="4627" y="3126"/>
                      <a:pt x="4652" y="3122"/>
                    </a:cubicBezTo>
                    <a:cubicBezTo>
                      <a:pt x="4659" y="3111"/>
                      <a:pt x="4668" y="3101"/>
                      <a:pt x="4676" y="3092"/>
                    </a:cubicBezTo>
                    <a:cubicBezTo>
                      <a:pt x="4698" y="3068"/>
                      <a:pt x="4687" y="3053"/>
                      <a:pt x="4663" y="3020"/>
                    </a:cubicBezTo>
                    <a:cubicBezTo>
                      <a:pt x="4639" y="2987"/>
                      <a:pt x="4647" y="2959"/>
                      <a:pt x="4647" y="2942"/>
                    </a:cubicBezTo>
                    <a:cubicBezTo>
                      <a:pt x="4647" y="2926"/>
                      <a:pt x="4656" y="2916"/>
                      <a:pt x="4630" y="2903"/>
                    </a:cubicBezTo>
                    <a:cubicBezTo>
                      <a:pt x="4604" y="2890"/>
                      <a:pt x="4628" y="2870"/>
                      <a:pt x="4634" y="2855"/>
                    </a:cubicBezTo>
                    <a:cubicBezTo>
                      <a:pt x="4641" y="2840"/>
                      <a:pt x="4658" y="2822"/>
                      <a:pt x="4676" y="2848"/>
                    </a:cubicBezTo>
                    <a:cubicBezTo>
                      <a:pt x="4693" y="2874"/>
                      <a:pt x="4717" y="2863"/>
                      <a:pt x="4748" y="2892"/>
                    </a:cubicBezTo>
                    <a:cubicBezTo>
                      <a:pt x="4778" y="2922"/>
                      <a:pt x="4776" y="2933"/>
                      <a:pt x="4802" y="2970"/>
                    </a:cubicBezTo>
                    <a:cubicBezTo>
                      <a:pt x="4829" y="3007"/>
                      <a:pt x="4853" y="2933"/>
                      <a:pt x="4859" y="2907"/>
                    </a:cubicBezTo>
                    <a:cubicBezTo>
                      <a:pt x="4866" y="2881"/>
                      <a:pt x="4907" y="2851"/>
                      <a:pt x="4925" y="2831"/>
                    </a:cubicBezTo>
                    <a:cubicBezTo>
                      <a:pt x="4942" y="2811"/>
                      <a:pt x="4953" y="2814"/>
                      <a:pt x="4982" y="2801"/>
                    </a:cubicBezTo>
                    <a:cubicBezTo>
                      <a:pt x="5010" y="2788"/>
                      <a:pt x="5019" y="2766"/>
                      <a:pt x="5023" y="2742"/>
                    </a:cubicBezTo>
                    <a:cubicBezTo>
                      <a:pt x="5027" y="2718"/>
                      <a:pt x="5043" y="2725"/>
                      <a:pt x="5062" y="2725"/>
                    </a:cubicBezTo>
                    <a:cubicBezTo>
                      <a:pt x="5082" y="2725"/>
                      <a:pt x="5106" y="2735"/>
                      <a:pt x="5126" y="2703"/>
                    </a:cubicBezTo>
                    <a:cubicBezTo>
                      <a:pt x="5145" y="2672"/>
                      <a:pt x="5167" y="2711"/>
                      <a:pt x="5209" y="2714"/>
                    </a:cubicBezTo>
                    <a:cubicBezTo>
                      <a:pt x="5250" y="2718"/>
                      <a:pt x="5231" y="2631"/>
                      <a:pt x="5237" y="2614"/>
                    </a:cubicBezTo>
                    <a:cubicBezTo>
                      <a:pt x="5244" y="2598"/>
                      <a:pt x="5272" y="2614"/>
                      <a:pt x="5287" y="2623"/>
                    </a:cubicBezTo>
                    <a:cubicBezTo>
                      <a:pt x="5303" y="2633"/>
                      <a:pt x="5322" y="2620"/>
                      <a:pt x="5344" y="2614"/>
                    </a:cubicBezTo>
                    <a:cubicBezTo>
                      <a:pt x="5366" y="2609"/>
                      <a:pt x="5386" y="2590"/>
                      <a:pt x="5386" y="2559"/>
                    </a:cubicBezTo>
                    <a:cubicBezTo>
                      <a:pt x="5386" y="2527"/>
                      <a:pt x="5407" y="2536"/>
                      <a:pt x="5442" y="2514"/>
                    </a:cubicBezTo>
                    <a:cubicBezTo>
                      <a:pt x="5477" y="2492"/>
                      <a:pt x="5464" y="2468"/>
                      <a:pt x="5460" y="2444"/>
                    </a:cubicBezTo>
                    <a:cubicBezTo>
                      <a:pt x="5455" y="2420"/>
                      <a:pt x="5427" y="2440"/>
                      <a:pt x="5407" y="2431"/>
                    </a:cubicBezTo>
                    <a:cubicBezTo>
                      <a:pt x="5388" y="2422"/>
                      <a:pt x="5410" y="2368"/>
                      <a:pt x="5397" y="2338"/>
                    </a:cubicBezTo>
                    <a:cubicBezTo>
                      <a:pt x="5383" y="2308"/>
                      <a:pt x="5357" y="2303"/>
                      <a:pt x="5353" y="2268"/>
                    </a:cubicBezTo>
                    <a:cubicBezTo>
                      <a:pt x="5348" y="2232"/>
                      <a:pt x="5296" y="2223"/>
                      <a:pt x="5289" y="2194"/>
                    </a:cubicBezTo>
                    <a:cubicBezTo>
                      <a:pt x="5283" y="2164"/>
                      <a:pt x="5248" y="2194"/>
                      <a:pt x="5237" y="2216"/>
                    </a:cubicBezTo>
                    <a:cubicBezTo>
                      <a:pt x="5226" y="2238"/>
                      <a:pt x="5191" y="2245"/>
                      <a:pt x="5156" y="2270"/>
                    </a:cubicBezTo>
                    <a:cubicBezTo>
                      <a:pt x="5121" y="2294"/>
                      <a:pt x="5117" y="2270"/>
                      <a:pt x="5110" y="2236"/>
                    </a:cubicBezTo>
                    <a:cubicBezTo>
                      <a:pt x="5104" y="2203"/>
                      <a:pt x="5075" y="2199"/>
                      <a:pt x="5065" y="2179"/>
                    </a:cubicBezTo>
                    <a:cubicBezTo>
                      <a:pt x="5054" y="2158"/>
                      <a:pt x="5043" y="2149"/>
                      <a:pt x="5032" y="2121"/>
                    </a:cubicBezTo>
                    <a:cubicBezTo>
                      <a:pt x="5021" y="2093"/>
                      <a:pt x="5060" y="2042"/>
                      <a:pt x="5062" y="2017"/>
                    </a:cubicBezTo>
                    <a:cubicBezTo>
                      <a:pt x="5065" y="1993"/>
                      <a:pt x="5043" y="1990"/>
                      <a:pt x="5019" y="1979"/>
                    </a:cubicBezTo>
                    <a:cubicBezTo>
                      <a:pt x="4995" y="1967"/>
                      <a:pt x="4992" y="1967"/>
                      <a:pt x="4988" y="1940"/>
                    </a:cubicBezTo>
                    <a:cubicBezTo>
                      <a:pt x="4984" y="1912"/>
                      <a:pt x="4955" y="1938"/>
                      <a:pt x="4920" y="1927"/>
                    </a:cubicBezTo>
                    <a:cubicBezTo>
                      <a:pt x="4885" y="1916"/>
                      <a:pt x="4940" y="1862"/>
                      <a:pt x="4949" y="1847"/>
                    </a:cubicBezTo>
                    <a:cubicBezTo>
                      <a:pt x="4958" y="1832"/>
                      <a:pt x="4975" y="1858"/>
                      <a:pt x="5001" y="1871"/>
                    </a:cubicBezTo>
                    <a:cubicBezTo>
                      <a:pt x="5027" y="1884"/>
                      <a:pt x="5025" y="1877"/>
                      <a:pt x="5045" y="1858"/>
                    </a:cubicBezTo>
                    <a:cubicBezTo>
                      <a:pt x="5065" y="1840"/>
                      <a:pt x="5062" y="1866"/>
                      <a:pt x="5106" y="1890"/>
                    </a:cubicBezTo>
                    <a:cubicBezTo>
                      <a:pt x="5150" y="1914"/>
                      <a:pt x="5132" y="1849"/>
                      <a:pt x="5130" y="1815"/>
                    </a:cubicBezTo>
                    <a:cubicBezTo>
                      <a:pt x="5128" y="1782"/>
                      <a:pt x="5156" y="1790"/>
                      <a:pt x="5172" y="1765"/>
                    </a:cubicBezTo>
                    <a:cubicBezTo>
                      <a:pt x="5187" y="1741"/>
                      <a:pt x="5152" y="1741"/>
                      <a:pt x="5137" y="1727"/>
                    </a:cubicBezTo>
                    <a:cubicBezTo>
                      <a:pt x="5121" y="1712"/>
                      <a:pt x="5132" y="1684"/>
                      <a:pt x="5139" y="1662"/>
                    </a:cubicBezTo>
                    <a:cubicBezTo>
                      <a:pt x="5145" y="1639"/>
                      <a:pt x="5200" y="1645"/>
                      <a:pt x="5222" y="1638"/>
                    </a:cubicBezTo>
                    <a:cubicBezTo>
                      <a:pt x="5244" y="1630"/>
                      <a:pt x="5252" y="1608"/>
                      <a:pt x="5252" y="1591"/>
                    </a:cubicBezTo>
                    <a:cubicBezTo>
                      <a:pt x="5252" y="1575"/>
                      <a:pt x="5246" y="1576"/>
                      <a:pt x="5215" y="1595"/>
                    </a:cubicBezTo>
                    <a:cubicBezTo>
                      <a:pt x="5185" y="1613"/>
                      <a:pt x="5178" y="1602"/>
                      <a:pt x="5130" y="1593"/>
                    </a:cubicBezTo>
                    <a:cubicBezTo>
                      <a:pt x="5082" y="1584"/>
                      <a:pt x="5084" y="1576"/>
                      <a:pt x="5067" y="1562"/>
                    </a:cubicBezTo>
                    <a:cubicBezTo>
                      <a:pt x="5049" y="1547"/>
                      <a:pt x="5006" y="1528"/>
                      <a:pt x="4988" y="1508"/>
                    </a:cubicBezTo>
                    <a:cubicBezTo>
                      <a:pt x="4971" y="1487"/>
                      <a:pt x="4990" y="1445"/>
                      <a:pt x="5014" y="1426"/>
                    </a:cubicBezTo>
                    <a:cubicBezTo>
                      <a:pt x="5038" y="1408"/>
                      <a:pt x="5056" y="1378"/>
                      <a:pt x="5075" y="1347"/>
                    </a:cubicBezTo>
                    <a:cubicBezTo>
                      <a:pt x="5095" y="1315"/>
                      <a:pt x="5145" y="1267"/>
                      <a:pt x="5180" y="1228"/>
                    </a:cubicBezTo>
                    <a:cubicBezTo>
                      <a:pt x="5215" y="1189"/>
                      <a:pt x="5217" y="1161"/>
                      <a:pt x="5244" y="1132"/>
                    </a:cubicBezTo>
                    <a:cubicBezTo>
                      <a:pt x="5270" y="1102"/>
                      <a:pt x="5263" y="1146"/>
                      <a:pt x="5270" y="1172"/>
                    </a:cubicBezTo>
                    <a:cubicBezTo>
                      <a:pt x="5276" y="1198"/>
                      <a:pt x="5298" y="1208"/>
                      <a:pt x="5320" y="1219"/>
                    </a:cubicBezTo>
                    <a:cubicBezTo>
                      <a:pt x="5342" y="1230"/>
                      <a:pt x="5335" y="1172"/>
                      <a:pt x="5320" y="1152"/>
                    </a:cubicBezTo>
                    <a:cubicBezTo>
                      <a:pt x="5305" y="1132"/>
                      <a:pt x="5309" y="1096"/>
                      <a:pt x="5305" y="1067"/>
                    </a:cubicBezTo>
                    <a:cubicBezTo>
                      <a:pt x="5300" y="1037"/>
                      <a:pt x="5320" y="1006"/>
                      <a:pt x="5320" y="982"/>
                    </a:cubicBezTo>
                    <a:cubicBezTo>
                      <a:pt x="5320" y="957"/>
                      <a:pt x="5342" y="950"/>
                      <a:pt x="5370" y="932"/>
                    </a:cubicBezTo>
                    <a:cubicBezTo>
                      <a:pt x="5399" y="913"/>
                      <a:pt x="5388" y="839"/>
                      <a:pt x="5364" y="811"/>
                    </a:cubicBezTo>
                    <a:cubicBezTo>
                      <a:pt x="5340" y="783"/>
                      <a:pt x="5351" y="737"/>
                      <a:pt x="5346" y="694"/>
                    </a:cubicBezTo>
                    <a:cubicBezTo>
                      <a:pt x="5342" y="652"/>
                      <a:pt x="5366" y="605"/>
                      <a:pt x="5379" y="587"/>
                    </a:cubicBezTo>
                    <a:cubicBezTo>
                      <a:pt x="5392" y="568"/>
                      <a:pt x="5407" y="539"/>
                      <a:pt x="5390" y="511"/>
                    </a:cubicBezTo>
                    <a:cubicBezTo>
                      <a:pt x="5372" y="483"/>
                      <a:pt x="5421" y="465"/>
                      <a:pt x="5418" y="437"/>
                    </a:cubicBezTo>
                    <a:cubicBezTo>
                      <a:pt x="5416" y="409"/>
                      <a:pt x="5370" y="400"/>
                      <a:pt x="5329" y="368"/>
                    </a:cubicBezTo>
                    <a:cubicBezTo>
                      <a:pt x="5287" y="337"/>
                      <a:pt x="5314" y="322"/>
                      <a:pt x="5248" y="316"/>
                    </a:cubicBezTo>
                    <a:cubicBezTo>
                      <a:pt x="5182" y="311"/>
                      <a:pt x="5189" y="366"/>
                      <a:pt x="5150" y="405"/>
                    </a:cubicBezTo>
                    <a:cubicBezTo>
                      <a:pt x="5110" y="444"/>
                      <a:pt x="5084" y="427"/>
                      <a:pt x="5032" y="439"/>
                    </a:cubicBezTo>
                    <a:cubicBezTo>
                      <a:pt x="4979" y="450"/>
                      <a:pt x="4914" y="472"/>
                      <a:pt x="4861" y="466"/>
                    </a:cubicBezTo>
                    <a:cubicBezTo>
                      <a:pt x="4809" y="461"/>
                      <a:pt x="4783" y="422"/>
                      <a:pt x="4776" y="389"/>
                    </a:cubicBezTo>
                    <a:cubicBezTo>
                      <a:pt x="4770" y="355"/>
                      <a:pt x="4757" y="316"/>
                      <a:pt x="4757" y="266"/>
                    </a:cubicBezTo>
                    <a:cubicBezTo>
                      <a:pt x="4757" y="216"/>
                      <a:pt x="4743" y="238"/>
                      <a:pt x="4717" y="238"/>
                    </a:cubicBezTo>
                    <a:cubicBezTo>
                      <a:pt x="4691" y="238"/>
                      <a:pt x="4684" y="227"/>
                      <a:pt x="4665" y="199"/>
                    </a:cubicBezTo>
                    <a:cubicBezTo>
                      <a:pt x="4645" y="172"/>
                      <a:pt x="4619" y="199"/>
                      <a:pt x="4619" y="233"/>
                    </a:cubicBezTo>
                    <a:cubicBezTo>
                      <a:pt x="4619" y="266"/>
                      <a:pt x="4599" y="283"/>
                      <a:pt x="4573" y="250"/>
                    </a:cubicBezTo>
                    <a:cubicBezTo>
                      <a:pt x="4547" y="216"/>
                      <a:pt x="4540" y="227"/>
                      <a:pt x="4475" y="216"/>
                    </a:cubicBezTo>
                    <a:cubicBezTo>
                      <a:pt x="4409" y="205"/>
                      <a:pt x="4475" y="149"/>
                      <a:pt x="4508" y="111"/>
                    </a:cubicBezTo>
                    <a:cubicBezTo>
                      <a:pt x="4540" y="72"/>
                      <a:pt x="4514" y="61"/>
                      <a:pt x="4475" y="33"/>
                    </a:cubicBezTo>
                    <a:cubicBezTo>
                      <a:pt x="4464" y="25"/>
                      <a:pt x="4454" y="13"/>
                      <a:pt x="4445" y="0"/>
                    </a:cubicBezTo>
                    <a:cubicBezTo>
                      <a:pt x="4418" y="4"/>
                      <a:pt x="4389" y="5"/>
                      <a:pt x="4375" y="22"/>
                    </a:cubicBezTo>
                    <a:cubicBezTo>
                      <a:pt x="4355" y="44"/>
                      <a:pt x="4301" y="126"/>
                      <a:pt x="4280" y="147"/>
                    </a:cubicBezTo>
                    <a:cubicBezTo>
                      <a:pt x="4259" y="168"/>
                      <a:pt x="4231" y="179"/>
                      <a:pt x="4242" y="201"/>
                    </a:cubicBezTo>
                    <a:cubicBezTo>
                      <a:pt x="4254" y="223"/>
                      <a:pt x="4270" y="241"/>
                      <a:pt x="4291" y="226"/>
                    </a:cubicBezTo>
                    <a:cubicBezTo>
                      <a:pt x="4313" y="211"/>
                      <a:pt x="4360" y="198"/>
                      <a:pt x="4370" y="226"/>
                    </a:cubicBezTo>
                    <a:cubicBezTo>
                      <a:pt x="4380" y="254"/>
                      <a:pt x="4370" y="248"/>
                      <a:pt x="4372" y="269"/>
                    </a:cubicBezTo>
                    <a:cubicBezTo>
                      <a:pt x="4373" y="290"/>
                      <a:pt x="4399" y="291"/>
                      <a:pt x="4408" y="315"/>
                    </a:cubicBezTo>
                    <a:cubicBezTo>
                      <a:pt x="4416" y="338"/>
                      <a:pt x="4409" y="376"/>
                      <a:pt x="4396" y="393"/>
                    </a:cubicBezTo>
                    <a:cubicBezTo>
                      <a:pt x="4383" y="409"/>
                      <a:pt x="4332" y="437"/>
                      <a:pt x="4319" y="465"/>
                    </a:cubicBezTo>
                    <a:cubicBezTo>
                      <a:pt x="4306" y="493"/>
                      <a:pt x="4301" y="528"/>
                      <a:pt x="4303" y="541"/>
                    </a:cubicBezTo>
                    <a:cubicBezTo>
                      <a:pt x="4304" y="555"/>
                      <a:pt x="4303" y="565"/>
                      <a:pt x="4288" y="573"/>
                    </a:cubicBezTo>
                    <a:cubicBezTo>
                      <a:pt x="4273" y="582"/>
                      <a:pt x="4270" y="594"/>
                      <a:pt x="4277" y="615"/>
                    </a:cubicBezTo>
                    <a:cubicBezTo>
                      <a:pt x="4283" y="636"/>
                      <a:pt x="4277" y="644"/>
                      <a:pt x="4264" y="655"/>
                    </a:cubicBezTo>
                    <a:cubicBezTo>
                      <a:pt x="4250" y="667"/>
                      <a:pt x="4249" y="673"/>
                      <a:pt x="4254" y="696"/>
                    </a:cubicBezTo>
                    <a:cubicBezTo>
                      <a:pt x="4259" y="718"/>
                      <a:pt x="4254" y="730"/>
                      <a:pt x="4239" y="747"/>
                    </a:cubicBezTo>
                    <a:cubicBezTo>
                      <a:pt x="4224" y="764"/>
                      <a:pt x="4209" y="780"/>
                      <a:pt x="4211" y="799"/>
                    </a:cubicBezTo>
                    <a:cubicBezTo>
                      <a:pt x="4213" y="817"/>
                      <a:pt x="4205" y="826"/>
                      <a:pt x="4218" y="837"/>
                    </a:cubicBezTo>
                    <a:cubicBezTo>
                      <a:pt x="4231" y="849"/>
                      <a:pt x="4249" y="840"/>
                      <a:pt x="4252" y="867"/>
                    </a:cubicBezTo>
                    <a:cubicBezTo>
                      <a:pt x="4255" y="893"/>
                      <a:pt x="4247" y="918"/>
                      <a:pt x="4223" y="928"/>
                    </a:cubicBezTo>
                    <a:cubicBezTo>
                      <a:pt x="4198" y="938"/>
                      <a:pt x="4162" y="938"/>
                      <a:pt x="4144" y="957"/>
                    </a:cubicBezTo>
                    <a:cubicBezTo>
                      <a:pt x="4126" y="976"/>
                      <a:pt x="4069" y="1024"/>
                      <a:pt x="4047" y="1047"/>
                    </a:cubicBezTo>
                    <a:cubicBezTo>
                      <a:pt x="4026" y="1071"/>
                      <a:pt x="4011" y="1111"/>
                      <a:pt x="3957" y="1090"/>
                    </a:cubicBezTo>
                    <a:cubicBezTo>
                      <a:pt x="3903" y="1070"/>
                      <a:pt x="3938" y="1056"/>
                      <a:pt x="3888" y="1058"/>
                    </a:cubicBezTo>
                    <a:cubicBezTo>
                      <a:pt x="3850" y="1061"/>
                      <a:pt x="3806" y="1053"/>
                      <a:pt x="3777" y="1036"/>
                    </a:cubicBezTo>
                    <a:cubicBezTo>
                      <a:pt x="3771" y="1061"/>
                      <a:pt x="3765" y="1086"/>
                      <a:pt x="3764" y="1100"/>
                    </a:cubicBezTo>
                    <a:cubicBezTo>
                      <a:pt x="3761" y="1134"/>
                      <a:pt x="3738" y="1181"/>
                      <a:pt x="3725" y="1225"/>
                    </a:cubicBezTo>
                    <a:cubicBezTo>
                      <a:pt x="3711" y="1270"/>
                      <a:pt x="3705" y="1298"/>
                      <a:pt x="3695" y="1339"/>
                    </a:cubicBezTo>
                    <a:cubicBezTo>
                      <a:pt x="3685" y="1381"/>
                      <a:pt x="3675" y="1384"/>
                      <a:pt x="3675" y="1423"/>
                    </a:cubicBezTo>
                    <a:cubicBezTo>
                      <a:pt x="3675" y="1462"/>
                      <a:pt x="3666" y="1462"/>
                      <a:pt x="3636" y="1459"/>
                    </a:cubicBezTo>
                    <a:cubicBezTo>
                      <a:pt x="3607" y="1456"/>
                      <a:pt x="3623" y="1487"/>
                      <a:pt x="3630" y="1506"/>
                    </a:cubicBezTo>
                    <a:cubicBezTo>
                      <a:pt x="3636" y="1525"/>
                      <a:pt x="3649" y="1550"/>
                      <a:pt x="3682" y="1581"/>
                    </a:cubicBezTo>
                    <a:cubicBezTo>
                      <a:pt x="3715" y="1612"/>
                      <a:pt x="3725" y="1584"/>
                      <a:pt x="3751" y="1559"/>
                    </a:cubicBezTo>
                    <a:cubicBezTo>
                      <a:pt x="3777" y="1534"/>
                      <a:pt x="3787" y="1537"/>
                      <a:pt x="3810" y="1545"/>
                    </a:cubicBezTo>
                    <a:cubicBezTo>
                      <a:pt x="3833" y="1553"/>
                      <a:pt x="3872" y="1523"/>
                      <a:pt x="3892" y="1520"/>
                    </a:cubicBezTo>
                    <a:cubicBezTo>
                      <a:pt x="3911" y="1517"/>
                      <a:pt x="3951" y="1545"/>
                      <a:pt x="3970" y="1564"/>
                    </a:cubicBezTo>
                    <a:cubicBezTo>
                      <a:pt x="3990" y="1584"/>
                      <a:pt x="4016" y="1564"/>
                      <a:pt x="4016" y="1553"/>
                    </a:cubicBezTo>
                    <a:cubicBezTo>
                      <a:pt x="4016" y="1542"/>
                      <a:pt x="4042" y="1492"/>
                      <a:pt x="4055" y="1467"/>
                    </a:cubicBezTo>
                    <a:cubicBezTo>
                      <a:pt x="4069" y="1442"/>
                      <a:pt x="4101" y="1453"/>
                      <a:pt x="4134" y="1445"/>
                    </a:cubicBezTo>
                    <a:cubicBezTo>
                      <a:pt x="4167" y="1437"/>
                      <a:pt x="4213" y="1450"/>
                      <a:pt x="4223" y="1467"/>
                    </a:cubicBezTo>
                    <a:cubicBezTo>
                      <a:pt x="4232" y="1484"/>
                      <a:pt x="4291" y="1500"/>
                      <a:pt x="4314" y="1498"/>
                    </a:cubicBezTo>
                    <a:cubicBezTo>
                      <a:pt x="4337" y="1495"/>
                      <a:pt x="4344" y="1523"/>
                      <a:pt x="4344" y="1542"/>
                    </a:cubicBezTo>
                    <a:cubicBezTo>
                      <a:pt x="4344" y="1562"/>
                      <a:pt x="4399" y="1564"/>
                      <a:pt x="4439" y="1592"/>
                    </a:cubicBezTo>
                    <a:cubicBezTo>
                      <a:pt x="4478" y="1620"/>
                      <a:pt x="4481" y="1637"/>
                      <a:pt x="4511" y="1659"/>
                    </a:cubicBezTo>
                    <a:cubicBezTo>
                      <a:pt x="4540" y="1681"/>
                      <a:pt x="4544" y="1717"/>
                      <a:pt x="4527" y="1748"/>
                    </a:cubicBezTo>
                    <a:cubicBezTo>
                      <a:pt x="4511" y="1778"/>
                      <a:pt x="4491" y="1778"/>
                      <a:pt x="4429" y="1778"/>
                    </a:cubicBezTo>
                    <a:cubicBezTo>
                      <a:pt x="4367" y="1778"/>
                      <a:pt x="4373" y="1778"/>
                      <a:pt x="4360" y="1762"/>
                    </a:cubicBezTo>
                    <a:cubicBezTo>
                      <a:pt x="4347" y="1745"/>
                      <a:pt x="4311" y="1773"/>
                      <a:pt x="4311" y="1773"/>
                    </a:cubicBezTo>
                    <a:cubicBezTo>
                      <a:pt x="4311" y="1773"/>
                      <a:pt x="4282" y="1776"/>
                      <a:pt x="4229" y="1767"/>
                    </a:cubicBezTo>
                    <a:cubicBezTo>
                      <a:pt x="4177" y="1759"/>
                      <a:pt x="4183" y="1795"/>
                      <a:pt x="4147" y="1826"/>
                    </a:cubicBezTo>
                    <a:cubicBezTo>
                      <a:pt x="4111" y="1856"/>
                      <a:pt x="4114" y="1853"/>
                      <a:pt x="4108" y="1831"/>
                    </a:cubicBezTo>
                    <a:cubicBezTo>
                      <a:pt x="4101" y="1809"/>
                      <a:pt x="4055" y="1840"/>
                      <a:pt x="4052" y="1879"/>
                    </a:cubicBezTo>
                    <a:cubicBezTo>
                      <a:pt x="4049" y="1917"/>
                      <a:pt x="4036" y="1898"/>
                      <a:pt x="3980" y="1898"/>
                    </a:cubicBezTo>
                    <a:cubicBezTo>
                      <a:pt x="3924" y="1898"/>
                      <a:pt x="3977" y="1920"/>
                      <a:pt x="3918" y="1954"/>
                    </a:cubicBezTo>
                    <a:cubicBezTo>
                      <a:pt x="3859" y="1987"/>
                      <a:pt x="3852" y="2023"/>
                      <a:pt x="3865" y="2051"/>
                    </a:cubicBezTo>
                    <a:cubicBezTo>
                      <a:pt x="3879" y="2079"/>
                      <a:pt x="3885" y="2081"/>
                      <a:pt x="3843" y="2098"/>
                    </a:cubicBezTo>
                    <a:cubicBezTo>
                      <a:pt x="3800" y="2115"/>
                      <a:pt x="3813" y="2143"/>
                      <a:pt x="3748" y="2179"/>
                    </a:cubicBezTo>
                    <a:cubicBezTo>
                      <a:pt x="3682" y="2215"/>
                      <a:pt x="3646" y="2201"/>
                      <a:pt x="3594" y="2198"/>
                    </a:cubicBezTo>
                    <a:cubicBezTo>
                      <a:pt x="3541" y="2195"/>
                      <a:pt x="3551" y="2234"/>
                      <a:pt x="3518" y="2268"/>
                    </a:cubicBezTo>
                    <a:cubicBezTo>
                      <a:pt x="3485" y="2301"/>
                      <a:pt x="3505" y="2315"/>
                      <a:pt x="3453" y="2332"/>
                    </a:cubicBezTo>
                    <a:cubicBezTo>
                      <a:pt x="3400" y="2348"/>
                      <a:pt x="3410" y="2368"/>
                      <a:pt x="3361" y="2387"/>
                    </a:cubicBezTo>
                    <a:cubicBezTo>
                      <a:pt x="3312" y="2407"/>
                      <a:pt x="3266" y="2398"/>
                      <a:pt x="3227" y="2393"/>
                    </a:cubicBezTo>
                    <a:cubicBezTo>
                      <a:pt x="3187" y="2387"/>
                      <a:pt x="3174" y="2387"/>
                      <a:pt x="3148" y="2357"/>
                    </a:cubicBezTo>
                    <a:cubicBezTo>
                      <a:pt x="3122" y="2326"/>
                      <a:pt x="3105" y="2343"/>
                      <a:pt x="3060" y="2343"/>
                    </a:cubicBezTo>
                    <a:cubicBezTo>
                      <a:pt x="3014" y="2343"/>
                      <a:pt x="2991" y="2373"/>
                      <a:pt x="2981" y="2401"/>
                    </a:cubicBezTo>
                    <a:cubicBezTo>
                      <a:pt x="2971" y="2429"/>
                      <a:pt x="2965" y="2457"/>
                      <a:pt x="2945" y="2498"/>
                    </a:cubicBezTo>
                    <a:cubicBezTo>
                      <a:pt x="2925" y="2540"/>
                      <a:pt x="2945" y="2529"/>
                      <a:pt x="2961" y="2571"/>
                    </a:cubicBezTo>
                    <a:cubicBezTo>
                      <a:pt x="2978" y="2612"/>
                      <a:pt x="3004" y="2601"/>
                      <a:pt x="3037" y="2623"/>
                    </a:cubicBezTo>
                    <a:cubicBezTo>
                      <a:pt x="3069" y="2646"/>
                      <a:pt x="3073" y="2654"/>
                      <a:pt x="3063" y="2682"/>
                    </a:cubicBezTo>
                    <a:cubicBezTo>
                      <a:pt x="3053" y="2710"/>
                      <a:pt x="3007" y="2729"/>
                      <a:pt x="2974" y="2749"/>
                    </a:cubicBezTo>
                    <a:cubicBezTo>
                      <a:pt x="2942" y="2768"/>
                      <a:pt x="2915" y="2785"/>
                      <a:pt x="2883" y="2807"/>
                    </a:cubicBezTo>
                    <a:cubicBezTo>
                      <a:pt x="2850" y="2829"/>
                      <a:pt x="2850" y="2865"/>
                      <a:pt x="2804" y="2921"/>
                    </a:cubicBezTo>
                    <a:cubicBezTo>
                      <a:pt x="2758" y="2977"/>
                      <a:pt x="2758" y="2982"/>
                      <a:pt x="2702" y="2993"/>
                    </a:cubicBezTo>
                    <a:cubicBezTo>
                      <a:pt x="2647" y="3004"/>
                      <a:pt x="2657" y="3007"/>
                      <a:pt x="2614" y="3038"/>
                    </a:cubicBezTo>
                    <a:cubicBezTo>
                      <a:pt x="2571" y="3068"/>
                      <a:pt x="2529" y="3049"/>
                      <a:pt x="2483" y="3068"/>
                    </a:cubicBezTo>
                    <a:cubicBezTo>
                      <a:pt x="2437" y="3088"/>
                      <a:pt x="2414" y="3079"/>
                      <a:pt x="2381" y="3068"/>
                    </a:cubicBezTo>
                    <a:cubicBezTo>
                      <a:pt x="2349" y="3057"/>
                      <a:pt x="2332" y="3071"/>
                      <a:pt x="2306" y="3079"/>
                    </a:cubicBezTo>
                    <a:cubicBezTo>
                      <a:pt x="2280" y="3088"/>
                      <a:pt x="2234" y="3091"/>
                      <a:pt x="2178" y="3079"/>
                    </a:cubicBezTo>
                    <a:cubicBezTo>
                      <a:pt x="2123" y="3068"/>
                      <a:pt x="2149" y="3082"/>
                      <a:pt x="2116" y="3104"/>
                    </a:cubicBezTo>
                    <a:cubicBezTo>
                      <a:pt x="2083" y="3127"/>
                      <a:pt x="2070" y="3124"/>
                      <a:pt x="1992" y="3135"/>
                    </a:cubicBezTo>
                    <a:cubicBezTo>
                      <a:pt x="1913" y="3146"/>
                      <a:pt x="1824" y="3213"/>
                      <a:pt x="1756" y="3241"/>
                    </a:cubicBezTo>
                    <a:cubicBezTo>
                      <a:pt x="1687" y="3268"/>
                      <a:pt x="1713" y="3280"/>
                      <a:pt x="1661" y="3327"/>
                    </a:cubicBezTo>
                    <a:cubicBezTo>
                      <a:pt x="1608" y="3374"/>
                      <a:pt x="1592" y="3332"/>
                      <a:pt x="1553" y="3324"/>
                    </a:cubicBezTo>
                    <a:cubicBezTo>
                      <a:pt x="1513" y="3316"/>
                      <a:pt x="1543" y="3299"/>
                      <a:pt x="1536" y="3260"/>
                    </a:cubicBezTo>
                    <a:cubicBezTo>
                      <a:pt x="1530" y="3221"/>
                      <a:pt x="1494" y="3257"/>
                      <a:pt x="1467" y="3271"/>
                    </a:cubicBezTo>
                    <a:cubicBezTo>
                      <a:pt x="1441" y="3285"/>
                      <a:pt x="1405" y="3280"/>
                      <a:pt x="1372" y="3280"/>
                    </a:cubicBezTo>
                    <a:cubicBezTo>
                      <a:pt x="1340" y="3280"/>
                      <a:pt x="1245" y="3243"/>
                      <a:pt x="1215" y="3229"/>
                    </a:cubicBezTo>
                    <a:cubicBezTo>
                      <a:pt x="1186" y="3216"/>
                      <a:pt x="1123" y="3210"/>
                      <a:pt x="1051" y="3191"/>
                    </a:cubicBezTo>
                    <a:cubicBezTo>
                      <a:pt x="979" y="3171"/>
                      <a:pt x="1025" y="3152"/>
                      <a:pt x="989" y="3118"/>
                    </a:cubicBezTo>
                    <a:cubicBezTo>
                      <a:pt x="953" y="3085"/>
                      <a:pt x="907" y="3096"/>
                      <a:pt x="861" y="3093"/>
                    </a:cubicBezTo>
                    <a:cubicBezTo>
                      <a:pt x="815" y="3091"/>
                      <a:pt x="799" y="3091"/>
                      <a:pt x="753" y="3085"/>
                    </a:cubicBezTo>
                    <a:cubicBezTo>
                      <a:pt x="707" y="3079"/>
                      <a:pt x="707" y="3074"/>
                      <a:pt x="648" y="3057"/>
                    </a:cubicBezTo>
                    <a:cubicBezTo>
                      <a:pt x="589" y="3040"/>
                      <a:pt x="543" y="3071"/>
                      <a:pt x="491" y="3088"/>
                    </a:cubicBezTo>
                    <a:cubicBezTo>
                      <a:pt x="439" y="3104"/>
                      <a:pt x="435" y="3085"/>
                      <a:pt x="380" y="3082"/>
                    </a:cubicBezTo>
                    <a:cubicBezTo>
                      <a:pt x="324" y="3079"/>
                      <a:pt x="294" y="3077"/>
                      <a:pt x="245" y="3071"/>
                    </a:cubicBezTo>
                    <a:cubicBezTo>
                      <a:pt x="196" y="3065"/>
                      <a:pt x="173" y="3071"/>
                      <a:pt x="137" y="3043"/>
                    </a:cubicBezTo>
                    <a:cubicBezTo>
                      <a:pt x="101" y="3015"/>
                      <a:pt x="82" y="3049"/>
                      <a:pt x="59" y="3054"/>
                    </a:cubicBezTo>
                    <a:cubicBezTo>
                      <a:pt x="45" y="3058"/>
                      <a:pt x="34" y="3057"/>
                      <a:pt x="18" y="3050"/>
                    </a:cubicBezTo>
                    <a:cubicBezTo>
                      <a:pt x="19" y="3100"/>
                      <a:pt x="34" y="3164"/>
                      <a:pt x="43" y="3189"/>
                    </a:cubicBezTo>
                    <a:cubicBezTo>
                      <a:pt x="56" y="3222"/>
                      <a:pt x="52" y="3241"/>
                      <a:pt x="26" y="327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2C30FA8B-83B4-3449-A58D-1BCDCE135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" y="3407"/>
                <a:ext cx="875" cy="659"/>
              </a:xfrm>
              <a:custGeom>
                <a:avLst/>
                <a:gdLst>
                  <a:gd name="T0" fmla="*/ 1778 w 1889"/>
                  <a:gd name="T1" fmla="*/ 152 h 1423"/>
                  <a:gd name="T2" fmla="*/ 1673 w 1889"/>
                  <a:gd name="T3" fmla="*/ 115 h 1423"/>
                  <a:gd name="T4" fmla="*/ 1507 w 1889"/>
                  <a:gd name="T5" fmla="*/ 82 h 1423"/>
                  <a:gd name="T6" fmla="*/ 1385 w 1889"/>
                  <a:gd name="T7" fmla="*/ 134 h 1423"/>
                  <a:gd name="T8" fmla="*/ 1127 w 1889"/>
                  <a:gd name="T9" fmla="*/ 215 h 1423"/>
                  <a:gd name="T10" fmla="*/ 1210 w 1889"/>
                  <a:gd name="T11" fmla="*/ 59 h 1423"/>
                  <a:gd name="T12" fmla="*/ 1127 w 1889"/>
                  <a:gd name="T13" fmla="*/ 22 h 1423"/>
                  <a:gd name="T14" fmla="*/ 1012 w 1889"/>
                  <a:gd name="T15" fmla="*/ 3 h 1423"/>
                  <a:gd name="T16" fmla="*/ 861 w 1889"/>
                  <a:gd name="T17" fmla="*/ 28 h 1423"/>
                  <a:gd name="T18" fmla="*/ 758 w 1889"/>
                  <a:gd name="T19" fmla="*/ 56 h 1423"/>
                  <a:gd name="T20" fmla="*/ 686 w 1889"/>
                  <a:gd name="T21" fmla="*/ 126 h 1423"/>
                  <a:gd name="T22" fmla="*/ 570 w 1889"/>
                  <a:gd name="T23" fmla="*/ 193 h 1423"/>
                  <a:gd name="T24" fmla="*/ 520 w 1889"/>
                  <a:gd name="T25" fmla="*/ 263 h 1423"/>
                  <a:gd name="T26" fmla="*/ 536 w 1889"/>
                  <a:gd name="T27" fmla="*/ 356 h 1423"/>
                  <a:gd name="T28" fmla="*/ 444 w 1889"/>
                  <a:gd name="T29" fmla="*/ 514 h 1423"/>
                  <a:gd name="T30" fmla="*/ 383 w 1889"/>
                  <a:gd name="T31" fmla="*/ 743 h 1423"/>
                  <a:gd name="T32" fmla="*/ 267 w 1889"/>
                  <a:gd name="T33" fmla="*/ 853 h 1423"/>
                  <a:gd name="T34" fmla="*/ 190 w 1889"/>
                  <a:gd name="T35" fmla="*/ 912 h 1423"/>
                  <a:gd name="T36" fmla="*/ 83 w 1889"/>
                  <a:gd name="T37" fmla="*/ 997 h 1423"/>
                  <a:gd name="T38" fmla="*/ 29 w 1889"/>
                  <a:gd name="T39" fmla="*/ 1064 h 1423"/>
                  <a:gd name="T40" fmla="*/ 44 w 1889"/>
                  <a:gd name="T41" fmla="*/ 1116 h 1423"/>
                  <a:gd name="T42" fmla="*/ 22 w 1889"/>
                  <a:gd name="T43" fmla="*/ 1223 h 1423"/>
                  <a:gd name="T44" fmla="*/ 70 w 1889"/>
                  <a:gd name="T45" fmla="*/ 1353 h 1423"/>
                  <a:gd name="T46" fmla="*/ 254 w 1889"/>
                  <a:gd name="T47" fmla="*/ 1375 h 1423"/>
                  <a:gd name="T48" fmla="*/ 201 w 1889"/>
                  <a:gd name="T49" fmla="*/ 1249 h 1423"/>
                  <a:gd name="T50" fmla="*/ 232 w 1889"/>
                  <a:gd name="T51" fmla="*/ 1157 h 1423"/>
                  <a:gd name="T52" fmla="*/ 346 w 1889"/>
                  <a:gd name="T53" fmla="*/ 1097 h 1423"/>
                  <a:gd name="T54" fmla="*/ 564 w 1889"/>
                  <a:gd name="T55" fmla="*/ 1019 h 1423"/>
                  <a:gd name="T56" fmla="*/ 743 w 1889"/>
                  <a:gd name="T57" fmla="*/ 971 h 1423"/>
                  <a:gd name="T58" fmla="*/ 883 w 1889"/>
                  <a:gd name="T59" fmla="*/ 897 h 1423"/>
                  <a:gd name="T60" fmla="*/ 1014 w 1889"/>
                  <a:gd name="T61" fmla="*/ 827 h 1423"/>
                  <a:gd name="T62" fmla="*/ 979 w 1889"/>
                  <a:gd name="T63" fmla="*/ 693 h 1423"/>
                  <a:gd name="T64" fmla="*/ 1088 w 1889"/>
                  <a:gd name="T65" fmla="*/ 730 h 1423"/>
                  <a:gd name="T66" fmla="*/ 1237 w 1889"/>
                  <a:gd name="T67" fmla="*/ 738 h 1423"/>
                  <a:gd name="T68" fmla="*/ 1328 w 1889"/>
                  <a:gd name="T69" fmla="*/ 686 h 1423"/>
                  <a:gd name="T70" fmla="*/ 1473 w 1889"/>
                  <a:gd name="T71" fmla="*/ 634 h 1423"/>
                  <a:gd name="T72" fmla="*/ 1538 w 1889"/>
                  <a:gd name="T73" fmla="*/ 597 h 1423"/>
                  <a:gd name="T74" fmla="*/ 1748 w 1889"/>
                  <a:gd name="T75" fmla="*/ 556 h 1423"/>
                  <a:gd name="T76" fmla="*/ 1835 w 1889"/>
                  <a:gd name="T77" fmla="*/ 423 h 1423"/>
                  <a:gd name="T78" fmla="*/ 1839 w 1889"/>
                  <a:gd name="T79" fmla="*/ 267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89" h="1423">
                    <a:moveTo>
                      <a:pt x="1839" y="267"/>
                    </a:moveTo>
                    <a:cubicBezTo>
                      <a:pt x="1844" y="211"/>
                      <a:pt x="1787" y="182"/>
                      <a:pt x="1778" y="152"/>
                    </a:cubicBezTo>
                    <a:cubicBezTo>
                      <a:pt x="1770" y="123"/>
                      <a:pt x="1765" y="100"/>
                      <a:pt x="1743" y="119"/>
                    </a:cubicBezTo>
                    <a:cubicBezTo>
                      <a:pt x="1722" y="137"/>
                      <a:pt x="1687" y="134"/>
                      <a:pt x="1673" y="115"/>
                    </a:cubicBezTo>
                    <a:cubicBezTo>
                      <a:pt x="1660" y="97"/>
                      <a:pt x="1639" y="78"/>
                      <a:pt x="1617" y="82"/>
                    </a:cubicBezTo>
                    <a:cubicBezTo>
                      <a:pt x="1595" y="85"/>
                      <a:pt x="1521" y="52"/>
                      <a:pt x="1507" y="82"/>
                    </a:cubicBezTo>
                    <a:cubicBezTo>
                      <a:pt x="1494" y="111"/>
                      <a:pt x="1521" y="189"/>
                      <a:pt x="1486" y="174"/>
                    </a:cubicBezTo>
                    <a:cubicBezTo>
                      <a:pt x="1451" y="160"/>
                      <a:pt x="1420" y="104"/>
                      <a:pt x="1385" y="134"/>
                    </a:cubicBezTo>
                    <a:cubicBezTo>
                      <a:pt x="1350" y="163"/>
                      <a:pt x="1298" y="152"/>
                      <a:pt x="1254" y="186"/>
                    </a:cubicBezTo>
                    <a:cubicBezTo>
                      <a:pt x="1210" y="219"/>
                      <a:pt x="1162" y="245"/>
                      <a:pt x="1127" y="215"/>
                    </a:cubicBezTo>
                    <a:cubicBezTo>
                      <a:pt x="1093" y="186"/>
                      <a:pt x="1084" y="152"/>
                      <a:pt x="1132" y="126"/>
                    </a:cubicBezTo>
                    <a:cubicBezTo>
                      <a:pt x="1180" y="100"/>
                      <a:pt x="1206" y="82"/>
                      <a:pt x="1210" y="59"/>
                    </a:cubicBezTo>
                    <a:cubicBezTo>
                      <a:pt x="1215" y="37"/>
                      <a:pt x="1206" y="22"/>
                      <a:pt x="1189" y="11"/>
                    </a:cubicBezTo>
                    <a:cubicBezTo>
                      <a:pt x="1171" y="0"/>
                      <a:pt x="1167" y="0"/>
                      <a:pt x="1127" y="22"/>
                    </a:cubicBezTo>
                    <a:cubicBezTo>
                      <a:pt x="1088" y="45"/>
                      <a:pt x="1044" y="52"/>
                      <a:pt x="1031" y="30"/>
                    </a:cubicBezTo>
                    <a:cubicBezTo>
                      <a:pt x="1026" y="22"/>
                      <a:pt x="1019" y="13"/>
                      <a:pt x="1012" y="3"/>
                    </a:cubicBezTo>
                    <a:cubicBezTo>
                      <a:pt x="983" y="24"/>
                      <a:pt x="958" y="34"/>
                      <a:pt x="929" y="45"/>
                    </a:cubicBezTo>
                    <a:cubicBezTo>
                      <a:pt x="892" y="58"/>
                      <a:pt x="887" y="41"/>
                      <a:pt x="861" y="28"/>
                    </a:cubicBezTo>
                    <a:cubicBezTo>
                      <a:pt x="835" y="15"/>
                      <a:pt x="839" y="6"/>
                      <a:pt x="819" y="8"/>
                    </a:cubicBezTo>
                    <a:cubicBezTo>
                      <a:pt x="800" y="9"/>
                      <a:pt x="791" y="41"/>
                      <a:pt x="758" y="56"/>
                    </a:cubicBezTo>
                    <a:cubicBezTo>
                      <a:pt x="726" y="71"/>
                      <a:pt x="780" y="80"/>
                      <a:pt x="765" y="132"/>
                    </a:cubicBezTo>
                    <a:cubicBezTo>
                      <a:pt x="750" y="184"/>
                      <a:pt x="741" y="152"/>
                      <a:pt x="686" y="126"/>
                    </a:cubicBezTo>
                    <a:cubicBezTo>
                      <a:pt x="632" y="100"/>
                      <a:pt x="610" y="119"/>
                      <a:pt x="575" y="132"/>
                    </a:cubicBezTo>
                    <a:cubicBezTo>
                      <a:pt x="540" y="145"/>
                      <a:pt x="560" y="163"/>
                      <a:pt x="570" y="193"/>
                    </a:cubicBezTo>
                    <a:cubicBezTo>
                      <a:pt x="581" y="223"/>
                      <a:pt x="573" y="221"/>
                      <a:pt x="553" y="223"/>
                    </a:cubicBezTo>
                    <a:cubicBezTo>
                      <a:pt x="503" y="226"/>
                      <a:pt x="529" y="234"/>
                      <a:pt x="520" y="263"/>
                    </a:cubicBezTo>
                    <a:cubicBezTo>
                      <a:pt x="512" y="293"/>
                      <a:pt x="538" y="289"/>
                      <a:pt x="549" y="313"/>
                    </a:cubicBezTo>
                    <a:cubicBezTo>
                      <a:pt x="560" y="337"/>
                      <a:pt x="557" y="343"/>
                      <a:pt x="536" y="356"/>
                    </a:cubicBezTo>
                    <a:cubicBezTo>
                      <a:pt x="514" y="369"/>
                      <a:pt x="522" y="391"/>
                      <a:pt x="520" y="432"/>
                    </a:cubicBezTo>
                    <a:cubicBezTo>
                      <a:pt x="518" y="473"/>
                      <a:pt x="498" y="462"/>
                      <a:pt x="444" y="514"/>
                    </a:cubicBezTo>
                    <a:cubicBezTo>
                      <a:pt x="389" y="565"/>
                      <a:pt x="411" y="636"/>
                      <a:pt x="422" y="669"/>
                    </a:cubicBezTo>
                    <a:cubicBezTo>
                      <a:pt x="433" y="703"/>
                      <a:pt x="407" y="714"/>
                      <a:pt x="383" y="743"/>
                    </a:cubicBezTo>
                    <a:cubicBezTo>
                      <a:pt x="359" y="773"/>
                      <a:pt x="297" y="797"/>
                      <a:pt x="276" y="804"/>
                    </a:cubicBezTo>
                    <a:cubicBezTo>
                      <a:pt x="254" y="812"/>
                      <a:pt x="252" y="830"/>
                      <a:pt x="267" y="853"/>
                    </a:cubicBezTo>
                    <a:cubicBezTo>
                      <a:pt x="282" y="875"/>
                      <a:pt x="267" y="875"/>
                      <a:pt x="256" y="899"/>
                    </a:cubicBezTo>
                    <a:cubicBezTo>
                      <a:pt x="245" y="923"/>
                      <a:pt x="223" y="929"/>
                      <a:pt x="190" y="912"/>
                    </a:cubicBezTo>
                    <a:cubicBezTo>
                      <a:pt x="158" y="895"/>
                      <a:pt x="173" y="925"/>
                      <a:pt x="173" y="968"/>
                    </a:cubicBezTo>
                    <a:cubicBezTo>
                      <a:pt x="173" y="1010"/>
                      <a:pt x="114" y="997"/>
                      <a:pt x="83" y="997"/>
                    </a:cubicBezTo>
                    <a:cubicBezTo>
                      <a:pt x="53" y="997"/>
                      <a:pt x="68" y="1006"/>
                      <a:pt x="68" y="1027"/>
                    </a:cubicBezTo>
                    <a:cubicBezTo>
                      <a:pt x="68" y="1047"/>
                      <a:pt x="51" y="1055"/>
                      <a:pt x="29" y="1064"/>
                    </a:cubicBezTo>
                    <a:cubicBezTo>
                      <a:pt x="19" y="1068"/>
                      <a:pt x="12" y="1080"/>
                      <a:pt x="6" y="1092"/>
                    </a:cubicBezTo>
                    <a:cubicBezTo>
                      <a:pt x="11" y="1116"/>
                      <a:pt x="21" y="1116"/>
                      <a:pt x="44" y="1116"/>
                    </a:cubicBezTo>
                    <a:cubicBezTo>
                      <a:pt x="70" y="1116"/>
                      <a:pt x="92" y="1108"/>
                      <a:pt x="57" y="1145"/>
                    </a:cubicBezTo>
                    <a:cubicBezTo>
                      <a:pt x="22" y="1183"/>
                      <a:pt x="18" y="1190"/>
                      <a:pt x="22" y="1223"/>
                    </a:cubicBezTo>
                    <a:cubicBezTo>
                      <a:pt x="27" y="1257"/>
                      <a:pt x="0" y="1279"/>
                      <a:pt x="44" y="1301"/>
                    </a:cubicBezTo>
                    <a:cubicBezTo>
                      <a:pt x="88" y="1323"/>
                      <a:pt x="44" y="1309"/>
                      <a:pt x="70" y="1353"/>
                    </a:cubicBezTo>
                    <a:cubicBezTo>
                      <a:pt x="97" y="1398"/>
                      <a:pt x="40" y="1394"/>
                      <a:pt x="123" y="1398"/>
                    </a:cubicBezTo>
                    <a:cubicBezTo>
                      <a:pt x="206" y="1401"/>
                      <a:pt x="241" y="1423"/>
                      <a:pt x="254" y="1375"/>
                    </a:cubicBezTo>
                    <a:cubicBezTo>
                      <a:pt x="267" y="1327"/>
                      <a:pt x="197" y="1305"/>
                      <a:pt x="210" y="1286"/>
                    </a:cubicBezTo>
                    <a:cubicBezTo>
                      <a:pt x="223" y="1268"/>
                      <a:pt x="245" y="1246"/>
                      <a:pt x="201" y="1249"/>
                    </a:cubicBezTo>
                    <a:cubicBezTo>
                      <a:pt x="158" y="1253"/>
                      <a:pt x="132" y="1242"/>
                      <a:pt x="162" y="1216"/>
                    </a:cubicBezTo>
                    <a:cubicBezTo>
                      <a:pt x="193" y="1190"/>
                      <a:pt x="193" y="1153"/>
                      <a:pt x="232" y="1157"/>
                    </a:cubicBezTo>
                    <a:cubicBezTo>
                      <a:pt x="271" y="1160"/>
                      <a:pt x="267" y="1153"/>
                      <a:pt x="284" y="1131"/>
                    </a:cubicBezTo>
                    <a:cubicBezTo>
                      <a:pt x="302" y="1108"/>
                      <a:pt x="315" y="1097"/>
                      <a:pt x="346" y="1097"/>
                    </a:cubicBezTo>
                    <a:cubicBezTo>
                      <a:pt x="376" y="1097"/>
                      <a:pt x="450" y="1060"/>
                      <a:pt x="481" y="1057"/>
                    </a:cubicBezTo>
                    <a:cubicBezTo>
                      <a:pt x="512" y="1053"/>
                      <a:pt x="551" y="1060"/>
                      <a:pt x="564" y="1019"/>
                    </a:cubicBezTo>
                    <a:cubicBezTo>
                      <a:pt x="577" y="979"/>
                      <a:pt x="625" y="949"/>
                      <a:pt x="651" y="964"/>
                    </a:cubicBezTo>
                    <a:cubicBezTo>
                      <a:pt x="678" y="979"/>
                      <a:pt x="734" y="1008"/>
                      <a:pt x="743" y="971"/>
                    </a:cubicBezTo>
                    <a:cubicBezTo>
                      <a:pt x="752" y="934"/>
                      <a:pt x="787" y="971"/>
                      <a:pt x="822" y="942"/>
                    </a:cubicBezTo>
                    <a:cubicBezTo>
                      <a:pt x="857" y="912"/>
                      <a:pt x="878" y="938"/>
                      <a:pt x="883" y="897"/>
                    </a:cubicBezTo>
                    <a:cubicBezTo>
                      <a:pt x="887" y="856"/>
                      <a:pt x="922" y="853"/>
                      <a:pt x="935" y="864"/>
                    </a:cubicBezTo>
                    <a:cubicBezTo>
                      <a:pt x="948" y="875"/>
                      <a:pt x="992" y="849"/>
                      <a:pt x="1014" y="827"/>
                    </a:cubicBezTo>
                    <a:cubicBezTo>
                      <a:pt x="1036" y="804"/>
                      <a:pt x="1079" y="804"/>
                      <a:pt x="1040" y="764"/>
                    </a:cubicBezTo>
                    <a:cubicBezTo>
                      <a:pt x="1001" y="723"/>
                      <a:pt x="996" y="730"/>
                      <a:pt x="979" y="693"/>
                    </a:cubicBezTo>
                    <a:cubicBezTo>
                      <a:pt x="961" y="656"/>
                      <a:pt x="940" y="615"/>
                      <a:pt x="996" y="641"/>
                    </a:cubicBezTo>
                    <a:cubicBezTo>
                      <a:pt x="1053" y="667"/>
                      <a:pt x="1075" y="701"/>
                      <a:pt x="1088" y="730"/>
                    </a:cubicBezTo>
                    <a:cubicBezTo>
                      <a:pt x="1101" y="760"/>
                      <a:pt x="1175" y="790"/>
                      <a:pt x="1206" y="764"/>
                    </a:cubicBezTo>
                    <a:cubicBezTo>
                      <a:pt x="1237" y="738"/>
                      <a:pt x="1197" y="749"/>
                      <a:pt x="1237" y="738"/>
                    </a:cubicBezTo>
                    <a:cubicBezTo>
                      <a:pt x="1276" y="727"/>
                      <a:pt x="1285" y="716"/>
                      <a:pt x="1289" y="686"/>
                    </a:cubicBezTo>
                    <a:cubicBezTo>
                      <a:pt x="1293" y="656"/>
                      <a:pt x="1298" y="667"/>
                      <a:pt x="1328" y="686"/>
                    </a:cubicBezTo>
                    <a:cubicBezTo>
                      <a:pt x="1359" y="704"/>
                      <a:pt x="1363" y="686"/>
                      <a:pt x="1385" y="664"/>
                    </a:cubicBezTo>
                    <a:cubicBezTo>
                      <a:pt x="1407" y="641"/>
                      <a:pt x="1468" y="615"/>
                      <a:pt x="1473" y="634"/>
                    </a:cubicBezTo>
                    <a:cubicBezTo>
                      <a:pt x="1477" y="653"/>
                      <a:pt x="1560" y="660"/>
                      <a:pt x="1538" y="641"/>
                    </a:cubicBezTo>
                    <a:cubicBezTo>
                      <a:pt x="1516" y="623"/>
                      <a:pt x="1507" y="582"/>
                      <a:pt x="1538" y="597"/>
                    </a:cubicBezTo>
                    <a:cubicBezTo>
                      <a:pt x="1569" y="612"/>
                      <a:pt x="1586" y="638"/>
                      <a:pt x="1647" y="604"/>
                    </a:cubicBezTo>
                    <a:cubicBezTo>
                      <a:pt x="1708" y="571"/>
                      <a:pt x="1735" y="556"/>
                      <a:pt x="1748" y="556"/>
                    </a:cubicBezTo>
                    <a:cubicBezTo>
                      <a:pt x="1761" y="556"/>
                      <a:pt x="1778" y="526"/>
                      <a:pt x="1778" y="504"/>
                    </a:cubicBezTo>
                    <a:cubicBezTo>
                      <a:pt x="1778" y="482"/>
                      <a:pt x="1826" y="460"/>
                      <a:pt x="1835" y="423"/>
                    </a:cubicBezTo>
                    <a:cubicBezTo>
                      <a:pt x="1841" y="398"/>
                      <a:pt x="1861" y="375"/>
                      <a:pt x="1889" y="354"/>
                    </a:cubicBezTo>
                    <a:cubicBezTo>
                      <a:pt x="1864" y="331"/>
                      <a:pt x="1837" y="298"/>
                      <a:pt x="1839" y="26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11B746F8-119D-6E4C-8A6D-5BACCE52A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903"/>
                <a:ext cx="665" cy="641"/>
              </a:xfrm>
              <a:custGeom>
                <a:avLst/>
                <a:gdLst>
                  <a:gd name="T0" fmla="*/ 1367 w 1437"/>
                  <a:gd name="T1" fmla="*/ 819 h 1384"/>
                  <a:gd name="T2" fmla="*/ 1289 w 1437"/>
                  <a:gd name="T3" fmla="*/ 678 h 1384"/>
                  <a:gd name="T4" fmla="*/ 1236 w 1437"/>
                  <a:gd name="T5" fmla="*/ 492 h 1384"/>
                  <a:gd name="T6" fmla="*/ 1306 w 1437"/>
                  <a:gd name="T7" fmla="*/ 277 h 1384"/>
                  <a:gd name="T8" fmla="*/ 1175 w 1437"/>
                  <a:gd name="T9" fmla="*/ 148 h 1384"/>
                  <a:gd name="T10" fmla="*/ 1092 w 1437"/>
                  <a:gd name="T11" fmla="*/ 48 h 1384"/>
                  <a:gd name="T12" fmla="*/ 992 w 1437"/>
                  <a:gd name="T13" fmla="*/ 59 h 1384"/>
                  <a:gd name="T14" fmla="*/ 900 w 1437"/>
                  <a:gd name="T15" fmla="*/ 77 h 1384"/>
                  <a:gd name="T16" fmla="*/ 708 w 1437"/>
                  <a:gd name="T17" fmla="*/ 29 h 1384"/>
                  <a:gd name="T18" fmla="*/ 472 w 1437"/>
                  <a:gd name="T19" fmla="*/ 0 h 1384"/>
                  <a:gd name="T20" fmla="*/ 398 w 1437"/>
                  <a:gd name="T21" fmla="*/ 133 h 1384"/>
                  <a:gd name="T22" fmla="*/ 236 w 1437"/>
                  <a:gd name="T23" fmla="*/ 100 h 1384"/>
                  <a:gd name="T24" fmla="*/ 96 w 1437"/>
                  <a:gd name="T25" fmla="*/ 281 h 1384"/>
                  <a:gd name="T26" fmla="*/ 118 w 1437"/>
                  <a:gd name="T27" fmla="*/ 470 h 1384"/>
                  <a:gd name="T28" fmla="*/ 153 w 1437"/>
                  <a:gd name="T29" fmla="*/ 615 h 1384"/>
                  <a:gd name="T30" fmla="*/ 57 w 1437"/>
                  <a:gd name="T31" fmla="*/ 756 h 1384"/>
                  <a:gd name="T32" fmla="*/ 109 w 1437"/>
                  <a:gd name="T33" fmla="*/ 782 h 1384"/>
                  <a:gd name="T34" fmla="*/ 188 w 1437"/>
                  <a:gd name="T35" fmla="*/ 863 h 1384"/>
                  <a:gd name="T36" fmla="*/ 184 w 1437"/>
                  <a:gd name="T37" fmla="*/ 941 h 1384"/>
                  <a:gd name="T38" fmla="*/ 214 w 1437"/>
                  <a:gd name="T39" fmla="*/ 1042 h 1384"/>
                  <a:gd name="T40" fmla="*/ 318 w 1437"/>
                  <a:gd name="T41" fmla="*/ 1042 h 1384"/>
                  <a:gd name="T42" fmla="*/ 442 w 1437"/>
                  <a:gd name="T43" fmla="*/ 1036 h 1384"/>
                  <a:gd name="T44" fmla="*/ 531 w 1437"/>
                  <a:gd name="T45" fmla="*/ 959 h 1384"/>
                  <a:gd name="T46" fmla="*/ 629 w 1437"/>
                  <a:gd name="T47" fmla="*/ 934 h 1384"/>
                  <a:gd name="T48" fmla="*/ 668 w 1437"/>
                  <a:gd name="T49" fmla="*/ 1039 h 1384"/>
                  <a:gd name="T50" fmla="*/ 672 w 1437"/>
                  <a:gd name="T51" fmla="*/ 1189 h 1384"/>
                  <a:gd name="T52" fmla="*/ 747 w 1437"/>
                  <a:gd name="T53" fmla="*/ 1267 h 1384"/>
                  <a:gd name="T54" fmla="*/ 849 w 1437"/>
                  <a:gd name="T55" fmla="*/ 1320 h 1384"/>
                  <a:gd name="T56" fmla="*/ 924 w 1437"/>
                  <a:gd name="T57" fmla="*/ 1312 h 1384"/>
                  <a:gd name="T58" fmla="*/ 946 w 1437"/>
                  <a:gd name="T59" fmla="*/ 1221 h 1384"/>
                  <a:gd name="T60" fmla="*/ 1136 w 1437"/>
                  <a:gd name="T61" fmla="*/ 1221 h 1384"/>
                  <a:gd name="T62" fmla="*/ 1190 w 1437"/>
                  <a:gd name="T63" fmla="*/ 1097 h 1384"/>
                  <a:gd name="T64" fmla="*/ 1300 w 1437"/>
                  <a:gd name="T65" fmla="*/ 1134 h 1384"/>
                  <a:gd name="T66" fmla="*/ 1363 w 1437"/>
                  <a:gd name="T67" fmla="*/ 1030 h 1384"/>
                  <a:gd name="T68" fmla="*/ 1411 w 1437"/>
                  <a:gd name="T69" fmla="*/ 885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7" h="1384">
                    <a:moveTo>
                      <a:pt x="1411" y="885"/>
                    </a:moveTo>
                    <a:cubicBezTo>
                      <a:pt x="1385" y="863"/>
                      <a:pt x="1389" y="841"/>
                      <a:pt x="1367" y="819"/>
                    </a:cubicBezTo>
                    <a:cubicBezTo>
                      <a:pt x="1346" y="796"/>
                      <a:pt x="1302" y="793"/>
                      <a:pt x="1302" y="756"/>
                    </a:cubicBezTo>
                    <a:cubicBezTo>
                      <a:pt x="1302" y="719"/>
                      <a:pt x="1289" y="711"/>
                      <a:pt x="1289" y="678"/>
                    </a:cubicBezTo>
                    <a:cubicBezTo>
                      <a:pt x="1289" y="644"/>
                      <a:pt x="1271" y="656"/>
                      <a:pt x="1241" y="615"/>
                    </a:cubicBezTo>
                    <a:cubicBezTo>
                      <a:pt x="1210" y="574"/>
                      <a:pt x="1193" y="530"/>
                      <a:pt x="1236" y="492"/>
                    </a:cubicBezTo>
                    <a:cubicBezTo>
                      <a:pt x="1280" y="455"/>
                      <a:pt x="1332" y="429"/>
                      <a:pt x="1337" y="381"/>
                    </a:cubicBezTo>
                    <a:cubicBezTo>
                      <a:pt x="1341" y="333"/>
                      <a:pt x="1298" y="296"/>
                      <a:pt x="1306" y="277"/>
                    </a:cubicBezTo>
                    <a:cubicBezTo>
                      <a:pt x="1315" y="259"/>
                      <a:pt x="1302" y="229"/>
                      <a:pt x="1276" y="207"/>
                    </a:cubicBezTo>
                    <a:cubicBezTo>
                      <a:pt x="1249" y="185"/>
                      <a:pt x="1175" y="203"/>
                      <a:pt x="1175" y="148"/>
                    </a:cubicBezTo>
                    <a:cubicBezTo>
                      <a:pt x="1175" y="92"/>
                      <a:pt x="1206" y="66"/>
                      <a:pt x="1166" y="44"/>
                    </a:cubicBezTo>
                    <a:cubicBezTo>
                      <a:pt x="1127" y="22"/>
                      <a:pt x="1123" y="14"/>
                      <a:pt x="1092" y="48"/>
                    </a:cubicBezTo>
                    <a:cubicBezTo>
                      <a:pt x="1062" y="81"/>
                      <a:pt x="1075" y="133"/>
                      <a:pt x="1031" y="111"/>
                    </a:cubicBezTo>
                    <a:cubicBezTo>
                      <a:pt x="987" y="88"/>
                      <a:pt x="974" y="70"/>
                      <a:pt x="992" y="59"/>
                    </a:cubicBezTo>
                    <a:cubicBezTo>
                      <a:pt x="1009" y="48"/>
                      <a:pt x="1000" y="14"/>
                      <a:pt x="970" y="25"/>
                    </a:cubicBezTo>
                    <a:cubicBezTo>
                      <a:pt x="939" y="37"/>
                      <a:pt x="948" y="59"/>
                      <a:pt x="900" y="77"/>
                    </a:cubicBezTo>
                    <a:cubicBezTo>
                      <a:pt x="852" y="96"/>
                      <a:pt x="821" y="111"/>
                      <a:pt x="791" y="81"/>
                    </a:cubicBezTo>
                    <a:cubicBezTo>
                      <a:pt x="760" y="51"/>
                      <a:pt x="778" y="18"/>
                      <a:pt x="708" y="29"/>
                    </a:cubicBezTo>
                    <a:cubicBezTo>
                      <a:pt x="638" y="40"/>
                      <a:pt x="603" y="37"/>
                      <a:pt x="577" y="22"/>
                    </a:cubicBezTo>
                    <a:cubicBezTo>
                      <a:pt x="551" y="7"/>
                      <a:pt x="511" y="0"/>
                      <a:pt x="472" y="0"/>
                    </a:cubicBezTo>
                    <a:cubicBezTo>
                      <a:pt x="433" y="0"/>
                      <a:pt x="350" y="11"/>
                      <a:pt x="380" y="40"/>
                    </a:cubicBezTo>
                    <a:cubicBezTo>
                      <a:pt x="411" y="70"/>
                      <a:pt x="446" y="137"/>
                      <a:pt x="398" y="133"/>
                    </a:cubicBezTo>
                    <a:cubicBezTo>
                      <a:pt x="350" y="129"/>
                      <a:pt x="337" y="107"/>
                      <a:pt x="315" y="126"/>
                    </a:cubicBezTo>
                    <a:cubicBezTo>
                      <a:pt x="293" y="144"/>
                      <a:pt x="275" y="81"/>
                      <a:pt x="236" y="100"/>
                    </a:cubicBezTo>
                    <a:cubicBezTo>
                      <a:pt x="197" y="118"/>
                      <a:pt x="144" y="137"/>
                      <a:pt x="127" y="174"/>
                    </a:cubicBezTo>
                    <a:cubicBezTo>
                      <a:pt x="109" y="211"/>
                      <a:pt x="96" y="229"/>
                      <a:pt x="96" y="281"/>
                    </a:cubicBezTo>
                    <a:cubicBezTo>
                      <a:pt x="96" y="333"/>
                      <a:pt x="105" y="385"/>
                      <a:pt x="122" y="411"/>
                    </a:cubicBezTo>
                    <a:cubicBezTo>
                      <a:pt x="140" y="437"/>
                      <a:pt x="92" y="441"/>
                      <a:pt x="118" y="470"/>
                    </a:cubicBezTo>
                    <a:cubicBezTo>
                      <a:pt x="144" y="500"/>
                      <a:pt x="153" y="496"/>
                      <a:pt x="140" y="533"/>
                    </a:cubicBezTo>
                    <a:cubicBezTo>
                      <a:pt x="127" y="570"/>
                      <a:pt x="131" y="581"/>
                      <a:pt x="153" y="615"/>
                    </a:cubicBezTo>
                    <a:cubicBezTo>
                      <a:pt x="175" y="648"/>
                      <a:pt x="201" y="681"/>
                      <a:pt x="166" y="689"/>
                    </a:cubicBezTo>
                    <a:cubicBezTo>
                      <a:pt x="131" y="696"/>
                      <a:pt x="79" y="730"/>
                      <a:pt x="57" y="756"/>
                    </a:cubicBezTo>
                    <a:cubicBezTo>
                      <a:pt x="35" y="782"/>
                      <a:pt x="0" y="789"/>
                      <a:pt x="39" y="804"/>
                    </a:cubicBezTo>
                    <a:cubicBezTo>
                      <a:pt x="79" y="819"/>
                      <a:pt x="66" y="774"/>
                      <a:pt x="109" y="782"/>
                    </a:cubicBezTo>
                    <a:cubicBezTo>
                      <a:pt x="153" y="789"/>
                      <a:pt x="197" y="752"/>
                      <a:pt x="201" y="796"/>
                    </a:cubicBezTo>
                    <a:cubicBezTo>
                      <a:pt x="205" y="841"/>
                      <a:pt x="210" y="852"/>
                      <a:pt x="188" y="863"/>
                    </a:cubicBezTo>
                    <a:cubicBezTo>
                      <a:pt x="166" y="874"/>
                      <a:pt x="184" y="889"/>
                      <a:pt x="197" y="908"/>
                    </a:cubicBezTo>
                    <a:cubicBezTo>
                      <a:pt x="210" y="926"/>
                      <a:pt x="201" y="919"/>
                      <a:pt x="184" y="941"/>
                    </a:cubicBezTo>
                    <a:cubicBezTo>
                      <a:pt x="166" y="963"/>
                      <a:pt x="192" y="1004"/>
                      <a:pt x="201" y="1015"/>
                    </a:cubicBezTo>
                    <a:cubicBezTo>
                      <a:pt x="205" y="1020"/>
                      <a:pt x="211" y="1030"/>
                      <a:pt x="214" y="1042"/>
                    </a:cubicBezTo>
                    <a:cubicBezTo>
                      <a:pt x="238" y="1043"/>
                      <a:pt x="262" y="1046"/>
                      <a:pt x="269" y="1059"/>
                    </a:cubicBezTo>
                    <a:cubicBezTo>
                      <a:pt x="282" y="1084"/>
                      <a:pt x="315" y="1070"/>
                      <a:pt x="318" y="1042"/>
                    </a:cubicBezTo>
                    <a:cubicBezTo>
                      <a:pt x="321" y="1014"/>
                      <a:pt x="347" y="945"/>
                      <a:pt x="377" y="992"/>
                    </a:cubicBezTo>
                    <a:cubicBezTo>
                      <a:pt x="406" y="1039"/>
                      <a:pt x="357" y="1050"/>
                      <a:pt x="442" y="1036"/>
                    </a:cubicBezTo>
                    <a:cubicBezTo>
                      <a:pt x="478" y="997"/>
                      <a:pt x="482" y="1011"/>
                      <a:pt x="488" y="984"/>
                    </a:cubicBezTo>
                    <a:cubicBezTo>
                      <a:pt x="495" y="956"/>
                      <a:pt x="505" y="953"/>
                      <a:pt x="531" y="959"/>
                    </a:cubicBezTo>
                    <a:cubicBezTo>
                      <a:pt x="557" y="964"/>
                      <a:pt x="567" y="967"/>
                      <a:pt x="580" y="956"/>
                    </a:cubicBezTo>
                    <a:cubicBezTo>
                      <a:pt x="593" y="945"/>
                      <a:pt x="596" y="922"/>
                      <a:pt x="629" y="934"/>
                    </a:cubicBezTo>
                    <a:cubicBezTo>
                      <a:pt x="662" y="945"/>
                      <a:pt x="688" y="942"/>
                      <a:pt x="672" y="972"/>
                    </a:cubicBezTo>
                    <a:cubicBezTo>
                      <a:pt x="655" y="1003"/>
                      <a:pt x="636" y="1039"/>
                      <a:pt x="668" y="1039"/>
                    </a:cubicBezTo>
                    <a:cubicBezTo>
                      <a:pt x="701" y="1039"/>
                      <a:pt x="714" y="1034"/>
                      <a:pt x="711" y="1067"/>
                    </a:cubicBezTo>
                    <a:cubicBezTo>
                      <a:pt x="708" y="1100"/>
                      <a:pt x="731" y="1145"/>
                      <a:pt x="672" y="1189"/>
                    </a:cubicBezTo>
                    <a:cubicBezTo>
                      <a:pt x="613" y="1234"/>
                      <a:pt x="613" y="1253"/>
                      <a:pt x="659" y="1253"/>
                    </a:cubicBezTo>
                    <a:cubicBezTo>
                      <a:pt x="705" y="1253"/>
                      <a:pt x="737" y="1237"/>
                      <a:pt x="747" y="1267"/>
                    </a:cubicBezTo>
                    <a:cubicBezTo>
                      <a:pt x="757" y="1298"/>
                      <a:pt x="754" y="1384"/>
                      <a:pt x="793" y="1353"/>
                    </a:cubicBezTo>
                    <a:cubicBezTo>
                      <a:pt x="832" y="1323"/>
                      <a:pt x="822" y="1314"/>
                      <a:pt x="849" y="1320"/>
                    </a:cubicBezTo>
                    <a:cubicBezTo>
                      <a:pt x="868" y="1324"/>
                      <a:pt x="866" y="1313"/>
                      <a:pt x="892" y="1322"/>
                    </a:cubicBezTo>
                    <a:cubicBezTo>
                      <a:pt x="893" y="1316"/>
                      <a:pt x="900" y="1313"/>
                      <a:pt x="924" y="1312"/>
                    </a:cubicBezTo>
                    <a:cubicBezTo>
                      <a:pt x="944" y="1310"/>
                      <a:pt x="952" y="1312"/>
                      <a:pt x="941" y="1282"/>
                    </a:cubicBezTo>
                    <a:cubicBezTo>
                      <a:pt x="931" y="1252"/>
                      <a:pt x="911" y="1234"/>
                      <a:pt x="946" y="1221"/>
                    </a:cubicBezTo>
                    <a:cubicBezTo>
                      <a:pt x="981" y="1208"/>
                      <a:pt x="1003" y="1189"/>
                      <a:pt x="1057" y="1215"/>
                    </a:cubicBezTo>
                    <a:cubicBezTo>
                      <a:pt x="1112" y="1241"/>
                      <a:pt x="1121" y="1273"/>
                      <a:pt x="1136" y="1221"/>
                    </a:cubicBezTo>
                    <a:cubicBezTo>
                      <a:pt x="1151" y="1169"/>
                      <a:pt x="1097" y="1160"/>
                      <a:pt x="1129" y="1145"/>
                    </a:cubicBezTo>
                    <a:cubicBezTo>
                      <a:pt x="1162" y="1130"/>
                      <a:pt x="1171" y="1098"/>
                      <a:pt x="1190" y="1097"/>
                    </a:cubicBezTo>
                    <a:cubicBezTo>
                      <a:pt x="1210" y="1095"/>
                      <a:pt x="1206" y="1104"/>
                      <a:pt x="1232" y="1117"/>
                    </a:cubicBezTo>
                    <a:cubicBezTo>
                      <a:pt x="1258" y="1130"/>
                      <a:pt x="1263" y="1147"/>
                      <a:pt x="1300" y="1134"/>
                    </a:cubicBezTo>
                    <a:cubicBezTo>
                      <a:pt x="1329" y="1123"/>
                      <a:pt x="1354" y="1113"/>
                      <a:pt x="1383" y="1092"/>
                    </a:cubicBezTo>
                    <a:cubicBezTo>
                      <a:pt x="1371" y="1075"/>
                      <a:pt x="1360" y="1055"/>
                      <a:pt x="1363" y="1030"/>
                    </a:cubicBezTo>
                    <a:cubicBezTo>
                      <a:pt x="1367" y="989"/>
                      <a:pt x="1337" y="971"/>
                      <a:pt x="1385" y="937"/>
                    </a:cubicBezTo>
                    <a:cubicBezTo>
                      <a:pt x="1433" y="904"/>
                      <a:pt x="1437" y="908"/>
                      <a:pt x="1411" y="88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F1576C7C-7B7B-CC4E-8249-F585F3F20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2" y="3034"/>
                <a:ext cx="1049" cy="967"/>
              </a:xfrm>
              <a:custGeom>
                <a:avLst/>
                <a:gdLst>
                  <a:gd name="T0" fmla="*/ 2228 w 2266"/>
                  <a:gd name="T1" fmla="*/ 1313 h 2088"/>
                  <a:gd name="T2" fmla="*/ 2073 w 2266"/>
                  <a:gd name="T3" fmla="*/ 1311 h 2088"/>
                  <a:gd name="T4" fmla="*/ 1891 w 2266"/>
                  <a:gd name="T5" fmla="*/ 1218 h 2088"/>
                  <a:gd name="T6" fmla="*/ 1828 w 2266"/>
                  <a:gd name="T7" fmla="*/ 1154 h 2088"/>
                  <a:gd name="T8" fmla="*/ 1774 w 2266"/>
                  <a:gd name="T9" fmla="*/ 939 h 2088"/>
                  <a:gd name="T10" fmla="*/ 1831 w 2266"/>
                  <a:gd name="T11" fmla="*/ 709 h 2088"/>
                  <a:gd name="T12" fmla="*/ 1686 w 2266"/>
                  <a:gd name="T13" fmla="*/ 690 h 2088"/>
                  <a:gd name="T14" fmla="*/ 1608 w 2266"/>
                  <a:gd name="T15" fmla="*/ 579 h 2088"/>
                  <a:gd name="T16" fmla="*/ 1717 w 2266"/>
                  <a:gd name="T17" fmla="*/ 509 h 2088"/>
                  <a:gd name="T18" fmla="*/ 1957 w 2266"/>
                  <a:gd name="T19" fmla="*/ 475 h 2088"/>
                  <a:gd name="T20" fmla="*/ 1909 w 2266"/>
                  <a:gd name="T21" fmla="*/ 312 h 2088"/>
                  <a:gd name="T22" fmla="*/ 1743 w 2266"/>
                  <a:gd name="T23" fmla="*/ 249 h 2088"/>
                  <a:gd name="T24" fmla="*/ 1617 w 2266"/>
                  <a:gd name="T25" fmla="*/ 205 h 2088"/>
                  <a:gd name="T26" fmla="*/ 1516 w 2266"/>
                  <a:gd name="T27" fmla="*/ 405 h 2088"/>
                  <a:gd name="T28" fmla="*/ 1411 w 2266"/>
                  <a:gd name="T29" fmla="*/ 635 h 2088"/>
                  <a:gd name="T30" fmla="*/ 1280 w 2266"/>
                  <a:gd name="T31" fmla="*/ 757 h 2088"/>
                  <a:gd name="T32" fmla="*/ 1036 w 2266"/>
                  <a:gd name="T33" fmla="*/ 709 h 2088"/>
                  <a:gd name="T34" fmla="*/ 848 w 2266"/>
                  <a:gd name="T35" fmla="*/ 397 h 2088"/>
                  <a:gd name="T36" fmla="*/ 673 w 2266"/>
                  <a:gd name="T37" fmla="*/ 190 h 2088"/>
                  <a:gd name="T38" fmla="*/ 472 w 2266"/>
                  <a:gd name="T39" fmla="*/ 223 h 2088"/>
                  <a:gd name="T40" fmla="*/ 442 w 2266"/>
                  <a:gd name="T41" fmla="*/ 5 h 2088"/>
                  <a:gd name="T42" fmla="*/ 328 w 2266"/>
                  <a:gd name="T43" fmla="*/ 112 h 2088"/>
                  <a:gd name="T44" fmla="*/ 228 w 2266"/>
                  <a:gd name="T45" fmla="*/ 264 h 2088"/>
                  <a:gd name="T46" fmla="*/ 241 w 2266"/>
                  <a:gd name="T47" fmla="*/ 409 h 2088"/>
                  <a:gd name="T48" fmla="*/ 354 w 2266"/>
                  <a:gd name="T49" fmla="*/ 546 h 2088"/>
                  <a:gd name="T50" fmla="*/ 337 w 2266"/>
                  <a:gd name="T51" fmla="*/ 861 h 2088"/>
                  <a:gd name="T52" fmla="*/ 158 w 2266"/>
                  <a:gd name="T53" fmla="*/ 1005 h 2088"/>
                  <a:gd name="T54" fmla="*/ 31 w 2266"/>
                  <a:gd name="T55" fmla="*/ 1213 h 2088"/>
                  <a:gd name="T56" fmla="*/ 136 w 2266"/>
                  <a:gd name="T57" fmla="*/ 1302 h 2088"/>
                  <a:gd name="T58" fmla="*/ 332 w 2266"/>
                  <a:gd name="T59" fmla="*/ 1343 h 2088"/>
                  <a:gd name="T60" fmla="*/ 376 w 2266"/>
                  <a:gd name="T61" fmla="*/ 1535 h 2088"/>
                  <a:gd name="T62" fmla="*/ 503 w 2266"/>
                  <a:gd name="T63" fmla="*/ 1635 h 2088"/>
                  <a:gd name="T64" fmla="*/ 533 w 2266"/>
                  <a:gd name="T65" fmla="*/ 1821 h 2088"/>
                  <a:gd name="T66" fmla="*/ 660 w 2266"/>
                  <a:gd name="T67" fmla="*/ 1932 h 2088"/>
                  <a:gd name="T68" fmla="*/ 787 w 2266"/>
                  <a:gd name="T69" fmla="*/ 1991 h 2088"/>
                  <a:gd name="T70" fmla="*/ 988 w 2266"/>
                  <a:gd name="T71" fmla="*/ 2047 h 2088"/>
                  <a:gd name="T72" fmla="*/ 1114 w 2266"/>
                  <a:gd name="T73" fmla="*/ 1995 h 2088"/>
                  <a:gd name="T74" fmla="*/ 1075 w 2266"/>
                  <a:gd name="T75" fmla="*/ 1743 h 2088"/>
                  <a:gd name="T76" fmla="*/ 1206 w 2266"/>
                  <a:gd name="T77" fmla="*/ 1750 h 2088"/>
                  <a:gd name="T78" fmla="*/ 1433 w 2266"/>
                  <a:gd name="T79" fmla="*/ 1728 h 2088"/>
                  <a:gd name="T80" fmla="*/ 1603 w 2266"/>
                  <a:gd name="T81" fmla="*/ 1650 h 2088"/>
                  <a:gd name="T82" fmla="*/ 1783 w 2266"/>
                  <a:gd name="T83" fmla="*/ 1658 h 2088"/>
                  <a:gd name="T84" fmla="*/ 1918 w 2266"/>
                  <a:gd name="T85" fmla="*/ 1558 h 2088"/>
                  <a:gd name="T86" fmla="*/ 2093 w 2266"/>
                  <a:gd name="T87" fmla="*/ 1528 h 2088"/>
                  <a:gd name="T88" fmla="*/ 2240 w 2266"/>
                  <a:gd name="T89" fmla="*/ 1453 h 2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66" h="2088">
                    <a:moveTo>
                      <a:pt x="2240" y="1453"/>
                    </a:moveTo>
                    <a:cubicBezTo>
                      <a:pt x="2266" y="1442"/>
                      <a:pt x="2264" y="1420"/>
                      <a:pt x="2263" y="1388"/>
                    </a:cubicBezTo>
                    <a:cubicBezTo>
                      <a:pt x="2261" y="1356"/>
                      <a:pt x="2251" y="1342"/>
                      <a:pt x="2228" y="1313"/>
                    </a:cubicBezTo>
                    <a:cubicBezTo>
                      <a:pt x="2205" y="1283"/>
                      <a:pt x="2192" y="1315"/>
                      <a:pt x="2164" y="1321"/>
                    </a:cubicBezTo>
                    <a:cubicBezTo>
                      <a:pt x="2136" y="1326"/>
                      <a:pt x="2131" y="1314"/>
                      <a:pt x="2115" y="1296"/>
                    </a:cubicBezTo>
                    <a:cubicBezTo>
                      <a:pt x="2099" y="1278"/>
                      <a:pt x="2097" y="1287"/>
                      <a:pt x="2073" y="1311"/>
                    </a:cubicBezTo>
                    <a:cubicBezTo>
                      <a:pt x="2048" y="1335"/>
                      <a:pt x="2004" y="1296"/>
                      <a:pt x="1996" y="1283"/>
                    </a:cubicBezTo>
                    <a:cubicBezTo>
                      <a:pt x="1987" y="1271"/>
                      <a:pt x="1982" y="1261"/>
                      <a:pt x="1976" y="1235"/>
                    </a:cubicBezTo>
                    <a:cubicBezTo>
                      <a:pt x="1969" y="1208"/>
                      <a:pt x="1915" y="1219"/>
                      <a:pt x="1891" y="1218"/>
                    </a:cubicBezTo>
                    <a:cubicBezTo>
                      <a:pt x="1866" y="1217"/>
                      <a:pt x="1873" y="1218"/>
                      <a:pt x="1866" y="1239"/>
                    </a:cubicBezTo>
                    <a:cubicBezTo>
                      <a:pt x="1860" y="1260"/>
                      <a:pt x="1838" y="1250"/>
                      <a:pt x="1819" y="1205"/>
                    </a:cubicBezTo>
                    <a:cubicBezTo>
                      <a:pt x="1810" y="1186"/>
                      <a:pt x="1817" y="1168"/>
                      <a:pt x="1828" y="1154"/>
                    </a:cubicBezTo>
                    <a:cubicBezTo>
                      <a:pt x="1813" y="1145"/>
                      <a:pt x="1809" y="1131"/>
                      <a:pt x="1831" y="1113"/>
                    </a:cubicBezTo>
                    <a:cubicBezTo>
                      <a:pt x="1870" y="1079"/>
                      <a:pt x="1883" y="1035"/>
                      <a:pt x="1857" y="1013"/>
                    </a:cubicBezTo>
                    <a:cubicBezTo>
                      <a:pt x="1831" y="991"/>
                      <a:pt x="1774" y="965"/>
                      <a:pt x="1774" y="939"/>
                    </a:cubicBezTo>
                    <a:cubicBezTo>
                      <a:pt x="1774" y="913"/>
                      <a:pt x="1739" y="887"/>
                      <a:pt x="1774" y="842"/>
                    </a:cubicBezTo>
                    <a:cubicBezTo>
                      <a:pt x="1809" y="798"/>
                      <a:pt x="1813" y="798"/>
                      <a:pt x="1831" y="776"/>
                    </a:cubicBezTo>
                    <a:cubicBezTo>
                      <a:pt x="1848" y="753"/>
                      <a:pt x="1848" y="724"/>
                      <a:pt x="1831" y="709"/>
                    </a:cubicBezTo>
                    <a:cubicBezTo>
                      <a:pt x="1813" y="694"/>
                      <a:pt x="1809" y="668"/>
                      <a:pt x="1783" y="664"/>
                    </a:cubicBezTo>
                    <a:cubicBezTo>
                      <a:pt x="1756" y="661"/>
                      <a:pt x="1739" y="698"/>
                      <a:pt x="1726" y="687"/>
                    </a:cubicBezTo>
                    <a:cubicBezTo>
                      <a:pt x="1713" y="675"/>
                      <a:pt x="1686" y="668"/>
                      <a:pt x="1686" y="690"/>
                    </a:cubicBezTo>
                    <a:cubicBezTo>
                      <a:pt x="1686" y="713"/>
                      <a:pt x="1652" y="709"/>
                      <a:pt x="1625" y="690"/>
                    </a:cubicBezTo>
                    <a:cubicBezTo>
                      <a:pt x="1599" y="672"/>
                      <a:pt x="1582" y="627"/>
                      <a:pt x="1603" y="616"/>
                    </a:cubicBezTo>
                    <a:cubicBezTo>
                      <a:pt x="1625" y="605"/>
                      <a:pt x="1634" y="601"/>
                      <a:pt x="1608" y="579"/>
                    </a:cubicBezTo>
                    <a:cubicBezTo>
                      <a:pt x="1582" y="557"/>
                      <a:pt x="1573" y="579"/>
                      <a:pt x="1608" y="535"/>
                    </a:cubicBezTo>
                    <a:cubicBezTo>
                      <a:pt x="1643" y="490"/>
                      <a:pt x="1652" y="446"/>
                      <a:pt x="1669" y="479"/>
                    </a:cubicBezTo>
                    <a:cubicBezTo>
                      <a:pt x="1686" y="512"/>
                      <a:pt x="1686" y="538"/>
                      <a:pt x="1717" y="509"/>
                    </a:cubicBezTo>
                    <a:cubicBezTo>
                      <a:pt x="1748" y="479"/>
                      <a:pt x="1682" y="464"/>
                      <a:pt x="1748" y="479"/>
                    </a:cubicBezTo>
                    <a:cubicBezTo>
                      <a:pt x="1813" y="494"/>
                      <a:pt x="1818" y="498"/>
                      <a:pt x="1866" y="490"/>
                    </a:cubicBezTo>
                    <a:cubicBezTo>
                      <a:pt x="1914" y="483"/>
                      <a:pt x="1931" y="479"/>
                      <a:pt x="1957" y="475"/>
                    </a:cubicBezTo>
                    <a:cubicBezTo>
                      <a:pt x="1984" y="472"/>
                      <a:pt x="1988" y="409"/>
                      <a:pt x="1992" y="379"/>
                    </a:cubicBezTo>
                    <a:cubicBezTo>
                      <a:pt x="1997" y="349"/>
                      <a:pt x="1984" y="320"/>
                      <a:pt x="1966" y="312"/>
                    </a:cubicBezTo>
                    <a:cubicBezTo>
                      <a:pt x="1949" y="305"/>
                      <a:pt x="1922" y="290"/>
                      <a:pt x="1909" y="312"/>
                    </a:cubicBezTo>
                    <a:cubicBezTo>
                      <a:pt x="1896" y="334"/>
                      <a:pt x="1857" y="368"/>
                      <a:pt x="1818" y="360"/>
                    </a:cubicBezTo>
                    <a:cubicBezTo>
                      <a:pt x="1778" y="353"/>
                      <a:pt x="1735" y="334"/>
                      <a:pt x="1756" y="316"/>
                    </a:cubicBezTo>
                    <a:cubicBezTo>
                      <a:pt x="1778" y="297"/>
                      <a:pt x="1765" y="268"/>
                      <a:pt x="1743" y="249"/>
                    </a:cubicBezTo>
                    <a:cubicBezTo>
                      <a:pt x="1721" y="231"/>
                      <a:pt x="1721" y="212"/>
                      <a:pt x="1730" y="201"/>
                    </a:cubicBezTo>
                    <a:cubicBezTo>
                      <a:pt x="1739" y="190"/>
                      <a:pt x="1761" y="160"/>
                      <a:pt x="1717" y="164"/>
                    </a:cubicBezTo>
                    <a:cubicBezTo>
                      <a:pt x="1673" y="168"/>
                      <a:pt x="1577" y="179"/>
                      <a:pt x="1617" y="205"/>
                    </a:cubicBezTo>
                    <a:cubicBezTo>
                      <a:pt x="1656" y="231"/>
                      <a:pt x="1643" y="257"/>
                      <a:pt x="1608" y="264"/>
                    </a:cubicBezTo>
                    <a:cubicBezTo>
                      <a:pt x="1573" y="271"/>
                      <a:pt x="1503" y="290"/>
                      <a:pt x="1525" y="316"/>
                    </a:cubicBezTo>
                    <a:cubicBezTo>
                      <a:pt x="1547" y="342"/>
                      <a:pt x="1542" y="379"/>
                      <a:pt x="1516" y="405"/>
                    </a:cubicBezTo>
                    <a:cubicBezTo>
                      <a:pt x="1490" y="431"/>
                      <a:pt x="1477" y="486"/>
                      <a:pt x="1437" y="490"/>
                    </a:cubicBezTo>
                    <a:cubicBezTo>
                      <a:pt x="1398" y="494"/>
                      <a:pt x="1389" y="516"/>
                      <a:pt x="1394" y="549"/>
                    </a:cubicBezTo>
                    <a:cubicBezTo>
                      <a:pt x="1398" y="583"/>
                      <a:pt x="1385" y="594"/>
                      <a:pt x="1411" y="635"/>
                    </a:cubicBezTo>
                    <a:cubicBezTo>
                      <a:pt x="1437" y="675"/>
                      <a:pt x="1442" y="727"/>
                      <a:pt x="1411" y="753"/>
                    </a:cubicBezTo>
                    <a:cubicBezTo>
                      <a:pt x="1381" y="779"/>
                      <a:pt x="1337" y="787"/>
                      <a:pt x="1333" y="776"/>
                    </a:cubicBezTo>
                    <a:cubicBezTo>
                      <a:pt x="1328" y="764"/>
                      <a:pt x="1315" y="720"/>
                      <a:pt x="1280" y="757"/>
                    </a:cubicBezTo>
                    <a:cubicBezTo>
                      <a:pt x="1245" y="794"/>
                      <a:pt x="1197" y="827"/>
                      <a:pt x="1158" y="824"/>
                    </a:cubicBezTo>
                    <a:cubicBezTo>
                      <a:pt x="1119" y="820"/>
                      <a:pt x="1071" y="790"/>
                      <a:pt x="1066" y="779"/>
                    </a:cubicBezTo>
                    <a:cubicBezTo>
                      <a:pt x="1062" y="768"/>
                      <a:pt x="1075" y="731"/>
                      <a:pt x="1036" y="709"/>
                    </a:cubicBezTo>
                    <a:cubicBezTo>
                      <a:pt x="996" y="687"/>
                      <a:pt x="1040" y="642"/>
                      <a:pt x="996" y="612"/>
                    </a:cubicBezTo>
                    <a:cubicBezTo>
                      <a:pt x="953" y="583"/>
                      <a:pt x="961" y="568"/>
                      <a:pt x="948" y="527"/>
                    </a:cubicBezTo>
                    <a:cubicBezTo>
                      <a:pt x="935" y="486"/>
                      <a:pt x="878" y="427"/>
                      <a:pt x="848" y="397"/>
                    </a:cubicBezTo>
                    <a:cubicBezTo>
                      <a:pt x="817" y="368"/>
                      <a:pt x="730" y="375"/>
                      <a:pt x="704" y="331"/>
                    </a:cubicBezTo>
                    <a:cubicBezTo>
                      <a:pt x="677" y="286"/>
                      <a:pt x="660" y="268"/>
                      <a:pt x="686" y="242"/>
                    </a:cubicBezTo>
                    <a:cubicBezTo>
                      <a:pt x="712" y="216"/>
                      <a:pt x="699" y="201"/>
                      <a:pt x="673" y="190"/>
                    </a:cubicBezTo>
                    <a:cubicBezTo>
                      <a:pt x="647" y="179"/>
                      <a:pt x="616" y="201"/>
                      <a:pt x="608" y="223"/>
                    </a:cubicBezTo>
                    <a:cubicBezTo>
                      <a:pt x="599" y="246"/>
                      <a:pt x="568" y="257"/>
                      <a:pt x="542" y="268"/>
                    </a:cubicBezTo>
                    <a:cubicBezTo>
                      <a:pt x="516" y="279"/>
                      <a:pt x="481" y="297"/>
                      <a:pt x="472" y="223"/>
                    </a:cubicBezTo>
                    <a:cubicBezTo>
                      <a:pt x="463" y="149"/>
                      <a:pt x="468" y="105"/>
                      <a:pt x="468" y="68"/>
                    </a:cubicBezTo>
                    <a:cubicBezTo>
                      <a:pt x="468" y="43"/>
                      <a:pt x="468" y="23"/>
                      <a:pt x="448" y="0"/>
                    </a:cubicBezTo>
                    <a:cubicBezTo>
                      <a:pt x="446" y="2"/>
                      <a:pt x="444" y="3"/>
                      <a:pt x="442" y="5"/>
                    </a:cubicBezTo>
                    <a:cubicBezTo>
                      <a:pt x="411" y="23"/>
                      <a:pt x="385" y="1"/>
                      <a:pt x="385" y="42"/>
                    </a:cubicBezTo>
                    <a:cubicBezTo>
                      <a:pt x="385" y="82"/>
                      <a:pt x="428" y="71"/>
                      <a:pt x="385" y="82"/>
                    </a:cubicBezTo>
                    <a:cubicBezTo>
                      <a:pt x="341" y="94"/>
                      <a:pt x="328" y="71"/>
                      <a:pt x="328" y="112"/>
                    </a:cubicBezTo>
                    <a:cubicBezTo>
                      <a:pt x="328" y="153"/>
                      <a:pt x="341" y="205"/>
                      <a:pt x="337" y="238"/>
                    </a:cubicBezTo>
                    <a:cubicBezTo>
                      <a:pt x="332" y="271"/>
                      <a:pt x="324" y="290"/>
                      <a:pt x="289" y="275"/>
                    </a:cubicBezTo>
                    <a:cubicBezTo>
                      <a:pt x="254" y="260"/>
                      <a:pt x="271" y="216"/>
                      <a:pt x="228" y="264"/>
                    </a:cubicBezTo>
                    <a:cubicBezTo>
                      <a:pt x="220" y="272"/>
                      <a:pt x="214" y="279"/>
                      <a:pt x="209" y="285"/>
                    </a:cubicBezTo>
                    <a:cubicBezTo>
                      <a:pt x="212" y="298"/>
                      <a:pt x="213" y="315"/>
                      <a:pt x="219" y="338"/>
                    </a:cubicBezTo>
                    <a:cubicBezTo>
                      <a:pt x="232" y="394"/>
                      <a:pt x="232" y="383"/>
                      <a:pt x="241" y="409"/>
                    </a:cubicBezTo>
                    <a:cubicBezTo>
                      <a:pt x="249" y="435"/>
                      <a:pt x="254" y="431"/>
                      <a:pt x="293" y="397"/>
                    </a:cubicBezTo>
                    <a:cubicBezTo>
                      <a:pt x="332" y="364"/>
                      <a:pt x="311" y="416"/>
                      <a:pt x="341" y="438"/>
                    </a:cubicBezTo>
                    <a:cubicBezTo>
                      <a:pt x="372" y="461"/>
                      <a:pt x="345" y="498"/>
                      <a:pt x="354" y="546"/>
                    </a:cubicBezTo>
                    <a:cubicBezTo>
                      <a:pt x="363" y="594"/>
                      <a:pt x="367" y="609"/>
                      <a:pt x="363" y="650"/>
                    </a:cubicBezTo>
                    <a:cubicBezTo>
                      <a:pt x="359" y="690"/>
                      <a:pt x="337" y="750"/>
                      <a:pt x="337" y="787"/>
                    </a:cubicBezTo>
                    <a:cubicBezTo>
                      <a:pt x="337" y="824"/>
                      <a:pt x="311" y="824"/>
                      <a:pt x="337" y="861"/>
                    </a:cubicBezTo>
                    <a:cubicBezTo>
                      <a:pt x="363" y="898"/>
                      <a:pt x="271" y="872"/>
                      <a:pt x="267" y="898"/>
                    </a:cubicBezTo>
                    <a:cubicBezTo>
                      <a:pt x="262" y="924"/>
                      <a:pt x="249" y="935"/>
                      <a:pt x="210" y="931"/>
                    </a:cubicBezTo>
                    <a:cubicBezTo>
                      <a:pt x="171" y="928"/>
                      <a:pt x="184" y="987"/>
                      <a:pt x="158" y="1005"/>
                    </a:cubicBezTo>
                    <a:cubicBezTo>
                      <a:pt x="131" y="1024"/>
                      <a:pt x="79" y="1042"/>
                      <a:pt x="79" y="1087"/>
                    </a:cubicBezTo>
                    <a:cubicBezTo>
                      <a:pt x="79" y="1131"/>
                      <a:pt x="53" y="1131"/>
                      <a:pt x="27" y="1146"/>
                    </a:cubicBezTo>
                    <a:cubicBezTo>
                      <a:pt x="0" y="1161"/>
                      <a:pt x="22" y="1191"/>
                      <a:pt x="31" y="1213"/>
                    </a:cubicBezTo>
                    <a:cubicBezTo>
                      <a:pt x="40" y="1235"/>
                      <a:pt x="75" y="1254"/>
                      <a:pt x="70" y="1280"/>
                    </a:cubicBezTo>
                    <a:cubicBezTo>
                      <a:pt x="66" y="1306"/>
                      <a:pt x="22" y="1298"/>
                      <a:pt x="27" y="1343"/>
                    </a:cubicBezTo>
                    <a:cubicBezTo>
                      <a:pt x="31" y="1387"/>
                      <a:pt x="105" y="1328"/>
                      <a:pt x="136" y="1302"/>
                    </a:cubicBezTo>
                    <a:cubicBezTo>
                      <a:pt x="166" y="1276"/>
                      <a:pt x="201" y="1294"/>
                      <a:pt x="236" y="1302"/>
                    </a:cubicBezTo>
                    <a:cubicBezTo>
                      <a:pt x="271" y="1309"/>
                      <a:pt x="311" y="1306"/>
                      <a:pt x="341" y="1287"/>
                    </a:cubicBezTo>
                    <a:cubicBezTo>
                      <a:pt x="372" y="1268"/>
                      <a:pt x="354" y="1320"/>
                      <a:pt x="332" y="1343"/>
                    </a:cubicBezTo>
                    <a:cubicBezTo>
                      <a:pt x="311" y="1365"/>
                      <a:pt x="328" y="1387"/>
                      <a:pt x="350" y="1413"/>
                    </a:cubicBezTo>
                    <a:cubicBezTo>
                      <a:pt x="372" y="1439"/>
                      <a:pt x="341" y="1465"/>
                      <a:pt x="372" y="1480"/>
                    </a:cubicBezTo>
                    <a:cubicBezTo>
                      <a:pt x="402" y="1495"/>
                      <a:pt x="363" y="1517"/>
                      <a:pt x="376" y="1535"/>
                    </a:cubicBezTo>
                    <a:cubicBezTo>
                      <a:pt x="389" y="1554"/>
                      <a:pt x="424" y="1565"/>
                      <a:pt x="442" y="1558"/>
                    </a:cubicBezTo>
                    <a:cubicBezTo>
                      <a:pt x="459" y="1550"/>
                      <a:pt x="490" y="1546"/>
                      <a:pt x="520" y="1572"/>
                    </a:cubicBezTo>
                    <a:cubicBezTo>
                      <a:pt x="551" y="1598"/>
                      <a:pt x="529" y="1613"/>
                      <a:pt x="503" y="1635"/>
                    </a:cubicBezTo>
                    <a:cubicBezTo>
                      <a:pt x="476" y="1658"/>
                      <a:pt x="481" y="1669"/>
                      <a:pt x="485" y="1698"/>
                    </a:cubicBezTo>
                    <a:cubicBezTo>
                      <a:pt x="490" y="1728"/>
                      <a:pt x="442" y="1780"/>
                      <a:pt x="437" y="1806"/>
                    </a:cubicBezTo>
                    <a:cubicBezTo>
                      <a:pt x="433" y="1832"/>
                      <a:pt x="507" y="1806"/>
                      <a:pt x="533" y="1821"/>
                    </a:cubicBezTo>
                    <a:cubicBezTo>
                      <a:pt x="559" y="1836"/>
                      <a:pt x="590" y="1839"/>
                      <a:pt x="621" y="1839"/>
                    </a:cubicBezTo>
                    <a:cubicBezTo>
                      <a:pt x="651" y="1839"/>
                      <a:pt x="647" y="1869"/>
                      <a:pt x="629" y="1895"/>
                    </a:cubicBezTo>
                    <a:cubicBezTo>
                      <a:pt x="612" y="1921"/>
                      <a:pt x="629" y="1928"/>
                      <a:pt x="660" y="1932"/>
                    </a:cubicBezTo>
                    <a:cubicBezTo>
                      <a:pt x="691" y="1936"/>
                      <a:pt x="691" y="1954"/>
                      <a:pt x="691" y="1976"/>
                    </a:cubicBezTo>
                    <a:cubicBezTo>
                      <a:pt x="691" y="1999"/>
                      <a:pt x="717" y="1999"/>
                      <a:pt x="730" y="1973"/>
                    </a:cubicBezTo>
                    <a:cubicBezTo>
                      <a:pt x="743" y="1947"/>
                      <a:pt x="756" y="1969"/>
                      <a:pt x="787" y="1991"/>
                    </a:cubicBezTo>
                    <a:cubicBezTo>
                      <a:pt x="817" y="2013"/>
                      <a:pt x="857" y="1958"/>
                      <a:pt x="896" y="1932"/>
                    </a:cubicBezTo>
                    <a:cubicBezTo>
                      <a:pt x="935" y="1906"/>
                      <a:pt x="957" y="1928"/>
                      <a:pt x="953" y="1939"/>
                    </a:cubicBezTo>
                    <a:cubicBezTo>
                      <a:pt x="948" y="1950"/>
                      <a:pt x="966" y="2006"/>
                      <a:pt x="988" y="2047"/>
                    </a:cubicBezTo>
                    <a:cubicBezTo>
                      <a:pt x="1009" y="2088"/>
                      <a:pt x="1018" y="2065"/>
                      <a:pt x="1044" y="2051"/>
                    </a:cubicBezTo>
                    <a:cubicBezTo>
                      <a:pt x="1071" y="2036"/>
                      <a:pt x="1088" y="2065"/>
                      <a:pt x="1123" y="2062"/>
                    </a:cubicBezTo>
                    <a:cubicBezTo>
                      <a:pt x="1158" y="2058"/>
                      <a:pt x="1132" y="2032"/>
                      <a:pt x="1114" y="1995"/>
                    </a:cubicBezTo>
                    <a:cubicBezTo>
                      <a:pt x="1097" y="1958"/>
                      <a:pt x="1119" y="1965"/>
                      <a:pt x="1123" y="1939"/>
                    </a:cubicBezTo>
                    <a:cubicBezTo>
                      <a:pt x="1127" y="1913"/>
                      <a:pt x="1079" y="1854"/>
                      <a:pt x="1071" y="1832"/>
                    </a:cubicBezTo>
                    <a:cubicBezTo>
                      <a:pt x="1062" y="1810"/>
                      <a:pt x="1053" y="1773"/>
                      <a:pt x="1075" y="1743"/>
                    </a:cubicBezTo>
                    <a:cubicBezTo>
                      <a:pt x="1097" y="1713"/>
                      <a:pt x="1114" y="1717"/>
                      <a:pt x="1123" y="1732"/>
                    </a:cubicBezTo>
                    <a:cubicBezTo>
                      <a:pt x="1132" y="1747"/>
                      <a:pt x="1132" y="1754"/>
                      <a:pt x="1145" y="1743"/>
                    </a:cubicBezTo>
                    <a:cubicBezTo>
                      <a:pt x="1158" y="1732"/>
                      <a:pt x="1167" y="1739"/>
                      <a:pt x="1206" y="1750"/>
                    </a:cubicBezTo>
                    <a:cubicBezTo>
                      <a:pt x="1245" y="1761"/>
                      <a:pt x="1228" y="1739"/>
                      <a:pt x="1267" y="1695"/>
                    </a:cubicBezTo>
                    <a:cubicBezTo>
                      <a:pt x="1306" y="1650"/>
                      <a:pt x="1324" y="1658"/>
                      <a:pt x="1350" y="1669"/>
                    </a:cubicBezTo>
                    <a:cubicBezTo>
                      <a:pt x="1376" y="1680"/>
                      <a:pt x="1403" y="1710"/>
                      <a:pt x="1433" y="1728"/>
                    </a:cubicBezTo>
                    <a:cubicBezTo>
                      <a:pt x="1464" y="1747"/>
                      <a:pt x="1494" y="1706"/>
                      <a:pt x="1512" y="1665"/>
                    </a:cubicBezTo>
                    <a:cubicBezTo>
                      <a:pt x="1529" y="1624"/>
                      <a:pt x="1547" y="1661"/>
                      <a:pt x="1560" y="1680"/>
                    </a:cubicBezTo>
                    <a:cubicBezTo>
                      <a:pt x="1573" y="1698"/>
                      <a:pt x="1595" y="1684"/>
                      <a:pt x="1603" y="1650"/>
                    </a:cubicBezTo>
                    <a:cubicBezTo>
                      <a:pt x="1612" y="1617"/>
                      <a:pt x="1656" y="1687"/>
                      <a:pt x="1686" y="1706"/>
                    </a:cubicBezTo>
                    <a:cubicBezTo>
                      <a:pt x="1717" y="1724"/>
                      <a:pt x="1708" y="1661"/>
                      <a:pt x="1721" y="1643"/>
                    </a:cubicBezTo>
                    <a:cubicBezTo>
                      <a:pt x="1735" y="1624"/>
                      <a:pt x="1769" y="1647"/>
                      <a:pt x="1783" y="1658"/>
                    </a:cubicBezTo>
                    <a:cubicBezTo>
                      <a:pt x="1796" y="1669"/>
                      <a:pt x="1822" y="1661"/>
                      <a:pt x="1839" y="1643"/>
                    </a:cubicBezTo>
                    <a:cubicBezTo>
                      <a:pt x="1857" y="1624"/>
                      <a:pt x="1879" y="1624"/>
                      <a:pt x="1909" y="1609"/>
                    </a:cubicBezTo>
                    <a:cubicBezTo>
                      <a:pt x="1940" y="1595"/>
                      <a:pt x="1918" y="1587"/>
                      <a:pt x="1918" y="1558"/>
                    </a:cubicBezTo>
                    <a:cubicBezTo>
                      <a:pt x="1918" y="1528"/>
                      <a:pt x="1940" y="1528"/>
                      <a:pt x="1975" y="1528"/>
                    </a:cubicBezTo>
                    <a:cubicBezTo>
                      <a:pt x="2010" y="1528"/>
                      <a:pt x="2010" y="1517"/>
                      <a:pt x="2036" y="1491"/>
                    </a:cubicBezTo>
                    <a:cubicBezTo>
                      <a:pt x="2062" y="1465"/>
                      <a:pt x="2067" y="1509"/>
                      <a:pt x="2093" y="1528"/>
                    </a:cubicBezTo>
                    <a:cubicBezTo>
                      <a:pt x="2093" y="1528"/>
                      <a:pt x="2094" y="1529"/>
                      <a:pt x="2094" y="1529"/>
                    </a:cubicBezTo>
                    <a:cubicBezTo>
                      <a:pt x="2116" y="1504"/>
                      <a:pt x="2145" y="1483"/>
                      <a:pt x="2154" y="1463"/>
                    </a:cubicBezTo>
                    <a:cubicBezTo>
                      <a:pt x="2168" y="1435"/>
                      <a:pt x="2213" y="1464"/>
                      <a:pt x="2240" y="145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E31F6A7C-46DF-CC49-9684-61544F69A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3330"/>
                <a:ext cx="916" cy="601"/>
              </a:xfrm>
              <a:custGeom>
                <a:avLst/>
                <a:gdLst>
                  <a:gd name="T0" fmla="*/ 1938 w 1978"/>
                  <a:gd name="T1" fmla="*/ 430 h 1298"/>
                  <a:gd name="T2" fmla="*/ 1896 w 1978"/>
                  <a:gd name="T3" fmla="*/ 398 h 1298"/>
                  <a:gd name="T4" fmla="*/ 1794 w 1978"/>
                  <a:gd name="T5" fmla="*/ 345 h 1298"/>
                  <a:gd name="T6" fmla="*/ 1719 w 1978"/>
                  <a:gd name="T7" fmla="*/ 267 h 1298"/>
                  <a:gd name="T8" fmla="*/ 1715 w 1978"/>
                  <a:gd name="T9" fmla="*/ 117 h 1298"/>
                  <a:gd name="T10" fmla="*/ 1676 w 1978"/>
                  <a:gd name="T11" fmla="*/ 12 h 1298"/>
                  <a:gd name="T12" fmla="*/ 1578 w 1978"/>
                  <a:gd name="T13" fmla="*/ 37 h 1298"/>
                  <a:gd name="T14" fmla="*/ 1489 w 1978"/>
                  <a:gd name="T15" fmla="*/ 114 h 1298"/>
                  <a:gd name="T16" fmla="*/ 1365 w 1978"/>
                  <a:gd name="T17" fmla="*/ 120 h 1298"/>
                  <a:gd name="T18" fmla="*/ 1261 w 1978"/>
                  <a:gd name="T19" fmla="*/ 120 h 1298"/>
                  <a:gd name="T20" fmla="*/ 1200 w 1978"/>
                  <a:gd name="T21" fmla="*/ 197 h 1298"/>
                  <a:gd name="T22" fmla="*/ 1135 w 1978"/>
                  <a:gd name="T23" fmla="*/ 264 h 1298"/>
                  <a:gd name="T24" fmla="*/ 1012 w 1978"/>
                  <a:gd name="T25" fmla="*/ 290 h 1298"/>
                  <a:gd name="T26" fmla="*/ 907 w 1978"/>
                  <a:gd name="T27" fmla="*/ 360 h 1298"/>
                  <a:gd name="T28" fmla="*/ 798 w 1978"/>
                  <a:gd name="T29" fmla="*/ 349 h 1298"/>
                  <a:gd name="T30" fmla="*/ 685 w 1978"/>
                  <a:gd name="T31" fmla="*/ 301 h 1298"/>
                  <a:gd name="T32" fmla="*/ 523 w 1978"/>
                  <a:gd name="T33" fmla="*/ 412 h 1298"/>
                  <a:gd name="T34" fmla="*/ 379 w 1978"/>
                  <a:gd name="T35" fmla="*/ 516 h 1298"/>
                  <a:gd name="T36" fmla="*/ 195 w 1978"/>
                  <a:gd name="T37" fmla="*/ 445 h 1298"/>
                  <a:gd name="T38" fmla="*/ 69 w 1978"/>
                  <a:gd name="T39" fmla="*/ 527 h 1298"/>
                  <a:gd name="T40" fmla="*/ 9 w 1978"/>
                  <a:gd name="T41" fmla="*/ 567 h 1298"/>
                  <a:gd name="T42" fmla="*/ 81 w 1978"/>
                  <a:gd name="T43" fmla="*/ 580 h 1298"/>
                  <a:gd name="T44" fmla="*/ 186 w 1978"/>
                  <a:gd name="T45" fmla="*/ 645 h 1298"/>
                  <a:gd name="T46" fmla="*/ 305 w 1978"/>
                  <a:gd name="T47" fmla="*/ 658 h 1298"/>
                  <a:gd name="T48" fmla="*/ 418 w 1978"/>
                  <a:gd name="T49" fmla="*/ 675 h 1298"/>
                  <a:gd name="T50" fmla="*/ 430 w 1978"/>
                  <a:gd name="T51" fmla="*/ 815 h 1298"/>
                  <a:gd name="T52" fmla="*/ 284 w 1978"/>
                  <a:gd name="T53" fmla="*/ 891 h 1298"/>
                  <a:gd name="T54" fmla="*/ 427 w 1978"/>
                  <a:gd name="T55" fmla="*/ 931 h 1298"/>
                  <a:gd name="T56" fmla="*/ 545 w 1978"/>
                  <a:gd name="T57" fmla="*/ 957 h 1298"/>
                  <a:gd name="T58" fmla="*/ 593 w 1978"/>
                  <a:gd name="T59" fmla="*/ 1038 h 1298"/>
                  <a:gd name="T60" fmla="*/ 623 w 1978"/>
                  <a:gd name="T61" fmla="*/ 1153 h 1298"/>
                  <a:gd name="T62" fmla="*/ 720 w 1978"/>
                  <a:gd name="T63" fmla="*/ 1220 h 1298"/>
                  <a:gd name="T64" fmla="*/ 929 w 1978"/>
                  <a:gd name="T65" fmla="*/ 1253 h 1298"/>
                  <a:gd name="T66" fmla="*/ 1065 w 1978"/>
                  <a:gd name="T67" fmla="*/ 1264 h 1298"/>
                  <a:gd name="T68" fmla="*/ 1161 w 1978"/>
                  <a:gd name="T69" fmla="*/ 1220 h 1298"/>
                  <a:gd name="T70" fmla="*/ 1296 w 1978"/>
                  <a:gd name="T71" fmla="*/ 1294 h 1298"/>
                  <a:gd name="T72" fmla="*/ 1423 w 1978"/>
                  <a:gd name="T73" fmla="*/ 1249 h 1298"/>
                  <a:gd name="T74" fmla="*/ 1447 w 1978"/>
                  <a:gd name="T75" fmla="*/ 1231 h 1298"/>
                  <a:gd name="T76" fmla="*/ 1501 w 1978"/>
                  <a:gd name="T77" fmla="*/ 1164 h 1298"/>
                  <a:gd name="T78" fmla="*/ 1608 w 1978"/>
                  <a:gd name="T79" fmla="*/ 1079 h 1298"/>
                  <a:gd name="T80" fmla="*/ 1685 w 1978"/>
                  <a:gd name="T81" fmla="*/ 1020 h 1298"/>
                  <a:gd name="T82" fmla="*/ 1801 w 1978"/>
                  <a:gd name="T83" fmla="*/ 910 h 1298"/>
                  <a:gd name="T84" fmla="*/ 1862 w 1978"/>
                  <a:gd name="T85" fmla="*/ 681 h 1298"/>
                  <a:gd name="T86" fmla="*/ 1954 w 1978"/>
                  <a:gd name="T87" fmla="*/ 523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8" h="1298">
                    <a:moveTo>
                      <a:pt x="1967" y="480"/>
                    </a:moveTo>
                    <a:cubicBezTo>
                      <a:pt x="1956" y="456"/>
                      <a:pt x="1930" y="460"/>
                      <a:pt x="1938" y="430"/>
                    </a:cubicBezTo>
                    <a:cubicBezTo>
                      <a:pt x="1943" y="415"/>
                      <a:pt x="1938" y="406"/>
                      <a:pt x="1939" y="400"/>
                    </a:cubicBezTo>
                    <a:cubicBezTo>
                      <a:pt x="1913" y="391"/>
                      <a:pt x="1915" y="402"/>
                      <a:pt x="1896" y="398"/>
                    </a:cubicBezTo>
                    <a:cubicBezTo>
                      <a:pt x="1869" y="392"/>
                      <a:pt x="1879" y="401"/>
                      <a:pt x="1840" y="431"/>
                    </a:cubicBezTo>
                    <a:cubicBezTo>
                      <a:pt x="1801" y="462"/>
                      <a:pt x="1804" y="376"/>
                      <a:pt x="1794" y="345"/>
                    </a:cubicBezTo>
                    <a:cubicBezTo>
                      <a:pt x="1784" y="315"/>
                      <a:pt x="1752" y="331"/>
                      <a:pt x="1706" y="331"/>
                    </a:cubicBezTo>
                    <a:cubicBezTo>
                      <a:pt x="1660" y="331"/>
                      <a:pt x="1660" y="312"/>
                      <a:pt x="1719" y="267"/>
                    </a:cubicBezTo>
                    <a:cubicBezTo>
                      <a:pt x="1778" y="223"/>
                      <a:pt x="1755" y="178"/>
                      <a:pt x="1758" y="145"/>
                    </a:cubicBezTo>
                    <a:cubicBezTo>
                      <a:pt x="1761" y="112"/>
                      <a:pt x="1748" y="117"/>
                      <a:pt x="1715" y="117"/>
                    </a:cubicBezTo>
                    <a:cubicBezTo>
                      <a:pt x="1683" y="117"/>
                      <a:pt x="1702" y="81"/>
                      <a:pt x="1719" y="50"/>
                    </a:cubicBezTo>
                    <a:cubicBezTo>
                      <a:pt x="1735" y="20"/>
                      <a:pt x="1709" y="23"/>
                      <a:pt x="1676" y="12"/>
                    </a:cubicBezTo>
                    <a:cubicBezTo>
                      <a:pt x="1643" y="0"/>
                      <a:pt x="1640" y="23"/>
                      <a:pt x="1627" y="34"/>
                    </a:cubicBezTo>
                    <a:cubicBezTo>
                      <a:pt x="1614" y="45"/>
                      <a:pt x="1604" y="42"/>
                      <a:pt x="1578" y="37"/>
                    </a:cubicBezTo>
                    <a:cubicBezTo>
                      <a:pt x="1552" y="31"/>
                      <a:pt x="1542" y="34"/>
                      <a:pt x="1535" y="62"/>
                    </a:cubicBezTo>
                    <a:cubicBezTo>
                      <a:pt x="1529" y="89"/>
                      <a:pt x="1525" y="75"/>
                      <a:pt x="1489" y="114"/>
                    </a:cubicBezTo>
                    <a:cubicBezTo>
                      <a:pt x="1404" y="128"/>
                      <a:pt x="1453" y="117"/>
                      <a:pt x="1424" y="70"/>
                    </a:cubicBezTo>
                    <a:cubicBezTo>
                      <a:pt x="1394" y="23"/>
                      <a:pt x="1368" y="92"/>
                      <a:pt x="1365" y="120"/>
                    </a:cubicBezTo>
                    <a:cubicBezTo>
                      <a:pt x="1362" y="148"/>
                      <a:pt x="1329" y="162"/>
                      <a:pt x="1316" y="137"/>
                    </a:cubicBezTo>
                    <a:cubicBezTo>
                      <a:pt x="1309" y="124"/>
                      <a:pt x="1285" y="121"/>
                      <a:pt x="1261" y="120"/>
                    </a:cubicBezTo>
                    <a:cubicBezTo>
                      <a:pt x="1265" y="134"/>
                      <a:pt x="1264" y="150"/>
                      <a:pt x="1252" y="167"/>
                    </a:cubicBezTo>
                    <a:cubicBezTo>
                      <a:pt x="1231" y="201"/>
                      <a:pt x="1218" y="212"/>
                      <a:pt x="1200" y="197"/>
                    </a:cubicBezTo>
                    <a:cubicBezTo>
                      <a:pt x="1183" y="182"/>
                      <a:pt x="1135" y="178"/>
                      <a:pt x="1135" y="208"/>
                    </a:cubicBezTo>
                    <a:cubicBezTo>
                      <a:pt x="1135" y="238"/>
                      <a:pt x="1178" y="264"/>
                      <a:pt x="1135" y="264"/>
                    </a:cubicBezTo>
                    <a:cubicBezTo>
                      <a:pt x="1091" y="264"/>
                      <a:pt x="1073" y="249"/>
                      <a:pt x="1065" y="275"/>
                    </a:cubicBezTo>
                    <a:cubicBezTo>
                      <a:pt x="1056" y="301"/>
                      <a:pt x="1043" y="308"/>
                      <a:pt x="1012" y="290"/>
                    </a:cubicBezTo>
                    <a:cubicBezTo>
                      <a:pt x="982" y="271"/>
                      <a:pt x="942" y="278"/>
                      <a:pt x="934" y="304"/>
                    </a:cubicBezTo>
                    <a:cubicBezTo>
                      <a:pt x="925" y="330"/>
                      <a:pt x="938" y="353"/>
                      <a:pt x="907" y="360"/>
                    </a:cubicBezTo>
                    <a:cubicBezTo>
                      <a:pt x="877" y="367"/>
                      <a:pt x="877" y="404"/>
                      <a:pt x="851" y="378"/>
                    </a:cubicBezTo>
                    <a:cubicBezTo>
                      <a:pt x="824" y="353"/>
                      <a:pt x="816" y="338"/>
                      <a:pt x="798" y="349"/>
                    </a:cubicBezTo>
                    <a:cubicBezTo>
                      <a:pt x="781" y="360"/>
                      <a:pt x="750" y="360"/>
                      <a:pt x="733" y="327"/>
                    </a:cubicBezTo>
                    <a:cubicBezTo>
                      <a:pt x="715" y="293"/>
                      <a:pt x="724" y="264"/>
                      <a:pt x="685" y="301"/>
                    </a:cubicBezTo>
                    <a:cubicBezTo>
                      <a:pt x="645" y="338"/>
                      <a:pt x="658" y="367"/>
                      <a:pt x="610" y="371"/>
                    </a:cubicBezTo>
                    <a:cubicBezTo>
                      <a:pt x="562" y="375"/>
                      <a:pt x="545" y="390"/>
                      <a:pt x="523" y="412"/>
                    </a:cubicBezTo>
                    <a:cubicBezTo>
                      <a:pt x="501" y="434"/>
                      <a:pt x="436" y="423"/>
                      <a:pt x="436" y="460"/>
                    </a:cubicBezTo>
                    <a:cubicBezTo>
                      <a:pt x="436" y="497"/>
                      <a:pt x="414" y="538"/>
                      <a:pt x="379" y="516"/>
                    </a:cubicBezTo>
                    <a:cubicBezTo>
                      <a:pt x="344" y="493"/>
                      <a:pt x="313" y="479"/>
                      <a:pt x="287" y="482"/>
                    </a:cubicBezTo>
                    <a:cubicBezTo>
                      <a:pt x="261" y="486"/>
                      <a:pt x="230" y="441"/>
                      <a:pt x="195" y="445"/>
                    </a:cubicBezTo>
                    <a:cubicBezTo>
                      <a:pt x="160" y="449"/>
                      <a:pt x="156" y="464"/>
                      <a:pt x="139" y="486"/>
                    </a:cubicBezTo>
                    <a:cubicBezTo>
                      <a:pt x="121" y="508"/>
                      <a:pt x="112" y="527"/>
                      <a:pt x="69" y="527"/>
                    </a:cubicBezTo>
                    <a:cubicBezTo>
                      <a:pt x="49" y="527"/>
                      <a:pt x="30" y="523"/>
                      <a:pt x="18" y="516"/>
                    </a:cubicBezTo>
                    <a:cubicBezTo>
                      <a:pt x="7" y="530"/>
                      <a:pt x="0" y="548"/>
                      <a:pt x="9" y="567"/>
                    </a:cubicBezTo>
                    <a:cubicBezTo>
                      <a:pt x="28" y="612"/>
                      <a:pt x="50" y="622"/>
                      <a:pt x="56" y="601"/>
                    </a:cubicBezTo>
                    <a:cubicBezTo>
                      <a:pt x="63" y="580"/>
                      <a:pt x="56" y="579"/>
                      <a:pt x="81" y="580"/>
                    </a:cubicBezTo>
                    <a:cubicBezTo>
                      <a:pt x="105" y="581"/>
                      <a:pt x="159" y="570"/>
                      <a:pt x="166" y="597"/>
                    </a:cubicBezTo>
                    <a:cubicBezTo>
                      <a:pt x="172" y="623"/>
                      <a:pt x="177" y="633"/>
                      <a:pt x="186" y="645"/>
                    </a:cubicBezTo>
                    <a:cubicBezTo>
                      <a:pt x="194" y="658"/>
                      <a:pt x="238" y="697"/>
                      <a:pt x="263" y="673"/>
                    </a:cubicBezTo>
                    <a:cubicBezTo>
                      <a:pt x="287" y="649"/>
                      <a:pt x="289" y="640"/>
                      <a:pt x="305" y="658"/>
                    </a:cubicBezTo>
                    <a:cubicBezTo>
                      <a:pt x="321" y="676"/>
                      <a:pt x="326" y="688"/>
                      <a:pt x="354" y="683"/>
                    </a:cubicBezTo>
                    <a:cubicBezTo>
                      <a:pt x="382" y="677"/>
                      <a:pt x="395" y="645"/>
                      <a:pt x="418" y="675"/>
                    </a:cubicBezTo>
                    <a:cubicBezTo>
                      <a:pt x="441" y="704"/>
                      <a:pt x="451" y="718"/>
                      <a:pt x="453" y="750"/>
                    </a:cubicBezTo>
                    <a:cubicBezTo>
                      <a:pt x="454" y="782"/>
                      <a:pt x="456" y="804"/>
                      <a:pt x="430" y="815"/>
                    </a:cubicBezTo>
                    <a:cubicBezTo>
                      <a:pt x="403" y="826"/>
                      <a:pt x="358" y="797"/>
                      <a:pt x="344" y="825"/>
                    </a:cubicBezTo>
                    <a:cubicBezTo>
                      <a:pt x="335" y="845"/>
                      <a:pt x="306" y="866"/>
                      <a:pt x="284" y="891"/>
                    </a:cubicBezTo>
                    <a:cubicBezTo>
                      <a:pt x="310" y="908"/>
                      <a:pt x="331" y="902"/>
                      <a:pt x="361" y="938"/>
                    </a:cubicBezTo>
                    <a:cubicBezTo>
                      <a:pt x="392" y="975"/>
                      <a:pt x="405" y="949"/>
                      <a:pt x="427" y="931"/>
                    </a:cubicBezTo>
                    <a:cubicBezTo>
                      <a:pt x="449" y="912"/>
                      <a:pt x="466" y="938"/>
                      <a:pt x="488" y="957"/>
                    </a:cubicBezTo>
                    <a:cubicBezTo>
                      <a:pt x="510" y="975"/>
                      <a:pt x="527" y="975"/>
                      <a:pt x="545" y="957"/>
                    </a:cubicBezTo>
                    <a:cubicBezTo>
                      <a:pt x="562" y="938"/>
                      <a:pt x="593" y="953"/>
                      <a:pt x="619" y="964"/>
                    </a:cubicBezTo>
                    <a:cubicBezTo>
                      <a:pt x="645" y="975"/>
                      <a:pt x="619" y="1016"/>
                      <a:pt x="593" y="1038"/>
                    </a:cubicBezTo>
                    <a:cubicBezTo>
                      <a:pt x="567" y="1060"/>
                      <a:pt x="571" y="1075"/>
                      <a:pt x="588" y="1090"/>
                    </a:cubicBezTo>
                    <a:cubicBezTo>
                      <a:pt x="606" y="1105"/>
                      <a:pt x="610" y="1135"/>
                      <a:pt x="623" y="1153"/>
                    </a:cubicBezTo>
                    <a:cubicBezTo>
                      <a:pt x="637" y="1172"/>
                      <a:pt x="632" y="1190"/>
                      <a:pt x="654" y="1186"/>
                    </a:cubicBezTo>
                    <a:cubicBezTo>
                      <a:pt x="676" y="1183"/>
                      <a:pt x="698" y="1194"/>
                      <a:pt x="720" y="1220"/>
                    </a:cubicBezTo>
                    <a:cubicBezTo>
                      <a:pt x="741" y="1246"/>
                      <a:pt x="811" y="1257"/>
                      <a:pt x="842" y="1275"/>
                    </a:cubicBezTo>
                    <a:cubicBezTo>
                      <a:pt x="872" y="1294"/>
                      <a:pt x="907" y="1246"/>
                      <a:pt x="929" y="1253"/>
                    </a:cubicBezTo>
                    <a:cubicBezTo>
                      <a:pt x="939" y="1256"/>
                      <a:pt x="958" y="1273"/>
                      <a:pt x="976" y="1290"/>
                    </a:cubicBezTo>
                    <a:cubicBezTo>
                      <a:pt x="996" y="1262"/>
                      <a:pt x="1013" y="1264"/>
                      <a:pt x="1065" y="1264"/>
                    </a:cubicBezTo>
                    <a:cubicBezTo>
                      <a:pt x="1126" y="1264"/>
                      <a:pt x="1139" y="1275"/>
                      <a:pt x="1126" y="1238"/>
                    </a:cubicBezTo>
                    <a:cubicBezTo>
                      <a:pt x="1113" y="1201"/>
                      <a:pt x="1121" y="1168"/>
                      <a:pt x="1161" y="1220"/>
                    </a:cubicBezTo>
                    <a:cubicBezTo>
                      <a:pt x="1200" y="1272"/>
                      <a:pt x="1148" y="1249"/>
                      <a:pt x="1213" y="1253"/>
                    </a:cubicBezTo>
                    <a:cubicBezTo>
                      <a:pt x="1279" y="1257"/>
                      <a:pt x="1231" y="1290"/>
                      <a:pt x="1296" y="1294"/>
                    </a:cubicBezTo>
                    <a:cubicBezTo>
                      <a:pt x="1362" y="1298"/>
                      <a:pt x="1392" y="1279"/>
                      <a:pt x="1392" y="1264"/>
                    </a:cubicBezTo>
                    <a:cubicBezTo>
                      <a:pt x="1392" y="1249"/>
                      <a:pt x="1418" y="1216"/>
                      <a:pt x="1423" y="1249"/>
                    </a:cubicBezTo>
                    <a:cubicBezTo>
                      <a:pt x="1423" y="1253"/>
                      <a:pt x="1424" y="1256"/>
                      <a:pt x="1424" y="1259"/>
                    </a:cubicBezTo>
                    <a:cubicBezTo>
                      <a:pt x="1430" y="1247"/>
                      <a:pt x="1437" y="1235"/>
                      <a:pt x="1447" y="1231"/>
                    </a:cubicBezTo>
                    <a:cubicBezTo>
                      <a:pt x="1469" y="1222"/>
                      <a:pt x="1486" y="1214"/>
                      <a:pt x="1486" y="1194"/>
                    </a:cubicBezTo>
                    <a:cubicBezTo>
                      <a:pt x="1486" y="1173"/>
                      <a:pt x="1471" y="1164"/>
                      <a:pt x="1501" y="1164"/>
                    </a:cubicBezTo>
                    <a:cubicBezTo>
                      <a:pt x="1532" y="1164"/>
                      <a:pt x="1591" y="1177"/>
                      <a:pt x="1591" y="1135"/>
                    </a:cubicBezTo>
                    <a:cubicBezTo>
                      <a:pt x="1591" y="1092"/>
                      <a:pt x="1576" y="1062"/>
                      <a:pt x="1608" y="1079"/>
                    </a:cubicBezTo>
                    <a:cubicBezTo>
                      <a:pt x="1641" y="1096"/>
                      <a:pt x="1663" y="1090"/>
                      <a:pt x="1674" y="1066"/>
                    </a:cubicBezTo>
                    <a:cubicBezTo>
                      <a:pt x="1685" y="1042"/>
                      <a:pt x="1700" y="1042"/>
                      <a:pt x="1685" y="1020"/>
                    </a:cubicBezTo>
                    <a:cubicBezTo>
                      <a:pt x="1670" y="997"/>
                      <a:pt x="1672" y="979"/>
                      <a:pt x="1694" y="971"/>
                    </a:cubicBezTo>
                    <a:cubicBezTo>
                      <a:pt x="1715" y="964"/>
                      <a:pt x="1777" y="940"/>
                      <a:pt x="1801" y="910"/>
                    </a:cubicBezTo>
                    <a:cubicBezTo>
                      <a:pt x="1825" y="881"/>
                      <a:pt x="1851" y="870"/>
                      <a:pt x="1840" y="836"/>
                    </a:cubicBezTo>
                    <a:cubicBezTo>
                      <a:pt x="1829" y="803"/>
                      <a:pt x="1807" y="732"/>
                      <a:pt x="1862" y="681"/>
                    </a:cubicBezTo>
                    <a:cubicBezTo>
                      <a:pt x="1916" y="629"/>
                      <a:pt x="1936" y="640"/>
                      <a:pt x="1938" y="599"/>
                    </a:cubicBezTo>
                    <a:cubicBezTo>
                      <a:pt x="1940" y="558"/>
                      <a:pt x="1932" y="536"/>
                      <a:pt x="1954" y="523"/>
                    </a:cubicBezTo>
                    <a:cubicBezTo>
                      <a:pt x="1975" y="510"/>
                      <a:pt x="1978" y="504"/>
                      <a:pt x="1967" y="48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4" name="Freeform 17">
                <a:extLst>
                  <a:ext uri="{FF2B5EF4-FFF2-40B4-BE49-F238E27FC236}">
                    <a16:creationId xmlns:a16="http://schemas.microsoft.com/office/drawing/2014/main" id="{19ED0E82-600C-D64F-A219-A7BE59434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" y="1805"/>
                <a:ext cx="590" cy="922"/>
              </a:xfrm>
              <a:custGeom>
                <a:avLst/>
                <a:gdLst>
                  <a:gd name="T0" fmla="*/ 1149 w 1273"/>
                  <a:gd name="T1" fmla="*/ 1405 h 1992"/>
                  <a:gd name="T2" fmla="*/ 1053 w 1273"/>
                  <a:gd name="T3" fmla="*/ 1201 h 1992"/>
                  <a:gd name="T4" fmla="*/ 1105 w 1273"/>
                  <a:gd name="T5" fmla="*/ 957 h 1992"/>
                  <a:gd name="T6" fmla="*/ 1044 w 1273"/>
                  <a:gd name="T7" fmla="*/ 727 h 1992"/>
                  <a:gd name="T8" fmla="*/ 1088 w 1273"/>
                  <a:gd name="T9" fmla="*/ 590 h 1992"/>
                  <a:gd name="T10" fmla="*/ 1088 w 1273"/>
                  <a:gd name="T11" fmla="*/ 486 h 1992"/>
                  <a:gd name="T12" fmla="*/ 1094 w 1273"/>
                  <a:gd name="T13" fmla="*/ 280 h 1992"/>
                  <a:gd name="T14" fmla="*/ 1131 w 1273"/>
                  <a:gd name="T15" fmla="*/ 132 h 1992"/>
                  <a:gd name="T16" fmla="*/ 1098 w 1273"/>
                  <a:gd name="T17" fmla="*/ 0 h 1992"/>
                  <a:gd name="T18" fmla="*/ 996 w 1273"/>
                  <a:gd name="T19" fmla="*/ 76 h 1992"/>
                  <a:gd name="T20" fmla="*/ 900 w 1273"/>
                  <a:gd name="T21" fmla="*/ 110 h 1992"/>
                  <a:gd name="T22" fmla="*/ 834 w 1273"/>
                  <a:gd name="T23" fmla="*/ 265 h 1992"/>
                  <a:gd name="T24" fmla="*/ 699 w 1273"/>
                  <a:gd name="T25" fmla="*/ 380 h 1992"/>
                  <a:gd name="T26" fmla="*/ 629 w 1273"/>
                  <a:gd name="T27" fmla="*/ 506 h 1992"/>
                  <a:gd name="T28" fmla="*/ 476 w 1273"/>
                  <a:gd name="T29" fmla="*/ 491 h 1992"/>
                  <a:gd name="T30" fmla="*/ 377 w 1273"/>
                  <a:gd name="T31" fmla="*/ 501 h 1992"/>
                  <a:gd name="T32" fmla="*/ 314 w 1273"/>
                  <a:gd name="T33" fmla="*/ 595 h 1992"/>
                  <a:gd name="T34" fmla="*/ 327 w 1273"/>
                  <a:gd name="T35" fmla="*/ 704 h 1992"/>
                  <a:gd name="T36" fmla="*/ 500 w 1273"/>
                  <a:gd name="T37" fmla="*/ 784 h 1992"/>
                  <a:gd name="T38" fmla="*/ 664 w 1273"/>
                  <a:gd name="T39" fmla="*/ 901 h 1992"/>
                  <a:gd name="T40" fmla="*/ 642 w 1273"/>
                  <a:gd name="T41" fmla="*/ 1038 h 1992"/>
                  <a:gd name="T42" fmla="*/ 563 w 1273"/>
                  <a:gd name="T43" fmla="*/ 1120 h 1992"/>
                  <a:gd name="T44" fmla="*/ 509 w 1273"/>
                  <a:gd name="T45" fmla="*/ 1127 h 1992"/>
                  <a:gd name="T46" fmla="*/ 472 w 1273"/>
                  <a:gd name="T47" fmla="*/ 1196 h 1992"/>
                  <a:gd name="T48" fmla="*/ 356 w 1273"/>
                  <a:gd name="T49" fmla="*/ 1225 h 1992"/>
                  <a:gd name="T50" fmla="*/ 205 w 1273"/>
                  <a:gd name="T51" fmla="*/ 1183 h 1992"/>
                  <a:gd name="T52" fmla="*/ 175 w 1273"/>
                  <a:gd name="T53" fmla="*/ 1277 h 1992"/>
                  <a:gd name="T54" fmla="*/ 179 w 1273"/>
                  <a:gd name="T55" fmla="*/ 1331 h 1992"/>
                  <a:gd name="T56" fmla="*/ 212 w 1273"/>
                  <a:gd name="T57" fmla="*/ 1416 h 1992"/>
                  <a:gd name="T58" fmla="*/ 179 w 1273"/>
                  <a:gd name="T59" fmla="*/ 1481 h 1992"/>
                  <a:gd name="T60" fmla="*/ 201 w 1273"/>
                  <a:gd name="T61" fmla="*/ 1540 h 1992"/>
                  <a:gd name="T62" fmla="*/ 148 w 1273"/>
                  <a:gd name="T63" fmla="*/ 1551 h 1992"/>
                  <a:gd name="T64" fmla="*/ 76 w 1273"/>
                  <a:gd name="T65" fmla="*/ 1564 h 1992"/>
                  <a:gd name="T66" fmla="*/ 61 w 1273"/>
                  <a:gd name="T67" fmla="*/ 1624 h 1992"/>
                  <a:gd name="T68" fmla="*/ 61 w 1273"/>
                  <a:gd name="T69" fmla="*/ 1698 h 1992"/>
                  <a:gd name="T70" fmla="*/ 46 w 1273"/>
                  <a:gd name="T71" fmla="*/ 1735 h 1992"/>
                  <a:gd name="T72" fmla="*/ 214 w 1273"/>
                  <a:gd name="T73" fmla="*/ 1789 h 1992"/>
                  <a:gd name="T74" fmla="*/ 349 w 1273"/>
                  <a:gd name="T75" fmla="*/ 1823 h 1992"/>
                  <a:gd name="T76" fmla="*/ 438 w 1273"/>
                  <a:gd name="T77" fmla="*/ 1834 h 1992"/>
                  <a:gd name="T78" fmla="*/ 536 w 1273"/>
                  <a:gd name="T79" fmla="*/ 1890 h 1992"/>
                  <a:gd name="T80" fmla="*/ 677 w 1273"/>
                  <a:gd name="T81" fmla="*/ 1876 h 1992"/>
                  <a:gd name="T82" fmla="*/ 805 w 1273"/>
                  <a:gd name="T83" fmla="*/ 1929 h 1992"/>
                  <a:gd name="T84" fmla="*/ 939 w 1273"/>
                  <a:gd name="T85" fmla="*/ 1959 h 1992"/>
                  <a:gd name="T86" fmla="*/ 970 w 1273"/>
                  <a:gd name="T87" fmla="*/ 1909 h 1992"/>
                  <a:gd name="T88" fmla="*/ 930 w 1273"/>
                  <a:gd name="T89" fmla="*/ 1816 h 1992"/>
                  <a:gd name="T90" fmla="*/ 1059 w 1273"/>
                  <a:gd name="T91" fmla="*/ 1752 h 1992"/>
                  <a:gd name="T92" fmla="*/ 974 w 1273"/>
                  <a:gd name="T93" fmla="*/ 1679 h 1992"/>
                  <a:gd name="T94" fmla="*/ 913 w 1273"/>
                  <a:gd name="T95" fmla="*/ 1626 h 1992"/>
                  <a:gd name="T96" fmla="*/ 1048 w 1273"/>
                  <a:gd name="T97" fmla="*/ 1603 h 1992"/>
                  <a:gd name="T98" fmla="*/ 1168 w 1273"/>
                  <a:gd name="T99" fmla="*/ 1607 h 1992"/>
                  <a:gd name="T100" fmla="*/ 1256 w 1273"/>
                  <a:gd name="T101" fmla="*/ 1527 h 1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73" h="1992">
                    <a:moveTo>
                      <a:pt x="1256" y="1527"/>
                    </a:moveTo>
                    <a:cubicBezTo>
                      <a:pt x="1238" y="1499"/>
                      <a:pt x="1164" y="1449"/>
                      <a:pt x="1149" y="1405"/>
                    </a:cubicBezTo>
                    <a:cubicBezTo>
                      <a:pt x="1133" y="1360"/>
                      <a:pt x="1118" y="1342"/>
                      <a:pt x="1092" y="1314"/>
                    </a:cubicBezTo>
                    <a:cubicBezTo>
                      <a:pt x="1066" y="1286"/>
                      <a:pt x="1055" y="1257"/>
                      <a:pt x="1053" y="1201"/>
                    </a:cubicBezTo>
                    <a:cubicBezTo>
                      <a:pt x="1050" y="1146"/>
                      <a:pt x="1066" y="1110"/>
                      <a:pt x="1081" y="1075"/>
                    </a:cubicBezTo>
                    <a:cubicBezTo>
                      <a:pt x="1096" y="1040"/>
                      <a:pt x="1131" y="1016"/>
                      <a:pt x="1105" y="957"/>
                    </a:cubicBezTo>
                    <a:cubicBezTo>
                      <a:pt x="1079" y="897"/>
                      <a:pt x="1063" y="888"/>
                      <a:pt x="1063" y="853"/>
                    </a:cubicBezTo>
                    <a:cubicBezTo>
                      <a:pt x="1063" y="818"/>
                      <a:pt x="1070" y="753"/>
                      <a:pt x="1044" y="727"/>
                    </a:cubicBezTo>
                    <a:cubicBezTo>
                      <a:pt x="1018" y="701"/>
                      <a:pt x="1033" y="664"/>
                      <a:pt x="1048" y="638"/>
                    </a:cubicBezTo>
                    <a:cubicBezTo>
                      <a:pt x="1063" y="612"/>
                      <a:pt x="1107" y="617"/>
                      <a:pt x="1088" y="590"/>
                    </a:cubicBezTo>
                    <a:cubicBezTo>
                      <a:pt x="1068" y="562"/>
                      <a:pt x="1066" y="556"/>
                      <a:pt x="1085" y="540"/>
                    </a:cubicBezTo>
                    <a:cubicBezTo>
                      <a:pt x="1105" y="523"/>
                      <a:pt x="1103" y="504"/>
                      <a:pt x="1088" y="486"/>
                    </a:cubicBezTo>
                    <a:cubicBezTo>
                      <a:pt x="1072" y="467"/>
                      <a:pt x="989" y="395"/>
                      <a:pt x="1029" y="360"/>
                    </a:cubicBezTo>
                    <a:cubicBezTo>
                      <a:pt x="1068" y="325"/>
                      <a:pt x="1092" y="328"/>
                      <a:pt x="1094" y="280"/>
                    </a:cubicBezTo>
                    <a:cubicBezTo>
                      <a:pt x="1096" y="232"/>
                      <a:pt x="1101" y="236"/>
                      <a:pt x="1107" y="199"/>
                    </a:cubicBezTo>
                    <a:cubicBezTo>
                      <a:pt x="1114" y="161"/>
                      <a:pt x="1116" y="148"/>
                      <a:pt x="1131" y="132"/>
                    </a:cubicBezTo>
                    <a:cubicBezTo>
                      <a:pt x="1146" y="115"/>
                      <a:pt x="1155" y="84"/>
                      <a:pt x="1140" y="65"/>
                    </a:cubicBezTo>
                    <a:cubicBezTo>
                      <a:pt x="1128" y="51"/>
                      <a:pt x="1107" y="25"/>
                      <a:pt x="1098" y="0"/>
                    </a:cubicBezTo>
                    <a:cubicBezTo>
                      <a:pt x="1092" y="1"/>
                      <a:pt x="1085" y="8"/>
                      <a:pt x="1074" y="24"/>
                    </a:cubicBezTo>
                    <a:cubicBezTo>
                      <a:pt x="1039" y="80"/>
                      <a:pt x="1018" y="91"/>
                      <a:pt x="996" y="76"/>
                    </a:cubicBezTo>
                    <a:cubicBezTo>
                      <a:pt x="974" y="61"/>
                      <a:pt x="917" y="21"/>
                      <a:pt x="917" y="47"/>
                    </a:cubicBezTo>
                    <a:cubicBezTo>
                      <a:pt x="917" y="73"/>
                      <a:pt x="926" y="87"/>
                      <a:pt x="900" y="110"/>
                    </a:cubicBezTo>
                    <a:cubicBezTo>
                      <a:pt x="873" y="132"/>
                      <a:pt x="839" y="136"/>
                      <a:pt x="843" y="173"/>
                    </a:cubicBezTo>
                    <a:cubicBezTo>
                      <a:pt x="847" y="210"/>
                      <a:pt x="904" y="258"/>
                      <a:pt x="834" y="265"/>
                    </a:cubicBezTo>
                    <a:cubicBezTo>
                      <a:pt x="764" y="273"/>
                      <a:pt x="777" y="273"/>
                      <a:pt x="764" y="302"/>
                    </a:cubicBezTo>
                    <a:cubicBezTo>
                      <a:pt x="751" y="332"/>
                      <a:pt x="716" y="354"/>
                      <a:pt x="699" y="380"/>
                    </a:cubicBezTo>
                    <a:cubicBezTo>
                      <a:pt x="681" y="406"/>
                      <a:pt x="651" y="417"/>
                      <a:pt x="651" y="454"/>
                    </a:cubicBezTo>
                    <a:cubicBezTo>
                      <a:pt x="651" y="491"/>
                      <a:pt x="659" y="506"/>
                      <a:pt x="629" y="506"/>
                    </a:cubicBezTo>
                    <a:cubicBezTo>
                      <a:pt x="598" y="506"/>
                      <a:pt x="576" y="554"/>
                      <a:pt x="550" y="528"/>
                    </a:cubicBezTo>
                    <a:cubicBezTo>
                      <a:pt x="524" y="502"/>
                      <a:pt x="493" y="469"/>
                      <a:pt x="476" y="491"/>
                    </a:cubicBezTo>
                    <a:cubicBezTo>
                      <a:pt x="458" y="514"/>
                      <a:pt x="410" y="502"/>
                      <a:pt x="384" y="502"/>
                    </a:cubicBezTo>
                    <a:cubicBezTo>
                      <a:pt x="381" y="502"/>
                      <a:pt x="379" y="502"/>
                      <a:pt x="377" y="501"/>
                    </a:cubicBezTo>
                    <a:cubicBezTo>
                      <a:pt x="364" y="519"/>
                      <a:pt x="352" y="532"/>
                      <a:pt x="334" y="545"/>
                    </a:cubicBezTo>
                    <a:cubicBezTo>
                      <a:pt x="310" y="562"/>
                      <a:pt x="323" y="573"/>
                      <a:pt x="314" y="595"/>
                    </a:cubicBezTo>
                    <a:cubicBezTo>
                      <a:pt x="306" y="617"/>
                      <a:pt x="306" y="623"/>
                      <a:pt x="323" y="645"/>
                    </a:cubicBezTo>
                    <a:cubicBezTo>
                      <a:pt x="341" y="667"/>
                      <a:pt x="319" y="679"/>
                      <a:pt x="327" y="704"/>
                    </a:cubicBezTo>
                    <a:cubicBezTo>
                      <a:pt x="336" y="730"/>
                      <a:pt x="391" y="740"/>
                      <a:pt x="430" y="747"/>
                    </a:cubicBezTo>
                    <a:cubicBezTo>
                      <a:pt x="469" y="754"/>
                      <a:pt x="472" y="760"/>
                      <a:pt x="500" y="784"/>
                    </a:cubicBezTo>
                    <a:cubicBezTo>
                      <a:pt x="528" y="808"/>
                      <a:pt x="592" y="814"/>
                      <a:pt x="631" y="825"/>
                    </a:cubicBezTo>
                    <a:cubicBezTo>
                      <a:pt x="670" y="836"/>
                      <a:pt x="648" y="868"/>
                      <a:pt x="664" y="901"/>
                    </a:cubicBezTo>
                    <a:cubicBezTo>
                      <a:pt x="679" y="934"/>
                      <a:pt x="646" y="938"/>
                      <a:pt x="624" y="966"/>
                    </a:cubicBezTo>
                    <a:cubicBezTo>
                      <a:pt x="603" y="994"/>
                      <a:pt x="622" y="1016"/>
                      <a:pt x="642" y="1038"/>
                    </a:cubicBezTo>
                    <a:cubicBezTo>
                      <a:pt x="662" y="1060"/>
                      <a:pt x="668" y="1070"/>
                      <a:pt x="662" y="1095"/>
                    </a:cubicBezTo>
                    <a:cubicBezTo>
                      <a:pt x="655" y="1121"/>
                      <a:pt x="590" y="1123"/>
                      <a:pt x="563" y="1120"/>
                    </a:cubicBezTo>
                    <a:cubicBezTo>
                      <a:pt x="537" y="1116"/>
                      <a:pt x="544" y="1114"/>
                      <a:pt x="537" y="1127"/>
                    </a:cubicBezTo>
                    <a:cubicBezTo>
                      <a:pt x="531" y="1140"/>
                      <a:pt x="526" y="1138"/>
                      <a:pt x="509" y="1127"/>
                    </a:cubicBezTo>
                    <a:cubicBezTo>
                      <a:pt x="491" y="1116"/>
                      <a:pt x="489" y="1129"/>
                      <a:pt x="461" y="1136"/>
                    </a:cubicBezTo>
                    <a:cubicBezTo>
                      <a:pt x="432" y="1144"/>
                      <a:pt x="472" y="1162"/>
                      <a:pt x="472" y="1196"/>
                    </a:cubicBezTo>
                    <a:cubicBezTo>
                      <a:pt x="472" y="1229"/>
                      <a:pt x="445" y="1209"/>
                      <a:pt x="419" y="1209"/>
                    </a:cubicBezTo>
                    <a:cubicBezTo>
                      <a:pt x="393" y="1209"/>
                      <a:pt x="389" y="1222"/>
                      <a:pt x="356" y="1225"/>
                    </a:cubicBezTo>
                    <a:cubicBezTo>
                      <a:pt x="323" y="1229"/>
                      <a:pt x="297" y="1207"/>
                      <a:pt x="288" y="1188"/>
                    </a:cubicBezTo>
                    <a:cubicBezTo>
                      <a:pt x="279" y="1170"/>
                      <a:pt x="249" y="1179"/>
                      <a:pt x="205" y="1183"/>
                    </a:cubicBezTo>
                    <a:cubicBezTo>
                      <a:pt x="161" y="1186"/>
                      <a:pt x="172" y="1222"/>
                      <a:pt x="183" y="1238"/>
                    </a:cubicBezTo>
                    <a:cubicBezTo>
                      <a:pt x="194" y="1255"/>
                      <a:pt x="192" y="1270"/>
                      <a:pt x="175" y="1277"/>
                    </a:cubicBezTo>
                    <a:cubicBezTo>
                      <a:pt x="157" y="1285"/>
                      <a:pt x="144" y="1305"/>
                      <a:pt x="142" y="1320"/>
                    </a:cubicBezTo>
                    <a:cubicBezTo>
                      <a:pt x="140" y="1335"/>
                      <a:pt x="159" y="1335"/>
                      <a:pt x="179" y="1331"/>
                    </a:cubicBezTo>
                    <a:cubicBezTo>
                      <a:pt x="199" y="1327"/>
                      <a:pt x="207" y="1348"/>
                      <a:pt x="223" y="1362"/>
                    </a:cubicBezTo>
                    <a:cubicBezTo>
                      <a:pt x="238" y="1377"/>
                      <a:pt x="210" y="1394"/>
                      <a:pt x="212" y="1416"/>
                    </a:cubicBezTo>
                    <a:cubicBezTo>
                      <a:pt x="214" y="1438"/>
                      <a:pt x="199" y="1438"/>
                      <a:pt x="188" y="1455"/>
                    </a:cubicBezTo>
                    <a:cubicBezTo>
                      <a:pt x="177" y="1472"/>
                      <a:pt x="168" y="1474"/>
                      <a:pt x="179" y="1481"/>
                    </a:cubicBezTo>
                    <a:cubicBezTo>
                      <a:pt x="190" y="1488"/>
                      <a:pt x="199" y="1498"/>
                      <a:pt x="181" y="1514"/>
                    </a:cubicBezTo>
                    <a:cubicBezTo>
                      <a:pt x="164" y="1531"/>
                      <a:pt x="181" y="1525"/>
                      <a:pt x="201" y="1540"/>
                    </a:cubicBezTo>
                    <a:cubicBezTo>
                      <a:pt x="220" y="1555"/>
                      <a:pt x="214" y="1570"/>
                      <a:pt x="185" y="1572"/>
                    </a:cubicBezTo>
                    <a:cubicBezTo>
                      <a:pt x="157" y="1574"/>
                      <a:pt x="161" y="1562"/>
                      <a:pt x="148" y="1551"/>
                    </a:cubicBezTo>
                    <a:cubicBezTo>
                      <a:pt x="135" y="1540"/>
                      <a:pt x="129" y="1555"/>
                      <a:pt x="124" y="1568"/>
                    </a:cubicBezTo>
                    <a:cubicBezTo>
                      <a:pt x="120" y="1581"/>
                      <a:pt x="92" y="1568"/>
                      <a:pt x="76" y="1564"/>
                    </a:cubicBezTo>
                    <a:cubicBezTo>
                      <a:pt x="61" y="1561"/>
                      <a:pt x="48" y="1579"/>
                      <a:pt x="24" y="1592"/>
                    </a:cubicBezTo>
                    <a:cubicBezTo>
                      <a:pt x="0" y="1605"/>
                      <a:pt x="37" y="1616"/>
                      <a:pt x="61" y="1624"/>
                    </a:cubicBezTo>
                    <a:cubicBezTo>
                      <a:pt x="85" y="1631"/>
                      <a:pt x="83" y="1638"/>
                      <a:pt x="68" y="1655"/>
                    </a:cubicBezTo>
                    <a:cubicBezTo>
                      <a:pt x="52" y="1672"/>
                      <a:pt x="83" y="1685"/>
                      <a:pt x="61" y="1698"/>
                    </a:cubicBezTo>
                    <a:cubicBezTo>
                      <a:pt x="49" y="1705"/>
                      <a:pt x="34" y="1721"/>
                      <a:pt x="24" y="1734"/>
                    </a:cubicBezTo>
                    <a:cubicBezTo>
                      <a:pt x="32" y="1734"/>
                      <a:pt x="39" y="1735"/>
                      <a:pt x="46" y="1735"/>
                    </a:cubicBezTo>
                    <a:cubicBezTo>
                      <a:pt x="78" y="1735"/>
                      <a:pt x="81" y="1768"/>
                      <a:pt x="109" y="1800"/>
                    </a:cubicBezTo>
                    <a:cubicBezTo>
                      <a:pt x="137" y="1831"/>
                      <a:pt x="179" y="1807"/>
                      <a:pt x="214" y="1789"/>
                    </a:cubicBezTo>
                    <a:cubicBezTo>
                      <a:pt x="249" y="1770"/>
                      <a:pt x="271" y="1778"/>
                      <a:pt x="313" y="1776"/>
                    </a:cubicBezTo>
                    <a:cubicBezTo>
                      <a:pt x="356" y="1773"/>
                      <a:pt x="333" y="1803"/>
                      <a:pt x="349" y="1823"/>
                    </a:cubicBezTo>
                    <a:cubicBezTo>
                      <a:pt x="366" y="1842"/>
                      <a:pt x="382" y="1831"/>
                      <a:pt x="402" y="1823"/>
                    </a:cubicBezTo>
                    <a:cubicBezTo>
                      <a:pt x="421" y="1815"/>
                      <a:pt x="428" y="1817"/>
                      <a:pt x="438" y="1834"/>
                    </a:cubicBezTo>
                    <a:cubicBezTo>
                      <a:pt x="448" y="1851"/>
                      <a:pt x="457" y="1851"/>
                      <a:pt x="474" y="1845"/>
                    </a:cubicBezTo>
                    <a:cubicBezTo>
                      <a:pt x="490" y="1840"/>
                      <a:pt x="510" y="1867"/>
                      <a:pt x="536" y="1890"/>
                    </a:cubicBezTo>
                    <a:cubicBezTo>
                      <a:pt x="562" y="1912"/>
                      <a:pt x="585" y="1895"/>
                      <a:pt x="611" y="1876"/>
                    </a:cubicBezTo>
                    <a:cubicBezTo>
                      <a:pt x="638" y="1856"/>
                      <a:pt x="654" y="1876"/>
                      <a:pt x="677" y="1876"/>
                    </a:cubicBezTo>
                    <a:cubicBezTo>
                      <a:pt x="700" y="1876"/>
                      <a:pt x="723" y="1895"/>
                      <a:pt x="739" y="1912"/>
                    </a:cubicBezTo>
                    <a:cubicBezTo>
                      <a:pt x="756" y="1929"/>
                      <a:pt x="769" y="1931"/>
                      <a:pt x="805" y="1929"/>
                    </a:cubicBezTo>
                    <a:cubicBezTo>
                      <a:pt x="841" y="1926"/>
                      <a:pt x="828" y="1937"/>
                      <a:pt x="857" y="1965"/>
                    </a:cubicBezTo>
                    <a:cubicBezTo>
                      <a:pt x="887" y="1992"/>
                      <a:pt x="903" y="1976"/>
                      <a:pt x="939" y="1959"/>
                    </a:cubicBezTo>
                    <a:cubicBezTo>
                      <a:pt x="947" y="1955"/>
                      <a:pt x="955" y="1954"/>
                      <a:pt x="963" y="1952"/>
                    </a:cubicBezTo>
                    <a:cubicBezTo>
                      <a:pt x="968" y="1936"/>
                      <a:pt x="973" y="1918"/>
                      <a:pt x="970" y="1909"/>
                    </a:cubicBezTo>
                    <a:cubicBezTo>
                      <a:pt x="963" y="1891"/>
                      <a:pt x="948" y="1874"/>
                      <a:pt x="928" y="1859"/>
                    </a:cubicBezTo>
                    <a:cubicBezTo>
                      <a:pt x="908" y="1844"/>
                      <a:pt x="915" y="1837"/>
                      <a:pt x="930" y="1816"/>
                    </a:cubicBezTo>
                    <a:cubicBezTo>
                      <a:pt x="946" y="1796"/>
                      <a:pt x="943" y="1768"/>
                      <a:pt x="978" y="1770"/>
                    </a:cubicBezTo>
                    <a:cubicBezTo>
                      <a:pt x="1013" y="1772"/>
                      <a:pt x="1057" y="1774"/>
                      <a:pt x="1059" y="1752"/>
                    </a:cubicBezTo>
                    <a:cubicBezTo>
                      <a:pt x="1061" y="1729"/>
                      <a:pt x="1074" y="1696"/>
                      <a:pt x="1044" y="1694"/>
                    </a:cubicBezTo>
                    <a:cubicBezTo>
                      <a:pt x="1013" y="1692"/>
                      <a:pt x="972" y="1698"/>
                      <a:pt x="974" y="1679"/>
                    </a:cubicBezTo>
                    <a:cubicBezTo>
                      <a:pt x="976" y="1661"/>
                      <a:pt x="978" y="1644"/>
                      <a:pt x="952" y="1644"/>
                    </a:cubicBezTo>
                    <a:cubicBezTo>
                      <a:pt x="926" y="1644"/>
                      <a:pt x="913" y="1637"/>
                      <a:pt x="913" y="1626"/>
                    </a:cubicBezTo>
                    <a:cubicBezTo>
                      <a:pt x="913" y="1614"/>
                      <a:pt x="904" y="1592"/>
                      <a:pt x="965" y="1600"/>
                    </a:cubicBezTo>
                    <a:cubicBezTo>
                      <a:pt x="1026" y="1607"/>
                      <a:pt x="1042" y="1587"/>
                      <a:pt x="1048" y="1603"/>
                    </a:cubicBezTo>
                    <a:cubicBezTo>
                      <a:pt x="1055" y="1620"/>
                      <a:pt x="1059" y="1620"/>
                      <a:pt x="1092" y="1620"/>
                    </a:cubicBezTo>
                    <a:cubicBezTo>
                      <a:pt x="1125" y="1620"/>
                      <a:pt x="1127" y="1588"/>
                      <a:pt x="1168" y="1607"/>
                    </a:cubicBezTo>
                    <a:cubicBezTo>
                      <a:pt x="1210" y="1626"/>
                      <a:pt x="1210" y="1614"/>
                      <a:pt x="1232" y="1592"/>
                    </a:cubicBezTo>
                    <a:cubicBezTo>
                      <a:pt x="1254" y="1570"/>
                      <a:pt x="1273" y="1555"/>
                      <a:pt x="1256" y="152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CB318971-A5FE-344D-87BF-922F23A0E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" y="3028"/>
                <a:ext cx="700" cy="551"/>
              </a:xfrm>
              <a:custGeom>
                <a:avLst/>
                <a:gdLst>
                  <a:gd name="T0" fmla="*/ 1227 w 1511"/>
                  <a:gd name="T1" fmla="*/ 158 h 1190"/>
                  <a:gd name="T2" fmla="*/ 1173 w 1511"/>
                  <a:gd name="T3" fmla="*/ 104 h 1190"/>
                  <a:gd name="T4" fmla="*/ 1123 w 1511"/>
                  <a:gd name="T5" fmla="*/ 32 h 1190"/>
                  <a:gd name="T6" fmla="*/ 1024 w 1511"/>
                  <a:gd name="T7" fmla="*/ 35 h 1190"/>
                  <a:gd name="T8" fmla="*/ 943 w 1511"/>
                  <a:gd name="T9" fmla="*/ 43 h 1190"/>
                  <a:gd name="T10" fmla="*/ 880 w 1511"/>
                  <a:gd name="T11" fmla="*/ 89 h 1190"/>
                  <a:gd name="T12" fmla="*/ 756 w 1511"/>
                  <a:gd name="T13" fmla="*/ 180 h 1190"/>
                  <a:gd name="T14" fmla="*/ 592 w 1511"/>
                  <a:gd name="T15" fmla="*/ 139 h 1190"/>
                  <a:gd name="T16" fmla="*/ 500 w 1511"/>
                  <a:gd name="T17" fmla="*/ 191 h 1190"/>
                  <a:gd name="T18" fmla="*/ 620 w 1511"/>
                  <a:gd name="T19" fmla="*/ 287 h 1190"/>
                  <a:gd name="T20" fmla="*/ 675 w 1511"/>
                  <a:gd name="T21" fmla="*/ 361 h 1190"/>
                  <a:gd name="T22" fmla="*/ 572 w 1511"/>
                  <a:gd name="T23" fmla="*/ 389 h 1190"/>
                  <a:gd name="T24" fmla="*/ 469 w 1511"/>
                  <a:gd name="T25" fmla="*/ 393 h 1190"/>
                  <a:gd name="T26" fmla="*/ 419 w 1511"/>
                  <a:gd name="T27" fmla="*/ 398 h 1190"/>
                  <a:gd name="T28" fmla="*/ 293 w 1511"/>
                  <a:gd name="T29" fmla="*/ 504 h 1190"/>
                  <a:gd name="T30" fmla="*/ 144 w 1511"/>
                  <a:gd name="T31" fmla="*/ 523 h 1190"/>
                  <a:gd name="T32" fmla="*/ 35 w 1511"/>
                  <a:gd name="T33" fmla="*/ 549 h 1190"/>
                  <a:gd name="T34" fmla="*/ 30 w 1511"/>
                  <a:gd name="T35" fmla="*/ 630 h 1190"/>
                  <a:gd name="T36" fmla="*/ 113 w 1511"/>
                  <a:gd name="T37" fmla="*/ 704 h 1190"/>
                  <a:gd name="T38" fmla="*/ 210 w 1511"/>
                  <a:gd name="T39" fmla="*/ 678 h 1190"/>
                  <a:gd name="T40" fmla="*/ 258 w 1511"/>
                  <a:gd name="T41" fmla="*/ 790 h 1190"/>
                  <a:gd name="T42" fmla="*/ 201 w 1511"/>
                  <a:gd name="T43" fmla="*/ 953 h 1190"/>
                  <a:gd name="T44" fmla="*/ 258 w 1511"/>
                  <a:gd name="T45" fmla="*/ 1127 h 1190"/>
                  <a:gd name="T46" fmla="*/ 376 w 1511"/>
                  <a:gd name="T47" fmla="*/ 1138 h 1190"/>
                  <a:gd name="T48" fmla="*/ 524 w 1511"/>
                  <a:gd name="T49" fmla="*/ 1134 h 1190"/>
                  <a:gd name="T50" fmla="*/ 673 w 1511"/>
                  <a:gd name="T51" fmla="*/ 1112 h 1190"/>
                  <a:gd name="T52" fmla="*/ 847 w 1511"/>
                  <a:gd name="T53" fmla="*/ 1023 h 1190"/>
                  <a:gd name="T54" fmla="*/ 970 w 1511"/>
                  <a:gd name="T55" fmla="*/ 979 h 1190"/>
                  <a:gd name="T56" fmla="*/ 1088 w 1511"/>
                  <a:gd name="T57" fmla="*/ 1030 h 1190"/>
                  <a:gd name="T58" fmla="*/ 1171 w 1511"/>
                  <a:gd name="T59" fmla="*/ 956 h 1190"/>
                  <a:gd name="T60" fmla="*/ 1302 w 1511"/>
                  <a:gd name="T61" fmla="*/ 927 h 1190"/>
                  <a:gd name="T62" fmla="*/ 1372 w 1511"/>
                  <a:gd name="T63" fmla="*/ 860 h 1190"/>
                  <a:gd name="T64" fmla="*/ 1489 w 1511"/>
                  <a:gd name="T65" fmla="*/ 819 h 1190"/>
                  <a:gd name="T66" fmla="*/ 1468 w 1511"/>
                  <a:gd name="T67" fmla="*/ 671 h 1190"/>
                  <a:gd name="T68" fmla="*/ 1472 w 1511"/>
                  <a:gd name="T69" fmla="*/ 593 h 1190"/>
                  <a:gd name="T70" fmla="*/ 1393 w 1511"/>
                  <a:gd name="T71" fmla="*/ 512 h 1190"/>
                  <a:gd name="T72" fmla="*/ 1341 w 1511"/>
                  <a:gd name="T73" fmla="*/ 486 h 1190"/>
                  <a:gd name="T74" fmla="*/ 1437 w 1511"/>
                  <a:gd name="T75" fmla="*/ 345 h 1190"/>
                  <a:gd name="T76" fmla="*/ 1402 w 1511"/>
                  <a:gd name="T77" fmla="*/ 200 h 1190"/>
                  <a:gd name="T78" fmla="*/ 1352 w 1511"/>
                  <a:gd name="T79" fmla="*/ 222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11" h="1190">
                    <a:moveTo>
                      <a:pt x="1275" y="219"/>
                    </a:moveTo>
                    <a:cubicBezTo>
                      <a:pt x="1234" y="202"/>
                      <a:pt x="1240" y="182"/>
                      <a:pt x="1227" y="158"/>
                    </a:cubicBezTo>
                    <a:cubicBezTo>
                      <a:pt x="1214" y="134"/>
                      <a:pt x="1195" y="132"/>
                      <a:pt x="1171" y="128"/>
                    </a:cubicBezTo>
                    <a:cubicBezTo>
                      <a:pt x="1147" y="124"/>
                      <a:pt x="1162" y="121"/>
                      <a:pt x="1173" y="104"/>
                    </a:cubicBezTo>
                    <a:cubicBezTo>
                      <a:pt x="1184" y="87"/>
                      <a:pt x="1160" y="80"/>
                      <a:pt x="1160" y="65"/>
                    </a:cubicBezTo>
                    <a:cubicBezTo>
                      <a:pt x="1160" y="50"/>
                      <a:pt x="1151" y="33"/>
                      <a:pt x="1123" y="32"/>
                    </a:cubicBezTo>
                    <a:cubicBezTo>
                      <a:pt x="1094" y="30"/>
                      <a:pt x="1083" y="33"/>
                      <a:pt x="1066" y="54"/>
                    </a:cubicBezTo>
                    <a:cubicBezTo>
                      <a:pt x="1048" y="74"/>
                      <a:pt x="1029" y="54"/>
                      <a:pt x="1024" y="35"/>
                    </a:cubicBezTo>
                    <a:cubicBezTo>
                      <a:pt x="1020" y="17"/>
                      <a:pt x="991" y="11"/>
                      <a:pt x="965" y="6"/>
                    </a:cubicBezTo>
                    <a:cubicBezTo>
                      <a:pt x="939" y="0"/>
                      <a:pt x="924" y="24"/>
                      <a:pt x="943" y="43"/>
                    </a:cubicBezTo>
                    <a:cubicBezTo>
                      <a:pt x="963" y="61"/>
                      <a:pt x="954" y="76"/>
                      <a:pt x="941" y="95"/>
                    </a:cubicBezTo>
                    <a:cubicBezTo>
                      <a:pt x="928" y="113"/>
                      <a:pt x="913" y="115"/>
                      <a:pt x="880" y="89"/>
                    </a:cubicBezTo>
                    <a:cubicBezTo>
                      <a:pt x="847" y="63"/>
                      <a:pt x="823" y="113"/>
                      <a:pt x="784" y="119"/>
                    </a:cubicBezTo>
                    <a:cubicBezTo>
                      <a:pt x="745" y="124"/>
                      <a:pt x="784" y="156"/>
                      <a:pt x="756" y="180"/>
                    </a:cubicBezTo>
                    <a:cubicBezTo>
                      <a:pt x="727" y="204"/>
                      <a:pt x="688" y="191"/>
                      <a:pt x="657" y="187"/>
                    </a:cubicBezTo>
                    <a:cubicBezTo>
                      <a:pt x="627" y="184"/>
                      <a:pt x="620" y="161"/>
                      <a:pt x="592" y="139"/>
                    </a:cubicBezTo>
                    <a:cubicBezTo>
                      <a:pt x="563" y="117"/>
                      <a:pt x="570" y="146"/>
                      <a:pt x="555" y="163"/>
                    </a:cubicBezTo>
                    <a:cubicBezTo>
                      <a:pt x="539" y="180"/>
                      <a:pt x="518" y="176"/>
                      <a:pt x="500" y="191"/>
                    </a:cubicBezTo>
                    <a:cubicBezTo>
                      <a:pt x="483" y="206"/>
                      <a:pt x="504" y="235"/>
                      <a:pt x="531" y="254"/>
                    </a:cubicBezTo>
                    <a:cubicBezTo>
                      <a:pt x="557" y="272"/>
                      <a:pt x="579" y="287"/>
                      <a:pt x="620" y="287"/>
                    </a:cubicBezTo>
                    <a:cubicBezTo>
                      <a:pt x="662" y="287"/>
                      <a:pt x="642" y="300"/>
                      <a:pt x="644" y="317"/>
                    </a:cubicBezTo>
                    <a:cubicBezTo>
                      <a:pt x="646" y="334"/>
                      <a:pt x="660" y="341"/>
                      <a:pt x="675" y="361"/>
                    </a:cubicBezTo>
                    <a:cubicBezTo>
                      <a:pt x="690" y="382"/>
                      <a:pt x="662" y="384"/>
                      <a:pt x="635" y="382"/>
                    </a:cubicBezTo>
                    <a:cubicBezTo>
                      <a:pt x="609" y="380"/>
                      <a:pt x="596" y="389"/>
                      <a:pt x="572" y="389"/>
                    </a:cubicBezTo>
                    <a:cubicBezTo>
                      <a:pt x="548" y="389"/>
                      <a:pt x="548" y="399"/>
                      <a:pt x="522" y="410"/>
                    </a:cubicBezTo>
                    <a:cubicBezTo>
                      <a:pt x="496" y="421"/>
                      <a:pt x="483" y="408"/>
                      <a:pt x="469" y="393"/>
                    </a:cubicBezTo>
                    <a:cubicBezTo>
                      <a:pt x="456" y="378"/>
                      <a:pt x="450" y="387"/>
                      <a:pt x="437" y="399"/>
                    </a:cubicBezTo>
                    <a:cubicBezTo>
                      <a:pt x="433" y="402"/>
                      <a:pt x="426" y="401"/>
                      <a:pt x="419" y="398"/>
                    </a:cubicBezTo>
                    <a:cubicBezTo>
                      <a:pt x="414" y="430"/>
                      <a:pt x="409" y="486"/>
                      <a:pt x="384" y="489"/>
                    </a:cubicBezTo>
                    <a:cubicBezTo>
                      <a:pt x="358" y="493"/>
                      <a:pt x="341" y="497"/>
                      <a:pt x="293" y="504"/>
                    </a:cubicBezTo>
                    <a:cubicBezTo>
                      <a:pt x="245" y="512"/>
                      <a:pt x="240" y="508"/>
                      <a:pt x="175" y="493"/>
                    </a:cubicBezTo>
                    <a:cubicBezTo>
                      <a:pt x="109" y="478"/>
                      <a:pt x="175" y="493"/>
                      <a:pt x="144" y="523"/>
                    </a:cubicBezTo>
                    <a:cubicBezTo>
                      <a:pt x="113" y="552"/>
                      <a:pt x="113" y="526"/>
                      <a:pt x="96" y="493"/>
                    </a:cubicBezTo>
                    <a:cubicBezTo>
                      <a:pt x="79" y="460"/>
                      <a:pt x="70" y="504"/>
                      <a:pt x="35" y="549"/>
                    </a:cubicBezTo>
                    <a:cubicBezTo>
                      <a:pt x="0" y="593"/>
                      <a:pt x="9" y="571"/>
                      <a:pt x="35" y="593"/>
                    </a:cubicBezTo>
                    <a:cubicBezTo>
                      <a:pt x="61" y="615"/>
                      <a:pt x="52" y="619"/>
                      <a:pt x="30" y="630"/>
                    </a:cubicBezTo>
                    <a:cubicBezTo>
                      <a:pt x="9" y="641"/>
                      <a:pt x="26" y="686"/>
                      <a:pt x="52" y="704"/>
                    </a:cubicBezTo>
                    <a:cubicBezTo>
                      <a:pt x="79" y="723"/>
                      <a:pt x="113" y="727"/>
                      <a:pt x="113" y="704"/>
                    </a:cubicBezTo>
                    <a:cubicBezTo>
                      <a:pt x="113" y="682"/>
                      <a:pt x="140" y="689"/>
                      <a:pt x="153" y="701"/>
                    </a:cubicBezTo>
                    <a:cubicBezTo>
                      <a:pt x="166" y="712"/>
                      <a:pt x="183" y="675"/>
                      <a:pt x="210" y="678"/>
                    </a:cubicBezTo>
                    <a:cubicBezTo>
                      <a:pt x="236" y="682"/>
                      <a:pt x="240" y="708"/>
                      <a:pt x="258" y="723"/>
                    </a:cubicBezTo>
                    <a:cubicBezTo>
                      <a:pt x="275" y="738"/>
                      <a:pt x="275" y="767"/>
                      <a:pt x="258" y="790"/>
                    </a:cubicBezTo>
                    <a:cubicBezTo>
                      <a:pt x="240" y="812"/>
                      <a:pt x="236" y="812"/>
                      <a:pt x="201" y="856"/>
                    </a:cubicBezTo>
                    <a:cubicBezTo>
                      <a:pt x="166" y="901"/>
                      <a:pt x="201" y="927"/>
                      <a:pt x="201" y="953"/>
                    </a:cubicBezTo>
                    <a:cubicBezTo>
                      <a:pt x="201" y="979"/>
                      <a:pt x="258" y="1005"/>
                      <a:pt x="284" y="1027"/>
                    </a:cubicBezTo>
                    <a:cubicBezTo>
                      <a:pt x="310" y="1049"/>
                      <a:pt x="297" y="1093"/>
                      <a:pt x="258" y="1127"/>
                    </a:cubicBezTo>
                    <a:cubicBezTo>
                      <a:pt x="218" y="1160"/>
                      <a:pt x="262" y="1179"/>
                      <a:pt x="306" y="1179"/>
                    </a:cubicBezTo>
                    <a:cubicBezTo>
                      <a:pt x="349" y="1179"/>
                      <a:pt x="358" y="1160"/>
                      <a:pt x="376" y="1138"/>
                    </a:cubicBezTo>
                    <a:cubicBezTo>
                      <a:pt x="393" y="1116"/>
                      <a:pt x="397" y="1101"/>
                      <a:pt x="432" y="1097"/>
                    </a:cubicBezTo>
                    <a:cubicBezTo>
                      <a:pt x="467" y="1093"/>
                      <a:pt x="498" y="1138"/>
                      <a:pt x="524" y="1134"/>
                    </a:cubicBezTo>
                    <a:cubicBezTo>
                      <a:pt x="550" y="1131"/>
                      <a:pt x="581" y="1145"/>
                      <a:pt x="616" y="1168"/>
                    </a:cubicBezTo>
                    <a:cubicBezTo>
                      <a:pt x="651" y="1190"/>
                      <a:pt x="673" y="1149"/>
                      <a:pt x="673" y="1112"/>
                    </a:cubicBezTo>
                    <a:cubicBezTo>
                      <a:pt x="673" y="1075"/>
                      <a:pt x="738" y="1086"/>
                      <a:pt x="760" y="1064"/>
                    </a:cubicBezTo>
                    <a:cubicBezTo>
                      <a:pt x="782" y="1042"/>
                      <a:pt x="799" y="1027"/>
                      <a:pt x="847" y="1023"/>
                    </a:cubicBezTo>
                    <a:cubicBezTo>
                      <a:pt x="895" y="1019"/>
                      <a:pt x="882" y="990"/>
                      <a:pt x="922" y="953"/>
                    </a:cubicBezTo>
                    <a:cubicBezTo>
                      <a:pt x="961" y="916"/>
                      <a:pt x="952" y="945"/>
                      <a:pt x="970" y="979"/>
                    </a:cubicBezTo>
                    <a:cubicBezTo>
                      <a:pt x="987" y="1012"/>
                      <a:pt x="1018" y="1012"/>
                      <a:pt x="1035" y="1001"/>
                    </a:cubicBezTo>
                    <a:cubicBezTo>
                      <a:pt x="1053" y="990"/>
                      <a:pt x="1061" y="1005"/>
                      <a:pt x="1088" y="1030"/>
                    </a:cubicBezTo>
                    <a:cubicBezTo>
                      <a:pt x="1114" y="1056"/>
                      <a:pt x="1114" y="1019"/>
                      <a:pt x="1144" y="1012"/>
                    </a:cubicBezTo>
                    <a:cubicBezTo>
                      <a:pt x="1175" y="1005"/>
                      <a:pt x="1162" y="982"/>
                      <a:pt x="1171" y="956"/>
                    </a:cubicBezTo>
                    <a:cubicBezTo>
                      <a:pt x="1179" y="930"/>
                      <a:pt x="1219" y="923"/>
                      <a:pt x="1249" y="942"/>
                    </a:cubicBezTo>
                    <a:cubicBezTo>
                      <a:pt x="1280" y="960"/>
                      <a:pt x="1293" y="953"/>
                      <a:pt x="1302" y="927"/>
                    </a:cubicBezTo>
                    <a:cubicBezTo>
                      <a:pt x="1310" y="901"/>
                      <a:pt x="1328" y="916"/>
                      <a:pt x="1372" y="916"/>
                    </a:cubicBezTo>
                    <a:cubicBezTo>
                      <a:pt x="1415" y="916"/>
                      <a:pt x="1372" y="890"/>
                      <a:pt x="1372" y="860"/>
                    </a:cubicBezTo>
                    <a:cubicBezTo>
                      <a:pt x="1372" y="830"/>
                      <a:pt x="1420" y="834"/>
                      <a:pt x="1437" y="849"/>
                    </a:cubicBezTo>
                    <a:cubicBezTo>
                      <a:pt x="1455" y="864"/>
                      <a:pt x="1468" y="853"/>
                      <a:pt x="1489" y="819"/>
                    </a:cubicBezTo>
                    <a:cubicBezTo>
                      <a:pt x="1511" y="786"/>
                      <a:pt x="1494" y="756"/>
                      <a:pt x="1485" y="745"/>
                    </a:cubicBezTo>
                    <a:cubicBezTo>
                      <a:pt x="1476" y="734"/>
                      <a:pt x="1450" y="693"/>
                      <a:pt x="1468" y="671"/>
                    </a:cubicBezTo>
                    <a:cubicBezTo>
                      <a:pt x="1485" y="649"/>
                      <a:pt x="1494" y="656"/>
                      <a:pt x="1481" y="638"/>
                    </a:cubicBezTo>
                    <a:cubicBezTo>
                      <a:pt x="1468" y="619"/>
                      <a:pt x="1450" y="604"/>
                      <a:pt x="1472" y="593"/>
                    </a:cubicBezTo>
                    <a:cubicBezTo>
                      <a:pt x="1494" y="582"/>
                      <a:pt x="1489" y="571"/>
                      <a:pt x="1485" y="526"/>
                    </a:cubicBezTo>
                    <a:cubicBezTo>
                      <a:pt x="1481" y="482"/>
                      <a:pt x="1437" y="519"/>
                      <a:pt x="1393" y="512"/>
                    </a:cubicBezTo>
                    <a:cubicBezTo>
                      <a:pt x="1350" y="504"/>
                      <a:pt x="1363" y="549"/>
                      <a:pt x="1323" y="534"/>
                    </a:cubicBezTo>
                    <a:cubicBezTo>
                      <a:pt x="1284" y="519"/>
                      <a:pt x="1319" y="512"/>
                      <a:pt x="1341" y="486"/>
                    </a:cubicBezTo>
                    <a:cubicBezTo>
                      <a:pt x="1363" y="460"/>
                      <a:pt x="1415" y="426"/>
                      <a:pt x="1450" y="419"/>
                    </a:cubicBezTo>
                    <a:cubicBezTo>
                      <a:pt x="1485" y="411"/>
                      <a:pt x="1459" y="378"/>
                      <a:pt x="1437" y="345"/>
                    </a:cubicBezTo>
                    <a:cubicBezTo>
                      <a:pt x="1415" y="311"/>
                      <a:pt x="1411" y="300"/>
                      <a:pt x="1424" y="263"/>
                    </a:cubicBezTo>
                    <a:cubicBezTo>
                      <a:pt x="1437" y="226"/>
                      <a:pt x="1428" y="230"/>
                      <a:pt x="1402" y="200"/>
                    </a:cubicBezTo>
                    <a:cubicBezTo>
                      <a:pt x="1401" y="199"/>
                      <a:pt x="1401" y="199"/>
                      <a:pt x="1400" y="198"/>
                    </a:cubicBezTo>
                    <a:cubicBezTo>
                      <a:pt x="1384" y="208"/>
                      <a:pt x="1373" y="217"/>
                      <a:pt x="1352" y="222"/>
                    </a:cubicBezTo>
                    <a:cubicBezTo>
                      <a:pt x="1319" y="232"/>
                      <a:pt x="1317" y="235"/>
                      <a:pt x="1275" y="21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18165B3E-E196-BB48-96EA-5B07526D1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" y="2463"/>
                <a:ext cx="1424" cy="954"/>
              </a:xfrm>
              <a:custGeom>
                <a:avLst/>
                <a:gdLst>
                  <a:gd name="T0" fmla="*/ 3008 w 3074"/>
                  <a:gd name="T1" fmla="*/ 534 h 2060"/>
                  <a:gd name="T2" fmla="*/ 2766 w 3074"/>
                  <a:gd name="T3" fmla="*/ 507 h 2060"/>
                  <a:gd name="T4" fmla="*/ 2572 w 3074"/>
                  <a:gd name="T5" fmla="*/ 454 h 2060"/>
                  <a:gd name="T6" fmla="*/ 2399 w 3074"/>
                  <a:gd name="T7" fmla="*/ 412 h 2060"/>
                  <a:gd name="T8" fmla="*/ 2274 w 3074"/>
                  <a:gd name="T9" fmla="*/ 354 h 2060"/>
                  <a:gd name="T10" fmla="*/ 2007 w 3074"/>
                  <a:gd name="T11" fmla="*/ 313 h 2060"/>
                  <a:gd name="T12" fmla="*/ 1797 w 3074"/>
                  <a:gd name="T13" fmla="*/ 402 h 2060"/>
                  <a:gd name="T14" fmla="*/ 1646 w 3074"/>
                  <a:gd name="T15" fmla="*/ 276 h 2060"/>
                  <a:gd name="T16" fmla="*/ 1524 w 3074"/>
                  <a:gd name="T17" fmla="*/ 248 h 2060"/>
                  <a:gd name="T18" fmla="*/ 1413 w 3074"/>
                  <a:gd name="T19" fmla="*/ 129 h 2060"/>
                  <a:gd name="T20" fmla="*/ 1264 w 3074"/>
                  <a:gd name="T21" fmla="*/ 22 h 2060"/>
                  <a:gd name="T22" fmla="*/ 1179 w 3074"/>
                  <a:gd name="T23" fmla="*/ 136 h 2060"/>
                  <a:gd name="T24" fmla="*/ 1148 w 3074"/>
                  <a:gd name="T25" fmla="*/ 292 h 2060"/>
                  <a:gd name="T26" fmla="*/ 934 w 3074"/>
                  <a:gd name="T27" fmla="*/ 244 h 2060"/>
                  <a:gd name="T28" fmla="*/ 698 w 3074"/>
                  <a:gd name="T29" fmla="*/ 374 h 2060"/>
                  <a:gd name="T30" fmla="*/ 463 w 3074"/>
                  <a:gd name="T31" fmla="*/ 267 h 2060"/>
                  <a:gd name="T32" fmla="*/ 235 w 3074"/>
                  <a:gd name="T33" fmla="*/ 222 h 2060"/>
                  <a:gd name="T34" fmla="*/ 48 w 3074"/>
                  <a:gd name="T35" fmla="*/ 352 h 2060"/>
                  <a:gd name="T36" fmla="*/ 200 w 3074"/>
                  <a:gd name="T37" fmla="*/ 467 h 2060"/>
                  <a:gd name="T38" fmla="*/ 345 w 3074"/>
                  <a:gd name="T39" fmla="*/ 734 h 2060"/>
                  <a:gd name="T40" fmla="*/ 371 w 3074"/>
                  <a:gd name="T41" fmla="*/ 934 h 2060"/>
                  <a:gd name="T42" fmla="*/ 386 w 3074"/>
                  <a:gd name="T43" fmla="*/ 1233 h 2060"/>
                  <a:gd name="T44" fmla="*/ 480 w 3074"/>
                  <a:gd name="T45" fmla="*/ 1501 h 2060"/>
                  <a:gd name="T46" fmla="*/ 624 w 3074"/>
                  <a:gd name="T47" fmla="*/ 1475 h 2060"/>
                  <a:gd name="T48" fmla="*/ 886 w 3074"/>
                  <a:gd name="T49" fmla="*/ 1760 h 2060"/>
                  <a:gd name="T50" fmla="*/ 1004 w 3074"/>
                  <a:gd name="T51" fmla="*/ 2012 h 2060"/>
                  <a:gd name="T52" fmla="*/ 1271 w 3074"/>
                  <a:gd name="T53" fmla="*/ 2009 h 2060"/>
                  <a:gd name="T54" fmla="*/ 1332 w 3074"/>
                  <a:gd name="T55" fmla="*/ 1782 h 2060"/>
                  <a:gd name="T56" fmla="*/ 1463 w 3074"/>
                  <a:gd name="T57" fmla="*/ 1549 h 2060"/>
                  <a:gd name="T58" fmla="*/ 1655 w 3074"/>
                  <a:gd name="T59" fmla="*/ 1397 h 2060"/>
                  <a:gd name="T60" fmla="*/ 1694 w 3074"/>
                  <a:gd name="T61" fmla="*/ 1549 h 2060"/>
                  <a:gd name="T62" fmla="*/ 1904 w 3074"/>
                  <a:gd name="T63" fmla="*/ 1545 h 2060"/>
                  <a:gd name="T64" fmla="*/ 1948 w 3074"/>
                  <a:gd name="T65" fmla="*/ 1618 h 2060"/>
                  <a:gd name="T66" fmla="*/ 2083 w 3074"/>
                  <a:gd name="T67" fmla="*/ 1608 h 2060"/>
                  <a:gd name="T68" fmla="*/ 2155 w 3074"/>
                  <a:gd name="T69" fmla="*/ 1536 h 2060"/>
                  <a:gd name="T70" fmla="*/ 2011 w 3074"/>
                  <a:gd name="T71" fmla="*/ 1410 h 2060"/>
                  <a:gd name="T72" fmla="*/ 2168 w 3074"/>
                  <a:gd name="T73" fmla="*/ 1406 h 2060"/>
                  <a:gd name="T74" fmla="*/ 2391 w 3074"/>
                  <a:gd name="T75" fmla="*/ 1308 h 2060"/>
                  <a:gd name="T76" fmla="*/ 2476 w 3074"/>
                  <a:gd name="T77" fmla="*/ 1225 h 2060"/>
                  <a:gd name="T78" fmla="*/ 2634 w 3074"/>
                  <a:gd name="T79" fmla="*/ 1251 h 2060"/>
                  <a:gd name="T80" fmla="*/ 2682 w 3074"/>
                  <a:gd name="T81" fmla="*/ 1347 h 2060"/>
                  <a:gd name="T82" fmla="*/ 2863 w 3074"/>
                  <a:gd name="T83" fmla="*/ 1441 h 2060"/>
                  <a:gd name="T84" fmla="*/ 2891 w 3074"/>
                  <a:gd name="T85" fmla="*/ 1230 h 2060"/>
                  <a:gd name="T86" fmla="*/ 2785 w 3074"/>
                  <a:gd name="T87" fmla="*/ 1126 h 2060"/>
                  <a:gd name="T88" fmla="*/ 2697 w 3074"/>
                  <a:gd name="T89" fmla="*/ 982 h 2060"/>
                  <a:gd name="T90" fmla="*/ 2720 w 3074"/>
                  <a:gd name="T91" fmla="*/ 873 h 2060"/>
                  <a:gd name="T92" fmla="*/ 2946 w 3074"/>
                  <a:gd name="T93" fmla="*/ 821 h 2060"/>
                  <a:gd name="T94" fmla="*/ 3057 w 3074"/>
                  <a:gd name="T95" fmla="*/ 643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4" h="2060">
                    <a:moveTo>
                      <a:pt x="3057" y="643"/>
                    </a:moveTo>
                    <a:cubicBezTo>
                      <a:pt x="3041" y="612"/>
                      <a:pt x="3008" y="604"/>
                      <a:pt x="3011" y="584"/>
                    </a:cubicBezTo>
                    <a:cubicBezTo>
                      <a:pt x="3015" y="565"/>
                      <a:pt x="3038" y="532"/>
                      <a:pt x="3008" y="534"/>
                    </a:cubicBezTo>
                    <a:cubicBezTo>
                      <a:pt x="2979" y="537"/>
                      <a:pt x="2936" y="520"/>
                      <a:pt x="2900" y="537"/>
                    </a:cubicBezTo>
                    <a:cubicBezTo>
                      <a:pt x="2864" y="554"/>
                      <a:pt x="2848" y="570"/>
                      <a:pt x="2818" y="543"/>
                    </a:cubicBezTo>
                    <a:cubicBezTo>
                      <a:pt x="2789" y="515"/>
                      <a:pt x="2802" y="504"/>
                      <a:pt x="2766" y="507"/>
                    </a:cubicBezTo>
                    <a:cubicBezTo>
                      <a:pt x="2730" y="509"/>
                      <a:pt x="2717" y="507"/>
                      <a:pt x="2700" y="490"/>
                    </a:cubicBezTo>
                    <a:cubicBezTo>
                      <a:pt x="2684" y="473"/>
                      <a:pt x="2661" y="454"/>
                      <a:pt x="2638" y="454"/>
                    </a:cubicBezTo>
                    <a:cubicBezTo>
                      <a:pt x="2615" y="454"/>
                      <a:pt x="2599" y="434"/>
                      <a:pt x="2572" y="454"/>
                    </a:cubicBezTo>
                    <a:cubicBezTo>
                      <a:pt x="2546" y="473"/>
                      <a:pt x="2523" y="490"/>
                      <a:pt x="2497" y="468"/>
                    </a:cubicBezTo>
                    <a:cubicBezTo>
                      <a:pt x="2471" y="445"/>
                      <a:pt x="2451" y="418"/>
                      <a:pt x="2435" y="423"/>
                    </a:cubicBezTo>
                    <a:cubicBezTo>
                      <a:pt x="2418" y="429"/>
                      <a:pt x="2409" y="429"/>
                      <a:pt x="2399" y="412"/>
                    </a:cubicBezTo>
                    <a:cubicBezTo>
                      <a:pt x="2389" y="395"/>
                      <a:pt x="2382" y="393"/>
                      <a:pt x="2363" y="401"/>
                    </a:cubicBezTo>
                    <a:cubicBezTo>
                      <a:pt x="2343" y="409"/>
                      <a:pt x="2327" y="420"/>
                      <a:pt x="2310" y="401"/>
                    </a:cubicBezTo>
                    <a:cubicBezTo>
                      <a:pt x="2294" y="381"/>
                      <a:pt x="2317" y="351"/>
                      <a:pt x="2274" y="354"/>
                    </a:cubicBezTo>
                    <a:cubicBezTo>
                      <a:pt x="2232" y="356"/>
                      <a:pt x="2210" y="348"/>
                      <a:pt x="2175" y="367"/>
                    </a:cubicBezTo>
                    <a:cubicBezTo>
                      <a:pt x="2140" y="385"/>
                      <a:pt x="2098" y="409"/>
                      <a:pt x="2070" y="378"/>
                    </a:cubicBezTo>
                    <a:cubicBezTo>
                      <a:pt x="2042" y="346"/>
                      <a:pt x="2039" y="313"/>
                      <a:pt x="2007" y="313"/>
                    </a:cubicBezTo>
                    <a:cubicBezTo>
                      <a:pt x="1974" y="313"/>
                      <a:pt x="1917" y="304"/>
                      <a:pt x="1915" y="320"/>
                    </a:cubicBezTo>
                    <a:cubicBezTo>
                      <a:pt x="1913" y="337"/>
                      <a:pt x="1935" y="376"/>
                      <a:pt x="1884" y="393"/>
                    </a:cubicBezTo>
                    <a:cubicBezTo>
                      <a:pt x="1834" y="409"/>
                      <a:pt x="1845" y="420"/>
                      <a:pt x="1797" y="402"/>
                    </a:cubicBezTo>
                    <a:cubicBezTo>
                      <a:pt x="1749" y="383"/>
                      <a:pt x="1747" y="402"/>
                      <a:pt x="1721" y="385"/>
                    </a:cubicBezTo>
                    <a:cubicBezTo>
                      <a:pt x="1694" y="368"/>
                      <a:pt x="1673" y="365"/>
                      <a:pt x="1670" y="344"/>
                    </a:cubicBezTo>
                    <a:cubicBezTo>
                      <a:pt x="1668" y="324"/>
                      <a:pt x="1673" y="296"/>
                      <a:pt x="1646" y="276"/>
                    </a:cubicBezTo>
                    <a:cubicBezTo>
                      <a:pt x="1620" y="255"/>
                      <a:pt x="1653" y="242"/>
                      <a:pt x="1629" y="228"/>
                    </a:cubicBezTo>
                    <a:cubicBezTo>
                      <a:pt x="1605" y="213"/>
                      <a:pt x="1587" y="222"/>
                      <a:pt x="1574" y="239"/>
                    </a:cubicBezTo>
                    <a:cubicBezTo>
                      <a:pt x="1561" y="255"/>
                      <a:pt x="1541" y="261"/>
                      <a:pt x="1524" y="248"/>
                    </a:cubicBezTo>
                    <a:cubicBezTo>
                      <a:pt x="1507" y="235"/>
                      <a:pt x="1496" y="218"/>
                      <a:pt x="1474" y="202"/>
                    </a:cubicBezTo>
                    <a:cubicBezTo>
                      <a:pt x="1452" y="185"/>
                      <a:pt x="1439" y="187"/>
                      <a:pt x="1437" y="172"/>
                    </a:cubicBezTo>
                    <a:cubicBezTo>
                      <a:pt x="1434" y="157"/>
                      <a:pt x="1448" y="133"/>
                      <a:pt x="1413" y="129"/>
                    </a:cubicBezTo>
                    <a:cubicBezTo>
                      <a:pt x="1378" y="126"/>
                      <a:pt x="1367" y="128"/>
                      <a:pt x="1367" y="105"/>
                    </a:cubicBezTo>
                    <a:cubicBezTo>
                      <a:pt x="1367" y="83"/>
                      <a:pt x="1378" y="20"/>
                      <a:pt x="1345" y="14"/>
                    </a:cubicBezTo>
                    <a:cubicBezTo>
                      <a:pt x="1312" y="9"/>
                      <a:pt x="1314" y="0"/>
                      <a:pt x="1264" y="22"/>
                    </a:cubicBezTo>
                    <a:cubicBezTo>
                      <a:pt x="1214" y="44"/>
                      <a:pt x="1214" y="50"/>
                      <a:pt x="1194" y="50"/>
                    </a:cubicBezTo>
                    <a:cubicBezTo>
                      <a:pt x="1175" y="50"/>
                      <a:pt x="1142" y="59"/>
                      <a:pt x="1146" y="79"/>
                    </a:cubicBezTo>
                    <a:cubicBezTo>
                      <a:pt x="1149" y="95"/>
                      <a:pt x="1172" y="115"/>
                      <a:pt x="1179" y="136"/>
                    </a:cubicBezTo>
                    <a:cubicBezTo>
                      <a:pt x="1196" y="137"/>
                      <a:pt x="1207" y="142"/>
                      <a:pt x="1210" y="166"/>
                    </a:cubicBezTo>
                    <a:cubicBezTo>
                      <a:pt x="1214" y="211"/>
                      <a:pt x="1196" y="226"/>
                      <a:pt x="1196" y="255"/>
                    </a:cubicBezTo>
                    <a:cubicBezTo>
                      <a:pt x="1196" y="285"/>
                      <a:pt x="1166" y="318"/>
                      <a:pt x="1148" y="292"/>
                    </a:cubicBezTo>
                    <a:cubicBezTo>
                      <a:pt x="1131" y="267"/>
                      <a:pt x="1113" y="233"/>
                      <a:pt x="1087" y="263"/>
                    </a:cubicBezTo>
                    <a:cubicBezTo>
                      <a:pt x="1061" y="292"/>
                      <a:pt x="1030" y="318"/>
                      <a:pt x="1004" y="285"/>
                    </a:cubicBezTo>
                    <a:cubicBezTo>
                      <a:pt x="978" y="252"/>
                      <a:pt x="965" y="222"/>
                      <a:pt x="934" y="244"/>
                    </a:cubicBezTo>
                    <a:cubicBezTo>
                      <a:pt x="904" y="267"/>
                      <a:pt x="860" y="292"/>
                      <a:pt x="860" y="322"/>
                    </a:cubicBezTo>
                    <a:cubicBezTo>
                      <a:pt x="860" y="352"/>
                      <a:pt x="878" y="404"/>
                      <a:pt x="825" y="404"/>
                    </a:cubicBezTo>
                    <a:cubicBezTo>
                      <a:pt x="773" y="404"/>
                      <a:pt x="729" y="407"/>
                      <a:pt x="698" y="374"/>
                    </a:cubicBezTo>
                    <a:cubicBezTo>
                      <a:pt x="668" y="341"/>
                      <a:pt x="624" y="304"/>
                      <a:pt x="611" y="274"/>
                    </a:cubicBezTo>
                    <a:cubicBezTo>
                      <a:pt x="598" y="244"/>
                      <a:pt x="576" y="215"/>
                      <a:pt x="546" y="233"/>
                    </a:cubicBezTo>
                    <a:cubicBezTo>
                      <a:pt x="515" y="252"/>
                      <a:pt x="493" y="292"/>
                      <a:pt x="463" y="267"/>
                    </a:cubicBezTo>
                    <a:cubicBezTo>
                      <a:pt x="432" y="241"/>
                      <a:pt x="414" y="259"/>
                      <a:pt x="388" y="233"/>
                    </a:cubicBezTo>
                    <a:cubicBezTo>
                      <a:pt x="362" y="207"/>
                      <a:pt x="345" y="189"/>
                      <a:pt x="323" y="207"/>
                    </a:cubicBezTo>
                    <a:cubicBezTo>
                      <a:pt x="301" y="226"/>
                      <a:pt x="257" y="222"/>
                      <a:pt x="235" y="222"/>
                    </a:cubicBezTo>
                    <a:cubicBezTo>
                      <a:pt x="214" y="222"/>
                      <a:pt x="157" y="204"/>
                      <a:pt x="117" y="222"/>
                    </a:cubicBezTo>
                    <a:cubicBezTo>
                      <a:pt x="78" y="241"/>
                      <a:pt x="65" y="252"/>
                      <a:pt x="52" y="267"/>
                    </a:cubicBezTo>
                    <a:cubicBezTo>
                      <a:pt x="39" y="281"/>
                      <a:pt x="74" y="341"/>
                      <a:pt x="48" y="352"/>
                    </a:cubicBezTo>
                    <a:cubicBezTo>
                      <a:pt x="21" y="363"/>
                      <a:pt x="0" y="381"/>
                      <a:pt x="34" y="389"/>
                    </a:cubicBezTo>
                    <a:cubicBezTo>
                      <a:pt x="69" y="396"/>
                      <a:pt x="109" y="426"/>
                      <a:pt x="135" y="430"/>
                    </a:cubicBezTo>
                    <a:cubicBezTo>
                      <a:pt x="161" y="433"/>
                      <a:pt x="192" y="418"/>
                      <a:pt x="200" y="467"/>
                    </a:cubicBezTo>
                    <a:cubicBezTo>
                      <a:pt x="209" y="515"/>
                      <a:pt x="253" y="530"/>
                      <a:pt x="257" y="570"/>
                    </a:cubicBezTo>
                    <a:cubicBezTo>
                      <a:pt x="262" y="611"/>
                      <a:pt x="266" y="626"/>
                      <a:pt x="297" y="652"/>
                    </a:cubicBezTo>
                    <a:cubicBezTo>
                      <a:pt x="327" y="678"/>
                      <a:pt x="393" y="722"/>
                      <a:pt x="345" y="734"/>
                    </a:cubicBezTo>
                    <a:cubicBezTo>
                      <a:pt x="297" y="745"/>
                      <a:pt x="262" y="737"/>
                      <a:pt x="283" y="767"/>
                    </a:cubicBezTo>
                    <a:cubicBezTo>
                      <a:pt x="305" y="797"/>
                      <a:pt x="340" y="804"/>
                      <a:pt x="345" y="834"/>
                    </a:cubicBezTo>
                    <a:cubicBezTo>
                      <a:pt x="349" y="863"/>
                      <a:pt x="366" y="893"/>
                      <a:pt x="371" y="934"/>
                    </a:cubicBezTo>
                    <a:cubicBezTo>
                      <a:pt x="375" y="974"/>
                      <a:pt x="371" y="986"/>
                      <a:pt x="375" y="1023"/>
                    </a:cubicBezTo>
                    <a:cubicBezTo>
                      <a:pt x="380" y="1060"/>
                      <a:pt x="362" y="1138"/>
                      <a:pt x="371" y="1171"/>
                    </a:cubicBezTo>
                    <a:cubicBezTo>
                      <a:pt x="379" y="1201"/>
                      <a:pt x="405" y="1216"/>
                      <a:pt x="386" y="1233"/>
                    </a:cubicBezTo>
                    <a:cubicBezTo>
                      <a:pt x="406" y="1256"/>
                      <a:pt x="406" y="1276"/>
                      <a:pt x="406" y="1301"/>
                    </a:cubicBezTo>
                    <a:cubicBezTo>
                      <a:pt x="406" y="1338"/>
                      <a:pt x="401" y="1382"/>
                      <a:pt x="410" y="1456"/>
                    </a:cubicBezTo>
                    <a:cubicBezTo>
                      <a:pt x="419" y="1530"/>
                      <a:pt x="454" y="1512"/>
                      <a:pt x="480" y="1501"/>
                    </a:cubicBezTo>
                    <a:cubicBezTo>
                      <a:pt x="506" y="1490"/>
                      <a:pt x="537" y="1479"/>
                      <a:pt x="546" y="1456"/>
                    </a:cubicBezTo>
                    <a:cubicBezTo>
                      <a:pt x="554" y="1434"/>
                      <a:pt x="585" y="1412"/>
                      <a:pt x="611" y="1423"/>
                    </a:cubicBezTo>
                    <a:cubicBezTo>
                      <a:pt x="637" y="1434"/>
                      <a:pt x="650" y="1449"/>
                      <a:pt x="624" y="1475"/>
                    </a:cubicBezTo>
                    <a:cubicBezTo>
                      <a:pt x="598" y="1501"/>
                      <a:pt x="615" y="1519"/>
                      <a:pt x="642" y="1564"/>
                    </a:cubicBezTo>
                    <a:cubicBezTo>
                      <a:pt x="668" y="1608"/>
                      <a:pt x="755" y="1601"/>
                      <a:pt x="786" y="1630"/>
                    </a:cubicBezTo>
                    <a:cubicBezTo>
                      <a:pt x="816" y="1660"/>
                      <a:pt x="873" y="1719"/>
                      <a:pt x="886" y="1760"/>
                    </a:cubicBezTo>
                    <a:cubicBezTo>
                      <a:pt x="899" y="1801"/>
                      <a:pt x="891" y="1816"/>
                      <a:pt x="934" y="1845"/>
                    </a:cubicBezTo>
                    <a:cubicBezTo>
                      <a:pt x="978" y="1875"/>
                      <a:pt x="934" y="1920"/>
                      <a:pt x="974" y="1942"/>
                    </a:cubicBezTo>
                    <a:cubicBezTo>
                      <a:pt x="1013" y="1964"/>
                      <a:pt x="1000" y="2001"/>
                      <a:pt x="1004" y="2012"/>
                    </a:cubicBezTo>
                    <a:cubicBezTo>
                      <a:pt x="1009" y="2023"/>
                      <a:pt x="1057" y="2053"/>
                      <a:pt x="1096" y="2057"/>
                    </a:cubicBezTo>
                    <a:cubicBezTo>
                      <a:pt x="1135" y="2060"/>
                      <a:pt x="1183" y="2027"/>
                      <a:pt x="1218" y="1990"/>
                    </a:cubicBezTo>
                    <a:cubicBezTo>
                      <a:pt x="1253" y="1953"/>
                      <a:pt x="1266" y="1997"/>
                      <a:pt x="1271" y="2009"/>
                    </a:cubicBezTo>
                    <a:cubicBezTo>
                      <a:pt x="1275" y="2020"/>
                      <a:pt x="1319" y="2012"/>
                      <a:pt x="1349" y="1986"/>
                    </a:cubicBezTo>
                    <a:cubicBezTo>
                      <a:pt x="1380" y="1960"/>
                      <a:pt x="1375" y="1908"/>
                      <a:pt x="1349" y="1868"/>
                    </a:cubicBezTo>
                    <a:cubicBezTo>
                      <a:pt x="1323" y="1827"/>
                      <a:pt x="1336" y="1816"/>
                      <a:pt x="1332" y="1782"/>
                    </a:cubicBezTo>
                    <a:cubicBezTo>
                      <a:pt x="1327" y="1749"/>
                      <a:pt x="1336" y="1727"/>
                      <a:pt x="1375" y="1723"/>
                    </a:cubicBezTo>
                    <a:cubicBezTo>
                      <a:pt x="1415" y="1719"/>
                      <a:pt x="1428" y="1664"/>
                      <a:pt x="1454" y="1638"/>
                    </a:cubicBezTo>
                    <a:cubicBezTo>
                      <a:pt x="1480" y="1612"/>
                      <a:pt x="1485" y="1575"/>
                      <a:pt x="1463" y="1549"/>
                    </a:cubicBezTo>
                    <a:cubicBezTo>
                      <a:pt x="1441" y="1523"/>
                      <a:pt x="1511" y="1504"/>
                      <a:pt x="1546" y="1497"/>
                    </a:cubicBezTo>
                    <a:cubicBezTo>
                      <a:pt x="1581" y="1490"/>
                      <a:pt x="1594" y="1464"/>
                      <a:pt x="1555" y="1438"/>
                    </a:cubicBezTo>
                    <a:cubicBezTo>
                      <a:pt x="1515" y="1412"/>
                      <a:pt x="1611" y="1401"/>
                      <a:pt x="1655" y="1397"/>
                    </a:cubicBezTo>
                    <a:cubicBezTo>
                      <a:pt x="1699" y="1393"/>
                      <a:pt x="1677" y="1423"/>
                      <a:pt x="1668" y="1434"/>
                    </a:cubicBezTo>
                    <a:cubicBezTo>
                      <a:pt x="1659" y="1445"/>
                      <a:pt x="1659" y="1464"/>
                      <a:pt x="1681" y="1482"/>
                    </a:cubicBezTo>
                    <a:cubicBezTo>
                      <a:pt x="1703" y="1501"/>
                      <a:pt x="1716" y="1530"/>
                      <a:pt x="1694" y="1549"/>
                    </a:cubicBezTo>
                    <a:cubicBezTo>
                      <a:pt x="1673" y="1567"/>
                      <a:pt x="1716" y="1586"/>
                      <a:pt x="1756" y="1593"/>
                    </a:cubicBezTo>
                    <a:cubicBezTo>
                      <a:pt x="1795" y="1601"/>
                      <a:pt x="1834" y="1567"/>
                      <a:pt x="1847" y="1545"/>
                    </a:cubicBezTo>
                    <a:cubicBezTo>
                      <a:pt x="1860" y="1523"/>
                      <a:pt x="1887" y="1538"/>
                      <a:pt x="1904" y="1545"/>
                    </a:cubicBezTo>
                    <a:cubicBezTo>
                      <a:pt x="1922" y="1553"/>
                      <a:pt x="1935" y="1582"/>
                      <a:pt x="1930" y="1612"/>
                    </a:cubicBezTo>
                    <a:cubicBezTo>
                      <a:pt x="1930" y="1614"/>
                      <a:pt x="1930" y="1615"/>
                      <a:pt x="1930" y="1617"/>
                    </a:cubicBezTo>
                    <a:cubicBezTo>
                      <a:pt x="1937" y="1620"/>
                      <a:pt x="1944" y="1621"/>
                      <a:pt x="1948" y="1618"/>
                    </a:cubicBezTo>
                    <a:cubicBezTo>
                      <a:pt x="1961" y="1606"/>
                      <a:pt x="1967" y="1597"/>
                      <a:pt x="1980" y="1612"/>
                    </a:cubicBezTo>
                    <a:cubicBezTo>
                      <a:pt x="1994" y="1627"/>
                      <a:pt x="2007" y="1640"/>
                      <a:pt x="2033" y="1629"/>
                    </a:cubicBezTo>
                    <a:cubicBezTo>
                      <a:pt x="2059" y="1618"/>
                      <a:pt x="2059" y="1608"/>
                      <a:pt x="2083" y="1608"/>
                    </a:cubicBezTo>
                    <a:cubicBezTo>
                      <a:pt x="2107" y="1608"/>
                      <a:pt x="2120" y="1599"/>
                      <a:pt x="2146" y="1601"/>
                    </a:cubicBezTo>
                    <a:cubicBezTo>
                      <a:pt x="2173" y="1603"/>
                      <a:pt x="2201" y="1601"/>
                      <a:pt x="2186" y="1580"/>
                    </a:cubicBezTo>
                    <a:cubicBezTo>
                      <a:pt x="2171" y="1560"/>
                      <a:pt x="2157" y="1553"/>
                      <a:pt x="2155" y="1536"/>
                    </a:cubicBezTo>
                    <a:cubicBezTo>
                      <a:pt x="2153" y="1519"/>
                      <a:pt x="2173" y="1506"/>
                      <a:pt x="2131" y="1506"/>
                    </a:cubicBezTo>
                    <a:cubicBezTo>
                      <a:pt x="2090" y="1506"/>
                      <a:pt x="2068" y="1491"/>
                      <a:pt x="2042" y="1473"/>
                    </a:cubicBezTo>
                    <a:cubicBezTo>
                      <a:pt x="2015" y="1454"/>
                      <a:pt x="1994" y="1425"/>
                      <a:pt x="2011" y="1410"/>
                    </a:cubicBezTo>
                    <a:cubicBezTo>
                      <a:pt x="2029" y="1395"/>
                      <a:pt x="2050" y="1399"/>
                      <a:pt x="2066" y="1382"/>
                    </a:cubicBezTo>
                    <a:cubicBezTo>
                      <a:pt x="2081" y="1365"/>
                      <a:pt x="2074" y="1336"/>
                      <a:pt x="2103" y="1358"/>
                    </a:cubicBezTo>
                    <a:cubicBezTo>
                      <a:pt x="2131" y="1380"/>
                      <a:pt x="2138" y="1403"/>
                      <a:pt x="2168" y="1406"/>
                    </a:cubicBezTo>
                    <a:cubicBezTo>
                      <a:pt x="2199" y="1410"/>
                      <a:pt x="2238" y="1423"/>
                      <a:pt x="2267" y="1399"/>
                    </a:cubicBezTo>
                    <a:cubicBezTo>
                      <a:pt x="2295" y="1375"/>
                      <a:pt x="2256" y="1343"/>
                      <a:pt x="2295" y="1338"/>
                    </a:cubicBezTo>
                    <a:cubicBezTo>
                      <a:pt x="2334" y="1332"/>
                      <a:pt x="2358" y="1282"/>
                      <a:pt x="2391" y="1308"/>
                    </a:cubicBezTo>
                    <a:cubicBezTo>
                      <a:pt x="2424" y="1334"/>
                      <a:pt x="2439" y="1332"/>
                      <a:pt x="2452" y="1314"/>
                    </a:cubicBezTo>
                    <a:cubicBezTo>
                      <a:pt x="2465" y="1295"/>
                      <a:pt x="2474" y="1280"/>
                      <a:pt x="2454" y="1262"/>
                    </a:cubicBezTo>
                    <a:cubicBezTo>
                      <a:pt x="2435" y="1243"/>
                      <a:pt x="2450" y="1219"/>
                      <a:pt x="2476" y="1225"/>
                    </a:cubicBezTo>
                    <a:cubicBezTo>
                      <a:pt x="2502" y="1230"/>
                      <a:pt x="2531" y="1236"/>
                      <a:pt x="2535" y="1254"/>
                    </a:cubicBezTo>
                    <a:cubicBezTo>
                      <a:pt x="2540" y="1273"/>
                      <a:pt x="2559" y="1293"/>
                      <a:pt x="2577" y="1273"/>
                    </a:cubicBezTo>
                    <a:cubicBezTo>
                      <a:pt x="2594" y="1252"/>
                      <a:pt x="2605" y="1249"/>
                      <a:pt x="2634" y="1251"/>
                    </a:cubicBezTo>
                    <a:cubicBezTo>
                      <a:pt x="2662" y="1252"/>
                      <a:pt x="2671" y="1269"/>
                      <a:pt x="2671" y="1284"/>
                    </a:cubicBezTo>
                    <a:cubicBezTo>
                      <a:pt x="2671" y="1299"/>
                      <a:pt x="2695" y="1306"/>
                      <a:pt x="2684" y="1323"/>
                    </a:cubicBezTo>
                    <a:cubicBezTo>
                      <a:pt x="2673" y="1340"/>
                      <a:pt x="2658" y="1343"/>
                      <a:pt x="2682" y="1347"/>
                    </a:cubicBezTo>
                    <a:cubicBezTo>
                      <a:pt x="2706" y="1351"/>
                      <a:pt x="2725" y="1353"/>
                      <a:pt x="2738" y="1377"/>
                    </a:cubicBezTo>
                    <a:cubicBezTo>
                      <a:pt x="2751" y="1401"/>
                      <a:pt x="2745" y="1421"/>
                      <a:pt x="2786" y="1438"/>
                    </a:cubicBezTo>
                    <a:cubicBezTo>
                      <a:pt x="2828" y="1454"/>
                      <a:pt x="2830" y="1451"/>
                      <a:pt x="2863" y="1441"/>
                    </a:cubicBezTo>
                    <a:cubicBezTo>
                      <a:pt x="2884" y="1436"/>
                      <a:pt x="2895" y="1427"/>
                      <a:pt x="2911" y="1417"/>
                    </a:cubicBezTo>
                    <a:cubicBezTo>
                      <a:pt x="2890" y="1389"/>
                      <a:pt x="2934" y="1385"/>
                      <a:pt x="2917" y="1360"/>
                    </a:cubicBezTo>
                    <a:cubicBezTo>
                      <a:pt x="2900" y="1334"/>
                      <a:pt x="2891" y="1282"/>
                      <a:pt x="2891" y="1230"/>
                    </a:cubicBezTo>
                    <a:cubicBezTo>
                      <a:pt x="2891" y="1226"/>
                      <a:pt x="2891" y="1221"/>
                      <a:pt x="2892" y="1217"/>
                    </a:cubicBezTo>
                    <a:cubicBezTo>
                      <a:pt x="2838" y="1185"/>
                      <a:pt x="2838" y="1185"/>
                      <a:pt x="2838" y="1185"/>
                    </a:cubicBezTo>
                    <a:cubicBezTo>
                      <a:pt x="2838" y="1185"/>
                      <a:pt x="2782" y="1157"/>
                      <a:pt x="2785" y="1126"/>
                    </a:cubicBezTo>
                    <a:cubicBezTo>
                      <a:pt x="2789" y="1096"/>
                      <a:pt x="2802" y="1113"/>
                      <a:pt x="2766" y="1093"/>
                    </a:cubicBezTo>
                    <a:cubicBezTo>
                      <a:pt x="2730" y="1074"/>
                      <a:pt x="2730" y="1068"/>
                      <a:pt x="2713" y="1049"/>
                    </a:cubicBezTo>
                    <a:cubicBezTo>
                      <a:pt x="2697" y="1029"/>
                      <a:pt x="2694" y="1004"/>
                      <a:pt x="2697" y="982"/>
                    </a:cubicBezTo>
                    <a:cubicBezTo>
                      <a:pt x="2700" y="960"/>
                      <a:pt x="2723" y="948"/>
                      <a:pt x="2697" y="940"/>
                    </a:cubicBezTo>
                    <a:cubicBezTo>
                      <a:pt x="2671" y="932"/>
                      <a:pt x="2631" y="921"/>
                      <a:pt x="2667" y="898"/>
                    </a:cubicBezTo>
                    <a:cubicBezTo>
                      <a:pt x="2703" y="876"/>
                      <a:pt x="2720" y="873"/>
                      <a:pt x="2720" y="873"/>
                    </a:cubicBezTo>
                    <a:cubicBezTo>
                      <a:pt x="2720" y="873"/>
                      <a:pt x="2736" y="871"/>
                      <a:pt x="2769" y="862"/>
                    </a:cubicBezTo>
                    <a:cubicBezTo>
                      <a:pt x="2802" y="854"/>
                      <a:pt x="2834" y="854"/>
                      <a:pt x="2857" y="854"/>
                    </a:cubicBezTo>
                    <a:cubicBezTo>
                      <a:pt x="2880" y="854"/>
                      <a:pt x="2929" y="840"/>
                      <a:pt x="2946" y="821"/>
                    </a:cubicBezTo>
                    <a:cubicBezTo>
                      <a:pt x="2962" y="801"/>
                      <a:pt x="3005" y="759"/>
                      <a:pt x="3021" y="771"/>
                    </a:cubicBezTo>
                    <a:cubicBezTo>
                      <a:pt x="3038" y="782"/>
                      <a:pt x="3074" y="779"/>
                      <a:pt x="3074" y="743"/>
                    </a:cubicBezTo>
                    <a:cubicBezTo>
                      <a:pt x="3074" y="707"/>
                      <a:pt x="3074" y="673"/>
                      <a:pt x="3057" y="64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D4D7B521-D85F-CB49-87A7-876F70B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1454"/>
                <a:ext cx="1563" cy="1204"/>
              </a:xfrm>
              <a:custGeom>
                <a:avLst/>
                <a:gdLst>
                  <a:gd name="T0" fmla="*/ 3326 w 3374"/>
                  <a:gd name="T1" fmla="*/ 1582 h 2599"/>
                  <a:gd name="T2" fmla="*/ 3022 w 3374"/>
                  <a:gd name="T3" fmla="*/ 1461 h 2599"/>
                  <a:gd name="T4" fmla="*/ 2905 w 3374"/>
                  <a:gd name="T5" fmla="*/ 1423 h 2599"/>
                  <a:gd name="T6" fmla="*/ 2850 w 3374"/>
                  <a:gd name="T7" fmla="*/ 1556 h 2599"/>
                  <a:gd name="T8" fmla="*/ 2957 w 3374"/>
                  <a:gd name="T9" fmla="*/ 1714 h 2599"/>
                  <a:gd name="T10" fmla="*/ 2863 w 3374"/>
                  <a:gd name="T11" fmla="*/ 1817 h 2599"/>
                  <a:gd name="T12" fmla="*/ 2804 w 3374"/>
                  <a:gd name="T13" fmla="*/ 1882 h 2599"/>
                  <a:gd name="T14" fmla="*/ 2651 w 3374"/>
                  <a:gd name="T15" fmla="*/ 1793 h 2599"/>
                  <a:gd name="T16" fmla="*/ 2573 w 3374"/>
                  <a:gd name="T17" fmla="*/ 1593 h 2599"/>
                  <a:gd name="T18" fmla="*/ 2448 w 3374"/>
                  <a:gd name="T19" fmla="*/ 1424 h 2599"/>
                  <a:gd name="T20" fmla="*/ 2411 w 3374"/>
                  <a:gd name="T21" fmla="*/ 1352 h 2599"/>
                  <a:gd name="T22" fmla="*/ 2179 w 3374"/>
                  <a:gd name="T23" fmla="*/ 1252 h 2599"/>
                  <a:gd name="T24" fmla="*/ 2267 w 3374"/>
                  <a:gd name="T25" fmla="*/ 911 h 2599"/>
                  <a:gd name="T26" fmla="*/ 1721 w 3374"/>
                  <a:gd name="T27" fmla="*/ 1019 h 2599"/>
                  <a:gd name="T28" fmla="*/ 1446 w 3374"/>
                  <a:gd name="T29" fmla="*/ 833 h 2599"/>
                  <a:gd name="T30" fmla="*/ 1485 w 3374"/>
                  <a:gd name="T31" fmla="*/ 615 h 2599"/>
                  <a:gd name="T32" fmla="*/ 1148 w 3374"/>
                  <a:gd name="T33" fmla="*/ 548 h 2599"/>
                  <a:gd name="T34" fmla="*/ 851 w 3374"/>
                  <a:gd name="T35" fmla="*/ 363 h 2599"/>
                  <a:gd name="T36" fmla="*/ 848 w 3374"/>
                  <a:gd name="T37" fmla="*/ 57 h 2599"/>
                  <a:gd name="T38" fmla="*/ 661 w 3374"/>
                  <a:gd name="T39" fmla="*/ 24 h 2599"/>
                  <a:gd name="T40" fmla="*/ 428 w 3374"/>
                  <a:gd name="T41" fmla="*/ 233 h 2599"/>
                  <a:gd name="T42" fmla="*/ 113 w 3374"/>
                  <a:gd name="T43" fmla="*/ 418 h 2599"/>
                  <a:gd name="T44" fmla="*/ 26 w 3374"/>
                  <a:gd name="T45" fmla="*/ 792 h 2599"/>
                  <a:gd name="T46" fmla="*/ 301 w 3374"/>
                  <a:gd name="T47" fmla="*/ 907 h 2599"/>
                  <a:gd name="T48" fmla="*/ 633 w 3374"/>
                  <a:gd name="T49" fmla="*/ 1000 h 2599"/>
                  <a:gd name="T50" fmla="*/ 1074 w 3374"/>
                  <a:gd name="T51" fmla="*/ 941 h 2599"/>
                  <a:gd name="T52" fmla="*/ 1393 w 3374"/>
                  <a:gd name="T53" fmla="*/ 1019 h 2599"/>
                  <a:gd name="T54" fmla="*/ 1695 w 3374"/>
                  <a:gd name="T55" fmla="*/ 1311 h 2599"/>
                  <a:gd name="T56" fmla="*/ 1926 w 3374"/>
                  <a:gd name="T57" fmla="*/ 1471 h 2599"/>
                  <a:gd name="T58" fmla="*/ 2018 w 3374"/>
                  <a:gd name="T59" fmla="*/ 1638 h 2599"/>
                  <a:gd name="T60" fmla="*/ 1992 w 3374"/>
                  <a:gd name="T61" fmla="*/ 1860 h 2599"/>
                  <a:gd name="T62" fmla="*/ 1909 w 3374"/>
                  <a:gd name="T63" fmla="*/ 1930 h 2599"/>
                  <a:gd name="T64" fmla="*/ 1808 w 3374"/>
                  <a:gd name="T65" fmla="*/ 2156 h 2599"/>
                  <a:gd name="T66" fmla="*/ 1594 w 3374"/>
                  <a:gd name="T67" fmla="*/ 2138 h 2599"/>
                  <a:gd name="T68" fmla="*/ 1861 w 3374"/>
                  <a:gd name="T69" fmla="*/ 2316 h 2599"/>
                  <a:gd name="T70" fmla="*/ 1928 w 3374"/>
                  <a:gd name="T71" fmla="*/ 2229 h 2599"/>
                  <a:gd name="T72" fmla="*/ 2101 w 3374"/>
                  <a:gd name="T73" fmla="*/ 2284 h 2599"/>
                  <a:gd name="T74" fmla="*/ 2208 w 3374"/>
                  <a:gd name="T75" fmla="*/ 2381 h 2599"/>
                  <a:gd name="T76" fmla="*/ 2363 w 3374"/>
                  <a:gd name="T77" fmla="*/ 2407 h 2599"/>
                  <a:gd name="T78" fmla="*/ 2455 w 3374"/>
                  <a:gd name="T79" fmla="*/ 2564 h 2599"/>
                  <a:gd name="T80" fmla="*/ 2649 w 3374"/>
                  <a:gd name="T81" fmla="*/ 2499 h 2599"/>
                  <a:gd name="T82" fmla="*/ 2763 w 3374"/>
                  <a:gd name="T83" fmla="*/ 2412 h 2599"/>
                  <a:gd name="T84" fmla="*/ 2771 w 3374"/>
                  <a:gd name="T85" fmla="*/ 2321 h 2599"/>
                  <a:gd name="T86" fmla="*/ 2880 w 3374"/>
                  <a:gd name="T87" fmla="*/ 2329 h 2599"/>
                  <a:gd name="T88" fmla="*/ 2874 w 3374"/>
                  <a:gd name="T89" fmla="*/ 2238 h 2599"/>
                  <a:gd name="T90" fmla="*/ 2918 w 3374"/>
                  <a:gd name="T91" fmla="*/ 2119 h 2599"/>
                  <a:gd name="T92" fmla="*/ 2870 w 3374"/>
                  <a:gd name="T93" fmla="*/ 2034 h 2599"/>
                  <a:gd name="T94" fmla="*/ 2983 w 3374"/>
                  <a:gd name="T95" fmla="*/ 1945 h 2599"/>
                  <a:gd name="T96" fmla="*/ 3167 w 3374"/>
                  <a:gd name="T97" fmla="*/ 1953 h 2599"/>
                  <a:gd name="T98" fmla="*/ 3232 w 3374"/>
                  <a:gd name="T99" fmla="*/ 1884 h 2599"/>
                  <a:gd name="T100" fmla="*/ 3337 w 3374"/>
                  <a:gd name="T101" fmla="*/ 1795 h 2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74" h="2599">
                    <a:moveTo>
                      <a:pt x="3319" y="1723"/>
                    </a:moveTo>
                    <a:cubicBezTo>
                      <a:pt x="3341" y="1695"/>
                      <a:pt x="3374" y="1691"/>
                      <a:pt x="3359" y="1658"/>
                    </a:cubicBezTo>
                    <a:cubicBezTo>
                      <a:pt x="3343" y="1625"/>
                      <a:pt x="3365" y="1593"/>
                      <a:pt x="3326" y="1582"/>
                    </a:cubicBezTo>
                    <a:cubicBezTo>
                      <a:pt x="3287" y="1571"/>
                      <a:pt x="3223" y="1565"/>
                      <a:pt x="3195" y="1541"/>
                    </a:cubicBezTo>
                    <a:cubicBezTo>
                      <a:pt x="3167" y="1517"/>
                      <a:pt x="3164" y="1511"/>
                      <a:pt x="3125" y="1504"/>
                    </a:cubicBezTo>
                    <a:cubicBezTo>
                      <a:pt x="3086" y="1497"/>
                      <a:pt x="3031" y="1487"/>
                      <a:pt x="3022" y="1461"/>
                    </a:cubicBezTo>
                    <a:cubicBezTo>
                      <a:pt x="3017" y="1447"/>
                      <a:pt x="3023" y="1437"/>
                      <a:pt x="3024" y="1426"/>
                    </a:cubicBezTo>
                    <a:cubicBezTo>
                      <a:pt x="3009" y="1428"/>
                      <a:pt x="2990" y="1430"/>
                      <a:pt x="2972" y="1430"/>
                    </a:cubicBezTo>
                    <a:cubicBezTo>
                      <a:pt x="2924" y="1430"/>
                      <a:pt x="2918" y="1437"/>
                      <a:pt x="2905" y="1423"/>
                    </a:cubicBezTo>
                    <a:cubicBezTo>
                      <a:pt x="2891" y="1408"/>
                      <a:pt x="2885" y="1417"/>
                      <a:pt x="2874" y="1432"/>
                    </a:cubicBezTo>
                    <a:cubicBezTo>
                      <a:pt x="2863" y="1447"/>
                      <a:pt x="2870" y="1484"/>
                      <a:pt x="2874" y="1513"/>
                    </a:cubicBezTo>
                    <a:cubicBezTo>
                      <a:pt x="2878" y="1543"/>
                      <a:pt x="2867" y="1543"/>
                      <a:pt x="2850" y="1556"/>
                    </a:cubicBezTo>
                    <a:cubicBezTo>
                      <a:pt x="2832" y="1569"/>
                      <a:pt x="2848" y="1582"/>
                      <a:pt x="2846" y="1628"/>
                    </a:cubicBezTo>
                    <a:cubicBezTo>
                      <a:pt x="2843" y="1675"/>
                      <a:pt x="2887" y="1654"/>
                      <a:pt x="2920" y="1665"/>
                    </a:cubicBezTo>
                    <a:cubicBezTo>
                      <a:pt x="2953" y="1676"/>
                      <a:pt x="2963" y="1695"/>
                      <a:pt x="2957" y="1714"/>
                    </a:cubicBezTo>
                    <a:cubicBezTo>
                      <a:pt x="2950" y="1732"/>
                      <a:pt x="2961" y="1749"/>
                      <a:pt x="2948" y="1778"/>
                    </a:cubicBezTo>
                    <a:cubicBezTo>
                      <a:pt x="2935" y="1808"/>
                      <a:pt x="2902" y="1793"/>
                      <a:pt x="2870" y="1780"/>
                    </a:cubicBezTo>
                    <a:cubicBezTo>
                      <a:pt x="2837" y="1767"/>
                      <a:pt x="2865" y="1808"/>
                      <a:pt x="2863" y="1817"/>
                    </a:cubicBezTo>
                    <a:cubicBezTo>
                      <a:pt x="2861" y="1827"/>
                      <a:pt x="2839" y="1836"/>
                      <a:pt x="2861" y="1849"/>
                    </a:cubicBezTo>
                    <a:cubicBezTo>
                      <a:pt x="2883" y="1862"/>
                      <a:pt x="2867" y="1862"/>
                      <a:pt x="2843" y="1877"/>
                    </a:cubicBezTo>
                    <a:cubicBezTo>
                      <a:pt x="2819" y="1891"/>
                      <a:pt x="2811" y="1895"/>
                      <a:pt x="2804" y="1882"/>
                    </a:cubicBezTo>
                    <a:cubicBezTo>
                      <a:pt x="2797" y="1869"/>
                      <a:pt x="2782" y="1862"/>
                      <a:pt x="2763" y="1862"/>
                    </a:cubicBezTo>
                    <a:cubicBezTo>
                      <a:pt x="2712" y="1867"/>
                      <a:pt x="2710" y="1851"/>
                      <a:pt x="2704" y="1819"/>
                    </a:cubicBezTo>
                    <a:cubicBezTo>
                      <a:pt x="2697" y="1788"/>
                      <a:pt x="2675" y="1793"/>
                      <a:pt x="2651" y="1793"/>
                    </a:cubicBezTo>
                    <a:cubicBezTo>
                      <a:pt x="2627" y="1793"/>
                      <a:pt x="2629" y="1784"/>
                      <a:pt x="2597" y="1760"/>
                    </a:cubicBezTo>
                    <a:cubicBezTo>
                      <a:pt x="2564" y="1736"/>
                      <a:pt x="2592" y="1738"/>
                      <a:pt x="2607" y="1691"/>
                    </a:cubicBezTo>
                    <a:cubicBezTo>
                      <a:pt x="2623" y="1645"/>
                      <a:pt x="2594" y="1623"/>
                      <a:pt x="2573" y="1593"/>
                    </a:cubicBezTo>
                    <a:cubicBezTo>
                      <a:pt x="2551" y="1563"/>
                      <a:pt x="2549" y="1532"/>
                      <a:pt x="2542" y="1495"/>
                    </a:cubicBezTo>
                    <a:cubicBezTo>
                      <a:pt x="2535" y="1458"/>
                      <a:pt x="2490" y="1467"/>
                      <a:pt x="2485" y="1454"/>
                    </a:cubicBezTo>
                    <a:cubicBezTo>
                      <a:pt x="2481" y="1441"/>
                      <a:pt x="2479" y="1436"/>
                      <a:pt x="2448" y="1424"/>
                    </a:cubicBezTo>
                    <a:cubicBezTo>
                      <a:pt x="2417" y="1413"/>
                      <a:pt x="2426" y="1411"/>
                      <a:pt x="2424" y="1380"/>
                    </a:cubicBezTo>
                    <a:cubicBezTo>
                      <a:pt x="2423" y="1371"/>
                      <a:pt x="2421" y="1362"/>
                      <a:pt x="2418" y="1354"/>
                    </a:cubicBezTo>
                    <a:cubicBezTo>
                      <a:pt x="2415" y="1353"/>
                      <a:pt x="2413" y="1353"/>
                      <a:pt x="2411" y="1352"/>
                    </a:cubicBezTo>
                    <a:cubicBezTo>
                      <a:pt x="2358" y="1337"/>
                      <a:pt x="2376" y="1374"/>
                      <a:pt x="2332" y="1382"/>
                    </a:cubicBezTo>
                    <a:cubicBezTo>
                      <a:pt x="2289" y="1389"/>
                      <a:pt x="2289" y="1360"/>
                      <a:pt x="2249" y="1330"/>
                    </a:cubicBezTo>
                    <a:cubicBezTo>
                      <a:pt x="2210" y="1300"/>
                      <a:pt x="2166" y="1297"/>
                      <a:pt x="2179" y="1252"/>
                    </a:cubicBezTo>
                    <a:cubicBezTo>
                      <a:pt x="2192" y="1208"/>
                      <a:pt x="2162" y="1156"/>
                      <a:pt x="2210" y="1141"/>
                    </a:cubicBezTo>
                    <a:cubicBezTo>
                      <a:pt x="2258" y="1126"/>
                      <a:pt x="2302" y="1100"/>
                      <a:pt x="2306" y="1041"/>
                    </a:cubicBezTo>
                    <a:cubicBezTo>
                      <a:pt x="2310" y="981"/>
                      <a:pt x="2310" y="941"/>
                      <a:pt x="2267" y="911"/>
                    </a:cubicBezTo>
                    <a:cubicBezTo>
                      <a:pt x="2223" y="881"/>
                      <a:pt x="2140" y="844"/>
                      <a:pt x="2101" y="878"/>
                    </a:cubicBezTo>
                    <a:cubicBezTo>
                      <a:pt x="2061" y="911"/>
                      <a:pt x="1996" y="993"/>
                      <a:pt x="1926" y="1007"/>
                    </a:cubicBezTo>
                    <a:cubicBezTo>
                      <a:pt x="1856" y="1022"/>
                      <a:pt x="1782" y="1048"/>
                      <a:pt x="1721" y="1019"/>
                    </a:cubicBezTo>
                    <a:cubicBezTo>
                      <a:pt x="1660" y="989"/>
                      <a:pt x="1625" y="1007"/>
                      <a:pt x="1594" y="970"/>
                    </a:cubicBezTo>
                    <a:cubicBezTo>
                      <a:pt x="1563" y="933"/>
                      <a:pt x="1598" y="855"/>
                      <a:pt x="1550" y="855"/>
                    </a:cubicBezTo>
                    <a:cubicBezTo>
                      <a:pt x="1502" y="855"/>
                      <a:pt x="1480" y="870"/>
                      <a:pt x="1446" y="833"/>
                    </a:cubicBezTo>
                    <a:cubicBezTo>
                      <a:pt x="1411" y="796"/>
                      <a:pt x="1323" y="785"/>
                      <a:pt x="1328" y="767"/>
                    </a:cubicBezTo>
                    <a:cubicBezTo>
                      <a:pt x="1332" y="748"/>
                      <a:pt x="1367" y="685"/>
                      <a:pt x="1402" y="674"/>
                    </a:cubicBezTo>
                    <a:cubicBezTo>
                      <a:pt x="1437" y="663"/>
                      <a:pt x="1480" y="655"/>
                      <a:pt x="1485" y="615"/>
                    </a:cubicBezTo>
                    <a:cubicBezTo>
                      <a:pt x="1489" y="574"/>
                      <a:pt x="1498" y="537"/>
                      <a:pt x="1437" y="514"/>
                    </a:cubicBezTo>
                    <a:cubicBezTo>
                      <a:pt x="1376" y="492"/>
                      <a:pt x="1231" y="492"/>
                      <a:pt x="1205" y="500"/>
                    </a:cubicBezTo>
                    <a:cubicBezTo>
                      <a:pt x="1179" y="507"/>
                      <a:pt x="1175" y="514"/>
                      <a:pt x="1148" y="548"/>
                    </a:cubicBezTo>
                    <a:cubicBezTo>
                      <a:pt x="1122" y="581"/>
                      <a:pt x="1070" y="629"/>
                      <a:pt x="1017" y="577"/>
                    </a:cubicBezTo>
                    <a:cubicBezTo>
                      <a:pt x="965" y="526"/>
                      <a:pt x="926" y="503"/>
                      <a:pt x="908" y="466"/>
                    </a:cubicBezTo>
                    <a:cubicBezTo>
                      <a:pt x="891" y="429"/>
                      <a:pt x="851" y="396"/>
                      <a:pt x="851" y="363"/>
                    </a:cubicBezTo>
                    <a:cubicBezTo>
                      <a:pt x="851" y="329"/>
                      <a:pt x="830" y="307"/>
                      <a:pt x="856" y="277"/>
                    </a:cubicBezTo>
                    <a:cubicBezTo>
                      <a:pt x="882" y="248"/>
                      <a:pt x="886" y="229"/>
                      <a:pt x="873" y="196"/>
                    </a:cubicBezTo>
                    <a:cubicBezTo>
                      <a:pt x="864" y="171"/>
                      <a:pt x="849" y="107"/>
                      <a:pt x="848" y="57"/>
                    </a:cubicBezTo>
                    <a:cubicBezTo>
                      <a:pt x="836" y="52"/>
                      <a:pt x="821" y="44"/>
                      <a:pt x="800" y="31"/>
                    </a:cubicBezTo>
                    <a:cubicBezTo>
                      <a:pt x="751" y="0"/>
                      <a:pt x="744" y="36"/>
                      <a:pt x="692" y="31"/>
                    </a:cubicBezTo>
                    <a:cubicBezTo>
                      <a:pt x="673" y="29"/>
                      <a:pt x="664" y="27"/>
                      <a:pt x="661" y="24"/>
                    </a:cubicBezTo>
                    <a:cubicBezTo>
                      <a:pt x="648" y="39"/>
                      <a:pt x="634" y="58"/>
                      <a:pt x="629" y="77"/>
                    </a:cubicBezTo>
                    <a:cubicBezTo>
                      <a:pt x="616" y="122"/>
                      <a:pt x="664" y="170"/>
                      <a:pt x="594" y="192"/>
                    </a:cubicBezTo>
                    <a:cubicBezTo>
                      <a:pt x="524" y="214"/>
                      <a:pt x="471" y="203"/>
                      <a:pt x="428" y="233"/>
                    </a:cubicBezTo>
                    <a:cubicBezTo>
                      <a:pt x="384" y="262"/>
                      <a:pt x="336" y="255"/>
                      <a:pt x="305" y="288"/>
                    </a:cubicBezTo>
                    <a:cubicBezTo>
                      <a:pt x="275" y="322"/>
                      <a:pt x="209" y="333"/>
                      <a:pt x="196" y="370"/>
                    </a:cubicBezTo>
                    <a:cubicBezTo>
                      <a:pt x="183" y="407"/>
                      <a:pt x="153" y="414"/>
                      <a:pt x="113" y="418"/>
                    </a:cubicBezTo>
                    <a:cubicBezTo>
                      <a:pt x="74" y="422"/>
                      <a:pt x="0" y="444"/>
                      <a:pt x="0" y="511"/>
                    </a:cubicBezTo>
                    <a:cubicBezTo>
                      <a:pt x="0" y="577"/>
                      <a:pt x="22" y="644"/>
                      <a:pt x="26" y="681"/>
                    </a:cubicBezTo>
                    <a:cubicBezTo>
                      <a:pt x="30" y="718"/>
                      <a:pt x="48" y="763"/>
                      <a:pt x="26" y="792"/>
                    </a:cubicBezTo>
                    <a:cubicBezTo>
                      <a:pt x="8" y="817"/>
                      <a:pt x="34" y="794"/>
                      <a:pt x="63" y="857"/>
                    </a:cubicBezTo>
                    <a:cubicBezTo>
                      <a:pt x="88" y="855"/>
                      <a:pt x="115" y="852"/>
                      <a:pt x="139" y="855"/>
                    </a:cubicBezTo>
                    <a:cubicBezTo>
                      <a:pt x="196" y="863"/>
                      <a:pt x="249" y="904"/>
                      <a:pt x="301" y="907"/>
                    </a:cubicBezTo>
                    <a:cubicBezTo>
                      <a:pt x="353" y="911"/>
                      <a:pt x="380" y="885"/>
                      <a:pt x="415" y="933"/>
                    </a:cubicBezTo>
                    <a:cubicBezTo>
                      <a:pt x="450" y="981"/>
                      <a:pt x="485" y="1015"/>
                      <a:pt x="528" y="1022"/>
                    </a:cubicBezTo>
                    <a:cubicBezTo>
                      <a:pt x="572" y="1030"/>
                      <a:pt x="563" y="1026"/>
                      <a:pt x="633" y="1000"/>
                    </a:cubicBezTo>
                    <a:cubicBezTo>
                      <a:pt x="703" y="974"/>
                      <a:pt x="712" y="937"/>
                      <a:pt x="777" y="948"/>
                    </a:cubicBezTo>
                    <a:cubicBezTo>
                      <a:pt x="843" y="959"/>
                      <a:pt x="930" y="996"/>
                      <a:pt x="956" y="967"/>
                    </a:cubicBezTo>
                    <a:cubicBezTo>
                      <a:pt x="983" y="937"/>
                      <a:pt x="991" y="896"/>
                      <a:pt x="1074" y="941"/>
                    </a:cubicBezTo>
                    <a:cubicBezTo>
                      <a:pt x="1157" y="985"/>
                      <a:pt x="1227" y="985"/>
                      <a:pt x="1231" y="1015"/>
                    </a:cubicBezTo>
                    <a:cubicBezTo>
                      <a:pt x="1236" y="1044"/>
                      <a:pt x="1249" y="1059"/>
                      <a:pt x="1293" y="1041"/>
                    </a:cubicBezTo>
                    <a:cubicBezTo>
                      <a:pt x="1336" y="1022"/>
                      <a:pt x="1389" y="978"/>
                      <a:pt x="1393" y="1019"/>
                    </a:cubicBezTo>
                    <a:cubicBezTo>
                      <a:pt x="1397" y="1059"/>
                      <a:pt x="1384" y="1126"/>
                      <a:pt x="1432" y="1145"/>
                    </a:cubicBezTo>
                    <a:cubicBezTo>
                      <a:pt x="1480" y="1163"/>
                      <a:pt x="1559" y="1182"/>
                      <a:pt x="1585" y="1211"/>
                    </a:cubicBezTo>
                    <a:cubicBezTo>
                      <a:pt x="1612" y="1241"/>
                      <a:pt x="1660" y="1319"/>
                      <a:pt x="1695" y="1311"/>
                    </a:cubicBezTo>
                    <a:cubicBezTo>
                      <a:pt x="1729" y="1304"/>
                      <a:pt x="1782" y="1241"/>
                      <a:pt x="1808" y="1293"/>
                    </a:cubicBezTo>
                    <a:cubicBezTo>
                      <a:pt x="1834" y="1345"/>
                      <a:pt x="1895" y="1360"/>
                      <a:pt x="1904" y="1389"/>
                    </a:cubicBezTo>
                    <a:cubicBezTo>
                      <a:pt x="1913" y="1419"/>
                      <a:pt x="1944" y="1448"/>
                      <a:pt x="1926" y="1471"/>
                    </a:cubicBezTo>
                    <a:cubicBezTo>
                      <a:pt x="1909" y="1493"/>
                      <a:pt x="1895" y="1497"/>
                      <a:pt x="1965" y="1523"/>
                    </a:cubicBezTo>
                    <a:cubicBezTo>
                      <a:pt x="1996" y="1541"/>
                      <a:pt x="1987" y="1567"/>
                      <a:pt x="1987" y="1586"/>
                    </a:cubicBezTo>
                    <a:cubicBezTo>
                      <a:pt x="1987" y="1604"/>
                      <a:pt x="1987" y="1612"/>
                      <a:pt x="2018" y="1638"/>
                    </a:cubicBezTo>
                    <a:cubicBezTo>
                      <a:pt x="2048" y="1663"/>
                      <a:pt x="2075" y="1701"/>
                      <a:pt x="2057" y="1741"/>
                    </a:cubicBezTo>
                    <a:cubicBezTo>
                      <a:pt x="2040" y="1782"/>
                      <a:pt x="2022" y="1797"/>
                      <a:pt x="2022" y="1812"/>
                    </a:cubicBezTo>
                    <a:cubicBezTo>
                      <a:pt x="2022" y="1827"/>
                      <a:pt x="2018" y="1878"/>
                      <a:pt x="1992" y="1860"/>
                    </a:cubicBezTo>
                    <a:cubicBezTo>
                      <a:pt x="1965" y="1841"/>
                      <a:pt x="1974" y="1808"/>
                      <a:pt x="1965" y="1841"/>
                    </a:cubicBezTo>
                    <a:cubicBezTo>
                      <a:pt x="1957" y="1875"/>
                      <a:pt x="1944" y="1886"/>
                      <a:pt x="1926" y="1882"/>
                    </a:cubicBezTo>
                    <a:cubicBezTo>
                      <a:pt x="1909" y="1878"/>
                      <a:pt x="1887" y="1912"/>
                      <a:pt x="1909" y="1930"/>
                    </a:cubicBezTo>
                    <a:cubicBezTo>
                      <a:pt x="1930" y="1949"/>
                      <a:pt x="1917" y="1971"/>
                      <a:pt x="1891" y="1997"/>
                    </a:cubicBezTo>
                    <a:cubicBezTo>
                      <a:pt x="1865" y="2023"/>
                      <a:pt x="1812" y="2001"/>
                      <a:pt x="1817" y="2049"/>
                    </a:cubicBezTo>
                    <a:cubicBezTo>
                      <a:pt x="1821" y="2097"/>
                      <a:pt x="1817" y="2123"/>
                      <a:pt x="1808" y="2156"/>
                    </a:cubicBezTo>
                    <a:cubicBezTo>
                      <a:pt x="1799" y="2190"/>
                      <a:pt x="1791" y="2208"/>
                      <a:pt x="1751" y="2197"/>
                    </a:cubicBezTo>
                    <a:cubicBezTo>
                      <a:pt x="1712" y="2186"/>
                      <a:pt x="1686" y="2201"/>
                      <a:pt x="1655" y="2168"/>
                    </a:cubicBezTo>
                    <a:cubicBezTo>
                      <a:pt x="1625" y="2134"/>
                      <a:pt x="1612" y="2093"/>
                      <a:pt x="1594" y="2138"/>
                    </a:cubicBezTo>
                    <a:cubicBezTo>
                      <a:pt x="1577" y="2182"/>
                      <a:pt x="1572" y="2223"/>
                      <a:pt x="1629" y="2231"/>
                    </a:cubicBezTo>
                    <a:cubicBezTo>
                      <a:pt x="1686" y="2238"/>
                      <a:pt x="1743" y="2223"/>
                      <a:pt x="1764" y="2256"/>
                    </a:cubicBezTo>
                    <a:cubicBezTo>
                      <a:pt x="1786" y="2290"/>
                      <a:pt x="1817" y="2312"/>
                      <a:pt x="1861" y="2316"/>
                    </a:cubicBezTo>
                    <a:cubicBezTo>
                      <a:pt x="1881" y="2317"/>
                      <a:pt x="1899" y="2315"/>
                      <a:pt x="1913" y="2315"/>
                    </a:cubicBezTo>
                    <a:cubicBezTo>
                      <a:pt x="1906" y="2294"/>
                      <a:pt x="1883" y="2274"/>
                      <a:pt x="1880" y="2258"/>
                    </a:cubicBezTo>
                    <a:cubicBezTo>
                      <a:pt x="1876" y="2238"/>
                      <a:pt x="1909" y="2229"/>
                      <a:pt x="1928" y="2229"/>
                    </a:cubicBezTo>
                    <a:cubicBezTo>
                      <a:pt x="1948" y="2229"/>
                      <a:pt x="1948" y="2223"/>
                      <a:pt x="1998" y="2201"/>
                    </a:cubicBezTo>
                    <a:cubicBezTo>
                      <a:pt x="2048" y="2179"/>
                      <a:pt x="2046" y="2188"/>
                      <a:pt x="2079" y="2193"/>
                    </a:cubicBezTo>
                    <a:cubicBezTo>
                      <a:pt x="2112" y="2199"/>
                      <a:pt x="2101" y="2262"/>
                      <a:pt x="2101" y="2284"/>
                    </a:cubicBezTo>
                    <a:cubicBezTo>
                      <a:pt x="2101" y="2307"/>
                      <a:pt x="2112" y="2305"/>
                      <a:pt x="2147" y="2308"/>
                    </a:cubicBezTo>
                    <a:cubicBezTo>
                      <a:pt x="2182" y="2312"/>
                      <a:pt x="2168" y="2336"/>
                      <a:pt x="2171" y="2351"/>
                    </a:cubicBezTo>
                    <a:cubicBezTo>
                      <a:pt x="2173" y="2366"/>
                      <a:pt x="2186" y="2364"/>
                      <a:pt x="2208" y="2381"/>
                    </a:cubicBezTo>
                    <a:cubicBezTo>
                      <a:pt x="2230" y="2397"/>
                      <a:pt x="2241" y="2414"/>
                      <a:pt x="2258" y="2427"/>
                    </a:cubicBezTo>
                    <a:cubicBezTo>
                      <a:pt x="2275" y="2440"/>
                      <a:pt x="2295" y="2434"/>
                      <a:pt x="2308" y="2418"/>
                    </a:cubicBezTo>
                    <a:cubicBezTo>
                      <a:pt x="2321" y="2401"/>
                      <a:pt x="2339" y="2392"/>
                      <a:pt x="2363" y="2407"/>
                    </a:cubicBezTo>
                    <a:cubicBezTo>
                      <a:pt x="2387" y="2421"/>
                      <a:pt x="2354" y="2434"/>
                      <a:pt x="2380" y="2455"/>
                    </a:cubicBezTo>
                    <a:cubicBezTo>
                      <a:pt x="2407" y="2475"/>
                      <a:pt x="2402" y="2503"/>
                      <a:pt x="2404" y="2523"/>
                    </a:cubicBezTo>
                    <a:cubicBezTo>
                      <a:pt x="2407" y="2544"/>
                      <a:pt x="2428" y="2547"/>
                      <a:pt x="2455" y="2564"/>
                    </a:cubicBezTo>
                    <a:cubicBezTo>
                      <a:pt x="2481" y="2581"/>
                      <a:pt x="2483" y="2562"/>
                      <a:pt x="2531" y="2581"/>
                    </a:cubicBezTo>
                    <a:cubicBezTo>
                      <a:pt x="2579" y="2599"/>
                      <a:pt x="2568" y="2588"/>
                      <a:pt x="2618" y="2572"/>
                    </a:cubicBezTo>
                    <a:cubicBezTo>
                      <a:pt x="2669" y="2555"/>
                      <a:pt x="2647" y="2516"/>
                      <a:pt x="2649" y="2499"/>
                    </a:cubicBezTo>
                    <a:cubicBezTo>
                      <a:pt x="2651" y="2486"/>
                      <a:pt x="2687" y="2489"/>
                      <a:pt x="2719" y="2491"/>
                    </a:cubicBezTo>
                    <a:cubicBezTo>
                      <a:pt x="2729" y="2478"/>
                      <a:pt x="2744" y="2462"/>
                      <a:pt x="2756" y="2455"/>
                    </a:cubicBezTo>
                    <a:cubicBezTo>
                      <a:pt x="2778" y="2442"/>
                      <a:pt x="2747" y="2429"/>
                      <a:pt x="2763" y="2412"/>
                    </a:cubicBezTo>
                    <a:cubicBezTo>
                      <a:pt x="2778" y="2395"/>
                      <a:pt x="2780" y="2388"/>
                      <a:pt x="2756" y="2381"/>
                    </a:cubicBezTo>
                    <a:cubicBezTo>
                      <a:pt x="2732" y="2373"/>
                      <a:pt x="2695" y="2362"/>
                      <a:pt x="2719" y="2349"/>
                    </a:cubicBezTo>
                    <a:cubicBezTo>
                      <a:pt x="2743" y="2336"/>
                      <a:pt x="2756" y="2318"/>
                      <a:pt x="2771" y="2321"/>
                    </a:cubicBezTo>
                    <a:cubicBezTo>
                      <a:pt x="2787" y="2325"/>
                      <a:pt x="2815" y="2338"/>
                      <a:pt x="2819" y="2325"/>
                    </a:cubicBezTo>
                    <a:cubicBezTo>
                      <a:pt x="2824" y="2312"/>
                      <a:pt x="2830" y="2297"/>
                      <a:pt x="2843" y="2308"/>
                    </a:cubicBezTo>
                    <a:cubicBezTo>
                      <a:pt x="2856" y="2319"/>
                      <a:pt x="2852" y="2331"/>
                      <a:pt x="2880" y="2329"/>
                    </a:cubicBezTo>
                    <a:cubicBezTo>
                      <a:pt x="2909" y="2327"/>
                      <a:pt x="2915" y="2312"/>
                      <a:pt x="2896" y="2297"/>
                    </a:cubicBezTo>
                    <a:cubicBezTo>
                      <a:pt x="2876" y="2282"/>
                      <a:pt x="2859" y="2288"/>
                      <a:pt x="2876" y="2271"/>
                    </a:cubicBezTo>
                    <a:cubicBezTo>
                      <a:pt x="2894" y="2255"/>
                      <a:pt x="2885" y="2245"/>
                      <a:pt x="2874" y="2238"/>
                    </a:cubicBezTo>
                    <a:cubicBezTo>
                      <a:pt x="2863" y="2231"/>
                      <a:pt x="2872" y="2229"/>
                      <a:pt x="2883" y="2212"/>
                    </a:cubicBezTo>
                    <a:cubicBezTo>
                      <a:pt x="2894" y="2195"/>
                      <a:pt x="2909" y="2195"/>
                      <a:pt x="2907" y="2173"/>
                    </a:cubicBezTo>
                    <a:cubicBezTo>
                      <a:pt x="2905" y="2151"/>
                      <a:pt x="2933" y="2134"/>
                      <a:pt x="2918" y="2119"/>
                    </a:cubicBezTo>
                    <a:cubicBezTo>
                      <a:pt x="2902" y="2105"/>
                      <a:pt x="2894" y="2084"/>
                      <a:pt x="2874" y="2088"/>
                    </a:cubicBezTo>
                    <a:cubicBezTo>
                      <a:pt x="2854" y="2092"/>
                      <a:pt x="2835" y="2092"/>
                      <a:pt x="2837" y="2077"/>
                    </a:cubicBezTo>
                    <a:cubicBezTo>
                      <a:pt x="2839" y="2062"/>
                      <a:pt x="2852" y="2042"/>
                      <a:pt x="2870" y="2034"/>
                    </a:cubicBezTo>
                    <a:cubicBezTo>
                      <a:pt x="2887" y="2027"/>
                      <a:pt x="2889" y="2012"/>
                      <a:pt x="2878" y="1995"/>
                    </a:cubicBezTo>
                    <a:cubicBezTo>
                      <a:pt x="2867" y="1979"/>
                      <a:pt x="2856" y="1943"/>
                      <a:pt x="2900" y="1940"/>
                    </a:cubicBezTo>
                    <a:cubicBezTo>
                      <a:pt x="2944" y="1936"/>
                      <a:pt x="2974" y="1927"/>
                      <a:pt x="2983" y="1945"/>
                    </a:cubicBezTo>
                    <a:cubicBezTo>
                      <a:pt x="2992" y="1964"/>
                      <a:pt x="3018" y="1986"/>
                      <a:pt x="3051" y="1982"/>
                    </a:cubicBezTo>
                    <a:cubicBezTo>
                      <a:pt x="3084" y="1979"/>
                      <a:pt x="3088" y="1966"/>
                      <a:pt x="3114" y="1966"/>
                    </a:cubicBezTo>
                    <a:cubicBezTo>
                      <a:pt x="3140" y="1966"/>
                      <a:pt x="3167" y="1986"/>
                      <a:pt x="3167" y="1953"/>
                    </a:cubicBezTo>
                    <a:cubicBezTo>
                      <a:pt x="3167" y="1919"/>
                      <a:pt x="3127" y="1901"/>
                      <a:pt x="3156" y="1893"/>
                    </a:cubicBezTo>
                    <a:cubicBezTo>
                      <a:pt x="3184" y="1886"/>
                      <a:pt x="3186" y="1873"/>
                      <a:pt x="3204" y="1884"/>
                    </a:cubicBezTo>
                    <a:cubicBezTo>
                      <a:pt x="3221" y="1895"/>
                      <a:pt x="3226" y="1897"/>
                      <a:pt x="3232" y="1884"/>
                    </a:cubicBezTo>
                    <a:cubicBezTo>
                      <a:pt x="3239" y="1871"/>
                      <a:pt x="3232" y="1873"/>
                      <a:pt x="3258" y="1877"/>
                    </a:cubicBezTo>
                    <a:cubicBezTo>
                      <a:pt x="3285" y="1880"/>
                      <a:pt x="3350" y="1878"/>
                      <a:pt x="3357" y="1852"/>
                    </a:cubicBezTo>
                    <a:cubicBezTo>
                      <a:pt x="3363" y="1827"/>
                      <a:pt x="3357" y="1817"/>
                      <a:pt x="3337" y="1795"/>
                    </a:cubicBezTo>
                    <a:cubicBezTo>
                      <a:pt x="3317" y="1773"/>
                      <a:pt x="3298" y="1751"/>
                      <a:pt x="3319" y="17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8" name="Freeform 21">
                <a:extLst>
                  <a:ext uri="{FF2B5EF4-FFF2-40B4-BE49-F238E27FC236}">
                    <a16:creationId xmlns:a16="http://schemas.microsoft.com/office/drawing/2014/main" id="{5FC7239E-B39C-3D49-A816-B72550945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1852"/>
                <a:ext cx="303" cy="480"/>
              </a:xfrm>
              <a:custGeom>
                <a:avLst/>
                <a:gdLst>
                  <a:gd name="T0" fmla="*/ 31 w 655"/>
                  <a:gd name="T1" fmla="*/ 565 h 1036"/>
                  <a:gd name="T2" fmla="*/ 68 w 655"/>
                  <a:gd name="T3" fmla="*/ 595 h 1036"/>
                  <a:gd name="T4" fmla="*/ 125 w 655"/>
                  <a:gd name="T5" fmla="*/ 636 h 1036"/>
                  <a:gd name="T6" fmla="*/ 156 w 655"/>
                  <a:gd name="T7" fmla="*/ 734 h 1036"/>
                  <a:gd name="T8" fmla="*/ 190 w 655"/>
                  <a:gd name="T9" fmla="*/ 832 h 1036"/>
                  <a:gd name="T10" fmla="*/ 180 w 655"/>
                  <a:gd name="T11" fmla="*/ 901 h 1036"/>
                  <a:gd name="T12" fmla="*/ 234 w 655"/>
                  <a:gd name="T13" fmla="*/ 934 h 1036"/>
                  <a:gd name="T14" fmla="*/ 287 w 655"/>
                  <a:gd name="T15" fmla="*/ 960 h 1036"/>
                  <a:gd name="T16" fmla="*/ 346 w 655"/>
                  <a:gd name="T17" fmla="*/ 1003 h 1036"/>
                  <a:gd name="T18" fmla="*/ 387 w 655"/>
                  <a:gd name="T19" fmla="*/ 1023 h 1036"/>
                  <a:gd name="T20" fmla="*/ 426 w 655"/>
                  <a:gd name="T21" fmla="*/ 1018 h 1036"/>
                  <a:gd name="T22" fmla="*/ 444 w 655"/>
                  <a:gd name="T23" fmla="*/ 990 h 1036"/>
                  <a:gd name="T24" fmla="*/ 446 w 655"/>
                  <a:gd name="T25" fmla="*/ 958 h 1036"/>
                  <a:gd name="T26" fmla="*/ 453 w 655"/>
                  <a:gd name="T27" fmla="*/ 921 h 1036"/>
                  <a:gd name="T28" fmla="*/ 531 w 655"/>
                  <a:gd name="T29" fmla="*/ 919 h 1036"/>
                  <a:gd name="T30" fmla="*/ 540 w 655"/>
                  <a:gd name="T31" fmla="*/ 855 h 1036"/>
                  <a:gd name="T32" fmla="*/ 503 w 655"/>
                  <a:gd name="T33" fmla="*/ 806 h 1036"/>
                  <a:gd name="T34" fmla="*/ 429 w 655"/>
                  <a:gd name="T35" fmla="*/ 769 h 1036"/>
                  <a:gd name="T36" fmla="*/ 433 w 655"/>
                  <a:gd name="T37" fmla="*/ 697 h 1036"/>
                  <a:gd name="T38" fmla="*/ 457 w 655"/>
                  <a:gd name="T39" fmla="*/ 654 h 1036"/>
                  <a:gd name="T40" fmla="*/ 457 w 655"/>
                  <a:gd name="T41" fmla="*/ 573 h 1036"/>
                  <a:gd name="T42" fmla="*/ 488 w 655"/>
                  <a:gd name="T43" fmla="*/ 564 h 1036"/>
                  <a:gd name="T44" fmla="*/ 555 w 655"/>
                  <a:gd name="T45" fmla="*/ 571 h 1036"/>
                  <a:gd name="T46" fmla="*/ 607 w 655"/>
                  <a:gd name="T47" fmla="*/ 567 h 1036"/>
                  <a:gd name="T48" fmla="*/ 601 w 655"/>
                  <a:gd name="T49" fmla="*/ 543 h 1036"/>
                  <a:gd name="T50" fmla="*/ 592 w 655"/>
                  <a:gd name="T51" fmla="*/ 493 h 1036"/>
                  <a:gd name="T52" fmla="*/ 612 w 655"/>
                  <a:gd name="T53" fmla="*/ 443 h 1036"/>
                  <a:gd name="T54" fmla="*/ 655 w 655"/>
                  <a:gd name="T55" fmla="*/ 399 h 1036"/>
                  <a:gd name="T56" fmla="*/ 579 w 655"/>
                  <a:gd name="T57" fmla="*/ 330 h 1036"/>
                  <a:gd name="T58" fmla="*/ 453 w 655"/>
                  <a:gd name="T59" fmla="*/ 308 h 1036"/>
                  <a:gd name="T60" fmla="*/ 435 w 655"/>
                  <a:gd name="T61" fmla="*/ 197 h 1036"/>
                  <a:gd name="T62" fmla="*/ 501 w 655"/>
                  <a:gd name="T63" fmla="*/ 126 h 1036"/>
                  <a:gd name="T64" fmla="*/ 474 w 655"/>
                  <a:gd name="T65" fmla="*/ 52 h 1036"/>
                  <a:gd name="T66" fmla="*/ 413 w 655"/>
                  <a:gd name="T67" fmla="*/ 19 h 1036"/>
                  <a:gd name="T68" fmla="*/ 326 w 655"/>
                  <a:gd name="T69" fmla="*/ 71 h 1036"/>
                  <a:gd name="T70" fmla="*/ 269 w 655"/>
                  <a:gd name="T71" fmla="*/ 152 h 1036"/>
                  <a:gd name="T72" fmla="*/ 269 w 655"/>
                  <a:gd name="T73" fmla="*/ 260 h 1036"/>
                  <a:gd name="T74" fmla="*/ 243 w 655"/>
                  <a:gd name="T75" fmla="*/ 345 h 1036"/>
                  <a:gd name="T76" fmla="*/ 230 w 655"/>
                  <a:gd name="T77" fmla="*/ 426 h 1036"/>
                  <a:gd name="T78" fmla="*/ 121 w 655"/>
                  <a:gd name="T79" fmla="*/ 430 h 1036"/>
                  <a:gd name="T80" fmla="*/ 1 w 655"/>
                  <a:gd name="T81" fmla="*/ 495 h 1036"/>
                  <a:gd name="T82" fmla="*/ 7 w 655"/>
                  <a:gd name="T83" fmla="*/ 521 h 1036"/>
                  <a:gd name="T84" fmla="*/ 31 w 655"/>
                  <a:gd name="T85" fmla="*/ 565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5" h="1036">
                    <a:moveTo>
                      <a:pt x="31" y="565"/>
                    </a:moveTo>
                    <a:cubicBezTo>
                      <a:pt x="62" y="577"/>
                      <a:pt x="64" y="582"/>
                      <a:pt x="68" y="595"/>
                    </a:cubicBezTo>
                    <a:cubicBezTo>
                      <a:pt x="73" y="608"/>
                      <a:pt x="118" y="599"/>
                      <a:pt x="125" y="636"/>
                    </a:cubicBezTo>
                    <a:cubicBezTo>
                      <a:pt x="132" y="673"/>
                      <a:pt x="134" y="704"/>
                      <a:pt x="156" y="734"/>
                    </a:cubicBezTo>
                    <a:cubicBezTo>
                      <a:pt x="177" y="764"/>
                      <a:pt x="206" y="786"/>
                      <a:pt x="190" y="832"/>
                    </a:cubicBezTo>
                    <a:cubicBezTo>
                      <a:pt x="175" y="879"/>
                      <a:pt x="147" y="877"/>
                      <a:pt x="180" y="901"/>
                    </a:cubicBezTo>
                    <a:cubicBezTo>
                      <a:pt x="212" y="925"/>
                      <a:pt x="210" y="934"/>
                      <a:pt x="234" y="934"/>
                    </a:cubicBezTo>
                    <a:cubicBezTo>
                      <a:pt x="258" y="934"/>
                      <a:pt x="280" y="929"/>
                      <a:pt x="287" y="960"/>
                    </a:cubicBezTo>
                    <a:cubicBezTo>
                      <a:pt x="293" y="992"/>
                      <a:pt x="295" y="1008"/>
                      <a:pt x="346" y="1003"/>
                    </a:cubicBezTo>
                    <a:cubicBezTo>
                      <a:pt x="365" y="1003"/>
                      <a:pt x="380" y="1010"/>
                      <a:pt x="387" y="1023"/>
                    </a:cubicBezTo>
                    <a:cubicBezTo>
                      <a:pt x="394" y="1036"/>
                      <a:pt x="402" y="1032"/>
                      <a:pt x="426" y="1018"/>
                    </a:cubicBezTo>
                    <a:cubicBezTo>
                      <a:pt x="450" y="1003"/>
                      <a:pt x="466" y="1003"/>
                      <a:pt x="444" y="990"/>
                    </a:cubicBezTo>
                    <a:cubicBezTo>
                      <a:pt x="422" y="977"/>
                      <a:pt x="444" y="968"/>
                      <a:pt x="446" y="958"/>
                    </a:cubicBezTo>
                    <a:cubicBezTo>
                      <a:pt x="448" y="949"/>
                      <a:pt x="420" y="908"/>
                      <a:pt x="453" y="921"/>
                    </a:cubicBezTo>
                    <a:cubicBezTo>
                      <a:pt x="485" y="934"/>
                      <a:pt x="518" y="949"/>
                      <a:pt x="531" y="919"/>
                    </a:cubicBezTo>
                    <a:cubicBezTo>
                      <a:pt x="544" y="890"/>
                      <a:pt x="533" y="873"/>
                      <a:pt x="540" y="855"/>
                    </a:cubicBezTo>
                    <a:cubicBezTo>
                      <a:pt x="546" y="836"/>
                      <a:pt x="536" y="817"/>
                      <a:pt x="503" y="806"/>
                    </a:cubicBezTo>
                    <a:cubicBezTo>
                      <a:pt x="470" y="795"/>
                      <a:pt x="426" y="816"/>
                      <a:pt x="429" y="769"/>
                    </a:cubicBezTo>
                    <a:cubicBezTo>
                      <a:pt x="431" y="723"/>
                      <a:pt x="415" y="710"/>
                      <a:pt x="433" y="697"/>
                    </a:cubicBezTo>
                    <a:cubicBezTo>
                      <a:pt x="450" y="684"/>
                      <a:pt x="461" y="684"/>
                      <a:pt x="457" y="654"/>
                    </a:cubicBezTo>
                    <a:cubicBezTo>
                      <a:pt x="453" y="625"/>
                      <a:pt x="446" y="588"/>
                      <a:pt x="457" y="573"/>
                    </a:cubicBezTo>
                    <a:cubicBezTo>
                      <a:pt x="468" y="558"/>
                      <a:pt x="474" y="549"/>
                      <a:pt x="488" y="564"/>
                    </a:cubicBezTo>
                    <a:cubicBezTo>
                      <a:pt x="501" y="578"/>
                      <a:pt x="507" y="571"/>
                      <a:pt x="555" y="571"/>
                    </a:cubicBezTo>
                    <a:cubicBezTo>
                      <a:pt x="573" y="571"/>
                      <a:pt x="592" y="569"/>
                      <a:pt x="607" y="567"/>
                    </a:cubicBezTo>
                    <a:cubicBezTo>
                      <a:pt x="609" y="560"/>
                      <a:pt x="608" y="553"/>
                      <a:pt x="601" y="543"/>
                    </a:cubicBezTo>
                    <a:cubicBezTo>
                      <a:pt x="584" y="521"/>
                      <a:pt x="584" y="515"/>
                      <a:pt x="592" y="493"/>
                    </a:cubicBezTo>
                    <a:cubicBezTo>
                      <a:pt x="601" y="471"/>
                      <a:pt x="588" y="460"/>
                      <a:pt x="612" y="443"/>
                    </a:cubicBezTo>
                    <a:cubicBezTo>
                      <a:pt x="630" y="430"/>
                      <a:pt x="642" y="417"/>
                      <a:pt x="655" y="399"/>
                    </a:cubicBezTo>
                    <a:cubicBezTo>
                      <a:pt x="639" y="390"/>
                      <a:pt x="645" y="350"/>
                      <a:pt x="579" y="330"/>
                    </a:cubicBezTo>
                    <a:cubicBezTo>
                      <a:pt x="505" y="308"/>
                      <a:pt x="492" y="334"/>
                      <a:pt x="453" y="308"/>
                    </a:cubicBezTo>
                    <a:cubicBezTo>
                      <a:pt x="413" y="282"/>
                      <a:pt x="409" y="223"/>
                      <a:pt x="435" y="197"/>
                    </a:cubicBezTo>
                    <a:cubicBezTo>
                      <a:pt x="461" y="171"/>
                      <a:pt x="488" y="156"/>
                      <a:pt x="501" y="126"/>
                    </a:cubicBezTo>
                    <a:cubicBezTo>
                      <a:pt x="514" y="97"/>
                      <a:pt x="492" y="67"/>
                      <a:pt x="474" y="52"/>
                    </a:cubicBezTo>
                    <a:cubicBezTo>
                      <a:pt x="457" y="37"/>
                      <a:pt x="439" y="0"/>
                      <a:pt x="413" y="19"/>
                    </a:cubicBezTo>
                    <a:cubicBezTo>
                      <a:pt x="387" y="37"/>
                      <a:pt x="352" y="34"/>
                      <a:pt x="326" y="71"/>
                    </a:cubicBezTo>
                    <a:cubicBezTo>
                      <a:pt x="300" y="108"/>
                      <a:pt x="265" y="119"/>
                      <a:pt x="269" y="152"/>
                    </a:cubicBezTo>
                    <a:cubicBezTo>
                      <a:pt x="273" y="185"/>
                      <a:pt x="295" y="234"/>
                      <a:pt x="269" y="260"/>
                    </a:cubicBezTo>
                    <a:cubicBezTo>
                      <a:pt x="243" y="286"/>
                      <a:pt x="221" y="334"/>
                      <a:pt x="243" y="345"/>
                    </a:cubicBezTo>
                    <a:cubicBezTo>
                      <a:pt x="265" y="356"/>
                      <a:pt x="282" y="423"/>
                      <a:pt x="230" y="426"/>
                    </a:cubicBezTo>
                    <a:cubicBezTo>
                      <a:pt x="177" y="430"/>
                      <a:pt x="138" y="397"/>
                      <a:pt x="121" y="430"/>
                    </a:cubicBezTo>
                    <a:cubicBezTo>
                      <a:pt x="104" y="462"/>
                      <a:pt x="51" y="504"/>
                      <a:pt x="1" y="495"/>
                    </a:cubicBezTo>
                    <a:cubicBezTo>
                      <a:pt x="4" y="503"/>
                      <a:pt x="6" y="512"/>
                      <a:pt x="7" y="521"/>
                    </a:cubicBezTo>
                    <a:cubicBezTo>
                      <a:pt x="9" y="552"/>
                      <a:pt x="0" y="554"/>
                      <a:pt x="31" y="56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59" name="Freeform 22">
                <a:extLst>
                  <a:ext uri="{FF2B5EF4-FFF2-40B4-BE49-F238E27FC236}">
                    <a16:creationId xmlns:a16="http://schemas.microsoft.com/office/drawing/2014/main" id="{641466D9-AD8F-9C49-9DA7-2530D47FB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2831"/>
                <a:ext cx="568" cy="690"/>
              </a:xfrm>
              <a:custGeom>
                <a:avLst/>
                <a:gdLst>
                  <a:gd name="T0" fmla="*/ 1135 w 1227"/>
                  <a:gd name="T1" fmla="*/ 248 h 1490"/>
                  <a:gd name="T2" fmla="*/ 1085 w 1227"/>
                  <a:gd name="T3" fmla="*/ 118 h 1490"/>
                  <a:gd name="T4" fmla="*/ 919 w 1227"/>
                  <a:gd name="T5" fmla="*/ 94 h 1490"/>
                  <a:gd name="T6" fmla="*/ 784 w 1227"/>
                  <a:gd name="T7" fmla="*/ 102 h 1490"/>
                  <a:gd name="T8" fmla="*/ 723 w 1227"/>
                  <a:gd name="T9" fmla="*/ 89 h 1490"/>
                  <a:gd name="T10" fmla="*/ 696 w 1227"/>
                  <a:gd name="T11" fmla="*/ 17 h 1490"/>
                  <a:gd name="T12" fmla="*/ 578 w 1227"/>
                  <a:gd name="T13" fmla="*/ 92 h 1490"/>
                  <a:gd name="T14" fmla="*/ 504 w 1227"/>
                  <a:gd name="T15" fmla="*/ 120 h 1490"/>
                  <a:gd name="T16" fmla="*/ 408 w 1227"/>
                  <a:gd name="T17" fmla="*/ 126 h 1490"/>
                  <a:gd name="T18" fmla="*/ 319 w 1227"/>
                  <a:gd name="T19" fmla="*/ 181 h 1490"/>
                  <a:gd name="T20" fmla="*/ 161 w 1227"/>
                  <a:gd name="T21" fmla="*/ 257 h 1490"/>
                  <a:gd name="T22" fmla="*/ 87 w 1227"/>
                  <a:gd name="T23" fmla="*/ 307 h 1490"/>
                  <a:gd name="T24" fmla="*/ 83 w 1227"/>
                  <a:gd name="T25" fmla="*/ 363 h 1490"/>
                  <a:gd name="T26" fmla="*/ 144 w 1227"/>
                  <a:gd name="T27" fmla="*/ 537 h 1490"/>
                  <a:gd name="T28" fmla="*/ 48 w 1227"/>
                  <a:gd name="T29" fmla="*/ 771 h 1490"/>
                  <a:gd name="T30" fmla="*/ 109 w 1227"/>
                  <a:gd name="T31" fmla="*/ 912 h 1490"/>
                  <a:gd name="T32" fmla="*/ 218 w 1227"/>
                  <a:gd name="T33" fmla="*/ 1041 h 1490"/>
                  <a:gd name="T34" fmla="*/ 170 w 1227"/>
                  <a:gd name="T35" fmla="*/ 1186 h 1490"/>
                  <a:gd name="T36" fmla="*/ 305 w 1227"/>
                  <a:gd name="T37" fmla="*/ 1267 h 1490"/>
                  <a:gd name="T38" fmla="*/ 388 w 1227"/>
                  <a:gd name="T39" fmla="*/ 1304 h 1490"/>
                  <a:gd name="T40" fmla="*/ 305 w 1227"/>
                  <a:gd name="T41" fmla="*/ 1460 h 1490"/>
                  <a:gd name="T42" fmla="*/ 563 w 1227"/>
                  <a:gd name="T43" fmla="*/ 1379 h 1490"/>
                  <a:gd name="T44" fmla="*/ 685 w 1227"/>
                  <a:gd name="T45" fmla="*/ 1327 h 1490"/>
                  <a:gd name="T46" fmla="*/ 681 w 1227"/>
                  <a:gd name="T47" fmla="*/ 1269 h 1490"/>
                  <a:gd name="T48" fmla="*/ 716 w 1227"/>
                  <a:gd name="T49" fmla="*/ 1130 h 1490"/>
                  <a:gd name="T50" fmla="*/ 779 w 1227"/>
                  <a:gd name="T51" fmla="*/ 1045 h 1490"/>
                  <a:gd name="T52" fmla="*/ 782 w 1227"/>
                  <a:gd name="T53" fmla="*/ 951 h 1490"/>
                  <a:gd name="T54" fmla="*/ 793 w 1227"/>
                  <a:gd name="T55" fmla="*/ 795 h 1490"/>
                  <a:gd name="T56" fmla="*/ 910 w 1227"/>
                  <a:gd name="T57" fmla="*/ 635 h 1490"/>
                  <a:gd name="T58" fmla="*/ 978 w 1227"/>
                  <a:gd name="T59" fmla="*/ 528 h 1490"/>
                  <a:gd name="T60" fmla="*/ 1072 w 1227"/>
                  <a:gd name="T61" fmla="*/ 504 h 1490"/>
                  <a:gd name="T62" fmla="*/ 1177 w 1227"/>
                  <a:gd name="T63" fmla="*/ 448 h 1490"/>
                  <a:gd name="T64" fmla="*/ 1201 w 1227"/>
                  <a:gd name="T65" fmla="*/ 346 h 1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7" h="1490">
                    <a:moveTo>
                      <a:pt x="1201" y="346"/>
                    </a:moveTo>
                    <a:cubicBezTo>
                      <a:pt x="1175" y="313"/>
                      <a:pt x="1183" y="270"/>
                      <a:pt x="1135" y="248"/>
                    </a:cubicBezTo>
                    <a:cubicBezTo>
                      <a:pt x="1087" y="226"/>
                      <a:pt x="1044" y="217"/>
                      <a:pt x="1050" y="193"/>
                    </a:cubicBezTo>
                    <a:cubicBezTo>
                      <a:pt x="1057" y="168"/>
                      <a:pt x="1116" y="135"/>
                      <a:pt x="1085" y="118"/>
                    </a:cubicBezTo>
                    <a:cubicBezTo>
                      <a:pt x="1055" y="102"/>
                      <a:pt x="1059" y="85"/>
                      <a:pt x="1028" y="92"/>
                    </a:cubicBezTo>
                    <a:cubicBezTo>
                      <a:pt x="998" y="100"/>
                      <a:pt x="950" y="113"/>
                      <a:pt x="919" y="94"/>
                    </a:cubicBezTo>
                    <a:cubicBezTo>
                      <a:pt x="889" y="76"/>
                      <a:pt x="878" y="20"/>
                      <a:pt x="838" y="48"/>
                    </a:cubicBezTo>
                    <a:cubicBezTo>
                      <a:pt x="799" y="76"/>
                      <a:pt x="806" y="80"/>
                      <a:pt x="784" y="102"/>
                    </a:cubicBezTo>
                    <a:cubicBezTo>
                      <a:pt x="762" y="124"/>
                      <a:pt x="744" y="154"/>
                      <a:pt x="718" y="130"/>
                    </a:cubicBezTo>
                    <a:cubicBezTo>
                      <a:pt x="692" y="105"/>
                      <a:pt x="707" y="100"/>
                      <a:pt x="723" y="89"/>
                    </a:cubicBezTo>
                    <a:cubicBezTo>
                      <a:pt x="738" y="78"/>
                      <a:pt x="758" y="63"/>
                      <a:pt x="747" y="44"/>
                    </a:cubicBezTo>
                    <a:cubicBezTo>
                      <a:pt x="736" y="26"/>
                      <a:pt x="714" y="0"/>
                      <a:pt x="696" y="17"/>
                    </a:cubicBezTo>
                    <a:cubicBezTo>
                      <a:pt x="679" y="33"/>
                      <a:pt x="668" y="61"/>
                      <a:pt x="644" y="72"/>
                    </a:cubicBezTo>
                    <a:cubicBezTo>
                      <a:pt x="621" y="83"/>
                      <a:pt x="597" y="108"/>
                      <a:pt x="578" y="92"/>
                    </a:cubicBezTo>
                    <a:cubicBezTo>
                      <a:pt x="571" y="100"/>
                      <a:pt x="563" y="106"/>
                      <a:pt x="554" y="113"/>
                    </a:cubicBezTo>
                    <a:cubicBezTo>
                      <a:pt x="537" y="128"/>
                      <a:pt x="515" y="135"/>
                      <a:pt x="504" y="120"/>
                    </a:cubicBezTo>
                    <a:cubicBezTo>
                      <a:pt x="493" y="105"/>
                      <a:pt x="482" y="102"/>
                      <a:pt x="447" y="102"/>
                    </a:cubicBezTo>
                    <a:cubicBezTo>
                      <a:pt x="412" y="102"/>
                      <a:pt x="410" y="105"/>
                      <a:pt x="408" y="126"/>
                    </a:cubicBezTo>
                    <a:cubicBezTo>
                      <a:pt x="406" y="146"/>
                      <a:pt x="393" y="157"/>
                      <a:pt x="354" y="157"/>
                    </a:cubicBezTo>
                    <a:cubicBezTo>
                      <a:pt x="314" y="157"/>
                      <a:pt x="332" y="165"/>
                      <a:pt x="319" y="181"/>
                    </a:cubicBezTo>
                    <a:cubicBezTo>
                      <a:pt x="305" y="198"/>
                      <a:pt x="286" y="219"/>
                      <a:pt x="244" y="241"/>
                    </a:cubicBezTo>
                    <a:cubicBezTo>
                      <a:pt x="203" y="263"/>
                      <a:pt x="190" y="259"/>
                      <a:pt x="161" y="257"/>
                    </a:cubicBezTo>
                    <a:cubicBezTo>
                      <a:pt x="133" y="256"/>
                      <a:pt x="135" y="269"/>
                      <a:pt x="131" y="280"/>
                    </a:cubicBezTo>
                    <a:cubicBezTo>
                      <a:pt x="126" y="291"/>
                      <a:pt x="122" y="300"/>
                      <a:pt x="87" y="307"/>
                    </a:cubicBezTo>
                    <a:cubicBezTo>
                      <a:pt x="67" y="312"/>
                      <a:pt x="54" y="333"/>
                      <a:pt x="46" y="350"/>
                    </a:cubicBezTo>
                    <a:cubicBezTo>
                      <a:pt x="60" y="353"/>
                      <a:pt x="74" y="356"/>
                      <a:pt x="83" y="363"/>
                    </a:cubicBezTo>
                    <a:cubicBezTo>
                      <a:pt x="109" y="385"/>
                      <a:pt x="122" y="415"/>
                      <a:pt x="113" y="433"/>
                    </a:cubicBezTo>
                    <a:cubicBezTo>
                      <a:pt x="105" y="452"/>
                      <a:pt x="148" y="489"/>
                      <a:pt x="144" y="537"/>
                    </a:cubicBezTo>
                    <a:cubicBezTo>
                      <a:pt x="139" y="585"/>
                      <a:pt x="87" y="611"/>
                      <a:pt x="43" y="648"/>
                    </a:cubicBezTo>
                    <a:cubicBezTo>
                      <a:pt x="0" y="686"/>
                      <a:pt x="17" y="730"/>
                      <a:pt x="48" y="771"/>
                    </a:cubicBezTo>
                    <a:cubicBezTo>
                      <a:pt x="78" y="812"/>
                      <a:pt x="96" y="800"/>
                      <a:pt x="96" y="834"/>
                    </a:cubicBezTo>
                    <a:cubicBezTo>
                      <a:pt x="96" y="867"/>
                      <a:pt x="109" y="875"/>
                      <a:pt x="109" y="912"/>
                    </a:cubicBezTo>
                    <a:cubicBezTo>
                      <a:pt x="109" y="949"/>
                      <a:pt x="153" y="952"/>
                      <a:pt x="174" y="975"/>
                    </a:cubicBezTo>
                    <a:cubicBezTo>
                      <a:pt x="196" y="997"/>
                      <a:pt x="192" y="1019"/>
                      <a:pt x="218" y="1041"/>
                    </a:cubicBezTo>
                    <a:cubicBezTo>
                      <a:pt x="244" y="1064"/>
                      <a:pt x="240" y="1060"/>
                      <a:pt x="192" y="1093"/>
                    </a:cubicBezTo>
                    <a:cubicBezTo>
                      <a:pt x="144" y="1127"/>
                      <a:pt x="174" y="1145"/>
                      <a:pt x="170" y="1186"/>
                    </a:cubicBezTo>
                    <a:cubicBezTo>
                      <a:pt x="166" y="1227"/>
                      <a:pt x="196" y="1253"/>
                      <a:pt x="209" y="1275"/>
                    </a:cubicBezTo>
                    <a:cubicBezTo>
                      <a:pt x="222" y="1297"/>
                      <a:pt x="266" y="1290"/>
                      <a:pt x="305" y="1267"/>
                    </a:cubicBezTo>
                    <a:cubicBezTo>
                      <a:pt x="345" y="1245"/>
                      <a:pt x="349" y="1245"/>
                      <a:pt x="367" y="1256"/>
                    </a:cubicBezTo>
                    <a:cubicBezTo>
                      <a:pt x="384" y="1267"/>
                      <a:pt x="393" y="1282"/>
                      <a:pt x="388" y="1304"/>
                    </a:cubicBezTo>
                    <a:cubicBezTo>
                      <a:pt x="384" y="1327"/>
                      <a:pt x="358" y="1345"/>
                      <a:pt x="310" y="1371"/>
                    </a:cubicBezTo>
                    <a:cubicBezTo>
                      <a:pt x="262" y="1397"/>
                      <a:pt x="271" y="1431"/>
                      <a:pt x="305" y="1460"/>
                    </a:cubicBezTo>
                    <a:cubicBezTo>
                      <a:pt x="340" y="1490"/>
                      <a:pt x="388" y="1464"/>
                      <a:pt x="432" y="1431"/>
                    </a:cubicBezTo>
                    <a:cubicBezTo>
                      <a:pt x="476" y="1397"/>
                      <a:pt x="528" y="1408"/>
                      <a:pt x="563" y="1379"/>
                    </a:cubicBezTo>
                    <a:cubicBezTo>
                      <a:pt x="598" y="1349"/>
                      <a:pt x="629" y="1405"/>
                      <a:pt x="664" y="1419"/>
                    </a:cubicBezTo>
                    <a:cubicBezTo>
                      <a:pt x="699" y="1434"/>
                      <a:pt x="672" y="1356"/>
                      <a:pt x="685" y="1327"/>
                    </a:cubicBezTo>
                    <a:cubicBezTo>
                      <a:pt x="688" y="1322"/>
                      <a:pt x="692" y="1319"/>
                      <a:pt x="697" y="1317"/>
                    </a:cubicBezTo>
                    <a:cubicBezTo>
                      <a:pt x="687" y="1301"/>
                      <a:pt x="676" y="1281"/>
                      <a:pt x="681" y="1269"/>
                    </a:cubicBezTo>
                    <a:cubicBezTo>
                      <a:pt x="690" y="1249"/>
                      <a:pt x="703" y="1236"/>
                      <a:pt x="705" y="1212"/>
                    </a:cubicBezTo>
                    <a:cubicBezTo>
                      <a:pt x="707" y="1188"/>
                      <a:pt x="699" y="1151"/>
                      <a:pt x="716" y="1130"/>
                    </a:cubicBezTo>
                    <a:cubicBezTo>
                      <a:pt x="734" y="1110"/>
                      <a:pt x="734" y="1097"/>
                      <a:pt x="742" y="1082"/>
                    </a:cubicBezTo>
                    <a:cubicBezTo>
                      <a:pt x="751" y="1067"/>
                      <a:pt x="764" y="1062"/>
                      <a:pt x="779" y="1045"/>
                    </a:cubicBezTo>
                    <a:cubicBezTo>
                      <a:pt x="795" y="1028"/>
                      <a:pt x="793" y="1030"/>
                      <a:pt x="786" y="1006"/>
                    </a:cubicBezTo>
                    <a:cubicBezTo>
                      <a:pt x="779" y="982"/>
                      <a:pt x="760" y="967"/>
                      <a:pt x="782" y="951"/>
                    </a:cubicBezTo>
                    <a:cubicBezTo>
                      <a:pt x="803" y="934"/>
                      <a:pt x="834" y="921"/>
                      <a:pt x="801" y="891"/>
                    </a:cubicBezTo>
                    <a:cubicBezTo>
                      <a:pt x="768" y="862"/>
                      <a:pt x="768" y="808"/>
                      <a:pt x="793" y="795"/>
                    </a:cubicBezTo>
                    <a:cubicBezTo>
                      <a:pt x="817" y="782"/>
                      <a:pt x="871" y="789"/>
                      <a:pt x="893" y="743"/>
                    </a:cubicBezTo>
                    <a:cubicBezTo>
                      <a:pt x="915" y="697"/>
                      <a:pt x="921" y="678"/>
                      <a:pt x="910" y="635"/>
                    </a:cubicBezTo>
                    <a:cubicBezTo>
                      <a:pt x="900" y="593"/>
                      <a:pt x="891" y="569"/>
                      <a:pt x="913" y="548"/>
                    </a:cubicBezTo>
                    <a:cubicBezTo>
                      <a:pt x="934" y="528"/>
                      <a:pt x="928" y="524"/>
                      <a:pt x="978" y="528"/>
                    </a:cubicBezTo>
                    <a:cubicBezTo>
                      <a:pt x="1028" y="532"/>
                      <a:pt x="996" y="537"/>
                      <a:pt x="1028" y="532"/>
                    </a:cubicBezTo>
                    <a:cubicBezTo>
                      <a:pt x="1061" y="526"/>
                      <a:pt x="1068" y="522"/>
                      <a:pt x="1072" y="504"/>
                    </a:cubicBezTo>
                    <a:cubicBezTo>
                      <a:pt x="1076" y="485"/>
                      <a:pt x="1072" y="484"/>
                      <a:pt x="1100" y="482"/>
                    </a:cubicBezTo>
                    <a:cubicBezTo>
                      <a:pt x="1129" y="480"/>
                      <a:pt x="1164" y="465"/>
                      <a:pt x="1177" y="448"/>
                    </a:cubicBezTo>
                    <a:cubicBezTo>
                      <a:pt x="1190" y="432"/>
                      <a:pt x="1192" y="421"/>
                      <a:pt x="1194" y="404"/>
                    </a:cubicBezTo>
                    <a:cubicBezTo>
                      <a:pt x="1197" y="387"/>
                      <a:pt x="1227" y="380"/>
                      <a:pt x="1201" y="34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0" name="Freeform 23">
                <a:extLst>
                  <a:ext uri="{FF2B5EF4-FFF2-40B4-BE49-F238E27FC236}">
                    <a16:creationId xmlns:a16="http://schemas.microsoft.com/office/drawing/2014/main" id="{CF763033-6B37-1645-AB13-7BE1BDAAC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9" y="2533"/>
                <a:ext cx="896" cy="494"/>
              </a:xfrm>
              <a:custGeom>
                <a:avLst/>
                <a:gdLst>
                  <a:gd name="T0" fmla="*/ 1488 w 1935"/>
                  <a:gd name="T1" fmla="*/ 922 h 1066"/>
                  <a:gd name="T2" fmla="*/ 1601 w 1935"/>
                  <a:gd name="T3" fmla="*/ 883 h 1066"/>
                  <a:gd name="T4" fmla="*/ 1711 w 1935"/>
                  <a:gd name="T5" fmla="*/ 799 h 1066"/>
                  <a:gd name="T6" fmla="*/ 1804 w 1935"/>
                  <a:gd name="T7" fmla="*/ 744 h 1066"/>
                  <a:gd name="T8" fmla="*/ 1911 w 1935"/>
                  <a:gd name="T9" fmla="*/ 755 h 1066"/>
                  <a:gd name="T10" fmla="*/ 1931 w 1935"/>
                  <a:gd name="T11" fmla="*/ 731 h 1066"/>
                  <a:gd name="T12" fmla="*/ 1846 w 1935"/>
                  <a:gd name="T13" fmla="*/ 575 h 1066"/>
                  <a:gd name="T14" fmla="*/ 1835 w 1935"/>
                  <a:gd name="T15" fmla="*/ 431 h 1066"/>
                  <a:gd name="T16" fmla="*/ 1753 w 1935"/>
                  <a:gd name="T17" fmla="*/ 402 h 1066"/>
                  <a:gd name="T18" fmla="*/ 1671 w 1935"/>
                  <a:gd name="T19" fmla="*/ 360 h 1066"/>
                  <a:gd name="T20" fmla="*/ 1609 w 1935"/>
                  <a:gd name="T21" fmla="*/ 338 h 1066"/>
                  <a:gd name="T22" fmla="*/ 1498 w 1935"/>
                  <a:gd name="T23" fmla="*/ 345 h 1066"/>
                  <a:gd name="T24" fmla="*/ 1374 w 1935"/>
                  <a:gd name="T25" fmla="*/ 296 h 1066"/>
                  <a:gd name="T26" fmla="*/ 1276 w 1935"/>
                  <a:gd name="T27" fmla="*/ 242 h 1066"/>
                  <a:gd name="T28" fmla="*/ 1244 w 1935"/>
                  <a:gd name="T29" fmla="*/ 156 h 1066"/>
                  <a:gd name="T30" fmla="*/ 1151 w 1935"/>
                  <a:gd name="T31" fmla="*/ 181 h 1066"/>
                  <a:gd name="T32" fmla="*/ 1041 w 1935"/>
                  <a:gd name="T33" fmla="*/ 192 h 1066"/>
                  <a:gd name="T34" fmla="*/ 843 w 1935"/>
                  <a:gd name="T35" fmla="*/ 187 h 1066"/>
                  <a:gd name="T36" fmla="*/ 675 w 1935"/>
                  <a:gd name="T37" fmla="*/ 103 h 1066"/>
                  <a:gd name="T38" fmla="*/ 562 w 1935"/>
                  <a:gd name="T39" fmla="*/ 19 h 1066"/>
                  <a:gd name="T40" fmla="*/ 422 w 1935"/>
                  <a:gd name="T41" fmla="*/ 47 h 1066"/>
                  <a:gd name="T42" fmla="*/ 295 w 1935"/>
                  <a:gd name="T43" fmla="*/ 27 h 1066"/>
                  <a:gd name="T44" fmla="*/ 282 w 1935"/>
                  <a:gd name="T45" fmla="*/ 71 h 1066"/>
                  <a:gd name="T46" fmla="*/ 374 w 1935"/>
                  <a:gd name="T47" fmla="*/ 121 h 1066"/>
                  <a:gd name="T48" fmla="*/ 308 w 1935"/>
                  <a:gd name="T49" fmla="*/ 197 h 1066"/>
                  <a:gd name="T50" fmla="*/ 258 w 1935"/>
                  <a:gd name="T51" fmla="*/ 286 h 1066"/>
                  <a:gd name="T52" fmla="*/ 293 w 1935"/>
                  <a:gd name="T53" fmla="*/ 379 h 1066"/>
                  <a:gd name="T54" fmla="*/ 380 w 1935"/>
                  <a:gd name="T55" fmla="*/ 433 h 1066"/>
                  <a:gd name="T56" fmla="*/ 443 w 1935"/>
                  <a:gd name="T57" fmla="*/ 592 h 1066"/>
                  <a:gd name="T58" fmla="*/ 315 w 1935"/>
                  <a:gd name="T59" fmla="*/ 670 h 1066"/>
                  <a:gd name="T60" fmla="*/ 138 w 1935"/>
                  <a:gd name="T61" fmla="*/ 711 h 1066"/>
                  <a:gd name="T62" fmla="*/ 36 w 1935"/>
                  <a:gd name="T63" fmla="*/ 747 h 1066"/>
                  <a:gd name="T64" fmla="*/ 66 w 1935"/>
                  <a:gd name="T65" fmla="*/ 831 h 1066"/>
                  <a:gd name="T66" fmla="*/ 135 w 1935"/>
                  <a:gd name="T67" fmla="*/ 942 h 1066"/>
                  <a:gd name="T68" fmla="*/ 207 w 1935"/>
                  <a:gd name="T69" fmla="*/ 1034 h 1066"/>
                  <a:gd name="T70" fmla="*/ 291 w 1935"/>
                  <a:gd name="T71" fmla="*/ 972 h 1066"/>
                  <a:gd name="T72" fmla="*/ 479 w 1935"/>
                  <a:gd name="T73" fmla="*/ 924 h 1066"/>
                  <a:gd name="T74" fmla="*/ 544 w 1935"/>
                  <a:gd name="T75" fmla="*/ 838 h 1066"/>
                  <a:gd name="T76" fmla="*/ 741 w 1935"/>
                  <a:gd name="T77" fmla="*/ 820 h 1066"/>
                  <a:gd name="T78" fmla="*/ 955 w 1935"/>
                  <a:gd name="T79" fmla="*/ 879 h 1066"/>
                  <a:gd name="T80" fmla="*/ 1134 w 1935"/>
                  <a:gd name="T81" fmla="*/ 823 h 1066"/>
                  <a:gd name="T82" fmla="*/ 1195 w 1935"/>
                  <a:gd name="T83" fmla="*/ 909 h 1066"/>
                  <a:gd name="T84" fmla="*/ 1330 w 1935"/>
                  <a:gd name="T85" fmla="*/ 842 h 1066"/>
                  <a:gd name="T86" fmla="*/ 1403 w 1935"/>
                  <a:gd name="T87" fmla="*/ 992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35" h="1066">
                    <a:moveTo>
                      <a:pt x="1444" y="949"/>
                    </a:moveTo>
                    <a:cubicBezTo>
                      <a:pt x="1479" y="942"/>
                      <a:pt x="1483" y="933"/>
                      <a:pt x="1488" y="922"/>
                    </a:cubicBezTo>
                    <a:cubicBezTo>
                      <a:pt x="1492" y="911"/>
                      <a:pt x="1490" y="898"/>
                      <a:pt x="1518" y="899"/>
                    </a:cubicBezTo>
                    <a:cubicBezTo>
                      <a:pt x="1547" y="901"/>
                      <a:pt x="1560" y="905"/>
                      <a:pt x="1601" y="883"/>
                    </a:cubicBezTo>
                    <a:cubicBezTo>
                      <a:pt x="1643" y="861"/>
                      <a:pt x="1662" y="840"/>
                      <a:pt x="1676" y="823"/>
                    </a:cubicBezTo>
                    <a:cubicBezTo>
                      <a:pt x="1689" y="807"/>
                      <a:pt x="1671" y="799"/>
                      <a:pt x="1711" y="799"/>
                    </a:cubicBezTo>
                    <a:cubicBezTo>
                      <a:pt x="1750" y="799"/>
                      <a:pt x="1763" y="788"/>
                      <a:pt x="1765" y="768"/>
                    </a:cubicBezTo>
                    <a:cubicBezTo>
                      <a:pt x="1767" y="747"/>
                      <a:pt x="1769" y="744"/>
                      <a:pt x="1804" y="744"/>
                    </a:cubicBezTo>
                    <a:cubicBezTo>
                      <a:pt x="1839" y="744"/>
                      <a:pt x="1850" y="747"/>
                      <a:pt x="1861" y="762"/>
                    </a:cubicBezTo>
                    <a:cubicBezTo>
                      <a:pt x="1872" y="777"/>
                      <a:pt x="1894" y="770"/>
                      <a:pt x="1911" y="755"/>
                    </a:cubicBezTo>
                    <a:cubicBezTo>
                      <a:pt x="1920" y="748"/>
                      <a:pt x="1928" y="742"/>
                      <a:pt x="1935" y="734"/>
                    </a:cubicBezTo>
                    <a:cubicBezTo>
                      <a:pt x="1934" y="733"/>
                      <a:pt x="1932" y="732"/>
                      <a:pt x="1931" y="731"/>
                    </a:cubicBezTo>
                    <a:cubicBezTo>
                      <a:pt x="1911" y="709"/>
                      <a:pt x="1918" y="690"/>
                      <a:pt x="1896" y="660"/>
                    </a:cubicBezTo>
                    <a:cubicBezTo>
                      <a:pt x="1874" y="631"/>
                      <a:pt x="1842" y="620"/>
                      <a:pt x="1846" y="575"/>
                    </a:cubicBezTo>
                    <a:cubicBezTo>
                      <a:pt x="1850" y="531"/>
                      <a:pt x="1804" y="512"/>
                      <a:pt x="1828" y="490"/>
                    </a:cubicBezTo>
                    <a:cubicBezTo>
                      <a:pt x="1852" y="468"/>
                      <a:pt x="1870" y="453"/>
                      <a:pt x="1835" y="431"/>
                    </a:cubicBezTo>
                    <a:cubicBezTo>
                      <a:pt x="1800" y="408"/>
                      <a:pt x="1813" y="420"/>
                      <a:pt x="1787" y="408"/>
                    </a:cubicBezTo>
                    <a:cubicBezTo>
                      <a:pt x="1761" y="396"/>
                      <a:pt x="1769" y="395"/>
                      <a:pt x="1753" y="402"/>
                    </a:cubicBezTo>
                    <a:cubicBezTo>
                      <a:pt x="1737" y="408"/>
                      <a:pt x="1729" y="415"/>
                      <a:pt x="1714" y="398"/>
                    </a:cubicBezTo>
                    <a:cubicBezTo>
                      <a:pt x="1698" y="381"/>
                      <a:pt x="1685" y="358"/>
                      <a:pt x="1671" y="360"/>
                    </a:cubicBezTo>
                    <a:cubicBezTo>
                      <a:pt x="1657" y="362"/>
                      <a:pt x="1650" y="354"/>
                      <a:pt x="1644" y="345"/>
                    </a:cubicBezTo>
                    <a:cubicBezTo>
                      <a:pt x="1637" y="337"/>
                      <a:pt x="1626" y="316"/>
                      <a:pt x="1609" y="338"/>
                    </a:cubicBezTo>
                    <a:cubicBezTo>
                      <a:pt x="1591" y="360"/>
                      <a:pt x="1579" y="359"/>
                      <a:pt x="1562" y="361"/>
                    </a:cubicBezTo>
                    <a:cubicBezTo>
                      <a:pt x="1545" y="363"/>
                      <a:pt x="1512" y="358"/>
                      <a:pt x="1498" y="345"/>
                    </a:cubicBezTo>
                    <a:cubicBezTo>
                      <a:pt x="1483" y="332"/>
                      <a:pt x="1447" y="281"/>
                      <a:pt x="1421" y="277"/>
                    </a:cubicBezTo>
                    <a:cubicBezTo>
                      <a:pt x="1395" y="272"/>
                      <a:pt x="1398" y="285"/>
                      <a:pt x="1374" y="296"/>
                    </a:cubicBezTo>
                    <a:cubicBezTo>
                      <a:pt x="1350" y="307"/>
                      <a:pt x="1336" y="308"/>
                      <a:pt x="1318" y="293"/>
                    </a:cubicBezTo>
                    <a:cubicBezTo>
                      <a:pt x="1301" y="279"/>
                      <a:pt x="1273" y="263"/>
                      <a:pt x="1276" y="242"/>
                    </a:cubicBezTo>
                    <a:cubicBezTo>
                      <a:pt x="1279" y="220"/>
                      <a:pt x="1285" y="212"/>
                      <a:pt x="1280" y="195"/>
                    </a:cubicBezTo>
                    <a:cubicBezTo>
                      <a:pt x="1276" y="179"/>
                      <a:pt x="1264" y="146"/>
                      <a:pt x="1244" y="156"/>
                    </a:cubicBezTo>
                    <a:cubicBezTo>
                      <a:pt x="1225" y="166"/>
                      <a:pt x="1228" y="197"/>
                      <a:pt x="1196" y="204"/>
                    </a:cubicBezTo>
                    <a:cubicBezTo>
                      <a:pt x="1164" y="210"/>
                      <a:pt x="1164" y="190"/>
                      <a:pt x="1151" y="181"/>
                    </a:cubicBezTo>
                    <a:cubicBezTo>
                      <a:pt x="1138" y="173"/>
                      <a:pt x="1126" y="169"/>
                      <a:pt x="1101" y="172"/>
                    </a:cubicBezTo>
                    <a:cubicBezTo>
                      <a:pt x="1076" y="175"/>
                      <a:pt x="1065" y="182"/>
                      <a:pt x="1041" y="192"/>
                    </a:cubicBezTo>
                    <a:cubicBezTo>
                      <a:pt x="1017" y="203"/>
                      <a:pt x="970" y="210"/>
                      <a:pt x="933" y="205"/>
                    </a:cubicBezTo>
                    <a:cubicBezTo>
                      <a:pt x="896" y="201"/>
                      <a:pt x="893" y="203"/>
                      <a:pt x="843" y="187"/>
                    </a:cubicBezTo>
                    <a:cubicBezTo>
                      <a:pt x="794" y="171"/>
                      <a:pt x="791" y="159"/>
                      <a:pt x="768" y="157"/>
                    </a:cubicBezTo>
                    <a:cubicBezTo>
                      <a:pt x="745" y="155"/>
                      <a:pt x="693" y="127"/>
                      <a:pt x="675" y="103"/>
                    </a:cubicBezTo>
                    <a:cubicBezTo>
                      <a:pt x="660" y="84"/>
                      <a:pt x="619" y="27"/>
                      <a:pt x="580" y="0"/>
                    </a:cubicBezTo>
                    <a:cubicBezTo>
                      <a:pt x="575" y="6"/>
                      <a:pt x="568" y="12"/>
                      <a:pt x="562" y="19"/>
                    </a:cubicBezTo>
                    <a:cubicBezTo>
                      <a:pt x="540" y="41"/>
                      <a:pt x="540" y="53"/>
                      <a:pt x="498" y="34"/>
                    </a:cubicBezTo>
                    <a:cubicBezTo>
                      <a:pt x="457" y="15"/>
                      <a:pt x="455" y="47"/>
                      <a:pt x="422" y="47"/>
                    </a:cubicBezTo>
                    <a:cubicBezTo>
                      <a:pt x="389" y="47"/>
                      <a:pt x="385" y="47"/>
                      <a:pt x="378" y="30"/>
                    </a:cubicBezTo>
                    <a:cubicBezTo>
                      <a:pt x="372" y="14"/>
                      <a:pt x="356" y="34"/>
                      <a:pt x="295" y="27"/>
                    </a:cubicBezTo>
                    <a:cubicBezTo>
                      <a:pt x="234" y="19"/>
                      <a:pt x="243" y="41"/>
                      <a:pt x="243" y="53"/>
                    </a:cubicBezTo>
                    <a:cubicBezTo>
                      <a:pt x="243" y="64"/>
                      <a:pt x="256" y="71"/>
                      <a:pt x="282" y="71"/>
                    </a:cubicBezTo>
                    <a:cubicBezTo>
                      <a:pt x="308" y="71"/>
                      <a:pt x="306" y="88"/>
                      <a:pt x="304" y="106"/>
                    </a:cubicBezTo>
                    <a:cubicBezTo>
                      <a:pt x="302" y="125"/>
                      <a:pt x="343" y="119"/>
                      <a:pt x="374" y="121"/>
                    </a:cubicBezTo>
                    <a:cubicBezTo>
                      <a:pt x="404" y="123"/>
                      <a:pt x="391" y="156"/>
                      <a:pt x="389" y="179"/>
                    </a:cubicBezTo>
                    <a:cubicBezTo>
                      <a:pt x="387" y="201"/>
                      <a:pt x="343" y="199"/>
                      <a:pt x="308" y="197"/>
                    </a:cubicBezTo>
                    <a:cubicBezTo>
                      <a:pt x="273" y="195"/>
                      <a:pt x="276" y="223"/>
                      <a:pt x="260" y="243"/>
                    </a:cubicBezTo>
                    <a:cubicBezTo>
                      <a:pt x="245" y="264"/>
                      <a:pt x="238" y="271"/>
                      <a:pt x="258" y="286"/>
                    </a:cubicBezTo>
                    <a:cubicBezTo>
                      <a:pt x="278" y="301"/>
                      <a:pt x="293" y="318"/>
                      <a:pt x="300" y="336"/>
                    </a:cubicBezTo>
                    <a:cubicBezTo>
                      <a:pt x="303" y="345"/>
                      <a:pt x="298" y="363"/>
                      <a:pt x="293" y="379"/>
                    </a:cubicBezTo>
                    <a:cubicBezTo>
                      <a:pt x="323" y="376"/>
                      <a:pt x="354" y="385"/>
                      <a:pt x="377" y="383"/>
                    </a:cubicBezTo>
                    <a:cubicBezTo>
                      <a:pt x="407" y="381"/>
                      <a:pt x="384" y="414"/>
                      <a:pt x="380" y="433"/>
                    </a:cubicBezTo>
                    <a:cubicBezTo>
                      <a:pt x="377" y="453"/>
                      <a:pt x="410" y="461"/>
                      <a:pt x="426" y="492"/>
                    </a:cubicBezTo>
                    <a:cubicBezTo>
                      <a:pt x="443" y="522"/>
                      <a:pt x="443" y="556"/>
                      <a:pt x="443" y="592"/>
                    </a:cubicBezTo>
                    <a:cubicBezTo>
                      <a:pt x="443" y="628"/>
                      <a:pt x="407" y="631"/>
                      <a:pt x="390" y="620"/>
                    </a:cubicBezTo>
                    <a:cubicBezTo>
                      <a:pt x="374" y="608"/>
                      <a:pt x="331" y="650"/>
                      <a:pt x="315" y="670"/>
                    </a:cubicBezTo>
                    <a:cubicBezTo>
                      <a:pt x="298" y="689"/>
                      <a:pt x="249" y="703"/>
                      <a:pt x="226" y="703"/>
                    </a:cubicBezTo>
                    <a:cubicBezTo>
                      <a:pt x="203" y="703"/>
                      <a:pt x="171" y="703"/>
                      <a:pt x="138" y="711"/>
                    </a:cubicBezTo>
                    <a:cubicBezTo>
                      <a:pt x="105" y="720"/>
                      <a:pt x="89" y="722"/>
                      <a:pt x="89" y="722"/>
                    </a:cubicBezTo>
                    <a:cubicBezTo>
                      <a:pt x="89" y="722"/>
                      <a:pt x="72" y="725"/>
                      <a:pt x="36" y="747"/>
                    </a:cubicBezTo>
                    <a:cubicBezTo>
                      <a:pt x="0" y="770"/>
                      <a:pt x="40" y="781"/>
                      <a:pt x="66" y="789"/>
                    </a:cubicBezTo>
                    <a:cubicBezTo>
                      <a:pt x="92" y="797"/>
                      <a:pt x="69" y="809"/>
                      <a:pt x="66" y="831"/>
                    </a:cubicBezTo>
                    <a:cubicBezTo>
                      <a:pt x="63" y="853"/>
                      <a:pt x="66" y="878"/>
                      <a:pt x="82" y="898"/>
                    </a:cubicBezTo>
                    <a:cubicBezTo>
                      <a:pt x="99" y="917"/>
                      <a:pt x="99" y="923"/>
                      <a:pt x="135" y="942"/>
                    </a:cubicBezTo>
                    <a:cubicBezTo>
                      <a:pt x="171" y="962"/>
                      <a:pt x="158" y="945"/>
                      <a:pt x="154" y="975"/>
                    </a:cubicBezTo>
                    <a:cubicBezTo>
                      <a:pt x="151" y="1006"/>
                      <a:pt x="207" y="1034"/>
                      <a:pt x="207" y="1034"/>
                    </a:cubicBezTo>
                    <a:cubicBezTo>
                      <a:pt x="261" y="1066"/>
                      <a:pt x="261" y="1066"/>
                      <a:pt x="261" y="1066"/>
                    </a:cubicBezTo>
                    <a:cubicBezTo>
                      <a:pt x="263" y="1024"/>
                      <a:pt x="275" y="1005"/>
                      <a:pt x="291" y="972"/>
                    </a:cubicBezTo>
                    <a:cubicBezTo>
                      <a:pt x="308" y="935"/>
                      <a:pt x="361" y="916"/>
                      <a:pt x="400" y="898"/>
                    </a:cubicBezTo>
                    <a:cubicBezTo>
                      <a:pt x="439" y="879"/>
                      <a:pt x="457" y="942"/>
                      <a:pt x="479" y="924"/>
                    </a:cubicBezTo>
                    <a:cubicBezTo>
                      <a:pt x="501" y="905"/>
                      <a:pt x="514" y="927"/>
                      <a:pt x="562" y="931"/>
                    </a:cubicBezTo>
                    <a:cubicBezTo>
                      <a:pt x="610" y="935"/>
                      <a:pt x="575" y="868"/>
                      <a:pt x="544" y="838"/>
                    </a:cubicBezTo>
                    <a:cubicBezTo>
                      <a:pt x="514" y="809"/>
                      <a:pt x="597" y="798"/>
                      <a:pt x="636" y="798"/>
                    </a:cubicBezTo>
                    <a:cubicBezTo>
                      <a:pt x="675" y="798"/>
                      <a:pt x="715" y="805"/>
                      <a:pt x="741" y="820"/>
                    </a:cubicBezTo>
                    <a:cubicBezTo>
                      <a:pt x="767" y="835"/>
                      <a:pt x="802" y="838"/>
                      <a:pt x="872" y="827"/>
                    </a:cubicBezTo>
                    <a:cubicBezTo>
                      <a:pt x="942" y="816"/>
                      <a:pt x="924" y="849"/>
                      <a:pt x="955" y="879"/>
                    </a:cubicBezTo>
                    <a:cubicBezTo>
                      <a:pt x="985" y="909"/>
                      <a:pt x="1016" y="894"/>
                      <a:pt x="1064" y="875"/>
                    </a:cubicBezTo>
                    <a:cubicBezTo>
                      <a:pt x="1112" y="857"/>
                      <a:pt x="1103" y="835"/>
                      <a:pt x="1134" y="823"/>
                    </a:cubicBezTo>
                    <a:cubicBezTo>
                      <a:pt x="1164" y="812"/>
                      <a:pt x="1173" y="846"/>
                      <a:pt x="1156" y="857"/>
                    </a:cubicBezTo>
                    <a:cubicBezTo>
                      <a:pt x="1138" y="868"/>
                      <a:pt x="1151" y="886"/>
                      <a:pt x="1195" y="909"/>
                    </a:cubicBezTo>
                    <a:cubicBezTo>
                      <a:pt x="1239" y="931"/>
                      <a:pt x="1226" y="879"/>
                      <a:pt x="1256" y="846"/>
                    </a:cubicBezTo>
                    <a:cubicBezTo>
                      <a:pt x="1287" y="812"/>
                      <a:pt x="1291" y="820"/>
                      <a:pt x="1330" y="842"/>
                    </a:cubicBezTo>
                    <a:cubicBezTo>
                      <a:pt x="1370" y="864"/>
                      <a:pt x="1339" y="890"/>
                      <a:pt x="1339" y="946"/>
                    </a:cubicBezTo>
                    <a:cubicBezTo>
                      <a:pt x="1339" y="983"/>
                      <a:pt x="1373" y="987"/>
                      <a:pt x="1403" y="992"/>
                    </a:cubicBezTo>
                    <a:cubicBezTo>
                      <a:pt x="1411" y="975"/>
                      <a:pt x="1424" y="954"/>
                      <a:pt x="1444" y="94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1" name="Freeform 24">
                <a:extLst>
                  <a:ext uri="{FF2B5EF4-FFF2-40B4-BE49-F238E27FC236}">
                    <a16:creationId xmlns:a16="http://schemas.microsoft.com/office/drawing/2014/main" id="{8D80DA93-B666-DA4A-A5F2-3FFA84531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2997"/>
                <a:ext cx="504" cy="574"/>
              </a:xfrm>
              <a:custGeom>
                <a:avLst/>
                <a:gdLst>
                  <a:gd name="T0" fmla="*/ 1034 w 1088"/>
                  <a:gd name="T1" fmla="*/ 190 h 1239"/>
                  <a:gd name="T2" fmla="*/ 958 w 1088"/>
                  <a:gd name="T3" fmla="*/ 203 h 1239"/>
                  <a:gd name="T4" fmla="*/ 901 w 1088"/>
                  <a:gd name="T5" fmla="*/ 215 h 1239"/>
                  <a:gd name="T6" fmla="*/ 854 w 1088"/>
                  <a:gd name="T7" fmla="*/ 167 h 1239"/>
                  <a:gd name="T8" fmla="*/ 806 w 1088"/>
                  <a:gd name="T9" fmla="*/ 176 h 1239"/>
                  <a:gd name="T10" fmla="*/ 765 w 1088"/>
                  <a:gd name="T11" fmla="*/ 212 h 1239"/>
                  <a:gd name="T12" fmla="*/ 698 w 1088"/>
                  <a:gd name="T13" fmla="*/ 207 h 1239"/>
                  <a:gd name="T14" fmla="*/ 662 w 1088"/>
                  <a:gd name="T15" fmla="*/ 158 h 1239"/>
                  <a:gd name="T16" fmla="*/ 619 w 1088"/>
                  <a:gd name="T17" fmla="*/ 101 h 1239"/>
                  <a:gd name="T18" fmla="*/ 614 w 1088"/>
                  <a:gd name="T19" fmla="*/ 35 h 1239"/>
                  <a:gd name="T20" fmla="*/ 560 w 1088"/>
                  <a:gd name="T21" fmla="*/ 30 h 1239"/>
                  <a:gd name="T22" fmla="*/ 524 w 1088"/>
                  <a:gd name="T23" fmla="*/ 33 h 1239"/>
                  <a:gd name="T24" fmla="*/ 518 w 1088"/>
                  <a:gd name="T25" fmla="*/ 44 h 1239"/>
                  <a:gd name="T26" fmla="*/ 501 w 1088"/>
                  <a:gd name="T27" fmla="*/ 88 h 1239"/>
                  <a:gd name="T28" fmla="*/ 424 w 1088"/>
                  <a:gd name="T29" fmla="*/ 122 h 1239"/>
                  <a:gd name="T30" fmla="*/ 396 w 1088"/>
                  <a:gd name="T31" fmla="*/ 144 h 1239"/>
                  <a:gd name="T32" fmla="*/ 352 w 1088"/>
                  <a:gd name="T33" fmla="*/ 172 h 1239"/>
                  <a:gd name="T34" fmla="*/ 302 w 1088"/>
                  <a:gd name="T35" fmla="*/ 168 h 1239"/>
                  <a:gd name="T36" fmla="*/ 237 w 1088"/>
                  <a:gd name="T37" fmla="*/ 188 h 1239"/>
                  <a:gd name="T38" fmla="*/ 234 w 1088"/>
                  <a:gd name="T39" fmla="*/ 275 h 1239"/>
                  <a:gd name="T40" fmla="*/ 217 w 1088"/>
                  <a:gd name="T41" fmla="*/ 383 h 1239"/>
                  <a:gd name="T42" fmla="*/ 117 w 1088"/>
                  <a:gd name="T43" fmla="*/ 435 h 1239"/>
                  <a:gd name="T44" fmla="*/ 125 w 1088"/>
                  <a:gd name="T45" fmla="*/ 531 h 1239"/>
                  <a:gd name="T46" fmla="*/ 106 w 1088"/>
                  <a:gd name="T47" fmla="*/ 591 h 1239"/>
                  <a:gd name="T48" fmla="*/ 110 w 1088"/>
                  <a:gd name="T49" fmla="*/ 646 h 1239"/>
                  <a:gd name="T50" fmla="*/ 103 w 1088"/>
                  <a:gd name="T51" fmla="*/ 685 h 1239"/>
                  <a:gd name="T52" fmla="*/ 66 w 1088"/>
                  <a:gd name="T53" fmla="*/ 722 h 1239"/>
                  <a:gd name="T54" fmla="*/ 40 w 1088"/>
                  <a:gd name="T55" fmla="*/ 770 h 1239"/>
                  <a:gd name="T56" fmla="*/ 29 w 1088"/>
                  <a:gd name="T57" fmla="*/ 852 h 1239"/>
                  <a:gd name="T58" fmla="*/ 5 w 1088"/>
                  <a:gd name="T59" fmla="*/ 909 h 1239"/>
                  <a:gd name="T60" fmla="*/ 21 w 1088"/>
                  <a:gd name="T61" fmla="*/ 957 h 1239"/>
                  <a:gd name="T62" fmla="*/ 119 w 1088"/>
                  <a:gd name="T63" fmla="*/ 967 h 1239"/>
                  <a:gd name="T64" fmla="*/ 175 w 1088"/>
                  <a:gd name="T65" fmla="*/ 1000 h 1239"/>
                  <a:gd name="T66" fmla="*/ 245 w 1088"/>
                  <a:gd name="T67" fmla="*/ 1004 h 1239"/>
                  <a:gd name="T68" fmla="*/ 280 w 1088"/>
                  <a:gd name="T69" fmla="*/ 1037 h 1239"/>
                  <a:gd name="T70" fmla="*/ 341 w 1088"/>
                  <a:gd name="T71" fmla="*/ 1152 h 1239"/>
                  <a:gd name="T72" fmla="*/ 391 w 1088"/>
                  <a:gd name="T73" fmla="*/ 1239 h 1239"/>
                  <a:gd name="T74" fmla="*/ 438 w 1088"/>
                  <a:gd name="T75" fmla="*/ 1211 h 1239"/>
                  <a:gd name="T76" fmla="*/ 538 w 1088"/>
                  <a:gd name="T77" fmla="*/ 1145 h 1239"/>
                  <a:gd name="T78" fmla="*/ 617 w 1088"/>
                  <a:gd name="T79" fmla="*/ 1033 h 1239"/>
                  <a:gd name="T80" fmla="*/ 652 w 1088"/>
                  <a:gd name="T81" fmla="*/ 967 h 1239"/>
                  <a:gd name="T82" fmla="*/ 752 w 1088"/>
                  <a:gd name="T83" fmla="*/ 919 h 1239"/>
                  <a:gd name="T84" fmla="*/ 813 w 1088"/>
                  <a:gd name="T85" fmla="*/ 859 h 1239"/>
                  <a:gd name="T86" fmla="*/ 813 w 1088"/>
                  <a:gd name="T87" fmla="*/ 781 h 1239"/>
                  <a:gd name="T88" fmla="*/ 861 w 1088"/>
                  <a:gd name="T89" fmla="*/ 730 h 1239"/>
                  <a:gd name="T90" fmla="*/ 905 w 1088"/>
                  <a:gd name="T91" fmla="*/ 678 h 1239"/>
                  <a:gd name="T92" fmla="*/ 944 w 1088"/>
                  <a:gd name="T93" fmla="*/ 600 h 1239"/>
                  <a:gd name="T94" fmla="*/ 922 w 1088"/>
                  <a:gd name="T95" fmla="*/ 515 h 1239"/>
                  <a:gd name="T96" fmla="*/ 936 w 1088"/>
                  <a:gd name="T97" fmla="*/ 448 h 1239"/>
                  <a:gd name="T98" fmla="*/ 914 w 1088"/>
                  <a:gd name="T99" fmla="*/ 377 h 1239"/>
                  <a:gd name="T100" fmla="*/ 997 w 1088"/>
                  <a:gd name="T101" fmla="*/ 351 h 1239"/>
                  <a:gd name="T102" fmla="*/ 1062 w 1088"/>
                  <a:gd name="T103" fmla="*/ 259 h 1239"/>
                  <a:gd name="T104" fmla="*/ 1088 w 1088"/>
                  <a:gd name="T105" fmla="*/ 225 h 1239"/>
                  <a:gd name="T106" fmla="*/ 1081 w 1088"/>
                  <a:gd name="T107" fmla="*/ 224 h 1239"/>
                  <a:gd name="T108" fmla="*/ 1034 w 1088"/>
                  <a:gd name="T109" fmla="*/ 190 h 1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239">
                    <a:moveTo>
                      <a:pt x="1034" y="190"/>
                    </a:moveTo>
                    <a:cubicBezTo>
                      <a:pt x="1024" y="168"/>
                      <a:pt x="985" y="192"/>
                      <a:pt x="958" y="203"/>
                    </a:cubicBezTo>
                    <a:cubicBezTo>
                      <a:pt x="932" y="214"/>
                      <a:pt x="932" y="219"/>
                      <a:pt x="901" y="215"/>
                    </a:cubicBezTo>
                    <a:cubicBezTo>
                      <a:pt x="870" y="211"/>
                      <a:pt x="875" y="201"/>
                      <a:pt x="854" y="167"/>
                    </a:cubicBezTo>
                    <a:cubicBezTo>
                      <a:pt x="832" y="132"/>
                      <a:pt x="816" y="157"/>
                      <a:pt x="806" y="176"/>
                    </a:cubicBezTo>
                    <a:cubicBezTo>
                      <a:pt x="796" y="196"/>
                      <a:pt x="782" y="200"/>
                      <a:pt x="765" y="212"/>
                    </a:cubicBezTo>
                    <a:cubicBezTo>
                      <a:pt x="749" y="225"/>
                      <a:pt x="719" y="217"/>
                      <a:pt x="698" y="207"/>
                    </a:cubicBezTo>
                    <a:cubicBezTo>
                      <a:pt x="677" y="197"/>
                      <a:pt x="667" y="179"/>
                      <a:pt x="662" y="158"/>
                    </a:cubicBezTo>
                    <a:cubicBezTo>
                      <a:pt x="657" y="137"/>
                      <a:pt x="639" y="117"/>
                      <a:pt x="619" y="101"/>
                    </a:cubicBezTo>
                    <a:cubicBezTo>
                      <a:pt x="600" y="86"/>
                      <a:pt x="613" y="69"/>
                      <a:pt x="614" y="35"/>
                    </a:cubicBezTo>
                    <a:cubicBezTo>
                      <a:pt x="616" y="0"/>
                      <a:pt x="578" y="21"/>
                      <a:pt x="560" y="30"/>
                    </a:cubicBezTo>
                    <a:cubicBezTo>
                      <a:pt x="552" y="35"/>
                      <a:pt x="537" y="35"/>
                      <a:pt x="524" y="33"/>
                    </a:cubicBezTo>
                    <a:cubicBezTo>
                      <a:pt x="521" y="36"/>
                      <a:pt x="519" y="40"/>
                      <a:pt x="518" y="44"/>
                    </a:cubicBezTo>
                    <a:cubicBezTo>
                      <a:pt x="516" y="61"/>
                      <a:pt x="514" y="72"/>
                      <a:pt x="501" y="88"/>
                    </a:cubicBezTo>
                    <a:cubicBezTo>
                      <a:pt x="488" y="105"/>
                      <a:pt x="453" y="120"/>
                      <a:pt x="424" y="122"/>
                    </a:cubicBezTo>
                    <a:cubicBezTo>
                      <a:pt x="396" y="124"/>
                      <a:pt x="400" y="125"/>
                      <a:pt x="396" y="144"/>
                    </a:cubicBezTo>
                    <a:cubicBezTo>
                      <a:pt x="392" y="162"/>
                      <a:pt x="385" y="166"/>
                      <a:pt x="352" y="172"/>
                    </a:cubicBezTo>
                    <a:cubicBezTo>
                      <a:pt x="320" y="177"/>
                      <a:pt x="352" y="172"/>
                      <a:pt x="302" y="168"/>
                    </a:cubicBezTo>
                    <a:cubicBezTo>
                      <a:pt x="252" y="164"/>
                      <a:pt x="258" y="168"/>
                      <a:pt x="237" y="188"/>
                    </a:cubicBezTo>
                    <a:cubicBezTo>
                      <a:pt x="215" y="209"/>
                      <a:pt x="224" y="233"/>
                      <a:pt x="234" y="275"/>
                    </a:cubicBezTo>
                    <a:cubicBezTo>
                      <a:pt x="245" y="318"/>
                      <a:pt x="239" y="337"/>
                      <a:pt x="217" y="383"/>
                    </a:cubicBezTo>
                    <a:cubicBezTo>
                      <a:pt x="195" y="429"/>
                      <a:pt x="141" y="422"/>
                      <a:pt x="117" y="435"/>
                    </a:cubicBezTo>
                    <a:cubicBezTo>
                      <a:pt x="92" y="448"/>
                      <a:pt x="92" y="502"/>
                      <a:pt x="125" y="531"/>
                    </a:cubicBezTo>
                    <a:cubicBezTo>
                      <a:pt x="158" y="561"/>
                      <a:pt x="127" y="574"/>
                      <a:pt x="106" y="591"/>
                    </a:cubicBezTo>
                    <a:cubicBezTo>
                      <a:pt x="84" y="607"/>
                      <a:pt x="103" y="622"/>
                      <a:pt x="110" y="646"/>
                    </a:cubicBezTo>
                    <a:cubicBezTo>
                      <a:pt x="117" y="670"/>
                      <a:pt x="119" y="668"/>
                      <a:pt x="103" y="685"/>
                    </a:cubicBezTo>
                    <a:cubicBezTo>
                      <a:pt x="88" y="702"/>
                      <a:pt x="75" y="707"/>
                      <a:pt x="66" y="722"/>
                    </a:cubicBezTo>
                    <a:cubicBezTo>
                      <a:pt x="58" y="737"/>
                      <a:pt x="58" y="750"/>
                      <a:pt x="40" y="770"/>
                    </a:cubicBezTo>
                    <a:cubicBezTo>
                      <a:pt x="23" y="791"/>
                      <a:pt x="31" y="828"/>
                      <a:pt x="29" y="852"/>
                    </a:cubicBezTo>
                    <a:cubicBezTo>
                      <a:pt x="27" y="876"/>
                      <a:pt x="14" y="889"/>
                      <a:pt x="5" y="909"/>
                    </a:cubicBezTo>
                    <a:cubicBezTo>
                      <a:pt x="0" y="921"/>
                      <a:pt x="11" y="941"/>
                      <a:pt x="21" y="957"/>
                    </a:cubicBezTo>
                    <a:cubicBezTo>
                      <a:pt x="47" y="948"/>
                      <a:pt x="101" y="970"/>
                      <a:pt x="119" y="967"/>
                    </a:cubicBezTo>
                    <a:cubicBezTo>
                      <a:pt x="141" y="963"/>
                      <a:pt x="162" y="982"/>
                      <a:pt x="175" y="1000"/>
                    </a:cubicBezTo>
                    <a:cubicBezTo>
                      <a:pt x="189" y="1019"/>
                      <a:pt x="224" y="1022"/>
                      <a:pt x="245" y="1004"/>
                    </a:cubicBezTo>
                    <a:cubicBezTo>
                      <a:pt x="267" y="985"/>
                      <a:pt x="272" y="1008"/>
                      <a:pt x="280" y="1037"/>
                    </a:cubicBezTo>
                    <a:cubicBezTo>
                      <a:pt x="289" y="1067"/>
                      <a:pt x="346" y="1096"/>
                      <a:pt x="341" y="1152"/>
                    </a:cubicBezTo>
                    <a:cubicBezTo>
                      <a:pt x="339" y="1183"/>
                      <a:pt x="366" y="1216"/>
                      <a:pt x="391" y="1239"/>
                    </a:cubicBezTo>
                    <a:cubicBezTo>
                      <a:pt x="405" y="1229"/>
                      <a:pt x="420" y="1220"/>
                      <a:pt x="438" y="1211"/>
                    </a:cubicBezTo>
                    <a:cubicBezTo>
                      <a:pt x="490" y="1185"/>
                      <a:pt x="490" y="1189"/>
                      <a:pt x="538" y="1145"/>
                    </a:cubicBezTo>
                    <a:cubicBezTo>
                      <a:pt x="586" y="1100"/>
                      <a:pt x="608" y="1082"/>
                      <a:pt x="617" y="1033"/>
                    </a:cubicBezTo>
                    <a:cubicBezTo>
                      <a:pt x="625" y="985"/>
                      <a:pt x="582" y="978"/>
                      <a:pt x="652" y="967"/>
                    </a:cubicBezTo>
                    <a:cubicBezTo>
                      <a:pt x="721" y="956"/>
                      <a:pt x="756" y="959"/>
                      <a:pt x="752" y="919"/>
                    </a:cubicBezTo>
                    <a:cubicBezTo>
                      <a:pt x="748" y="878"/>
                      <a:pt x="813" y="889"/>
                      <a:pt x="813" y="859"/>
                    </a:cubicBezTo>
                    <a:cubicBezTo>
                      <a:pt x="813" y="830"/>
                      <a:pt x="770" y="793"/>
                      <a:pt x="813" y="781"/>
                    </a:cubicBezTo>
                    <a:cubicBezTo>
                      <a:pt x="857" y="770"/>
                      <a:pt x="866" y="770"/>
                      <a:pt x="861" y="730"/>
                    </a:cubicBezTo>
                    <a:cubicBezTo>
                      <a:pt x="857" y="689"/>
                      <a:pt x="874" y="681"/>
                      <a:pt x="905" y="678"/>
                    </a:cubicBezTo>
                    <a:cubicBezTo>
                      <a:pt x="936" y="674"/>
                      <a:pt x="944" y="637"/>
                      <a:pt x="944" y="600"/>
                    </a:cubicBezTo>
                    <a:cubicBezTo>
                      <a:pt x="944" y="563"/>
                      <a:pt x="866" y="563"/>
                      <a:pt x="922" y="515"/>
                    </a:cubicBezTo>
                    <a:cubicBezTo>
                      <a:pt x="979" y="466"/>
                      <a:pt x="962" y="474"/>
                      <a:pt x="936" y="448"/>
                    </a:cubicBezTo>
                    <a:cubicBezTo>
                      <a:pt x="909" y="422"/>
                      <a:pt x="857" y="377"/>
                      <a:pt x="914" y="377"/>
                    </a:cubicBezTo>
                    <a:cubicBezTo>
                      <a:pt x="970" y="377"/>
                      <a:pt x="970" y="400"/>
                      <a:pt x="997" y="351"/>
                    </a:cubicBezTo>
                    <a:cubicBezTo>
                      <a:pt x="1023" y="303"/>
                      <a:pt x="1049" y="285"/>
                      <a:pt x="1062" y="259"/>
                    </a:cubicBezTo>
                    <a:cubicBezTo>
                      <a:pt x="1068" y="247"/>
                      <a:pt x="1078" y="237"/>
                      <a:pt x="1088" y="225"/>
                    </a:cubicBezTo>
                    <a:cubicBezTo>
                      <a:pt x="1086" y="224"/>
                      <a:pt x="1084" y="224"/>
                      <a:pt x="1081" y="224"/>
                    </a:cubicBezTo>
                    <a:cubicBezTo>
                      <a:pt x="1062" y="221"/>
                      <a:pt x="1044" y="212"/>
                      <a:pt x="1034" y="19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2" name="Freeform 25">
                <a:extLst>
                  <a:ext uri="{FF2B5EF4-FFF2-40B4-BE49-F238E27FC236}">
                    <a16:creationId xmlns:a16="http://schemas.microsoft.com/office/drawing/2014/main" id="{646C235A-BA1C-884F-82D2-270F2746B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645"/>
                <a:ext cx="410" cy="745"/>
              </a:xfrm>
              <a:custGeom>
                <a:avLst/>
                <a:gdLst>
                  <a:gd name="T0" fmla="*/ 142 w 885"/>
                  <a:gd name="T1" fmla="*/ 1606 h 1609"/>
                  <a:gd name="T2" fmla="*/ 210 w 885"/>
                  <a:gd name="T3" fmla="*/ 1575 h 1609"/>
                  <a:gd name="T4" fmla="*/ 306 w 885"/>
                  <a:gd name="T5" fmla="*/ 1527 h 1609"/>
                  <a:gd name="T6" fmla="*/ 369 w 885"/>
                  <a:gd name="T7" fmla="*/ 1504 h 1609"/>
                  <a:gd name="T8" fmla="*/ 413 w 885"/>
                  <a:gd name="T9" fmla="*/ 1460 h 1609"/>
                  <a:gd name="T10" fmla="*/ 468 w 885"/>
                  <a:gd name="T11" fmla="*/ 1451 h 1609"/>
                  <a:gd name="T12" fmla="*/ 494 w 885"/>
                  <a:gd name="T13" fmla="*/ 1410 h 1609"/>
                  <a:gd name="T14" fmla="*/ 572 w 885"/>
                  <a:gd name="T15" fmla="*/ 1397 h 1609"/>
                  <a:gd name="T16" fmla="*/ 623 w 885"/>
                  <a:gd name="T17" fmla="*/ 1380 h 1609"/>
                  <a:gd name="T18" fmla="*/ 671 w 885"/>
                  <a:gd name="T19" fmla="*/ 1382 h 1609"/>
                  <a:gd name="T20" fmla="*/ 717 w 885"/>
                  <a:gd name="T21" fmla="*/ 1349 h 1609"/>
                  <a:gd name="T22" fmla="*/ 786 w 885"/>
                  <a:gd name="T23" fmla="*/ 1297 h 1609"/>
                  <a:gd name="T24" fmla="*/ 795 w 885"/>
                  <a:gd name="T25" fmla="*/ 1236 h 1609"/>
                  <a:gd name="T26" fmla="*/ 802 w 885"/>
                  <a:gd name="T27" fmla="*/ 1158 h 1609"/>
                  <a:gd name="T28" fmla="*/ 784 w 885"/>
                  <a:gd name="T29" fmla="*/ 1082 h 1609"/>
                  <a:gd name="T30" fmla="*/ 752 w 885"/>
                  <a:gd name="T31" fmla="*/ 1000 h 1609"/>
                  <a:gd name="T32" fmla="*/ 793 w 885"/>
                  <a:gd name="T33" fmla="*/ 939 h 1609"/>
                  <a:gd name="T34" fmla="*/ 808 w 885"/>
                  <a:gd name="T35" fmla="*/ 869 h 1609"/>
                  <a:gd name="T36" fmla="*/ 843 w 885"/>
                  <a:gd name="T37" fmla="*/ 798 h 1609"/>
                  <a:gd name="T38" fmla="*/ 821 w 885"/>
                  <a:gd name="T39" fmla="*/ 737 h 1609"/>
                  <a:gd name="T40" fmla="*/ 784 w 885"/>
                  <a:gd name="T41" fmla="*/ 687 h 1609"/>
                  <a:gd name="T42" fmla="*/ 745 w 885"/>
                  <a:gd name="T43" fmla="*/ 645 h 1609"/>
                  <a:gd name="T44" fmla="*/ 695 w 885"/>
                  <a:gd name="T45" fmla="*/ 570 h 1609"/>
                  <a:gd name="T46" fmla="*/ 734 w 885"/>
                  <a:gd name="T47" fmla="*/ 509 h 1609"/>
                  <a:gd name="T48" fmla="*/ 734 w 885"/>
                  <a:gd name="T49" fmla="*/ 463 h 1609"/>
                  <a:gd name="T50" fmla="*/ 749 w 885"/>
                  <a:gd name="T51" fmla="*/ 409 h 1609"/>
                  <a:gd name="T52" fmla="*/ 826 w 885"/>
                  <a:gd name="T53" fmla="*/ 407 h 1609"/>
                  <a:gd name="T54" fmla="*/ 861 w 885"/>
                  <a:gd name="T55" fmla="*/ 354 h 1609"/>
                  <a:gd name="T56" fmla="*/ 863 w 885"/>
                  <a:gd name="T57" fmla="*/ 287 h 1609"/>
                  <a:gd name="T58" fmla="*/ 841 w 885"/>
                  <a:gd name="T59" fmla="*/ 241 h 1609"/>
                  <a:gd name="T60" fmla="*/ 817 w 885"/>
                  <a:gd name="T61" fmla="*/ 205 h 1609"/>
                  <a:gd name="T62" fmla="*/ 743 w 885"/>
                  <a:gd name="T63" fmla="*/ 165 h 1609"/>
                  <a:gd name="T64" fmla="*/ 778 w 885"/>
                  <a:gd name="T65" fmla="*/ 131 h 1609"/>
                  <a:gd name="T66" fmla="*/ 826 w 885"/>
                  <a:gd name="T67" fmla="*/ 96 h 1609"/>
                  <a:gd name="T68" fmla="*/ 780 w 885"/>
                  <a:gd name="T69" fmla="*/ 65 h 1609"/>
                  <a:gd name="T70" fmla="*/ 740 w 885"/>
                  <a:gd name="T71" fmla="*/ 0 h 1609"/>
                  <a:gd name="T72" fmla="*/ 723 w 885"/>
                  <a:gd name="T73" fmla="*/ 66 h 1609"/>
                  <a:gd name="T74" fmla="*/ 649 w 885"/>
                  <a:gd name="T75" fmla="*/ 85 h 1609"/>
                  <a:gd name="T76" fmla="*/ 588 w 885"/>
                  <a:gd name="T77" fmla="*/ 115 h 1609"/>
                  <a:gd name="T78" fmla="*/ 531 w 885"/>
                  <a:gd name="T79" fmla="*/ 100 h 1609"/>
                  <a:gd name="T80" fmla="*/ 465 w 885"/>
                  <a:gd name="T81" fmla="*/ 159 h 1609"/>
                  <a:gd name="T82" fmla="*/ 361 w 885"/>
                  <a:gd name="T83" fmla="*/ 159 h 1609"/>
                  <a:gd name="T84" fmla="*/ 308 w 885"/>
                  <a:gd name="T85" fmla="*/ 293 h 1609"/>
                  <a:gd name="T86" fmla="*/ 256 w 885"/>
                  <a:gd name="T87" fmla="*/ 330 h 1609"/>
                  <a:gd name="T88" fmla="*/ 203 w 885"/>
                  <a:gd name="T89" fmla="*/ 333 h 1609"/>
                  <a:gd name="T90" fmla="*/ 164 w 885"/>
                  <a:gd name="T91" fmla="*/ 389 h 1609"/>
                  <a:gd name="T92" fmla="*/ 109 w 885"/>
                  <a:gd name="T93" fmla="*/ 346 h 1609"/>
                  <a:gd name="T94" fmla="*/ 151 w 885"/>
                  <a:gd name="T95" fmla="*/ 411 h 1609"/>
                  <a:gd name="T96" fmla="*/ 142 w 885"/>
                  <a:gd name="T97" fmla="*/ 478 h 1609"/>
                  <a:gd name="T98" fmla="*/ 118 w 885"/>
                  <a:gd name="T99" fmla="*/ 545 h 1609"/>
                  <a:gd name="T100" fmla="*/ 105 w 885"/>
                  <a:gd name="T101" fmla="*/ 626 h 1609"/>
                  <a:gd name="T102" fmla="*/ 40 w 885"/>
                  <a:gd name="T103" fmla="*/ 706 h 1609"/>
                  <a:gd name="T104" fmla="*/ 99 w 885"/>
                  <a:gd name="T105" fmla="*/ 832 h 1609"/>
                  <a:gd name="T106" fmla="*/ 96 w 885"/>
                  <a:gd name="T107" fmla="*/ 886 h 1609"/>
                  <a:gd name="T108" fmla="*/ 99 w 885"/>
                  <a:gd name="T109" fmla="*/ 936 h 1609"/>
                  <a:gd name="T110" fmla="*/ 59 w 885"/>
                  <a:gd name="T111" fmla="*/ 984 h 1609"/>
                  <a:gd name="T112" fmla="*/ 55 w 885"/>
                  <a:gd name="T113" fmla="*/ 1073 h 1609"/>
                  <a:gd name="T114" fmla="*/ 74 w 885"/>
                  <a:gd name="T115" fmla="*/ 1199 h 1609"/>
                  <a:gd name="T116" fmla="*/ 116 w 885"/>
                  <a:gd name="T117" fmla="*/ 1303 h 1609"/>
                  <a:gd name="T118" fmla="*/ 92 w 885"/>
                  <a:gd name="T119" fmla="*/ 1421 h 1609"/>
                  <a:gd name="T120" fmla="*/ 64 w 885"/>
                  <a:gd name="T121" fmla="*/ 1547 h 1609"/>
                  <a:gd name="T122" fmla="*/ 72 w 885"/>
                  <a:gd name="T123" fmla="*/ 1606 h 1609"/>
                  <a:gd name="T124" fmla="*/ 142 w 885"/>
                  <a:gd name="T125" fmla="*/ 1606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5" h="1609">
                    <a:moveTo>
                      <a:pt x="142" y="1606"/>
                    </a:moveTo>
                    <a:cubicBezTo>
                      <a:pt x="175" y="1603"/>
                      <a:pt x="177" y="1597"/>
                      <a:pt x="210" y="1575"/>
                    </a:cubicBezTo>
                    <a:cubicBezTo>
                      <a:pt x="243" y="1553"/>
                      <a:pt x="265" y="1523"/>
                      <a:pt x="306" y="1527"/>
                    </a:cubicBezTo>
                    <a:cubicBezTo>
                      <a:pt x="347" y="1530"/>
                      <a:pt x="358" y="1519"/>
                      <a:pt x="369" y="1504"/>
                    </a:cubicBezTo>
                    <a:cubicBezTo>
                      <a:pt x="380" y="1490"/>
                      <a:pt x="387" y="1460"/>
                      <a:pt x="413" y="1460"/>
                    </a:cubicBezTo>
                    <a:cubicBezTo>
                      <a:pt x="439" y="1460"/>
                      <a:pt x="463" y="1469"/>
                      <a:pt x="468" y="1451"/>
                    </a:cubicBezTo>
                    <a:cubicBezTo>
                      <a:pt x="472" y="1432"/>
                      <a:pt x="459" y="1408"/>
                      <a:pt x="494" y="1410"/>
                    </a:cubicBezTo>
                    <a:cubicBezTo>
                      <a:pt x="529" y="1412"/>
                      <a:pt x="553" y="1404"/>
                      <a:pt x="572" y="1397"/>
                    </a:cubicBezTo>
                    <a:cubicBezTo>
                      <a:pt x="592" y="1390"/>
                      <a:pt x="612" y="1367"/>
                      <a:pt x="623" y="1380"/>
                    </a:cubicBezTo>
                    <a:cubicBezTo>
                      <a:pt x="634" y="1393"/>
                      <a:pt x="658" y="1399"/>
                      <a:pt x="671" y="1382"/>
                    </a:cubicBezTo>
                    <a:cubicBezTo>
                      <a:pt x="684" y="1366"/>
                      <a:pt x="682" y="1351"/>
                      <a:pt x="717" y="1349"/>
                    </a:cubicBezTo>
                    <a:cubicBezTo>
                      <a:pt x="752" y="1347"/>
                      <a:pt x="769" y="1321"/>
                      <a:pt x="786" y="1297"/>
                    </a:cubicBezTo>
                    <a:cubicBezTo>
                      <a:pt x="804" y="1273"/>
                      <a:pt x="808" y="1245"/>
                      <a:pt x="795" y="1236"/>
                    </a:cubicBezTo>
                    <a:cubicBezTo>
                      <a:pt x="782" y="1227"/>
                      <a:pt x="817" y="1186"/>
                      <a:pt x="802" y="1158"/>
                    </a:cubicBezTo>
                    <a:cubicBezTo>
                      <a:pt x="786" y="1130"/>
                      <a:pt x="826" y="1110"/>
                      <a:pt x="784" y="1082"/>
                    </a:cubicBezTo>
                    <a:cubicBezTo>
                      <a:pt x="743" y="1054"/>
                      <a:pt x="723" y="1021"/>
                      <a:pt x="752" y="1000"/>
                    </a:cubicBezTo>
                    <a:cubicBezTo>
                      <a:pt x="780" y="980"/>
                      <a:pt x="797" y="980"/>
                      <a:pt x="793" y="939"/>
                    </a:cubicBezTo>
                    <a:cubicBezTo>
                      <a:pt x="789" y="899"/>
                      <a:pt x="784" y="900"/>
                      <a:pt x="808" y="869"/>
                    </a:cubicBezTo>
                    <a:cubicBezTo>
                      <a:pt x="832" y="837"/>
                      <a:pt x="841" y="823"/>
                      <a:pt x="843" y="798"/>
                    </a:cubicBezTo>
                    <a:cubicBezTo>
                      <a:pt x="845" y="774"/>
                      <a:pt x="843" y="756"/>
                      <a:pt x="821" y="737"/>
                    </a:cubicBezTo>
                    <a:cubicBezTo>
                      <a:pt x="800" y="719"/>
                      <a:pt x="784" y="706"/>
                      <a:pt x="784" y="687"/>
                    </a:cubicBezTo>
                    <a:cubicBezTo>
                      <a:pt x="784" y="669"/>
                      <a:pt x="782" y="656"/>
                      <a:pt x="745" y="645"/>
                    </a:cubicBezTo>
                    <a:cubicBezTo>
                      <a:pt x="708" y="633"/>
                      <a:pt x="684" y="609"/>
                      <a:pt x="695" y="570"/>
                    </a:cubicBezTo>
                    <a:cubicBezTo>
                      <a:pt x="706" y="532"/>
                      <a:pt x="734" y="543"/>
                      <a:pt x="734" y="509"/>
                    </a:cubicBezTo>
                    <a:cubicBezTo>
                      <a:pt x="734" y="476"/>
                      <a:pt x="734" y="480"/>
                      <a:pt x="734" y="463"/>
                    </a:cubicBezTo>
                    <a:cubicBezTo>
                      <a:pt x="734" y="446"/>
                      <a:pt x="719" y="398"/>
                      <a:pt x="749" y="409"/>
                    </a:cubicBezTo>
                    <a:cubicBezTo>
                      <a:pt x="780" y="420"/>
                      <a:pt x="806" y="433"/>
                      <a:pt x="826" y="407"/>
                    </a:cubicBezTo>
                    <a:cubicBezTo>
                      <a:pt x="845" y="381"/>
                      <a:pt x="856" y="370"/>
                      <a:pt x="861" y="354"/>
                    </a:cubicBezTo>
                    <a:cubicBezTo>
                      <a:pt x="865" y="337"/>
                      <a:pt x="885" y="313"/>
                      <a:pt x="863" y="287"/>
                    </a:cubicBezTo>
                    <a:cubicBezTo>
                      <a:pt x="841" y="261"/>
                      <a:pt x="841" y="257"/>
                      <a:pt x="841" y="241"/>
                    </a:cubicBezTo>
                    <a:cubicBezTo>
                      <a:pt x="841" y="224"/>
                      <a:pt x="848" y="205"/>
                      <a:pt x="817" y="205"/>
                    </a:cubicBezTo>
                    <a:cubicBezTo>
                      <a:pt x="786" y="205"/>
                      <a:pt x="708" y="198"/>
                      <a:pt x="743" y="165"/>
                    </a:cubicBezTo>
                    <a:cubicBezTo>
                      <a:pt x="778" y="131"/>
                      <a:pt x="747" y="139"/>
                      <a:pt x="778" y="131"/>
                    </a:cubicBezTo>
                    <a:cubicBezTo>
                      <a:pt x="808" y="124"/>
                      <a:pt x="841" y="124"/>
                      <a:pt x="826" y="96"/>
                    </a:cubicBezTo>
                    <a:cubicBezTo>
                      <a:pt x="811" y="68"/>
                      <a:pt x="784" y="89"/>
                      <a:pt x="780" y="65"/>
                    </a:cubicBezTo>
                    <a:cubicBezTo>
                      <a:pt x="776" y="43"/>
                      <a:pt x="776" y="14"/>
                      <a:pt x="740" y="0"/>
                    </a:cubicBezTo>
                    <a:cubicBezTo>
                      <a:pt x="741" y="21"/>
                      <a:pt x="753" y="60"/>
                      <a:pt x="723" y="66"/>
                    </a:cubicBezTo>
                    <a:cubicBezTo>
                      <a:pt x="688" y="74"/>
                      <a:pt x="653" y="59"/>
                      <a:pt x="649" y="85"/>
                    </a:cubicBezTo>
                    <a:cubicBezTo>
                      <a:pt x="645" y="111"/>
                      <a:pt x="610" y="133"/>
                      <a:pt x="588" y="115"/>
                    </a:cubicBezTo>
                    <a:cubicBezTo>
                      <a:pt x="566" y="96"/>
                      <a:pt x="544" y="74"/>
                      <a:pt x="531" y="100"/>
                    </a:cubicBezTo>
                    <a:cubicBezTo>
                      <a:pt x="518" y="126"/>
                      <a:pt x="500" y="174"/>
                      <a:pt x="465" y="159"/>
                    </a:cubicBezTo>
                    <a:cubicBezTo>
                      <a:pt x="430" y="144"/>
                      <a:pt x="378" y="133"/>
                      <a:pt x="361" y="159"/>
                    </a:cubicBezTo>
                    <a:cubicBezTo>
                      <a:pt x="343" y="185"/>
                      <a:pt x="317" y="267"/>
                      <a:pt x="308" y="293"/>
                    </a:cubicBezTo>
                    <a:cubicBezTo>
                      <a:pt x="299" y="318"/>
                      <a:pt x="269" y="337"/>
                      <a:pt x="256" y="330"/>
                    </a:cubicBezTo>
                    <a:cubicBezTo>
                      <a:pt x="243" y="322"/>
                      <a:pt x="203" y="296"/>
                      <a:pt x="203" y="333"/>
                    </a:cubicBezTo>
                    <a:cubicBezTo>
                      <a:pt x="203" y="370"/>
                      <a:pt x="208" y="407"/>
                      <a:pt x="164" y="389"/>
                    </a:cubicBezTo>
                    <a:cubicBezTo>
                      <a:pt x="133" y="376"/>
                      <a:pt x="124" y="344"/>
                      <a:pt x="109" y="346"/>
                    </a:cubicBezTo>
                    <a:cubicBezTo>
                      <a:pt x="118" y="371"/>
                      <a:pt x="139" y="397"/>
                      <a:pt x="151" y="411"/>
                    </a:cubicBezTo>
                    <a:cubicBezTo>
                      <a:pt x="166" y="430"/>
                      <a:pt x="157" y="461"/>
                      <a:pt x="142" y="478"/>
                    </a:cubicBezTo>
                    <a:cubicBezTo>
                      <a:pt x="127" y="494"/>
                      <a:pt x="125" y="507"/>
                      <a:pt x="118" y="545"/>
                    </a:cubicBezTo>
                    <a:cubicBezTo>
                      <a:pt x="112" y="582"/>
                      <a:pt x="107" y="578"/>
                      <a:pt x="105" y="626"/>
                    </a:cubicBezTo>
                    <a:cubicBezTo>
                      <a:pt x="103" y="674"/>
                      <a:pt x="79" y="671"/>
                      <a:pt x="40" y="706"/>
                    </a:cubicBezTo>
                    <a:cubicBezTo>
                      <a:pt x="0" y="741"/>
                      <a:pt x="83" y="813"/>
                      <a:pt x="99" y="832"/>
                    </a:cubicBezTo>
                    <a:cubicBezTo>
                      <a:pt x="114" y="850"/>
                      <a:pt x="116" y="869"/>
                      <a:pt x="96" y="886"/>
                    </a:cubicBezTo>
                    <a:cubicBezTo>
                      <a:pt x="77" y="902"/>
                      <a:pt x="79" y="908"/>
                      <a:pt x="99" y="936"/>
                    </a:cubicBezTo>
                    <a:cubicBezTo>
                      <a:pt x="118" y="963"/>
                      <a:pt x="74" y="958"/>
                      <a:pt x="59" y="984"/>
                    </a:cubicBezTo>
                    <a:cubicBezTo>
                      <a:pt x="44" y="1010"/>
                      <a:pt x="29" y="1047"/>
                      <a:pt x="55" y="1073"/>
                    </a:cubicBezTo>
                    <a:cubicBezTo>
                      <a:pt x="81" y="1099"/>
                      <a:pt x="74" y="1164"/>
                      <a:pt x="74" y="1199"/>
                    </a:cubicBezTo>
                    <a:cubicBezTo>
                      <a:pt x="74" y="1234"/>
                      <a:pt x="90" y="1243"/>
                      <a:pt x="116" y="1303"/>
                    </a:cubicBezTo>
                    <a:cubicBezTo>
                      <a:pt x="142" y="1362"/>
                      <a:pt x="107" y="1386"/>
                      <a:pt x="92" y="1421"/>
                    </a:cubicBezTo>
                    <a:cubicBezTo>
                      <a:pt x="77" y="1456"/>
                      <a:pt x="61" y="1492"/>
                      <a:pt x="64" y="1547"/>
                    </a:cubicBezTo>
                    <a:cubicBezTo>
                      <a:pt x="65" y="1571"/>
                      <a:pt x="67" y="1590"/>
                      <a:pt x="72" y="1606"/>
                    </a:cubicBezTo>
                    <a:cubicBezTo>
                      <a:pt x="94" y="1608"/>
                      <a:pt x="123" y="1609"/>
                      <a:pt x="142" y="160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3" name="Freeform 26">
                <a:extLst>
                  <a:ext uri="{FF2B5EF4-FFF2-40B4-BE49-F238E27FC236}">
                    <a16:creationId xmlns:a16="http://schemas.microsoft.com/office/drawing/2014/main" id="{4F6299C6-278E-8449-A856-2660C58BC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139"/>
                <a:ext cx="699" cy="563"/>
              </a:xfrm>
              <a:custGeom>
                <a:avLst/>
                <a:gdLst>
                  <a:gd name="T0" fmla="*/ 1378 w 1510"/>
                  <a:gd name="T1" fmla="*/ 1097 h 1217"/>
                  <a:gd name="T2" fmla="*/ 1389 w 1510"/>
                  <a:gd name="T3" fmla="*/ 986 h 1217"/>
                  <a:gd name="T4" fmla="*/ 1344 w 1510"/>
                  <a:gd name="T5" fmla="*/ 936 h 1217"/>
                  <a:gd name="T6" fmla="*/ 1241 w 1510"/>
                  <a:gd name="T7" fmla="*/ 927 h 1217"/>
                  <a:gd name="T8" fmla="*/ 1175 w 1510"/>
                  <a:gd name="T9" fmla="*/ 854 h 1217"/>
                  <a:gd name="T10" fmla="*/ 1156 w 1510"/>
                  <a:gd name="T11" fmla="*/ 808 h 1217"/>
                  <a:gd name="T12" fmla="*/ 1217 w 1510"/>
                  <a:gd name="T13" fmla="*/ 682 h 1217"/>
                  <a:gd name="T14" fmla="*/ 1256 w 1510"/>
                  <a:gd name="T15" fmla="*/ 610 h 1217"/>
                  <a:gd name="T16" fmla="*/ 1315 w 1510"/>
                  <a:gd name="T17" fmla="*/ 558 h 1217"/>
                  <a:gd name="T18" fmla="*/ 1424 w 1510"/>
                  <a:gd name="T19" fmla="*/ 615 h 1217"/>
                  <a:gd name="T20" fmla="*/ 1490 w 1510"/>
                  <a:gd name="T21" fmla="*/ 538 h 1217"/>
                  <a:gd name="T22" fmla="*/ 1424 w 1510"/>
                  <a:gd name="T23" fmla="*/ 465 h 1217"/>
                  <a:gd name="T24" fmla="*/ 1330 w 1510"/>
                  <a:gd name="T25" fmla="*/ 397 h 1217"/>
                  <a:gd name="T26" fmla="*/ 1182 w 1510"/>
                  <a:gd name="T27" fmla="*/ 397 h 1217"/>
                  <a:gd name="T28" fmla="*/ 1053 w 1510"/>
                  <a:gd name="T29" fmla="*/ 330 h 1217"/>
                  <a:gd name="T30" fmla="*/ 1090 w 1510"/>
                  <a:gd name="T31" fmla="*/ 239 h 1217"/>
                  <a:gd name="T32" fmla="*/ 1230 w 1510"/>
                  <a:gd name="T33" fmla="*/ 84 h 1217"/>
                  <a:gd name="T34" fmla="*/ 1114 w 1510"/>
                  <a:gd name="T35" fmla="*/ 102 h 1217"/>
                  <a:gd name="T36" fmla="*/ 1036 w 1510"/>
                  <a:gd name="T37" fmla="*/ 50 h 1217"/>
                  <a:gd name="T38" fmla="*/ 950 w 1510"/>
                  <a:gd name="T39" fmla="*/ 56 h 1217"/>
                  <a:gd name="T40" fmla="*/ 811 w 1510"/>
                  <a:gd name="T41" fmla="*/ 33 h 1217"/>
                  <a:gd name="T42" fmla="*/ 730 w 1510"/>
                  <a:gd name="T43" fmla="*/ 91 h 1217"/>
                  <a:gd name="T44" fmla="*/ 714 w 1510"/>
                  <a:gd name="T45" fmla="*/ 230 h 1217"/>
                  <a:gd name="T46" fmla="*/ 599 w 1510"/>
                  <a:gd name="T47" fmla="*/ 315 h 1217"/>
                  <a:gd name="T48" fmla="*/ 500 w 1510"/>
                  <a:gd name="T49" fmla="*/ 330 h 1217"/>
                  <a:gd name="T50" fmla="*/ 396 w 1510"/>
                  <a:gd name="T51" fmla="*/ 384 h 1217"/>
                  <a:gd name="T52" fmla="*/ 297 w 1510"/>
                  <a:gd name="T53" fmla="*/ 437 h 1217"/>
                  <a:gd name="T54" fmla="*/ 138 w 1510"/>
                  <a:gd name="T55" fmla="*/ 508 h 1217"/>
                  <a:gd name="T56" fmla="*/ 0 w 1510"/>
                  <a:gd name="T57" fmla="*/ 539 h 1217"/>
                  <a:gd name="T58" fmla="*/ 88 w 1510"/>
                  <a:gd name="T59" fmla="*/ 684 h 1217"/>
                  <a:gd name="T60" fmla="*/ 189 w 1510"/>
                  <a:gd name="T61" fmla="*/ 852 h 1217"/>
                  <a:gd name="T62" fmla="*/ 377 w 1510"/>
                  <a:gd name="T63" fmla="*/ 1009 h 1217"/>
                  <a:gd name="T64" fmla="*/ 542 w 1510"/>
                  <a:gd name="T65" fmla="*/ 1057 h 1217"/>
                  <a:gd name="T66" fmla="*/ 710 w 1510"/>
                  <a:gd name="T67" fmla="*/ 1024 h 1217"/>
                  <a:gd name="T68" fmla="*/ 805 w 1510"/>
                  <a:gd name="T69" fmla="*/ 1056 h 1217"/>
                  <a:gd name="T70" fmla="*/ 889 w 1510"/>
                  <a:gd name="T71" fmla="*/ 1047 h 1217"/>
                  <a:gd name="T72" fmla="*/ 927 w 1510"/>
                  <a:gd name="T73" fmla="*/ 1145 h 1217"/>
                  <a:gd name="T74" fmla="*/ 1030 w 1510"/>
                  <a:gd name="T75" fmla="*/ 1129 h 1217"/>
                  <a:gd name="T76" fmla="*/ 1171 w 1510"/>
                  <a:gd name="T77" fmla="*/ 1213 h 1217"/>
                  <a:gd name="T78" fmla="*/ 1253 w 1510"/>
                  <a:gd name="T79" fmla="*/ 1197 h 1217"/>
                  <a:gd name="T80" fmla="*/ 1293 w 1510"/>
                  <a:gd name="T81" fmla="*/ 1217 h 1217"/>
                  <a:gd name="T82" fmla="*/ 1320 w 1510"/>
                  <a:gd name="T83" fmla="*/ 1127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0" h="1217">
                    <a:moveTo>
                      <a:pt x="1320" y="1127"/>
                    </a:moveTo>
                    <a:cubicBezTo>
                      <a:pt x="1352" y="1118"/>
                      <a:pt x="1352" y="1105"/>
                      <a:pt x="1378" y="1097"/>
                    </a:cubicBezTo>
                    <a:cubicBezTo>
                      <a:pt x="1405" y="1090"/>
                      <a:pt x="1407" y="1092"/>
                      <a:pt x="1405" y="1062"/>
                    </a:cubicBezTo>
                    <a:cubicBezTo>
                      <a:pt x="1402" y="1032"/>
                      <a:pt x="1407" y="1012"/>
                      <a:pt x="1389" y="986"/>
                    </a:cubicBezTo>
                    <a:cubicBezTo>
                      <a:pt x="1372" y="960"/>
                      <a:pt x="1372" y="953"/>
                      <a:pt x="1372" y="942"/>
                    </a:cubicBezTo>
                    <a:cubicBezTo>
                      <a:pt x="1372" y="930"/>
                      <a:pt x="1376" y="892"/>
                      <a:pt x="1344" y="936"/>
                    </a:cubicBezTo>
                    <a:cubicBezTo>
                      <a:pt x="1311" y="980"/>
                      <a:pt x="1298" y="966"/>
                      <a:pt x="1285" y="955"/>
                    </a:cubicBezTo>
                    <a:cubicBezTo>
                      <a:pt x="1271" y="943"/>
                      <a:pt x="1261" y="921"/>
                      <a:pt x="1241" y="927"/>
                    </a:cubicBezTo>
                    <a:cubicBezTo>
                      <a:pt x="1221" y="932"/>
                      <a:pt x="1202" y="925"/>
                      <a:pt x="1202" y="905"/>
                    </a:cubicBezTo>
                    <a:cubicBezTo>
                      <a:pt x="1202" y="884"/>
                      <a:pt x="1212" y="860"/>
                      <a:pt x="1175" y="854"/>
                    </a:cubicBezTo>
                    <a:cubicBezTo>
                      <a:pt x="1138" y="849"/>
                      <a:pt x="1121" y="849"/>
                      <a:pt x="1119" y="823"/>
                    </a:cubicBezTo>
                    <a:cubicBezTo>
                      <a:pt x="1116" y="797"/>
                      <a:pt x="1132" y="806"/>
                      <a:pt x="1156" y="808"/>
                    </a:cubicBezTo>
                    <a:cubicBezTo>
                      <a:pt x="1180" y="810"/>
                      <a:pt x="1210" y="806"/>
                      <a:pt x="1215" y="775"/>
                    </a:cubicBezTo>
                    <a:cubicBezTo>
                      <a:pt x="1219" y="743"/>
                      <a:pt x="1182" y="684"/>
                      <a:pt x="1217" y="682"/>
                    </a:cubicBezTo>
                    <a:cubicBezTo>
                      <a:pt x="1252" y="680"/>
                      <a:pt x="1285" y="686"/>
                      <a:pt x="1267" y="662"/>
                    </a:cubicBezTo>
                    <a:cubicBezTo>
                      <a:pt x="1250" y="638"/>
                      <a:pt x="1271" y="630"/>
                      <a:pt x="1256" y="610"/>
                    </a:cubicBezTo>
                    <a:cubicBezTo>
                      <a:pt x="1241" y="589"/>
                      <a:pt x="1232" y="571"/>
                      <a:pt x="1252" y="565"/>
                    </a:cubicBezTo>
                    <a:cubicBezTo>
                      <a:pt x="1271" y="560"/>
                      <a:pt x="1291" y="536"/>
                      <a:pt x="1315" y="558"/>
                    </a:cubicBezTo>
                    <a:cubicBezTo>
                      <a:pt x="1339" y="580"/>
                      <a:pt x="1357" y="575"/>
                      <a:pt x="1361" y="593"/>
                    </a:cubicBezTo>
                    <a:cubicBezTo>
                      <a:pt x="1365" y="612"/>
                      <a:pt x="1411" y="625"/>
                      <a:pt x="1424" y="615"/>
                    </a:cubicBezTo>
                    <a:cubicBezTo>
                      <a:pt x="1437" y="606"/>
                      <a:pt x="1422" y="591"/>
                      <a:pt x="1453" y="580"/>
                    </a:cubicBezTo>
                    <a:cubicBezTo>
                      <a:pt x="1483" y="569"/>
                      <a:pt x="1510" y="558"/>
                      <a:pt x="1490" y="538"/>
                    </a:cubicBezTo>
                    <a:cubicBezTo>
                      <a:pt x="1470" y="517"/>
                      <a:pt x="1464" y="512"/>
                      <a:pt x="1464" y="495"/>
                    </a:cubicBezTo>
                    <a:cubicBezTo>
                      <a:pt x="1464" y="478"/>
                      <a:pt x="1457" y="465"/>
                      <a:pt x="1424" y="465"/>
                    </a:cubicBezTo>
                    <a:cubicBezTo>
                      <a:pt x="1392" y="465"/>
                      <a:pt x="1378" y="458"/>
                      <a:pt x="1368" y="443"/>
                    </a:cubicBezTo>
                    <a:cubicBezTo>
                      <a:pt x="1357" y="428"/>
                      <a:pt x="1363" y="393"/>
                      <a:pt x="1330" y="397"/>
                    </a:cubicBezTo>
                    <a:cubicBezTo>
                      <a:pt x="1298" y="400"/>
                      <a:pt x="1282" y="432"/>
                      <a:pt x="1243" y="423"/>
                    </a:cubicBezTo>
                    <a:cubicBezTo>
                      <a:pt x="1204" y="413"/>
                      <a:pt x="1191" y="412"/>
                      <a:pt x="1182" y="397"/>
                    </a:cubicBezTo>
                    <a:cubicBezTo>
                      <a:pt x="1173" y="382"/>
                      <a:pt x="1173" y="369"/>
                      <a:pt x="1136" y="356"/>
                    </a:cubicBezTo>
                    <a:cubicBezTo>
                      <a:pt x="1099" y="343"/>
                      <a:pt x="1079" y="345"/>
                      <a:pt x="1053" y="330"/>
                    </a:cubicBezTo>
                    <a:cubicBezTo>
                      <a:pt x="1027" y="315"/>
                      <a:pt x="1031" y="308"/>
                      <a:pt x="1046" y="284"/>
                    </a:cubicBezTo>
                    <a:cubicBezTo>
                      <a:pt x="1062" y="260"/>
                      <a:pt x="1057" y="258"/>
                      <a:pt x="1090" y="239"/>
                    </a:cubicBezTo>
                    <a:cubicBezTo>
                      <a:pt x="1123" y="221"/>
                      <a:pt x="1132" y="187"/>
                      <a:pt x="1154" y="167"/>
                    </a:cubicBezTo>
                    <a:cubicBezTo>
                      <a:pt x="1175" y="147"/>
                      <a:pt x="1206" y="98"/>
                      <a:pt x="1230" y="84"/>
                    </a:cubicBezTo>
                    <a:cubicBezTo>
                      <a:pt x="1254" y="69"/>
                      <a:pt x="1300" y="0"/>
                      <a:pt x="1202" y="80"/>
                    </a:cubicBezTo>
                    <a:cubicBezTo>
                      <a:pt x="1167" y="91"/>
                      <a:pt x="1101" y="156"/>
                      <a:pt x="1114" y="102"/>
                    </a:cubicBezTo>
                    <a:cubicBezTo>
                      <a:pt x="1127" y="48"/>
                      <a:pt x="1145" y="48"/>
                      <a:pt x="1110" y="48"/>
                    </a:cubicBezTo>
                    <a:cubicBezTo>
                      <a:pt x="1075" y="48"/>
                      <a:pt x="1075" y="4"/>
                      <a:pt x="1036" y="50"/>
                    </a:cubicBezTo>
                    <a:cubicBezTo>
                      <a:pt x="1027" y="69"/>
                      <a:pt x="1016" y="72"/>
                      <a:pt x="994" y="63"/>
                    </a:cubicBezTo>
                    <a:cubicBezTo>
                      <a:pt x="972" y="54"/>
                      <a:pt x="977" y="50"/>
                      <a:pt x="950" y="56"/>
                    </a:cubicBezTo>
                    <a:cubicBezTo>
                      <a:pt x="924" y="61"/>
                      <a:pt x="920" y="59"/>
                      <a:pt x="887" y="54"/>
                    </a:cubicBezTo>
                    <a:cubicBezTo>
                      <a:pt x="854" y="48"/>
                      <a:pt x="835" y="37"/>
                      <a:pt x="811" y="33"/>
                    </a:cubicBezTo>
                    <a:cubicBezTo>
                      <a:pt x="794" y="31"/>
                      <a:pt x="760" y="23"/>
                      <a:pt x="727" y="29"/>
                    </a:cubicBezTo>
                    <a:cubicBezTo>
                      <a:pt x="741" y="50"/>
                      <a:pt x="717" y="68"/>
                      <a:pt x="730" y="91"/>
                    </a:cubicBezTo>
                    <a:cubicBezTo>
                      <a:pt x="745" y="119"/>
                      <a:pt x="710" y="160"/>
                      <a:pt x="723" y="169"/>
                    </a:cubicBezTo>
                    <a:cubicBezTo>
                      <a:pt x="736" y="178"/>
                      <a:pt x="732" y="206"/>
                      <a:pt x="714" y="230"/>
                    </a:cubicBezTo>
                    <a:cubicBezTo>
                      <a:pt x="697" y="254"/>
                      <a:pt x="680" y="280"/>
                      <a:pt x="645" y="282"/>
                    </a:cubicBezTo>
                    <a:cubicBezTo>
                      <a:pt x="610" y="284"/>
                      <a:pt x="612" y="299"/>
                      <a:pt x="599" y="315"/>
                    </a:cubicBezTo>
                    <a:cubicBezTo>
                      <a:pt x="586" y="332"/>
                      <a:pt x="562" y="326"/>
                      <a:pt x="551" y="313"/>
                    </a:cubicBezTo>
                    <a:cubicBezTo>
                      <a:pt x="540" y="300"/>
                      <a:pt x="520" y="323"/>
                      <a:pt x="500" y="330"/>
                    </a:cubicBezTo>
                    <a:cubicBezTo>
                      <a:pt x="481" y="337"/>
                      <a:pt x="457" y="345"/>
                      <a:pt x="422" y="343"/>
                    </a:cubicBezTo>
                    <a:cubicBezTo>
                      <a:pt x="387" y="341"/>
                      <a:pt x="400" y="365"/>
                      <a:pt x="396" y="384"/>
                    </a:cubicBezTo>
                    <a:cubicBezTo>
                      <a:pt x="391" y="402"/>
                      <a:pt x="367" y="393"/>
                      <a:pt x="341" y="393"/>
                    </a:cubicBezTo>
                    <a:cubicBezTo>
                      <a:pt x="315" y="393"/>
                      <a:pt x="308" y="423"/>
                      <a:pt x="297" y="437"/>
                    </a:cubicBezTo>
                    <a:cubicBezTo>
                      <a:pt x="286" y="452"/>
                      <a:pt x="275" y="463"/>
                      <a:pt x="234" y="460"/>
                    </a:cubicBezTo>
                    <a:cubicBezTo>
                      <a:pt x="193" y="456"/>
                      <a:pt x="171" y="486"/>
                      <a:pt x="138" y="508"/>
                    </a:cubicBezTo>
                    <a:cubicBezTo>
                      <a:pt x="105" y="530"/>
                      <a:pt x="103" y="536"/>
                      <a:pt x="70" y="539"/>
                    </a:cubicBezTo>
                    <a:cubicBezTo>
                      <a:pt x="51" y="542"/>
                      <a:pt x="22" y="541"/>
                      <a:pt x="0" y="539"/>
                    </a:cubicBezTo>
                    <a:cubicBezTo>
                      <a:pt x="6" y="561"/>
                      <a:pt x="16" y="577"/>
                      <a:pt x="31" y="593"/>
                    </a:cubicBezTo>
                    <a:cubicBezTo>
                      <a:pt x="57" y="621"/>
                      <a:pt x="72" y="639"/>
                      <a:pt x="88" y="684"/>
                    </a:cubicBezTo>
                    <a:cubicBezTo>
                      <a:pt x="103" y="728"/>
                      <a:pt x="177" y="778"/>
                      <a:pt x="195" y="806"/>
                    </a:cubicBezTo>
                    <a:cubicBezTo>
                      <a:pt x="207" y="825"/>
                      <a:pt x="201" y="839"/>
                      <a:pt x="189" y="852"/>
                    </a:cubicBezTo>
                    <a:cubicBezTo>
                      <a:pt x="228" y="879"/>
                      <a:pt x="269" y="936"/>
                      <a:pt x="284" y="955"/>
                    </a:cubicBezTo>
                    <a:cubicBezTo>
                      <a:pt x="302" y="979"/>
                      <a:pt x="354" y="1007"/>
                      <a:pt x="377" y="1009"/>
                    </a:cubicBezTo>
                    <a:cubicBezTo>
                      <a:pt x="400" y="1011"/>
                      <a:pt x="403" y="1023"/>
                      <a:pt x="452" y="1039"/>
                    </a:cubicBezTo>
                    <a:cubicBezTo>
                      <a:pt x="502" y="1055"/>
                      <a:pt x="505" y="1053"/>
                      <a:pt x="542" y="1057"/>
                    </a:cubicBezTo>
                    <a:cubicBezTo>
                      <a:pt x="579" y="1062"/>
                      <a:pt x="626" y="1055"/>
                      <a:pt x="650" y="1044"/>
                    </a:cubicBezTo>
                    <a:cubicBezTo>
                      <a:pt x="674" y="1034"/>
                      <a:pt x="685" y="1027"/>
                      <a:pt x="710" y="1024"/>
                    </a:cubicBezTo>
                    <a:cubicBezTo>
                      <a:pt x="735" y="1021"/>
                      <a:pt x="747" y="1025"/>
                      <a:pt x="760" y="1033"/>
                    </a:cubicBezTo>
                    <a:cubicBezTo>
                      <a:pt x="773" y="1042"/>
                      <a:pt x="773" y="1062"/>
                      <a:pt x="805" y="1056"/>
                    </a:cubicBezTo>
                    <a:cubicBezTo>
                      <a:pt x="837" y="1049"/>
                      <a:pt x="834" y="1018"/>
                      <a:pt x="853" y="1008"/>
                    </a:cubicBezTo>
                    <a:cubicBezTo>
                      <a:pt x="873" y="998"/>
                      <a:pt x="885" y="1031"/>
                      <a:pt x="889" y="1047"/>
                    </a:cubicBezTo>
                    <a:cubicBezTo>
                      <a:pt x="894" y="1064"/>
                      <a:pt x="888" y="1072"/>
                      <a:pt x="885" y="1094"/>
                    </a:cubicBezTo>
                    <a:cubicBezTo>
                      <a:pt x="882" y="1115"/>
                      <a:pt x="910" y="1131"/>
                      <a:pt x="927" y="1145"/>
                    </a:cubicBezTo>
                    <a:cubicBezTo>
                      <a:pt x="945" y="1160"/>
                      <a:pt x="959" y="1159"/>
                      <a:pt x="983" y="1148"/>
                    </a:cubicBezTo>
                    <a:cubicBezTo>
                      <a:pt x="1007" y="1137"/>
                      <a:pt x="1004" y="1124"/>
                      <a:pt x="1030" y="1129"/>
                    </a:cubicBezTo>
                    <a:cubicBezTo>
                      <a:pt x="1056" y="1133"/>
                      <a:pt x="1092" y="1184"/>
                      <a:pt x="1107" y="1197"/>
                    </a:cubicBezTo>
                    <a:cubicBezTo>
                      <a:pt x="1121" y="1210"/>
                      <a:pt x="1154" y="1215"/>
                      <a:pt x="1171" y="1213"/>
                    </a:cubicBezTo>
                    <a:cubicBezTo>
                      <a:pt x="1188" y="1211"/>
                      <a:pt x="1200" y="1212"/>
                      <a:pt x="1218" y="1190"/>
                    </a:cubicBezTo>
                    <a:cubicBezTo>
                      <a:pt x="1235" y="1168"/>
                      <a:pt x="1246" y="1189"/>
                      <a:pt x="1253" y="1197"/>
                    </a:cubicBezTo>
                    <a:cubicBezTo>
                      <a:pt x="1259" y="1206"/>
                      <a:pt x="1266" y="1214"/>
                      <a:pt x="1280" y="1212"/>
                    </a:cubicBezTo>
                    <a:cubicBezTo>
                      <a:pt x="1284" y="1212"/>
                      <a:pt x="1289" y="1213"/>
                      <a:pt x="1293" y="1217"/>
                    </a:cubicBezTo>
                    <a:cubicBezTo>
                      <a:pt x="1297" y="1206"/>
                      <a:pt x="1301" y="1191"/>
                      <a:pt x="1302" y="1177"/>
                    </a:cubicBezTo>
                    <a:cubicBezTo>
                      <a:pt x="1304" y="1147"/>
                      <a:pt x="1287" y="1136"/>
                      <a:pt x="1320" y="112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4" name="Freeform 27">
                <a:extLst>
                  <a:ext uri="{FF2B5EF4-FFF2-40B4-BE49-F238E27FC236}">
                    <a16:creationId xmlns:a16="http://schemas.microsoft.com/office/drawing/2014/main" id="{CDAEF6F7-93BB-214F-868B-1F8C03F00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7" y="2313"/>
                <a:ext cx="563" cy="589"/>
              </a:xfrm>
              <a:custGeom>
                <a:avLst/>
                <a:gdLst>
                  <a:gd name="T0" fmla="*/ 240 w 1217"/>
                  <a:gd name="T1" fmla="*/ 33 h 1271"/>
                  <a:gd name="T2" fmla="*/ 308 w 1217"/>
                  <a:gd name="T3" fmla="*/ 88 h 1271"/>
                  <a:gd name="T4" fmla="*/ 374 w 1217"/>
                  <a:gd name="T5" fmla="*/ 161 h 1271"/>
                  <a:gd name="T6" fmla="*/ 308 w 1217"/>
                  <a:gd name="T7" fmla="*/ 238 h 1271"/>
                  <a:gd name="T8" fmla="*/ 199 w 1217"/>
                  <a:gd name="T9" fmla="*/ 181 h 1271"/>
                  <a:gd name="T10" fmla="*/ 140 w 1217"/>
                  <a:gd name="T11" fmla="*/ 233 h 1271"/>
                  <a:gd name="T12" fmla="*/ 101 w 1217"/>
                  <a:gd name="T13" fmla="*/ 305 h 1271"/>
                  <a:gd name="T14" fmla="*/ 40 w 1217"/>
                  <a:gd name="T15" fmla="*/ 431 h 1271"/>
                  <a:gd name="T16" fmla="*/ 59 w 1217"/>
                  <a:gd name="T17" fmla="*/ 477 h 1271"/>
                  <a:gd name="T18" fmla="*/ 125 w 1217"/>
                  <a:gd name="T19" fmla="*/ 550 h 1271"/>
                  <a:gd name="T20" fmla="*/ 228 w 1217"/>
                  <a:gd name="T21" fmla="*/ 559 h 1271"/>
                  <a:gd name="T22" fmla="*/ 273 w 1217"/>
                  <a:gd name="T23" fmla="*/ 609 h 1271"/>
                  <a:gd name="T24" fmla="*/ 262 w 1217"/>
                  <a:gd name="T25" fmla="*/ 720 h 1271"/>
                  <a:gd name="T26" fmla="*/ 186 w 1217"/>
                  <a:gd name="T27" fmla="*/ 800 h 1271"/>
                  <a:gd name="T28" fmla="*/ 207 w 1217"/>
                  <a:gd name="T29" fmla="*/ 873 h 1271"/>
                  <a:gd name="T30" fmla="*/ 280 w 1217"/>
                  <a:gd name="T31" fmla="*/ 883 h 1271"/>
                  <a:gd name="T32" fmla="*/ 321 w 1217"/>
                  <a:gd name="T33" fmla="*/ 965 h 1271"/>
                  <a:gd name="T34" fmla="*/ 389 w 1217"/>
                  <a:gd name="T35" fmla="*/ 1135 h 1271"/>
                  <a:gd name="T36" fmla="*/ 494 w 1217"/>
                  <a:gd name="T37" fmla="*/ 1189 h 1271"/>
                  <a:gd name="T38" fmla="*/ 597 w 1217"/>
                  <a:gd name="T39" fmla="*/ 1161 h 1271"/>
                  <a:gd name="T40" fmla="*/ 568 w 1217"/>
                  <a:gd name="T41" fmla="*/ 1247 h 1271"/>
                  <a:gd name="T42" fmla="*/ 688 w 1217"/>
                  <a:gd name="T43" fmla="*/ 1165 h 1271"/>
                  <a:gd name="T44" fmla="*/ 878 w 1217"/>
                  <a:gd name="T45" fmla="*/ 1209 h 1271"/>
                  <a:gd name="T46" fmla="*/ 942 w 1217"/>
                  <a:gd name="T47" fmla="*/ 1241 h 1271"/>
                  <a:gd name="T48" fmla="*/ 1009 w 1217"/>
                  <a:gd name="T49" fmla="*/ 1181 h 1271"/>
                  <a:gd name="T50" fmla="*/ 1070 w 1217"/>
                  <a:gd name="T51" fmla="*/ 1079 h 1271"/>
                  <a:gd name="T52" fmla="*/ 1065 w 1217"/>
                  <a:gd name="T53" fmla="*/ 992 h 1271"/>
                  <a:gd name="T54" fmla="*/ 1175 w 1217"/>
                  <a:gd name="T55" fmla="*/ 947 h 1271"/>
                  <a:gd name="T56" fmla="*/ 1199 w 1217"/>
                  <a:gd name="T57" fmla="*/ 803 h 1271"/>
                  <a:gd name="T58" fmla="*/ 1081 w 1217"/>
                  <a:gd name="T59" fmla="*/ 744 h 1271"/>
                  <a:gd name="T60" fmla="*/ 991 w 1217"/>
                  <a:gd name="T61" fmla="*/ 717 h 1271"/>
                  <a:gd name="T62" fmla="*/ 906 w 1217"/>
                  <a:gd name="T63" fmla="*/ 643 h 1271"/>
                  <a:gd name="T64" fmla="*/ 872 w 1217"/>
                  <a:gd name="T65" fmla="*/ 562 h 1271"/>
                  <a:gd name="T66" fmla="*/ 888 w 1217"/>
                  <a:gd name="T67" fmla="*/ 455 h 1271"/>
                  <a:gd name="T68" fmla="*/ 1011 w 1217"/>
                  <a:gd name="T69" fmla="*/ 444 h 1271"/>
                  <a:gd name="T70" fmla="*/ 955 w 1217"/>
                  <a:gd name="T71" fmla="*/ 338 h 1271"/>
                  <a:gd name="T72" fmla="*/ 898 w 1217"/>
                  <a:gd name="T73" fmla="*/ 402 h 1271"/>
                  <a:gd name="T74" fmla="*/ 767 w 1217"/>
                  <a:gd name="T75" fmla="*/ 315 h 1271"/>
                  <a:gd name="T76" fmla="*/ 726 w 1217"/>
                  <a:gd name="T77" fmla="*/ 243 h 1271"/>
                  <a:gd name="T78" fmla="*/ 682 w 1217"/>
                  <a:gd name="T79" fmla="*/ 180 h 1271"/>
                  <a:gd name="T80" fmla="*/ 605 w 1217"/>
                  <a:gd name="T81" fmla="*/ 138 h 1271"/>
                  <a:gd name="T82" fmla="*/ 498 w 1217"/>
                  <a:gd name="T83" fmla="*/ 98 h 1271"/>
                  <a:gd name="T84" fmla="*/ 420 w 1217"/>
                  <a:gd name="T85" fmla="*/ 72 h 1271"/>
                  <a:gd name="T86" fmla="*/ 289 w 1217"/>
                  <a:gd name="T87" fmla="*/ 5 h 1271"/>
                  <a:gd name="T88" fmla="*/ 256 w 1217"/>
                  <a:gd name="T89" fmla="*/ 26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17" h="1271">
                    <a:moveTo>
                      <a:pt x="256" y="26"/>
                    </a:moveTo>
                    <a:cubicBezTo>
                      <a:pt x="252" y="28"/>
                      <a:pt x="246" y="31"/>
                      <a:pt x="240" y="33"/>
                    </a:cubicBezTo>
                    <a:cubicBezTo>
                      <a:pt x="245" y="44"/>
                      <a:pt x="246" y="58"/>
                      <a:pt x="252" y="66"/>
                    </a:cubicBezTo>
                    <a:cubicBezTo>
                      <a:pt x="262" y="81"/>
                      <a:pt x="276" y="88"/>
                      <a:pt x="308" y="88"/>
                    </a:cubicBezTo>
                    <a:cubicBezTo>
                      <a:pt x="341" y="88"/>
                      <a:pt x="348" y="101"/>
                      <a:pt x="348" y="118"/>
                    </a:cubicBezTo>
                    <a:cubicBezTo>
                      <a:pt x="348" y="135"/>
                      <a:pt x="354" y="140"/>
                      <a:pt x="374" y="161"/>
                    </a:cubicBezTo>
                    <a:cubicBezTo>
                      <a:pt x="394" y="181"/>
                      <a:pt x="367" y="192"/>
                      <a:pt x="337" y="203"/>
                    </a:cubicBezTo>
                    <a:cubicBezTo>
                      <a:pt x="306" y="214"/>
                      <a:pt x="321" y="229"/>
                      <a:pt x="308" y="238"/>
                    </a:cubicBezTo>
                    <a:cubicBezTo>
                      <a:pt x="295" y="248"/>
                      <a:pt x="249" y="235"/>
                      <a:pt x="245" y="216"/>
                    </a:cubicBezTo>
                    <a:cubicBezTo>
                      <a:pt x="241" y="198"/>
                      <a:pt x="223" y="203"/>
                      <a:pt x="199" y="181"/>
                    </a:cubicBezTo>
                    <a:cubicBezTo>
                      <a:pt x="175" y="159"/>
                      <a:pt x="155" y="183"/>
                      <a:pt x="136" y="188"/>
                    </a:cubicBezTo>
                    <a:cubicBezTo>
                      <a:pt x="116" y="194"/>
                      <a:pt x="125" y="212"/>
                      <a:pt x="140" y="233"/>
                    </a:cubicBezTo>
                    <a:cubicBezTo>
                      <a:pt x="155" y="253"/>
                      <a:pt x="134" y="261"/>
                      <a:pt x="151" y="285"/>
                    </a:cubicBezTo>
                    <a:cubicBezTo>
                      <a:pt x="169" y="309"/>
                      <a:pt x="136" y="303"/>
                      <a:pt x="101" y="305"/>
                    </a:cubicBezTo>
                    <a:cubicBezTo>
                      <a:pt x="66" y="307"/>
                      <a:pt x="103" y="366"/>
                      <a:pt x="99" y="398"/>
                    </a:cubicBezTo>
                    <a:cubicBezTo>
                      <a:pt x="94" y="429"/>
                      <a:pt x="64" y="433"/>
                      <a:pt x="40" y="431"/>
                    </a:cubicBezTo>
                    <a:cubicBezTo>
                      <a:pt x="16" y="429"/>
                      <a:pt x="0" y="420"/>
                      <a:pt x="3" y="446"/>
                    </a:cubicBezTo>
                    <a:cubicBezTo>
                      <a:pt x="5" y="472"/>
                      <a:pt x="22" y="472"/>
                      <a:pt x="59" y="477"/>
                    </a:cubicBezTo>
                    <a:cubicBezTo>
                      <a:pt x="96" y="483"/>
                      <a:pt x="86" y="507"/>
                      <a:pt x="86" y="528"/>
                    </a:cubicBezTo>
                    <a:cubicBezTo>
                      <a:pt x="86" y="548"/>
                      <a:pt x="105" y="555"/>
                      <a:pt x="125" y="550"/>
                    </a:cubicBezTo>
                    <a:cubicBezTo>
                      <a:pt x="145" y="544"/>
                      <a:pt x="155" y="566"/>
                      <a:pt x="169" y="578"/>
                    </a:cubicBezTo>
                    <a:cubicBezTo>
                      <a:pt x="182" y="589"/>
                      <a:pt x="195" y="603"/>
                      <a:pt x="228" y="559"/>
                    </a:cubicBezTo>
                    <a:cubicBezTo>
                      <a:pt x="260" y="515"/>
                      <a:pt x="256" y="553"/>
                      <a:pt x="256" y="565"/>
                    </a:cubicBezTo>
                    <a:cubicBezTo>
                      <a:pt x="256" y="576"/>
                      <a:pt x="256" y="583"/>
                      <a:pt x="273" y="609"/>
                    </a:cubicBezTo>
                    <a:cubicBezTo>
                      <a:pt x="291" y="635"/>
                      <a:pt x="286" y="655"/>
                      <a:pt x="289" y="685"/>
                    </a:cubicBezTo>
                    <a:cubicBezTo>
                      <a:pt x="291" y="715"/>
                      <a:pt x="289" y="713"/>
                      <a:pt x="262" y="720"/>
                    </a:cubicBezTo>
                    <a:cubicBezTo>
                      <a:pt x="236" y="728"/>
                      <a:pt x="236" y="741"/>
                      <a:pt x="204" y="750"/>
                    </a:cubicBezTo>
                    <a:cubicBezTo>
                      <a:pt x="171" y="759"/>
                      <a:pt x="188" y="770"/>
                      <a:pt x="186" y="800"/>
                    </a:cubicBezTo>
                    <a:cubicBezTo>
                      <a:pt x="185" y="814"/>
                      <a:pt x="181" y="829"/>
                      <a:pt x="177" y="840"/>
                    </a:cubicBezTo>
                    <a:cubicBezTo>
                      <a:pt x="187" y="847"/>
                      <a:pt x="196" y="861"/>
                      <a:pt x="207" y="873"/>
                    </a:cubicBezTo>
                    <a:cubicBezTo>
                      <a:pt x="222" y="890"/>
                      <a:pt x="230" y="883"/>
                      <a:pt x="246" y="877"/>
                    </a:cubicBezTo>
                    <a:cubicBezTo>
                      <a:pt x="262" y="870"/>
                      <a:pt x="254" y="871"/>
                      <a:pt x="280" y="883"/>
                    </a:cubicBezTo>
                    <a:cubicBezTo>
                      <a:pt x="306" y="895"/>
                      <a:pt x="293" y="883"/>
                      <a:pt x="328" y="906"/>
                    </a:cubicBezTo>
                    <a:cubicBezTo>
                      <a:pt x="363" y="928"/>
                      <a:pt x="345" y="943"/>
                      <a:pt x="321" y="965"/>
                    </a:cubicBezTo>
                    <a:cubicBezTo>
                      <a:pt x="297" y="987"/>
                      <a:pt x="343" y="1006"/>
                      <a:pt x="339" y="1050"/>
                    </a:cubicBezTo>
                    <a:cubicBezTo>
                      <a:pt x="335" y="1095"/>
                      <a:pt x="367" y="1106"/>
                      <a:pt x="389" y="1135"/>
                    </a:cubicBezTo>
                    <a:cubicBezTo>
                      <a:pt x="411" y="1165"/>
                      <a:pt x="404" y="1184"/>
                      <a:pt x="424" y="1206"/>
                    </a:cubicBezTo>
                    <a:cubicBezTo>
                      <a:pt x="444" y="1228"/>
                      <a:pt x="470" y="1200"/>
                      <a:pt x="494" y="1189"/>
                    </a:cubicBezTo>
                    <a:cubicBezTo>
                      <a:pt x="518" y="1178"/>
                      <a:pt x="529" y="1150"/>
                      <a:pt x="546" y="1134"/>
                    </a:cubicBezTo>
                    <a:cubicBezTo>
                      <a:pt x="564" y="1117"/>
                      <a:pt x="586" y="1143"/>
                      <a:pt x="597" y="1161"/>
                    </a:cubicBezTo>
                    <a:cubicBezTo>
                      <a:pt x="608" y="1180"/>
                      <a:pt x="588" y="1195"/>
                      <a:pt x="573" y="1206"/>
                    </a:cubicBezTo>
                    <a:cubicBezTo>
                      <a:pt x="557" y="1217"/>
                      <a:pt x="542" y="1222"/>
                      <a:pt x="568" y="1247"/>
                    </a:cubicBezTo>
                    <a:cubicBezTo>
                      <a:pt x="594" y="1271"/>
                      <a:pt x="612" y="1241"/>
                      <a:pt x="634" y="1219"/>
                    </a:cubicBezTo>
                    <a:cubicBezTo>
                      <a:pt x="656" y="1197"/>
                      <a:pt x="649" y="1193"/>
                      <a:pt x="688" y="1165"/>
                    </a:cubicBezTo>
                    <a:cubicBezTo>
                      <a:pt x="728" y="1137"/>
                      <a:pt x="739" y="1193"/>
                      <a:pt x="769" y="1211"/>
                    </a:cubicBezTo>
                    <a:cubicBezTo>
                      <a:pt x="800" y="1230"/>
                      <a:pt x="848" y="1217"/>
                      <a:pt x="878" y="1209"/>
                    </a:cubicBezTo>
                    <a:cubicBezTo>
                      <a:pt x="909" y="1202"/>
                      <a:pt x="905" y="1219"/>
                      <a:pt x="935" y="1235"/>
                    </a:cubicBezTo>
                    <a:cubicBezTo>
                      <a:pt x="939" y="1237"/>
                      <a:pt x="941" y="1239"/>
                      <a:pt x="942" y="1241"/>
                    </a:cubicBezTo>
                    <a:cubicBezTo>
                      <a:pt x="956" y="1238"/>
                      <a:pt x="969" y="1232"/>
                      <a:pt x="973" y="1222"/>
                    </a:cubicBezTo>
                    <a:cubicBezTo>
                      <a:pt x="983" y="1200"/>
                      <a:pt x="995" y="1192"/>
                      <a:pt x="1009" y="1181"/>
                    </a:cubicBezTo>
                    <a:cubicBezTo>
                      <a:pt x="1024" y="1170"/>
                      <a:pt x="1049" y="1159"/>
                      <a:pt x="1052" y="1136"/>
                    </a:cubicBezTo>
                    <a:cubicBezTo>
                      <a:pt x="1055" y="1114"/>
                      <a:pt x="1057" y="1093"/>
                      <a:pt x="1070" y="1079"/>
                    </a:cubicBezTo>
                    <a:cubicBezTo>
                      <a:pt x="1083" y="1065"/>
                      <a:pt x="1096" y="1056"/>
                      <a:pt x="1083" y="1040"/>
                    </a:cubicBezTo>
                    <a:cubicBezTo>
                      <a:pt x="1070" y="1025"/>
                      <a:pt x="1029" y="1000"/>
                      <a:pt x="1065" y="992"/>
                    </a:cubicBezTo>
                    <a:cubicBezTo>
                      <a:pt x="1101" y="983"/>
                      <a:pt x="1113" y="982"/>
                      <a:pt x="1132" y="975"/>
                    </a:cubicBezTo>
                    <a:cubicBezTo>
                      <a:pt x="1152" y="968"/>
                      <a:pt x="1190" y="967"/>
                      <a:pt x="1175" y="947"/>
                    </a:cubicBezTo>
                    <a:cubicBezTo>
                      <a:pt x="1160" y="928"/>
                      <a:pt x="1132" y="915"/>
                      <a:pt x="1157" y="894"/>
                    </a:cubicBezTo>
                    <a:cubicBezTo>
                      <a:pt x="1181" y="874"/>
                      <a:pt x="1217" y="833"/>
                      <a:pt x="1199" y="803"/>
                    </a:cubicBezTo>
                    <a:cubicBezTo>
                      <a:pt x="1181" y="772"/>
                      <a:pt x="1190" y="760"/>
                      <a:pt x="1162" y="758"/>
                    </a:cubicBezTo>
                    <a:cubicBezTo>
                      <a:pt x="1134" y="757"/>
                      <a:pt x="1118" y="715"/>
                      <a:pt x="1081" y="744"/>
                    </a:cubicBezTo>
                    <a:cubicBezTo>
                      <a:pt x="1045" y="774"/>
                      <a:pt x="1011" y="776"/>
                      <a:pt x="998" y="764"/>
                    </a:cubicBezTo>
                    <a:cubicBezTo>
                      <a:pt x="985" y="751"/>
                      <a:pt x="986" y="742"/>
                      <a:pt x="991" y="717"/>
                    </a:cubicBezTo>
                    <a:cubicBezTo>
                      <a:pt x="996" y="692"/>
                      <a:pt x="1011" y="683"/>
                      <a:pt x="978" y="671"/>
                    </a:cubicBezTo>
                    <a:cubicBezTo>
                      <a:pt x="946" y="658"/>
                      <a:pt x="926" y="661"/>
                      <a:pt x="906" y="643"/>
                    </a:cubicBezTo>
                    <a:cubicBezTo>
                      <a:pt x="887" y="625"/>
                      <a:pt x="872" y="628"/>
                      <a:pt x="869" y="608"/>
                    </a:cubicBezTo>
                    <a:cubicBezTo>
                      <a:pt x="865" y="589"/>
                      <a:pt x="842" y="579"/>
                      <a:pt x="872" y="562"/>
                    </a:cubicBezTo>
                    <a:cubicBezTo>
                      <a:pt x="901" y="546"/>
                      <a:pt x="919" y="536"/>
                      <a:pt x="919" y="508"/>
                    </a:cubicBezTo>
                    <a:cubicBezTo>
                      <a:pt x="919" y="480"/>
                      <a:pt x="891" y="466"/>
                      <a:pt x="888" y="455"/>
                    </a:cubicBezTo>
                    <a:cubicBezTo>
                      <a:pt x="885" y="444"/>
                      <a:pt x="916" y="411"/>
                      <a:pt x="942" y="429"/>
                    </a:cubicBezTo>
                    <a:cubicBezTo>
                      <a:pt x="968" y="447"/>
                      <a:pt x="991" y="455"/>
                      <a:pt x="1011" y="444"/>
                    </a:cubicBezTo>
                    <a:cubicBezTo>
                      <a:pt x="1031" y="433"/>
                      <a:pt x="1027" y="415"/>
                      <a:pt x="1013" y="389"/>
                    </a:cubicBezTo>
                    <a:cubicBezTo>
                      <a:pt x="998" y="362"/>
                      <a:pt x="980" y="338"/>
                      <a:pt x="955" y="338"/>
                    </a:cubicBezTo>
                    <a:cubicBezTo>
                      <a:pt x="931" y="338"/>
                      <a:pt x="911" y="344"/>
                      <a:pt x="913" y="366"/>
                    </a:cubicBezTo>
                    <a:cubicBezTo>
                      <a:pt x="914" y="389"/>
                      <a:pt x="918" y="400"/>
                      <a:pt x="898" y="402"/>
                    </a:cubicBezTo>
                    <a:cubicBezTo>
                      <a:pt x="878" y="405"/>
                      <a:pt x="833" y="425"/>
                      <a:pt x="810" y="402"/>
                    </a:cubicBezTo>
                    <a:cubicBezTo>
                      <a:pt x="787" y="380"/>
                      <a:pt x="790" y="315"/>
                      <a:pt x="767" y="315"/>
                    </a:cubicBezTo>
                    <a:cubicBezTo>
                      <a:pt x="744" y="315"/>
                      <a:pt x="701" y="315"/>
                      <a:pt x="705" y="297"/>
                    </a:cubicBezTo>
                    <a:cubicBezTo>
                      <a:pt x="708" y="279"/>
                      <a:pt x="700" y="259"/>
                      <a:pt x="726" y="243"/>
                    </a:cubicBezTo>
                    <a:cubicBezTo>
                      <a:pt x="752" y="226"/>
                      <a:pt x="749" y="208"/>
                      <a:pt x="731" y="191"/>
                    </a:cubicBezTo>
                    <a:cubicBezTo>
                      <a:pt x="713" y="174"/>
                      <a:pt x="695" y="162"/>
                      <a:pt x="682" y="180"/>
                    </a:cubicBezTo>
                    <a:cubicBezTo>
                      <a:pt x="669" y="198"/>
                      <a:pt x="657" y="208"/>
                      <a:pt x="644" y="187"/>
                    </a:cubicBezTo>
                    <a:cubicBezTo>
                      <a:pt x="631" y="166"/>
                      <a:pt x="624" y="154"/>
                      <a:pt x="605" y="138"/>
                    </a:cubicBezTo>
                    <a:cubicBezTo>
                      <a:pt x="585" y="123"/>
                      <a:pt x="585" y="116"/>
                      <a:pt x="541" y="117"/>
                    </a:cubicBezTo>
                    <a:cubicBezTo>
                      <a:pt x="497" y="119"/>
                      <a:pt x="503" y="111"/>
                      <a:pt x="498" y="98"/>
                    </a:cubicBezTo>
                    <a:cubicBezTo>
                      <a:pt x="493" y="86"/>
                      <a:pt x="492" y="80"/>
                      <a:pt x="474" y="81"/>
                    </a:cubicBezTo>
                    <a:cubicBezTo>
                      <a:pt x="456" y="83"/>
                      <a:pt x="436" y="90"/>
                      <a:pt x="420" y="72"/>
                    </a:cubicBezTo>
                    <a:cubicBezTo>
                      <a:pt x="403" y="54"/>
                      <a:pt x="371" y="47"/>
                      <a:pt x="346" y="34"/>
                    </a:cubicBezTo>
                    <a:cubicBezTo>
                      <a:pt x="321" y="22"/>
                      <a:pt x="292" y="19"/>
                      <a:pt x="289" y="5"/>
                    </a:cubicBezTo>
                    <a:cubicBezTo>
                      <a:pt x="288" y="4"/>
                      <a:pt x="288" y="2"/>
                      <a:pt x="288" y="0"/>
                    </a:cubicBezTo>
                    <a:cubicBezTo>
                      <a:pt x="273" y="7"/>
                      <a:pt x="264" y="22"/>
                      <a:pt x="256" y="2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5" name="Freeform 28">
                <a:extLst>
                  <a:ext uri="{FF2B5EF4-FFF2-40B4-BE49-F238E27FC236}">
                    <a16:creationId xmlns:a16="http://schemas.microsoft.com/office/drawing/2014/main" id="{86F4409C-F658-7B48-BFC7-0787B7BAF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2218"/>
                <a:ext cx="671" cy="469"/>
              </a:xfrm>
              <a:custGeom>
                <a:avLst/>
                <a:gdLst>
                  <a:gd name="T0" fmla="*/ 963 w 1448"/>
                  <a:gd name="T1" fmla="*/ 946 h 1013"/>
                  <a:gd name="T2" fmla="*/ 1032 w 1448"/>
                  <a:gd name="T3" fmla="*/ 991 h 1013"/>
                  <a:gd name="T4" fmla="*/ 1119 w 1448"/>
                  <a:gd name="T5" fmla="*/ 992 h 1013"/>
                  <a:gd name="T6" fmla="*/ 1191 w 1448"/>
                  <a:gd name="T7" fmla="*/ 977 h 1013"/>
                  <a:gd name="T8" fmla="*/ 1232 w 1448"/>
                  <a:gd name="T9" fmla="*/ 927 h 1013"/>
                  <a:gd name="T10" fmla="*/ 1251 w 1448"/>
                  <a:gd name="T11" fmla="*/ 843 h 1013"/>
                  <a:gd name="T12" fmla="*/ 1246 w 1448"/>
                  <a:gd name="T13" fmla="*/ 782 h 1013"/>
                  <a:gd name="T14" fmla="*/ 1274 w 1448"/>
                  <a:gd name="T15" fmla="*/ 742 h 1013"/>
                  <a:gd name="T16" fmla="*/ 1440 w 1448"/>
                  <a:gd name="T17" fmla="*/ 785 h 1013"/>
                  <a:gd name="T18" fmla="*/ 1370 w 1448"/>
                  <a:gd name="T19" fmla="*/ 656 h 1013"/>
                  <a:gd name="T20" fmla="*/ 1221 w 1448"/>
                  <a:gd name="T21" fmla="*/ 567 h 1013"/>
                  <a:gd name="T22" fmla="*/ 1156 w 1448"/>
                  <a:gd name="T23" fmla="*/ 474 h 1013"/>
                  <a:gd name="T24" fmla="*/ 968 w 1448"/>
                  <a:gd name="T25" fmla="*/ 266 h 1013"/>
                  <a:gd name="T26" fmla="*/ 867 w 1448"/>
                  <a:gd name="T27" fmla="*/ 148 h 1013"/>
                  <a:gd name="T28" fmla="*/ 649 w 1448"/>
                  <a:gd name="T29" fmla="*/ 52 h 1013"/>
                  <a:gd name="T30" fmla="*/ 571 w 1448"/>
                  <a:gd name="T31" fmla="*/ 29 h 1013"/>
                  <a:gd name="T32" fmla="*/ 478 w 1448"/>
                  <a:gd name="T33" fmla="*/ 133 h 1013"/>
                  <a:gd name="T34" fmla="*/ 409 w 1448"/>
                  <a:gd name="T35" fmla="*/ 191 h 1013"/>
                  <a:gd name="T36" fmla="*/ 331 w 1448"/>
                  <a:gd name="T37" fmla="*/ 176 h 1013"/>
                  <a:gd name="T38" fmla="*/ 250 w 1448"/>
                  <a:gd name="T39" fmla="*/ 211 h 1013"/>
                  <a:gd name="T40" fmla="*/ 116 w 1448"/>
                  <a:gd name="T41" fmla="*/ 134 h 1013"/>
                  <a:gd name="T42" fmla="*/ 5 w 1448"/>
                  <a:gd name="T43" fmla="*/ 151 h 1013"/>
                  <a:gd name="T44" fmla="*/ 62 w 1448"/>
                  <a:gd name="T45" fmla="*/ 240 h 1013"/>
                  <a:gd name="T46" fmla="*/ 190 w 1448"/>
                  <a:gd name="T47" fmla="*/ 287 h 1013"/>
                  <a:gd name="T48" fmla="*/ 257 w 1448"/>
                  <a:gd name="T49" fmla="*/ 323 h 1013"/>
                  <a:gd name="T50" fmla="*/ 360 w 1448"/>
                  <a:gd name="T51" fmla="*/ 393 h 1013"/>
                  <a:gd name="T52" fmla="*/ 447 w 1448"/>
                  <a:gd name="T53" fmla="*/ 397 h 1013"/>
                  <a:gd name="T54" fmla="*/ 421 w 1448"/>
                  <a:gd name="T55" fmla="*/ 503 h 1013"/>
                  <a:gd name="T56" fmla="*/ 526 w 1448"/>
                  <a:gd name="T57" fmla="*/ 608 h 1013"/>
                  <a:gd name="T58" fmla="*/ 629 w 1448"/>
                  <a:gd name="T59" fmla="*/ 572 h 1013"/>
                  <a:gd name="T60" fmla="*/ 729 w 1448"/>
                  <a:gd name="T61" fmla="*/ 595 h 1013"/>
                  <a:gd name="T62" fmla="*/ 658 w 1448"/>
                  <a:gd name="T63" fmla="*/ 635 h 1013"/>
                  <a:gd name="T64" fmla="*/ 635 w 1448"/>
                  <a:gd name="T65" fmla="*/ 714 h 1013"/>
                  <a:gd name="T66" fmla="*/ 585 w 1448"/>
                  <a:gd name="T67" fmla="*/ 814 h 1013"/>
                  <a:gd name="T68" fmla="*/ 694 w 1448"/>
                  <a:gd name="T69" fmla="*/ 877 h 1013"/>
                  <a:gd name="T70" fmla="*/ 714 w 1448"/>
                  <a:gd name="T71" fmla="*/ 970 h 1013"/>
                  <a:gd name="T72" fmla="*/ 878 w 1448"/>
                  <a:gd name="T73" fmla="*/ 964 h 1013"/>
                  <a:gd name="T74" fmla="*/ 919 w 1448"/>
                  <a:gd name="T75" fmla="*/ 96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8" h="1013">
                    <a:moveTo>
                      <a:pt x="919" y="963"/>
                    </a:moveTo>
                    <a:cubicBezTo>
                      <a:pt x="922" y="950"/>
                      <a:pt x="951" y="956"/>
                      <a:pt x="963" y="946"/>
                    </a:cubicBezTo>
                    <a:cubicBezTo>
                      <a:pt x="974" y="936"/>
                      <a:pt x="992" y="955"/>
                      <a:pt x="997" y="967"/>
                    </a:cubicBezTo>
                    <a:cubicBezTo>
                      <a:pt x="1002" y="980"/>
                      <a:pt x="1012" y="984"/>
                      <a:pt x="1032" y="991"/>
                    </a:cubicBezTo>
                    <a:cubicBezTo>
                      <a:pt x="1051" y="998"/>
                      <a:pt x="1051" y="1005"/>
                      <a:pt x="1073" y="996"/>
                    </a:cubicBezTo>
                    <a:cubicBezTo>
                      <a:pt x="1094" y="988"/>
                      <a:pt x="1102" y="971"/>
                      <a:pt x="1119" y="992"/>
                    </a:cubicBezTo>
                    <a:cubicBezTo>
                      <a:pt x="1135" y="1013"/>
                      <a:pt x="1140" y="1006"/>
                      <a:pt x="1160" y="1000"/>
                    </a:cubicBezTo>
                    <a:cubicBezTo>
                      <a:pt x="1179" y="995"/>
                      <a:pt x="1191" y="993"/>
                      <a:pt x="1191" y="977"/>
                    </a:cubicBezTo>
                    <a:cubicBezTo>
                      <a:pt x="1191" y="960"/>
                      <a:pt x="1196" y="960"/>
                      <a:pt x="1209" y="953"/>
                    </a:cubicBezTo>
                    <a:cubicBezTo>
                      <a:pt x="1222" y="946"/>
                      <a:pt x="1227" y="949"/>
                      <a:pt x="1232" y="927"/>
                    </a:cubicBezTo>
                    <a:cubicBezTo>
                      <a:pt x="1237" y="904"/>
                      <a:pt x="1255" y="910"/>
                      <a:pt x="1258" y="888"/>
                    </a:cubicBezTo>
                    <a:cubicBezTo>
                      <a:pt x="1261" y="866"/>
                      <a:pt x="1228" y="850"/>
                      <a:pt x="1251" y="843"/>
                    </a:cubicBezTo>
                    <a:cubicBezTo>
                      <a:pt x="1274" y="836"/>
                      <a:pt x="1294" y="838"/>
                      <a:pt x="1284" y="820"/>
                    </a:cubicBezTo>
                    <a:cubicBezTo>
                      <a:pt x="1274" y="802"/>
                      <a:pt x="1264" y="796"/>
                      <a:pt x="1246" y="782"/>
                    </a:cubicBezTo>
                    <a:cubicBezTo>
                      <a:pt x="1228" y="768"/>
                      <a:pt x="1223" y="749"/>
                      <a:pt x="1240" y="745"/>
                    </a:cubicBezTo>
                    <a:cubicBezTo>
                      <a:pt x="1252" y="741"/>
                      <a:pt x="1252" y="733"/>
                      <a:pt x="1274" y="742"/>
                    </a:cubicBezTo>
                    <a:cubicBezTo>
                      <a:pt x="1276" y="736"/>
                      <a:pt x="1285" y="734"/>
                      <a:pt x="1304" y="741"/>
                    </a:cubicBezTo>
                    <a:cubicBezTo>
                      <a:pt x="1365" y="763"/>
                      <a:pt x="1431" y="811"/>
                      <a:pt x="1440" y="785"/>
                    </a:cubicBezTo>
                    <a:cubicBezTo>
                      <a:pt x="1448" y="759"/>
                      <a:pt x="1413" y="730"/>
                      <a:pt x="1413" y="700"/>
                    </a:cubicBezTo>
                    <a:cubicBezTo>
                      <a:pt x="1413" y="670"/>
                      <a:pt x="1400" y="656"/>
                      <a:pt x="1370" y="656"/>
                    </a:cubicBezTo>
                    <a:cubicBezTo>
                      <a:pt x="1339" y="656"/>
                      <a:pt x="1304" y="659"/>
                      <a:pt x="1291" y="630"/>
                    </a:cubicBezTo>
                    <a:cubicBezTo>
                      <a:pt x="1278" y="600"/>
                      <a:pt x="1269" y="567"/>
                      <a:pt x="1221" y="567"/>
                    </a:cubicBezTo>
                    <a:cubicBezTo>
                      <a:pt x="1173" y="567"/>
                      <a:pt x="1147" y="552"/>
                      <a:pt x="1147" y="530"/>
                    </a:cubicBezTo>
                    <a:cubicBezTo>
                      <a:pt x="1147" y="507"/>
                      <a:pt x="1195" y="504"/>
                      <a:pt x="1156" y="474"/>
                    </a:cubicBezTo>
                    <a:cubicBezTo>
                      <a:pt x="1116" y="444"/>
                      <a:pt x="1042" y="374"/>
                      <a:pt x="1025" y="341"/>
                    </a:cubicBezTo>
                    <a:cubicBezTo>
                      <a:pt x="1007" y="307"/>
                      <a:pt x="1012" y="292"/>
                      <a:pt x="968" y="266"/>
                    </a:cubicBezTo>
                    <a:cubicBezTo>
                      <a:pt x="924" y="241"/>
                      <a:pt x="924" y="244"/>
                      <a:pt x="929" y="215"/>
                    </a:cubicBezTo>
                    <a:cubicBezTo>
                      <a:pt x="933" y="185"/>
                      <a:pt x="907" y="159"/>
                      <a:pt x="867" y="148"/>
                    </a:cubicBezTo>
                    <a:cubicBezTo>
                      <a:pt x="828" y="137"/>
                      <a:pt x="780" y="140"/>
                      <a:pt x="749" y="118"/>
                    </a:cubicBezTo>
                    <a:cubicBezTo>
                      <a:pt x="719" y="96"/>
                      <a:pt x="653" y="89"/>
                      <a:pt x="649" y="52"/>
                    </a:cubicBezTo>
                    <a:cubicBezTo>
                      <a:pt x="646" y="29"/>
                      <a:pt x="649" y="23"/>
                      <a:pt x="658" y="10"/>
                    </a:cubicBezTo>
                    <a:cubicBezTo>
                      <a:pt x="596" y="0"/>
                      <a:pt x="600" y="13"/>
                      <a:pt x="571" y="29"/>
                    </a:cubicBezTo>
                    <a:cubicBezTo>
                      <a:pt x="539" y="47"/>
                      <a:pt x="549" y="65"/>
                      <a:pt x="544" y="97"/>
                    </a:cubicBezTo>
                    <a:cubicBezTo>
                      <a:pt x="539" y="129"/>
                      <a:pt x="509" y="130"/>
                      <a:pt x="478" y="133"/>
                    </a:cubicBezTo>
                    <a:cubicBezTo>
                      <a:pt x="447" y="136"/>
                      <a:pt x="458" y="164"/>
                      <a:pt x="449" y="183"/>
                    </a:cubicBezTo>
                    <a:cubicBezTo>
                      <a:pt x="439" y="203"/>
                      <a:pt x="414" y="194"/>
                      <a:pt x="409" y="191"/>
                    </a:cubicBezTo>
                    <a:cubicBezTo>
                      <a:pt x="404" y="189"/>
                      <a:pt x="401" y="169"/>
                      <a:pt x="381" y="154"/>
                    </a:cubicBezTo>
                    <a:cubicBezTo>
                      <a:pt x="331" y="140"/>
                      <a:pt x="329" y="159"/>
                      <a:pt x="331" y="176"/>
                    </a:cubicBezTo>
                    <a:cubicBezTo>
                      <a:pt x="332" y="193"/>
                      <a:pt x="319" y="189"/>
                      <a:pt x="298" y="204"/>
                    </a:cubicBezTo>
                    <a:cubicBezTo>
                      <a:pt x="277" y="219"/>
                      <a:pt x="275" y="239"/>
                      <a:pt x="250" y="211"/>
                    </a:cubicBezTo>
                    <a:cubicBezTo>
                      <a:pt x="226" y="183"/>
                      <a:pt x="196" y="215"/>
                      <a:pt x="182" y="204"/>
                    </a:cubicBezTo>
                    <a:cubicBezTo>
                      <a:pt x="167" y="193"/>
                      <a:pt x="141" y="158"/>
                      <a:pt x="116" y="134"/>
                    </a:cubicBezTo>
                    <a:cubicBezTo>
                      <a:pt x="91" y="111"/>
                      <a:pt x="73" y="118"/>
                      <a:pt x="42" y="132"/>
                    </a:cubicBezTo>
                    <a:cubicBezTo>
                      <a:pt x="11" y="146"/>
                      <a:pt x="10" y="137"/>
                      <a:pt x="5" y="151"/>
                    </a:cubicBezTo>
                    <a:cubicBezTo>
                      <a:pt x="0" y="165"/>
                      <a:pt x="1" y="197"/>
                      <a:pt x="5" y="211"/>
                    </a:cubicBezTo>
                    <a:cubicBezTo>
                      <a:pt x="8" y="225"/>
                      <a:pt x="37" y="228"/>
                      <a:pt x="62" y="240"/>
                    </a:cubicBezTo>
                    <a:cubicBezTo>
                      <a:pt x="87" y="253"/>
                      <a:pt x="119" y="260"/>
                      <a:pt x="136" y="278"/>
                    </a:cubicBezTo>
                    <a:cubicBezTo>
                      <a:pt x="152" y="296"/>
                      <a:pt x="172" y="289"/>
                      <a:pt x="190" y="287"/>
                    </a:cubicBezTo>
                    <a:cubicBezTo>
                      <a:pt x="208" y="286"/>
                      <a:pt x="209" y="292"/>
                      <a:pt x="214" y="304"/>
                    </a:cubicBezTo>
                    <a:cubicBezTo>
                      <a:pt x="219" y="317"/>
                      <a:pt x="213" y="325"/>
                      <a:pt x="257" y="323"/>
                    </a:cubicBezTo>
                    <a:cubicBezTo>
                      <a:pt x="301" y="322"/>
                      <a:pt x="301" y="329"/>
                      <a:pt x="321" y="344"/>
                    </a:cubicBezTo>
                    <a:cubicBezTo>
                      <a:pt x="340" y="360"/>
                      <a:pt x="347" y="372"/>
                      <a:pt x="360" y="393"/>
                    </a:cubicBezTo>
                    <a:cubicBezTo>
                      <a:pt x="373" y="414"/>
                      <a:pt x="385" y="404"/>
                      <a:pt x="398" y="386"/>
                    </a:cubicBezTo>
                    <a:cubicBezTo>
                      <a:pt x="411" y="368"/>
                      <a:pt x="429" y="380"/>
                      <a:pt x="447" y="397"/>
                    </a:cubicBezTo>
                    <a:cubicBezTo>
                      <a:pt x="465" y="414"/>
                      <a:pt x="468" y="432"/>
                      <a:pt x="442" y="449"/>
                    </a:cubicBezTo>
                    <a:cubicBezTo>
                      <a:pt x="416" y="465"/>
                      <a:pt x="424" y="485"/>
                      <a:pt x="421" y="503"/>
                    </a:cubicBezTo>
                    <a:cubicBezTo>
                      <a:pt x="417" y="521"/>
                      <a:pt x="460" y="521"/>
                      <a:pt x="483" y="521"/>
                    </a:cubicBezTo>
                    <a:cubicBezTo>
                      <a:pt x="506" y="521"/>
                      <a:pt x="503" y="586"/>
                      <a:pt x="526" y="608"/>
                    </a:cubicBezTo>
                    <a:cubicBezTo>
                      <a:pt x="549" y="631"/>
                      <a:pt x="594" y="611"/>
                      <a:pt x="614" y="608"/>
                    </a:cubicBezTo>
                    <a:cubicBezTo>
                      <a:pt x="634" y="606"/>
                      <a:pt x="630" y="595"/>
                      <a:pt x="629" y="572"/>
                    </a:cubicBezTo>
                    <a:cubicBezTo>
                      <a:pt x="627" y="550"/>
                      <a:pt x="647" y="544"/>
                      <a:pt x="671" y="544"/>
                    </a:cubicBezTo>
                    <a:cubicBezTo>
                      <a:pt x="696" y="544"/>
                      <a:pt x="714" y="568"/>
                      <a:pt x="729" y="595"/>
                    </a:cubicBezTo>
                    <a:cubicBezTo>
                      <a:pt x="743" y="621"/>
                      <a:pt x="747" y="639"/>
                      <a:pt x="727" y="650"/>
                    </a:cubicBezTo>
                    <a:cubicBezTo>
                      <a:pt x="707" y="661"/>
                      <a:pt x="684" y="653"/>
                      <a:pt x="658" y="635"/>
                    </a:cubicBezTo>
                    <a:cubicBezTo>
                      <a:pt x="632" y="617"/>
                      <a:pt x="601" y="650"/>
                      <a:pt x="604" y="661"/>
                    </a:cubicBezTo>
                    <a:cubicBezTo>
                      <a:pt x="607" y="672"/>
                      <a:pt x="635" y="686"/>
                      <a:pt x="635" y="714"/>
                    </a:cubicBezTo>
                    <a:cubicBezTo>
                      <a:pt x="635" y="742"/>
                      <a:pt x="617" y="752"/>
                      <a:pt x="588" y="768"/>
                    </a:cubicBezTo>
                    <a:cubicBezTo>
                      <a:pt x="558" y="785"/>
                      <a:pt x="581" y="795"/>
                      <a:pt x="585" y="814"/>
                    </a:cubicBezTo>
                    <a:cubicBezTo>
                      <a:pt x="588" y="834"/>
                      <a:pt x="603" y="831"/>
                      <a:pt x="622" y="849"/>
                    </a:cubicBezTo>
                    <a:cubicBezTo>
                      <a:pt x="642" y="867"/>
                      <a:pt x="662" y="864"/>
                      <a:pt x="694" y="877"/>
                    </a:cubicBezTo>
                    <a:cubicBezTo>
                      <a:pt x="727" y="889"/>
                      <a:pt x="712" y="898"/>
                      <a:pt x="707" y="923"/>
                    </a:cubicBezTo>
                    <a:cubicBezTo>
                      <a:pt x="702" y="948"/>
                      <a:pt x="701" y="957"/>
                      <a:pt x="714" y="970"/>
                    </a:cubicBezTo>
                    <a:cubicBezTo>
                      <a:pt x="727" y="982"/>
                      <a:pt x="761" y="980"/>
                      <a:pt x="797" y="950"/>
                    </a:cubicBezTo>
                    <a:cubicBezTo>
                      <a:pt x="834" y="921"/>
                      <a:pt x="850" y="963"/>
                      <a:pt x="878" y="964"/>
                    </a:cubicBezTo>
                    <a:cubicBezTo>
                      <a:pt x="892" y="965"/>
                      <a:pt x="897" y="969"/>
                      <a:pt x="901" y="976"/>
                    </a:cubicBezTo>
                    <a:cubicBezTo>
                      <a:pt x="909" y="973"/>
                      <a:pt x="917" y="969"/>
                      <a:pt x="919" y="96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1F6F2AC5-486D-AC49-BF0B-FA16494BB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2651"/>
                <a:ext cx="455" cy="451"/>
              </a:xfrm>
              <a:custGeom>
                <a:avLst/>
                <a:gdLst>
                  <a:gd name="T0" fmla="*/ 913 w 983"/>
                  <a:gd name="T1" fmla="*/ 416 h 972"/>
                  <a:gd name="T2" fmla="*/ 965 w 983"/>
                  <a:gd name="T3" fmla="*/ 379 h 972"/>
                  <a:gd name="T4" fmla="*/ 926 w 983"/>
                  <a:gd name="T5" fmla="*/ 298 h 972"/>
                  <a:gd name="T6" fmla="*/ 948 w 983"/>
                  <a:gd name="T7" fmla="*/ 227 h 972"/>
                  <a:gd name="T8" fmla="*/ 830 w 983"/>
                  <a:gd name="T9" fmla="*/ 205 h 972"/>
                  <a:gd name="T10" fmla="*/ 707 w 983"/>
                  <a:gd name="T11" fmla="*/ 179 h 972"/>
                  <a:gd name="T12" fmla="*/ 607 w 983"/>
                  <a:gd name="T13" fmla="*/ 253 h 972"/>
                  <a:gd name="T14" fmla="*/ 572 w 983"/>
                  <a:gd name="T15" fmla="*/ 216 h 972"/>
                  <a:gd name="T16" fmla="*/ 559 w 983"/>
                  <a:gd name="T17" fmla="*/ 168 h 972"/>
                  <a:gd name="T18" fmla="*/ 668 w 983"/>
                  <a:gd name="T19" fmla="*/ 164 h 972"/>
                  <a:gd name="T20" fmla="*/ 706 w 983"/>
                  <a:gd name="T21" fmla="*/ 85 h 972"/>
                  <a:gd name="T22" fmla="*/ 677 w 983"/>
                  <a:gd name="T23" fmla="*/ 63 h 972"/>
                  <a:gd name="T24" fmla="*/ 620 w 983"/>
                  <a:gd name="T25" fmla="*/ 31 h 972"/>
                  <a:gd name="T26" fmla="*/ 601 w 983"/>
                  <a:gd name="T27" fmla="*/ 16 h 972"/>
                  <a:gd name="T28" fmla="*/ 599 w 983"/>
                  <a:gd name="T29" fmla="*/ 17 h 972"/>
                  <a:gd name="T30" fmla="*/ 581 w 983"/>
                  <a:gd name="T31" fmla="*/ 41 h 972"/>
                  <a:gd name="T32" fmla="*/ 550 w 983"/>
                  <a:gd name="T33" fmla="*/ 64 h 972"/>
                  <a:gd name="T34" fmla="*/ 509 w 983"/>
                  <a:gd name="T35" fmla="*/ 56 h 972"/>
                  <a:gd name="T36" fmla="*/ 463 w 983"/>
                  <a:gd name="T37" fmla="*/ 60 h 972"/>
                  <a:gd name="T38" fmla="*/ 422 w 983"/>
                  <a:gd name="T39" fmla="*/ 55 h 972"/>
                  <a:gd name="T40" fmla="*/ 387 w 983"/>
                  <a:gd name="T41" fmla="*/ 31 h 972"/>
                  <a:gd name="T42" fmla="*/ 353 w 983"/>
                  <a:gd name="T43" fmla="*/ 10 h 972"/>
                  <a:gd name="T44" fmla="*/ 309 w 983"/>
                  <a:gd name="T45" fmla="*/ 27 h 972"/>
                  <a:gd name="T46" fmla="*/ 291 w 983"/>
                  <a:gd name="T47" fmla="*/ 40 h 972"/>
                  <a:gd name="T48" fmla="*/ 305 w 983"/>
                  <a:gd name="T49" fmla="*/ 73 h 972"/>
                  <a:gd name="T50" fmla="*/ 263 w 983"/>
                  <a:gd name="T51" fmla="*/ 164 h 972"/>
                  <a:gd name="T52" fmla="*/ 281 w 983"/>
                  <a:gd name="T53" fmla="*/ 217 h 972"/>
                  <a:gd name="T54" fmla="*/ 238 w 983"/>
                  <a:gd name="T55" fmla="*/ 245 h 972"/>
                  <a:gd name="T56" fmla="*/ 171 w 983"/>
                  <a:gd name="T57" fmla="*/ 262 h 972"/>
                  <a:gd name="T58" fmla="*/ 189 w 983"/>
                  <a:gd name="T59" fmla="*/ 310 h 972"/>
                  <a:gd name="T60" fmla="*/ 176 w 983"/>
                  <a:gd name="T61" fmla="*/ 349 h 972"/>
                  <a:gd name="T62" fmla="*/ 158 w 983"/>
                  <a:gd name="T63" fmla="*/ 406 h 972"/>
                  <a:gd name="T64" fmla="*/ 115 w 983"/>
                  <a:gd name="T65" fmla="*/ 451 h 972"/>
                  <a:gd name="T66" fmla="*/ 79 w 983"/>
                  <a:gd name="T67" fmla="*/ 492 h 972"/>
                  <a:gd name="T68" fmla="*/ 48 w 983"/>
                  <a:gd name="T69" fmla="*/ 511 h 972"/>
                  <a:gd name="T70" fmla="*/ 6 w 983"/>
                  <a:gd name="T71" fmla="*/ 580 h 972"/>
                  <a:gd name="T72" fmla="*/ 91 w 983"/>
                  <a:gd name="T73" fmla="*/ 635 h 972"/>
                  <a:gd name="T74" fmla="*/ 157 w 983"/>
                  <a:gd name="T75" fmla="*/ 733 h 972"/>
                  <a:gd name="T76" fmla="*/ 156 w 983"/>
                  <a:gd name="T77" fmla="*/ 780 h 972"/>
                  <a:gd name="T78" fmla="*/ 192 w 983"/>
                  <a:gd name="T79" fmla="*/ 777 h 972"/>
                  <a:gd name="T80" fmla="*/ 246 w 983"/>
                  <a:gd name="T81" fmla="*/ 782 h 972"/>
                  <a:gd name="T82" fmla="*/ 251 w 983"/>
                  <a:gd name="T83" fmla="*/ 848 h 972"/>
                  <a:gd name="T84" fmla="*/ 294 w 983"/>
                  <a:gd name="T85" fmla="*/ 905 h 972"/>
                  <a:gd name="T86" fmla="*/ 330 w 983"/>
                  <a:gd name="T87" fmla="*/ 954 h 972"/>
                  <a:gd name="T88" fmla="*/ 397 w 983"/>
                  <a:gd name="T89" fmla="*/ 959 h 972"/>
                  <a:gd name="T90" fmla="*/ 438 w 983"/>
                  <a:gd name="T91" fmla="*/ 923 h 972"/>
                  <a:gd name="T92" fmla="*/ 486 w 983"/>
                  <a:gd name="T93" fmla="*/ 914 h 972"/>
                  <a:gd name="T94" fmla="*/ 533 w 983"/>
                  <a:gd name="T95" fmla="*/ 962 h 972"/>
                  <a:gd name="T96" fmla="*/ 590 w 983"/>
                  <a:gd name="T97" fmla="*/ 950 h 972"/>
                  <a:gd name="T98" fmla="*/ 666 w 983"/>
                  <a:gd name="T99" fmla="*/ 937 h 972"/>
                  <a:gd name="T100" fmla="*/ 713 w 983"/>
                  <a:gd name="T101" fmla="*/ 971 h 972"/>
                  <a:gd name="T102" fmla="*/ 720 w 983"/>
                  <a:gd name="T103" fmla="*/ 972 h 972"/>
                  <a:gd name="T104" fmla="*/ 747 w 983"/>
                  <a:gd name="T105" fmla="*/ 906 h 972"/>
                  <a:gd name="T106" fmla="*/ 768 w 983"/>
                  <a:gd name="T107" fmla="*/ 791 h 972"/>
                  <a:gd name="T108" fmla="*/ 812 w 983"/>
                  <a:gd name="T109" fmla="*/ 706 h 972"/>
                  <a:gd name="T110" fmla="*/ 851 w 983"/>
                  <a:gd name="T111" fmla="*/ 665 h 972"/>
                  <a:gd name="T112" fmla="*/ 900 w 983"/>
                  <a:gd name="T113" fmla="*/ 680 h 972"/>
                  <a:gd name="T114" fmla="*/ 948 w 983"/>
                  <a:gd name="T115" fmla="*/ 635 h 972"/>
                  <a:gd name="T116" fmla="*/ 913 w 983"/>
                  <a:gd name="T117" fmla="*/ 535 h 972"/>
                  <a:gd name="T118" fmla="*/ 900 w 983"/>
                  <a:gd name="T119" fmla="*/ 472 h 972"/>
                  <a:gd name="T120" fmla="*/ 913 w 983"/>
                  <a:gd name="T121" fmla="*/ 416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3" h="972">
                    <a:moveTo>
                      <a:pt x="913" y="416"/>
                    </a:moveTo>
                    <a:cubicBezTo>
                      <a:pt x="948" y="416"/>
                      <a:pt x="983" y="413"/>
                      <a:pt x="965" y="379"/>
                    </a:cubicBezTo>
                    <a:cubicBezTo>
                      <a:pt x="948" y="346"/>
                      <a:pt x="908" y="331"/>
                      <a:pt x="926" y="298"/>
                    </a:cubicBezTo>
                    <a:cubicBezTo>
                      <a:pt x="943" y="265"/>
                      <a:pt x="983" y="246"/>
                      <a:pt x="948" y="227"/>
                    </a:cubicBezTo>
                    <a:cubicBezTo>
                      <a:pt x="913" y="209"/>
                      <a:pt x="856" y="242"/>
                      <a:pt x="830" y="205"/>
                    </a:cubicBezTo>
                    <a:cubicBezTo>
                      <a:pt x="803" y="168"/>
                      <a:pt x="725" y="153"/>
                      <a:pt x="707" y="179"/>
                    </a:cubicBezTo>
                    <a:cubicBezTo>
                      <a:pt x="690" y="205"/>
                      <a:pt x="624" y="279"/>
                      <a:pt x="607" y="253"/>
                    </a:cubicBezTo>
                    <a:cubicBezTo>
                      <a:pt x="589" y="227"/>
                      <a:pt x="598" y="216"/>
                      <a:pt x="572" y="216"/>
                    </a:cubicBezTo>
                    <a:cubicBezTo>
                      <a:pt x="546" y="216"/>
                      <a:pt x="519" y="157"/>
                      <a:pt x="559" y="168"/>
                    </a:cubicBezTo>
                    <a:cubicBezTo>
                      <a:pt x="598" y="179"/>
                      <a:pt x="655" y="194"/>
                      <a:pt x="668" y="164"/>
                    </a:cubicBezTo>
                    <a:cubicBezTo>
                      <a:pt x="679" y="140"/>
                      <a:pt x="687" y="106"/>
                      <a:pt x="706" y="85"/>
                    </a:cubicBezTo>
                    <a:cubicBezTo>
                      <a:pt x="697" y="76"/>
                      <a:pt x="690" y="66"/>
                      <a:pt x="677" y="63"/>
                    </a:cubicBezTo>
                    <a:cubicBezTo>
                      <a:pt x="656" y="59"/>
                      <a:pt x="658" y="46"/>
                      <a:pt x="620" y="31"/>
                    </a:cubicBezTo>
                    <a:cubicBezTo>
                      <a:pt x="610" y="27"/>
                      <a:pt x="604" y="22"/>
                      <a:pt x="601" y="16"/>
                    </a:cubicBezTo>
                    <a:cubicBezTo>
                      <a:pt x="600" y="16"/>
                      <a:pt x="600" y="17"/>
                      <a:pt x="599" y="17"/>
                    </a:cubicBezTo>
                    <a:cubicBezTo>
                      <a:pt x="586" y="24"/>
                      <a:pt x="581" y="24"/>
                      <a:pt x="581" y="41"/>
                    </a:cubicBezTo>
                    <a:cubicBezTo>
                      <a:pt x="581" y="57"/>
                      <a:pt x="569" y="59"/>
                      <a:pt x="550" y="64"/>
                    </a:cubicBezTo>
                    <a:cubicBezTo>
                      <a:pt x="530" y="70"/>
                      <a:pt x="525" y="77"/>
                      <a:pt x="509" y="56"/>
                    </a:cubicBezTo>
                    <a:cubicBezTo>
                      <a:pt x="492" y="35"/>
                      <a:pt x="484" y="52"/>
                      <a:pt x="463" y="60"/>
                    </a:cubicBezTo>
                    <a:cubicBezTo>
                      <a:pt x="441" y="69"/>
                      <a:pt x="441" y="62"/>
                      <a:pt x="422" y="55"/>
                    </a:cubicBezTo>
                    <a:cubicBezTo>
                      <a:pt x="402" y="48"/>
                      <a:pt x="392" y="44"/>
                      <a:pt x="387" y="31"/>
                    </a:cubicBezTo>
                    <a:cubicBezTo>
                      <a:pt x="382" y="19"/>
                      <a:pt x="364" y="0"/>
                      <a:pt x="353" y="10"/>
                    </a:cubicBezTo>
                    <a:cubicBezTo>
                      <a:pt x="341" y="20"/>
                      <a:pt x="312" y="14"/>
                      <a:pt x="309" y="27"/>
                    </a:cubicBezTo>
                    <a:cubicBezTo>
                      <a:pt x="307" y="33"/>
                      <a:pt x="299" y="37"/>
                      <a:pt x="291" y="40"/>
                    </a:cubicBezTo>
                    <a:cubicBezTo>
                      <a:pt x="294" y="48"/>
                      <a:pt x="297" y="58"/>
                      <a:pt x="305" y="73"/>
                    </a:cubicBezTo>
                    <a:cubicBezTo>
                      <a:pt x="323" y="103"/>
                      <a:pt x="287" y="144"/>
                      <a:pt x="263" y="164"/>
                    </a:cubicBezTo>
                    <a:cubicBezTo>
                      <a:pt x="238" y="185"/>
                      <a:pt x="266" y="198"/>
                      <a:pt x="281" y="217"/>
                    </a:cubicBezTo>
                    <a:cubicBezTo>
                      <a:pt x="296" y="237"/>
                      <a:pt x="258" y="238"/>
                      <a:pt x="238" y="245"/>
                    </a:cubicBezTo>
                    <a:cubicBezTo>
                      <a:pt x="219" y="252"/>
                      <a:pt x="207" y="253"/>
                      <a:pt x="171" y="262"/>
                    </a:cubicBezTo>
                    <a:cubicBezTo>
                      <a:pt x="135" y="270"/>
                      <a:pt x="176" y="295"/>
                      <a:pt x="189" y="310"/>
                    </a:cubicBezTo>
                    <a:cubicBezTo>
                      <a:pt x="202" y="326"/>
                      <a:pt x="189" y="335"/>
                      <a:pt x="176" y="349"/>
                    </a:cubicBezTo>
                    <a:cubicBezTo>
                      <a:pt x="163" y="363"/>
                      <a:pt x="161" y="384"/>
                      <a:pt x="158" y="406"/>
                    </a:cubicBezTo>
                    <a:cubicBezTo>
                      <a:pt x="155" y="429"/>
                      <a:pt x="130" y="440"/>
                      <a:pt x="115" y="451"/>
                    </a:cubicBezTo>
                    <a:cubicBezTo>
                      <a:pt x="101" y="462"/>
                      <a:pt x="89" y="470"/>
                      <a:pt x="79" y="492"/>
                    </a:cubicBezTo>
                    <a:cubicBezTo>
                      <a:pt x="75" y="502"/>
                      <a:pt x="62" y="508"/>
                      <a:pt x="48" y="511"/>
                    </a:cubicBezTo>
                    <a:cubicBezTo>
                      <a:pt x="59" y="529"/>
                      <a:pt x="12" y="558"/>
                      <a:pt x="6" y="580"/>
                    </a:cubicBezTo>
                    <a:cubicBezTo>
                      <a:pt x="0" y="604"/>
                      <a:pt x="43" y="613"/>
                      <a:pt x="91" y="635"/>
                    </a:cubicBezTo>
                    <a:cubicBezTo>
                      <a:pt x="139" y="657"/>
                      <a:pt x="131" y="700"/>
                      <a:pt x="157" y="733"/>
                    </a:cubicBezTo>
                    <a:cubicBezTo>
                      <a:pt x="177" y="759"/>
                      <a:pt x="164" y="769"/>
                      <a:pt x="156" y="780"/>
                    </a:cubicBezTo>
                    <a:cubicBezTo>
                      <a:pt x="169" y="782"/>
                      <a:pt x="184" y="782"/>
                      <a:pt x="192" y="777"/>
                    </a:cubicBezTo>
                    <a:cubicBezTo>
                      <a:pt x="210" y="768"/>
                      <a:pt x="248" y="747"/>
                      <a:pt x="246" y="782"/>
                    </a:cubicBezTo>
                    <a:cubicBezTo>
                      <a:pt x="245" y="816"/>
                      <a:pt x="232" y="833"/>
                      <a:pt x="251" y="848"/>
                    </a:cubicBezTo>
                    <a:cubicBezTo>
                      <a:pt x="271" y="864"/>
                      <a:pt x="289" y="884"/>
                      <a:pt x="294" y="905"/>
                    </a:cubicBezTo>
                    <a:cubicBezTo>
                      <a:pt x="299" y="926"/>
                      <a:pt x="309" y="944"/>
                      <a:pt x="330" y="954"/>
                    </a:cubicBezTo>
                    <a:cubicBezTo>
                      <a:pt x="351" y="964"/>
                      <a:pt x="381" y="972"/>
                      <a:pt x="397" y="959"/>
                    </a:cubicBezTo>
                    <a:cubicBezTo>
                      <a:pt x="414" y="947"/>
                      <a:pt x="428" y="943"/>
                      <a:pt x="438" y="923"/>
                    </a:cubicBezTo>
                    <a:cubicBezTo>
                      <a:pt x="448" y="904"/>
                      <a:pt x="464" y="879"/>
                      <a:pt x="486" y="914"/>
                    </a:cubicBezTo>
                    <a:cubicBezTo>
                      <a:pt x="507" y="948"/>
                      <a:pt x="502" y="958"/>
                      <a:pt x="533" y="962"/>
                    </a:cubicBezTo>
                    <a:cubicBezTo>
                      <a:pt x="564" y="966"/>
                      <a:pt x="564" y="961"/>
                      <a:pt x="590" y="950"/>
                    </a:cubicBezTo>
                    <a:cubicBezTo>
                      <a:pt x="617" y="939"/>
                      <a:pt x="656" y="915"/>
                      <a:pt x="666" y="937"/>
                    </a:cubicBezTo>
                    <a:cubicBezTo>
                      <a:pt x="676" y="959"/>
                      <a:pt x="694" y="968"/>
                      <a:pt x="713" y="971"/>
                    </a:cubicBezTo>
                    <a:cubicBezTo>
                      <a:pt x="716" y="971"/>
                      <a:pt x="718" y="971"/>
                      <a:pt x="720" y="972"/>
                    </a:cubicBezTo>
                    <a:cubicBezTo>
                      <a:pt x="732" y="956"/>
                      <a:pt x="744" y="937"/>
                      <a:pt x="747" y="906"/>
                    </a:cubicBezTo>
                    <a:cubicBezTo>
                      <a:pt x="751" y="850"/>
                      <a:pt x="747" y="813"/>
                      <a:pt x="768" y="791"/>
                    </a:cubicBezTo>
                    <a:cubicBezTo>
                      <a:pt x="790" y="769"/>
                      <a:pt x="808" y="728"/>
                      <a:pt x="812" y="706"/>
                    </a:cubicBezTo>
                    <a:cubicBezTo>
                      <a:pt x="817" y="683"/>
                      <a:pt x="825" y="639"/>
                      <a:pt x="851" y="665"/>
                    </a:cubicBezTo>
                    <a:cubicBezTo>
                      <a:pt x="878" y="691"/>
                      <a:pt x="878" y="702"/>
                      <a:pt x="900" y="680"/>
                    </a:cubicBezTo>
                    <a:cubicBezTo>
                      <a:pt x="921" y="657"/>
                      <a:pt x="974" y="683"/>
                      <a:pt x="948" y="635"/>
                    </a:cubicBezTo>
                    <a:cubicBezTo>
                      <a:pt x="921" y="587"/>
                      <a:pt x="882" y="565"/>
                      <a:pt x="913" y="535"/>
                    </a:cubicBezTo>
                    <a:cubicBezTo>
                      <a:pt x="943" y="505"/>
                      <a:pt x="921" y="498"/>
                      <a:pt x="900" y="472"/>
                    </a:cubicBezTo>
                    <a:cubicBezTo>
                      <a:pt x="878" y="446"/>
                      <a:pt x="878" y="416"/>
                      <a:pt x="913" y="41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72F4A221-54B3-804F-85AB-1358FE8B6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9" y="2557"/>
                <a:ext cx="128" cy="134"/>
              </a:xfrm>
              <a:custGeom>
                <a:avLst/>
                <a:gdLst>
                  <a:gd name="T0" fmla="*/ 19 w 277"/>
                  <a:gd name="T1" fmla="*/ 234 h 288"/>
                  <a:gd name="T2" fmla="*/ 76 w 277"/>
                  <a:gd name="T3" fmla="*/ 266 h 288"/>
                  <a:gd name="T4" fmla="*/ 105 w 277"/>
                  <a:gd name="T5" fmla="*/ 288 h 288"/>
                  <a:gd name="T6" fmla="*/ 119 w 277"/>
                  <a:gd name="T7" fmla="*/ 275 h 288"/>
                  <a:gd name="T8" fmla="*/ 264 w 277"/>
                  <a:gd name="T9" fmla="*/ 197 h 288"/>
                  <a:gd name="T10" fmla="*/ 207 w 277"/>
                  <a:gd name="T11" fmla="*/ 112 h 288"/>
                  <a:gd name="T12" fmla="*/ 102 w 277"/>
                  <a:gd name="T13" fmla="*/ 64 h 288"/>
                  <a:gd name="T14" fmla="*/ 63 w 277"/>
                  <a:gd name="T15" fmla="*/ 9 h 288"/>
                  <a:gd name="T16" fmla="*/ 29 w 277"/>
                  <a:gd name="T17" fmla="*/ 12 h 288"/>
                  <a:gd name="T18" fmla="*/ 35 w 277"/>
                  <a:gd name="T19" fmla="*/ 49 h 288"/>
                  <a:gd name="T20" fmla="*/ 73 w 277"/>
                  <a:gd name="T21" fmla="*/ 87 h 288"/>
                  <a:gd name="T22" fmla="*/ 40 w 277"/>
                  <a:gd name="T23" fmla="*/ 110 h 288"/>
                  <a:gd name="T24" fmla="*/ 47 w 277"/>
                  <a:gd name="T25" fmla="*/ 155 h 288"/>
                  <a:gd name="T26" fmla="*/ 21 w 277"/>
                  <a:gd name="T27" fmla="*/ 194 h 288"/>
                  <a:gd name="T28" fmla="*/ 0 w 277"/>
                  <a:gd name="T29" fmla="*/ 219 h 288"/>
                  <a:gd name="T30" fmla="*/ 19 w 277"/>
                  <a:gd name="T31" fmla="*/ 23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7" h="288">
                    <a:moveTo>
                      <a:pt x="19" y="234"/>
                    </a:moveTo>
                    <a:cubicBezTo>
                      <a:pt x="57" y="249"/>
                      <a:pt x="55" y="262"/>
                      <a:pt x="76" y="266"/>
                    </a:cubicBezTo>
                    <a:cubicBezTo>
                      <a:pt x="89" y="269"/>
                      <a:pt x="96" y="279"/>
                      <a:pt x="105" y="288"/>
                    </a:cubicBezTo>
                    <a:cubicBezTo>
                      <a:pt x="109" y="283"/>
                      <a:pt x="114" y="278"/>
                      <a:pt x="119" y="275"/>
                    </a:cubicBezTo>
                    <a:cubicBezTo>
                      <a:pt x="150" y="256"/>
                      <a:pt x="277" y="227"/>
                      <a:pt x="264" y="197"/>
                    </a:cubicBezTo>
                    <a:cubicBezTo>
                      <a:pt x="250" y="167"/>
                      <a:pt x="233" y="130"/>
                      <a:pt x="207" y="112"/>
                    </a:cubicBezTo>
                    <a:cubicBezTo>
                      <a:pt x="181" y="93"/>
                      <a:pt x="128" y="75"/>
                      <a:pt x="102" y="64"/>
                    </a:cubicBezTo>
                    <a:cubicBezTo>
                      <a:pt x="84" y="56"/>
                      <a:pt x="58" y="22"/>
                      <a:pt x="63" y="9"/>
                    </a:cubicBezTo>
                    <a:cubicBezTo>
                      <a:pt x="41" y="0"/>
                      <a:pt x="41" y="8"/>
                      <a:pt x="29" y="12"/>
                    </a:cubicBezTo>
                    <a:cubicBezTo>
                      <a:pt x="12" y="16"/>
                      <a:pt x="17" y="35"/>
                      <a:pt x="35" y="49"/>
                    </a:cubicBezTo>
                    <a:cubicBezTo>
                      <a:pt x="53" y="63"/>
                      <a:pt x="63" y="69"/>
                      <a:pt x="73" y="87"/>
                    </a:cubicBezTo>
                    <a:cubicBezTo>
                      <a:pt x="83" y="105"/>
                      <a:pt x="63" y="103"/>
                      <a:pt x="40" y="110"/>
                    </a:cubicBezTo>
                    <a:cubicBezTo>
                      <a:pt x="17" y="117"/>
                      <a:pt x="50" y="133"/>
                      <a:pt x="47" y="155"/>
                    </a:cubicBezTo>
                    <a:cubicBezTo>
                      <a:pt x="44" y="177"/>
                      <a:pt x="26" y="171"/>
                      <a:pt x="21" y="194"/>
                    </a:cubicBezTo>
                    <a:cubicBezTo>
                      <a:pt x="16" y="214"/>
                      <a:pt x="11" y="214"/>
                      <a:pt x="0" y="219"/>
                    </a:cubicBezTo>
                    <a:cubicBezTo>
                      <a:pt x="3" y="225"/>
                      <a:pt x="9" y="230"/>
                      <a:pt x="19" y="234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C4253435-92FD-7B41-9408-6D20A7520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1864"/>
                <a:ext cx="781" cy="475"/>
              </a:xfrm>
              <a:custGeom>
                <a:avLst/>
                <a:gdLst>
                  <a:gd name="T0" fmla="*/ 1555 w 1686"/>
                  <a:gd name="T1" fmla="*/ 63 h 1025"/>
                  <a:gd name="T2" fmla="*/ 1393 w 1686"/>
                  <a:gd name="T3" fmla="*/ 100 h 1025"/>
                  <a:gd name="T4" fmla="*/ 1262 w 1686"/>
                  <a:gd name="T5" fmla="*/ 48 h 1025"/>
                  <a:gd name="T6" fmla="*/ 1109 w 1686"/>
                  <a:gd name="T7" fmla="*/ 119 h 1025"/>
                  <a:gd name="T8" fmla="*/ 987 w 1686"/>
                  <a:gd name="T9" fmla="*/ 260 h 1025"/>
                  <a:gd name="T10" fmla="*/ 847 w 1686"/>
                  <a:gd name="T11" fmla="*/ 185 h 1025"/>
                  <a:gd name="T12" fmla="*/ 782 w 1686"/>
                  <a:gd name="T13" fmla="*/ 41 h 1025"/>
                  <a:gd name="T14" fmla="*/ 548 w 1686"/>
                  <a:gd name="T15" fmla="*/ 35 h 1025"/>
                  <a:gd name="T16" fmla="*/ 469 w 1686"/>
                  <a:gd name="T17" fmla="*/ 144 h 1025"/>
                  <a:gd name="T18" fmla="*/ 296 w 1686"/>
                  <a:gd name="T19" fmla="*/ 238 h 1025"/>
                  <a:gd name="T20" fmla="*/ 197 w 1686"/>
                  <a:gd name="T21" fmla="*/ 313 h 1025"/>
                  <a:gd name="T22" fmla="*/ 102 w 1686"/>
                  <a:gd name="T23" fmla="*/ 469 h 1025"/>
                  <a:gd name="T24" fmla="*/ 99 w 1686"/>
                  <a:gd name="T25" fmla="*/ 600 h 1025"/>
                  <a:gd name="T26" fmla="*/ 87 w 1686"/>
                  <a:gd name="T27" fmla="*/ 695 h 1025"/>
                  <a:gd name="T28" fmla="*/ 203 w 1686"/>
                  <a:gd name="T29" fmla="*/ 677 h 1025"/>
                  <a:gd name="T30" fmla="*/ 63 w 1686"/>
                  <a:gd name="T31" fmla="*/ 832 h 1025"/>
                  <a:gd name="T32" fmla="*/ 26 w 1686"/>
                  <a:gd name="T33" fmla="*/ 923 h 1025"/>
                  <a:gd name="T34" fmla="*/ 155 w 1686"/>
                  <a:gd name="T35" fmla="*/ 990 h 1025"/>
                  <a:gd name="T36" fmla="*/ 303 w 1686"/>
                  <a:gd name="T37" fmla="*/ 990 h 1025"/>
                  <a:gd name="T38" fmla="*/ 345 w 1686"/>
                  <a:gd name="T39" fmla="*/ 996 h 1025"/>
                  <a:gd name="T40" fmla="*/ 378 w 1686"/>
                  <a:gd name="T41" fmla="*/ 915 h 1025"/>
                  <a:gd name="T42" fmla="*/ 489 w 1686"/>
                  <a:gd name="T43" fmla="*/ 898 h 1025"/>
                  <a:gd name="T44" fmla="*/ 623 w 1686"/>
                  <a:gd name="T45" fmla="*/ 975 h 1025"/>
                  <a:gd name="T46" fmla="*/ 704 w 1686"/>
                  <a:gd name="T47" fmla="*/ 940 h 1025"/>
                  <a:gd name="T48" fmla="*/ 782 w 1686"/>
                  <a:gd name="T49" fmla="*/ 955 h 1025"/>
                  <a:gd name="T50" fmla="*/ 851 w 1686"/>
                  <a:gd name="T51" fmla="*/ 897 h 1025"/>
                  <a:gd name="T52" fmla="*/ 944 w 1686"/>
                  <a:gd name="T53" fmla="*/ 793 h 1025"/>
                  <a:gd name="T54" fmla="*/ 1057 w 1686"/>
                  <a:gd name="T55" fmla="*/ 734 h 1025"/>
                  <a:gd name="T56" fmla="*/ 1188 w 1686"/>
                  <a:gd name="T57" fmla="*/ 556 h 1025"/>
                  <a:gd name="T58" fmla="*/ 1297 w 1686"/>
                  <a:gd name="T59" fmla="*/ 452 h 1025"/>
                  <a:gd name="T60" fmla="*/ 1485 w 1686"/>
                  <a:gd name="T61" fmla="*/ 248 h 1025"/>
                  <a:gd name="T62" fmla="*/ 1651 w 1686"/>
                  <a:gd name="T63" fmla="*/ 17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86" h="1025">
                    <a:moveTo>
                      <a:pt x="1638" y="71"/>
                    </a:moveTo>
                    <a:cubicBezTo>
                      <a:pt x="1590" y="63"/>
                      <a:pt x="1577" y="85"/>
                      <a:pt x="1555" y="63"/>
                    </a:cubicBezTo>
                    <a:cubicBezTo>
                      <a:pt x="1533" y="41"/>
                      <a:pt x="1516" y="59"/>
                      <a:pt x="1485" y="82"/>
                    </a:cubicBezTo>
                    <a:cubicBezTo>
                      <a:pt x="1454" y="104"/>
                      <a:pt x="1433" y="122"/>
                      <a:pt x="1393" y="100"/>
                    </a:cubicBezTo>
                    <a:cubicBezTo>
                      <a:pt x="1354" y="78"/>
                      <a:pt x="1363" y="74"/>
                      <a:pt x="1332" y="78"/>
                    </a:cubicBezTo>
                    <a:cubicBezTo>
                      <a:pt x="1302" y="82"/>
                      <a:pt x="1275" y="48"/>
                      <a:pt x="1262" y="48"/>
                    </a:cubicBezTo>
                    <a:cubicBezTo>
                      <a:pt x="1249" y="48"/>
                      <a:pt x="1214" y="0"/>
                      <a:pt x="1162" y="59"/>
                    </a:cubicBezTo>
                    <a:cubicBezTo>
                      <a:pt x="1109" y="119"/>
                      <a:pt x="1140" y="74"/>
                      <a:pt x="1109" y="119"/>
                    </a:cubicBezTo>
                    <a:cubicBezTo>
                      <a:pt x="1079" y="163"/>
                      <a:pt x="1057" y="189"/>
                      <a:pt x="1048" y="219"/>
                    </a:cubicBezTo>
                    <a:cubicBezTo>
                      <a:pt x="1039" y="248"/>
                      <a:pt x="1039" y="256"/>
                      <a:pt x="987" y="260"/>
                    </a:cubicBezTo>
                    <a:cubicBezTo>
                      <a:pt x="935" y="263"/>
                      <a:pt x="895" y="271"/>
                      <a:pt x="869" y="248"/>
                    </a:cubicBezTo>
                    <a:cubicBezTo>
                      <a:pt x="843" y="226"/>
                      <a:pt x="834" y="223"/>
                      <a:pt x="847" y="185"/>
                    </a:cubicBezTo>
                    <a:cubicBezTo>
                      <a:pt x="860" y="148"/>
                      <a:pt x="891" y="141"/>
                      <a:pt x="856" y="119"/>
                    </a:cubicBezTo>
                    <a:cubicBezTo>
                      <a:pt x="821" y="96"/>
                      <a:pt x="821" y="33"/>
                      <a:pt x="782" y="41"/>
                    </a:cubicBezTo>
                    <a:cubicBezTo>
                      <a:pt x="742" y="48"/>
                      <a:pt x="594" y="74"/>
                      <a:pt x="555" y="41"/>
                    </a:cubicBezTo>
                    <a:cubicBezTo>
                      <a:pt x="552" y="39"/>
                      <a:pt x="550" y="37"/>
                      <a:pt x="548" y="35"/>
                    </a:cubicBezTo>
                    <a:cubicBezTo>
                      <a:pt x="539" y="50"/>
                      <a:pt x="531" y="60"/>
                      <a:pt x="525" y="77"/>
                    </a:cubicBezTo>
                    <a:cubicBezTo>
                      <a:pt x="515" y="105"/>
                      <a:pt x="489" y="110"/>
                      <a:pt x="469" y="144"/>
                    </a:cubicBezTo>
                    <a:cubicBezTo>
                      <a:pt x="450" y="177"/>
                      <a:pt x="410" y="163"/>
                      <a:pt x="355" y="166"/>
                    </a:cubicBezTo>
                    <a:cubicBezTo>
                      <a:pt x="299" y="169"/>
                      <a:pt x="309" y="230"/>
                      <a:pt x="296" y="238"/>
                    </a:cubicBezTo>
                    <a:cubicBezTo>
                      <a:pt x="283" y="247"/>
                      <a:pt x="266" y="238"/>
                      <a:pt x="247" y="269"/>
                    </a:cubicBezTo>
                    <a:cubicBezTo>
                      <a:pt x="227" y="299"/>
                      <a:pt x="240" y="311"/>
                      <a:pt x="197" y="313"/>
                    </a:cubicBezTo>
                    <a:cubicBezTo>
                      <a:pt x="155" y="316"/>
                      <a:pt x="165" y="363"/>
                      <a:pt x="145" y="402"/>
                    </a:cubicBezTo>
                    <a:cubicBezTo>
                      <a:pt x="125" y="441"/>
                      <a:pt x="129" y="461"/>
                      <a:pt x="102" y="469"/>
                    </a:cubicBezTo>
                    <a:cubicBezTo>
                      <a:pt x="76" y="477"/>
                      <a:pt x="76" y="491"/>
                      <a:pt x="53" y="522"/>
                    </a:cubicBezTo>
                    <a:cubicBezTo>
                      <a:pt x="30" y="552"/>
                      <a:pt x="63" y="566"/>
                      <a:pt x="99" y="600"/>
                    </a:cubicBezTo>
                    <a:cubicBezTo>
                      <a:pt x="118" y="617"/>
                      <a:pt x="110" y="631"/>
                      <a:pt x="99" y="642"/>
                    </a:cubicBezTo>
                    <a:cubicBezTo>
                      <a:pt x="110" y="644"/>
                      <a:pt x="97" y="653"/>
                      <a:pt x="87" y="695"/>
                    </a:cubicBezTo>
                    <a:cubicBezTo>
                      <a:pt x="74" y="749"/>
                      <a:pt x="140" y="684"/>
                      <a:pt x="175" y="673"/>
                    </a:cubicBezTo>
                    <a:cubicBezTo>
                      <a:pt x="273" y="593"/>
                      <a:pt x="227" y="662"/>
                      <a:pt x="203" y="677"/>
                    </a:cubicBezTo>
                    <a:cubicBezTo>
                      <a:pt x="179" y="691"/>
                      <a:pt x="148" y="740"/>
                      <a:pt x="127" y="760"/>
                    </a:cubicBezTo>
                    <a:cubicBezTo>
                      <a:pt x="105" y="780"/>
                      <a:pt x="96" y="814"/>
                      <a:pt x="63" y="832"/>
                    </a:cubicBezTo>
                    <a:cubicBezTo>
                      <a:pt x="30" y="851"/>
                      <a:pt x="35" y="853"/>
                      <a:pt x="19" y="877"/>
                    </a:cubicBezTo>
                    <a:cubicBezTo>
                      <a:pt x="4" y="901"/>
                      <a:pt x="0" y="908"/>
                      <a:pt x="26" y="923"/>
                    </a:cubicBezTo>
                    <a:cubicBezTo>
                      <a:pt x="52" y="938"/>
                      <a:pt x="72" y="936"/>
                      <a:pt x="109" y="949"/>
                    </a:cubicBezTo>
                    <a:cubicBezTo>
                      <a:pt x="146" y="962"/>
                      <a:pt x="146" y="975"/>
                      <a:pt x="155" y="990"/>
                    </a:cubicBezTo>
                    <a:cubicBezTo>
                      <a:pt x="164" y="1005"/>
                      <a:pt x="177" y="1006"/>
                      <a:pt x="216" y="1016"/>
                    </a:cubicBezTo>
                    <a:cubicBezTo>
                      <a:pt x="255" y="1025"/>
                      <a:pt x="271" y="993"/>
                      <a:pt x="303" y="990"/>
                    </a:cubicBezTo>
                    <a:cubicBezTo>
                      <a:pt x="318" y="988"/>
                      <a:pt x="325" y="995"/>
                      <a:pt x="329" y="1003"/>
                    </a:cubicBezTo>
                    <a:cubicBezTo>
                      <a:pt x="335" y="1001"/>
                      <a:pt x="341" y="998"/>
                      <a:pt x="345" y="996"/>
                    </a:cubicBezTo>
                    <a:cubicBezTo>
                      <a:pt x="353" y="992"/>
                      <a:pt x="362" y="977"/>
                      <a:pt x="377" y="970"/>
                    </a:cubicBezTo>
                    <a:cubicBezTo>
                      <a:pt x="374" y="955"/>
                      <a:pt x="373" y="928"/>
                      <a:pt x="378" y="915"/>
                    </a:cubicBezTo>
                    <a:cubicBezTo>
                      <a:pt x="383" y="901"/>
                      <a:pt x="384" y="910"/>
                      <a:pt x="415" y="896"/>
                    </a:cubicBezTo>
                    <a:cubicBezTo>
                      <a:pt x="446" y="882"/>
                      <a:pt x="464" y="875"/>
                      <a:pt x="489" y="898"/>
                    </a:cubicBezTo>
                    <a:cubicBezTo>
                      <a:pt x="514" y="922"/>
                      <a:pt x="540" y="957"/>
                      <a:pt x="555" y="968"/>
                    </a:cubicBezTo>
                    <a:cubicBezTo>
                      <a:pt x="569" y="979"/>
                      <a:pt x="599" y="947"/>
                      <a:pt x="623" y="975"/>
                    </a:cubicBezTo>
                    <a:cubicBezTo>
                      <a:pt x="648" y="1003"/>
                      <a:pt x="650" y="983"/>
                      <a:pt x="671" y="968"/>
                    </a:cubicBezTo>
                    <a:cubicBezTo>
                      <a:pt x="692" y="953"/>
                      <a:pt x="705" y="957"/>
                      <a:pt x="704" y="940"/>
                    </a:cubicBezTo>
                    <a:cubicBezTo>
                      <a:pt x="702" y="923"/>
                      <a:pt x="704" y="904"/>
                      <a:pt x="754" y="918"/>
                    </a:cubicBezTo>
                    <a:cubicBezTo>
                      <a:pt x="774" y="933"/>
                      <a:pt x="777" y="953"/>
                      <a:pt x="782" y="955"/>
                    </a:cubicBezTo>
                    <a:cubicBezTo>
                      <a:pt x="787" y="958"/>
                      <a:pt x="812" y="967"/>
                      <a:pt x="822" y="947"/>
                    </a:cubicBezTo>
                    <a:cubicBezTo>
                      <a:pt x="831" y="928"/>
                      <a:pt x="820" y="900"/>
                      <a:pt x="851" y="897"/>
                    </a:cubicBezTo>
                    <a:cubicBezTo>
                      <a:pt x="882" y="894"/>
                      <a:pt x="912" y="893"/>
                      <a:pt x="917" y="861"/>
                    </a:cubicBezTo>
                    <a:cubicBezTo>
                      <a:pt x="922" y="829"/>
                      <a:pt x="912" y="811"/>
                      <a:pt x="944" y="793"/>
                    </a:cubicBezTo>
                    <a:cubicBezTo>
                      <a:pt x="973" y="777"/>
                      <a:pt x="969" y="764"/>
                      <a:pt x="1031" y="774"/>
                    </a:cubicBezTo>
                    <a:cubicBezTo>
                      <a:pt x="1037" y="765"/>
                      <a:pt x="1045" y="754"/>
                      <a:pt x="1057" y="734"/>
                    </a:cubicBezTo>
                    <a:cubicBezTo>
                      <a:pt x="1088" y="682"/>
                      <a:pt x="1092" y="649"/>
                      <a:pt x="1136" y="626"/>
                    </a:cubicBezTo>
                    <a:cubicBezTo>
                      <a:pt x="1179" y="604"/>
                      <a:pt x="1188" y="586"/>
                      <a:pt x="1188" y="556"/>
                    </a:cubicBezTo>
                    <a:cubicBezTo>
                      <a:pt x="1188" y="526"/>
                      <a:pt x="1136" y="530"/>
                      <a:pt x="1201" y="504"/>
                    </a:cubicBezTo>
                    <a:cubicBezTo>
                      <a:pt x="1267" y="478"/>
                      <a:pt x="1293" y="508"/>
                      <a:pt x="1297" y="452"/>
                    </a:cubicBezTo>
                    <a:cubicBezTo>
                      <a:pt x="1302" y="397"/>
                      <a:pt x="1284" y="360"/>
                      <a:pt x="1336" y="337"/>
                    </a:cubicBezTo>
                    <a:cubicBezTo>
                      <a:pt x="1389" y="315"/>
                      <a:pt x="1433" y="274"/>
                      <a:pt x="1485" y="248"/>
                    </a:cubicBezTo>
                    <a:cubicBezTo>
                      <a:pt x="1537" y="223"/>
                      <a:pt x="1520" y="171"/>
                      <a:pt x="1572" y="208"/>
                    </a:cubicBezTo>
                    <a:cubicBezTo>
                      <a:pt x="1625" y="245"/>
                      <a:pt x="1660" y="223"/>
                      <a:pt x="1651" y="178"/>
                    </a:cubicBezTo>
                    <a:cubicBezTo>
                      <a:pt x="1642" y="134"/>
                      <a:pt x="1686" y="78"/>
                      <a:pt x="1638" y="71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0BFF582D-01C3-3F44-8405-1B66CB188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1366"/>
                <a:ext cx="624" cy="806"/>
              </a:xfrm>
              <a:custGeom>
                <a:avLst/>
                <a:gdLst>
                  <a:gd name="T0" fmla="*/ 1147 w 1348"/>
                  <a:gd name="T1" fmla="*/ 478 h 1740"/>
                  <a:gd name="T2" fmla="*/ 1107 w 1348"/>
                  <a:gd name="T3" fmla="*/ 375 h 1740"/>
                  <a:gd name="T4" fmla="*/ 1066 w 1348"/>
                  <a:gd name="T5" fmla="*/ 326 h 1740"/>
                  <a:gd name="T6" fmla="*/ 909 w 1348"/>
                  <a:gd name="T7" fmla="*/ 249 h 1740"/>
                  <a:gd name="T8" fmla="*/ 861 w 1348"/>
                  <a:gd name="T9" fmla="*/ 126 h 1740"/>
                  <a:gd name="T10" fmla="*/ 721 w 1348"/>
                  <a:gd name="T11" fmla="*/ 34 h 1740"/>
                  <a:gd name="T12" fmla="*/ 577 w 1348"/>
                  <a:gd name="T13" fmla="*/ 126 h 1740"/>
                  <a:gd name="T14" fmla="*/ 568 w 1348"/>
                  <a:gd name="T15" fmla="*/ 230 h 1740"/>
                  <a:gd name="T16" fmla="*/ 419 w 1348"/>
                  <a:gd name="T17" fmla="*/ 267 h 1740"/>
                  <a:gd name="T18" fmla="*/ 223 w 1348"/>
                  <a:gd name="T19" fmla="*/ 363 h 1740"/>
                  <a:gd name="T20" fmla="*/ 109 w 1348"/>
                  <a:gd name="T21" fmla="*/ 256 h 1740"/>
                  <a:gd name="T22" fmla="*/ 39 w 1348"/>
                  <a:gd name="T23" fmla="*/ 382 h 1740"/>
                  <a:gd name="T24" fmla="*/ 22 w 1348"/>
                  <a:gd name="T25" fmla="*/ 497 h 1740"/>
                  <a:gd name="T26" fmla="*/ 79 w 1348"/>
                  <a:gd name="T27" fmla="*/ 593 h 1740"/>
                  <a:gd name="T28" fmla="*/ 118 w 1348"/>
                  <a:gd name="T29" fmla="*/ 666 h 1740"/>
                  <a:gd name="T30" fmla="*/ 116 w 1348"/>
                  <a:gd name="T31" fmla="*/ 732 h 1740"/>
                  <a:gd name="T32" fmla="*/ 155 w 1348"/>
                  <a:gd name="T33" fmla="*/ 806 h 1740"/>
                  <a:gd name="T34" fmla="*/ 201 w 1348"/>
                  <a:gd name="T35" fmla="*/ 888 h 1740"/>
                  <a:gd name="T36" fmla="*/ 164 w 1348"/>
                  <a:gd name="T37" fmla="*/ 1008 h 1740"/>
                  <a:gd name="T38" fmla="*/ 72 w 1348"/>
                  <a:gd name="T39" fmla="*/ 1064 h 1740"/>
                  <a:gd name="T40" fmla="*/ 33 w 1348"/>
                  <a:gd name="T41" fmla="*/ 1171 h 1740"/>
                  <a:gd name="T42" fmla="*/ 122 w 1348"/>
                  <a:gd name="T43" fmla="*/ 1288 h 1740"/>
                  <a:gd name="T44" fmla="*/ 181 w 1348"/>
                  <a:gd name="T45" fmla="*/ 1399 h 1740"/>
                  <a:gd name="T46" fmla="*/ 131 w 1348"/>
                  <a:gd name="T47" fmla="*/ 1540 h 1740"/>
                  <a:gd name="T48" fmla="*/ 122 w 1348"/>
                  <a:gd name="T49" fmla="*/ 1683 h 1740"/>
                  <a:gd name="T50" fmla="*/ 221 w 1348"/>
                  <a:gd name="T51" fmla="*/ 1701 h 1740"/>
                  <a:gd name="T52" fmla="*/ 360 w 1348"/>
                  <a:gd name="T53" fmla="*/ 1724 h 1740"/>
                  <a:gd name="T54" fmla="*/ 446 w 1348"/>
                  <a:gd name="T55" fmla="*/ 1718 h 1740"/>
                  <a:gd name="T56" fmla="*/ 536 w 1348"/>
                  <a:gd name="T57" fmla="*/ 1717 h 1740"/>
                  <a:gd name="T58" fmla="*/ 490 w 1348"/>
                  <a:gd name="T59" fmla="*/ 1597 h 1740"/>
                  <a:gd name="T60" fmla="*/ 582 w 1348"/>
                  <a:gd name="T61" fmla="*/ 1477 h 1740"/>
                  <a:gd name="T62" fmla="*/ 684 w 1348"/>
                  <a:gd name="T63" fmla="*/ 1344 h 1740"/>
                  <a:gd name="T64" fmla="*/ 792 w 1348"/>
                  <a:gd name="T65" fmla="*/ 1241 h 1740"/>
                  <a:gd name="T66" fmla="*/ 962 w 1348"/>
                  <a:gd name="T67" fmla="*/ 1152 h 1740"/>
                  <a:gd name="T68" fmla="*/ 924 w 1348"/>
                  <a:gd name="T69" fmla="*/ 1018 h 1740"/>
                  <a:gd name="T70" fmla="*/ 841 w 1348"/>
                  <a:gd name="T71" fmla="*/ 1049 h 1740"/>
                  <a:gd name="T72" fmla="*/ 723 w 1348"/>
                  <a:gd name="T73" fmla="*/ 1021 h 1740"/>
                  <a:gd name="T74" fmla="*/ 723 w 1348"/>
                  <a:gd name="T75" fmla="*/ 907 h 1740"/>
                  <a:gd name="T76" fmla="*/ 680 w 1348"/>
                  <a:gd name="T77" fmla="*/ 805 h 1740"/>
                  <a:gd name="T78" fmla="*/ 602 w 1348"/>
                  <a:gd name="T79" fmla="*/ 860 h 1740"/>
                  <a:gd name="T80" fmla="*/ 444 w 1348"/>
                  <a:gd name="T81" fmla="*/ 843 h 1740"/>
                  <a:gd name="T82" fmla="*/ 412 w 1348"/>
                  <a:gd name="T83" fmla="*/ 721 h 1740"/>
                  <a:gd name="T84" fmla="*/ 484 w 1348"/>
                  <a:gd name="T85" fmla="*/ 663 h 1740"/>
                  <a:gd name="T86" fmla="*/ 546 w 1348"/>
                  <a:gd name="T87" fmla="*/ 540 h 1740"/>
                  <a:gd name="T88" fmla="*/ 634 w 1348"/>
                  <a:gd name="T89" fmla="*/ 482 h 1740"/>
                  <a:gd name="T90" fmla="*/ 798 w 1348"/>
                  <a:gd name="T91" fmla="*/ 552 h 1740"/>
                  <a:gd name="T92" fmla="*/ 838 w 1348"/>
                  <a:gd name="T93" fmla="*/ 649 h 1740"/>
                  <a:gd name="T94" fmla="*/ 867 w 1348"/>
                  <a:gd name="T95" fmla="*/ 757 h 1740"/>
                  <a:gd name="T96" fmla="*/ 962 w 1348"/>
                  <a:gd name="T97" fmla="*/ 824 h 1740"/>
                  <a:gd name="T98" fmla="*/ 996 w 1348"/>
                  <a:gd name="T99" fmla="*/ 895 h 1740"/>
                  <a:gd name="T100" fmla="*/ 1123 w 1348"/>
                  <a:gd name="T101" fmla="*/ 875 h 1740"/>
                  <a:gd name="T102" fmla="*/ 1293 w 1348"/>
                  <a:gd name="T103" fmla="*/ 667 h 1740"/>
                  <a:gd name="T104" fmla="*/ 1251 w 1348"/>
                  <a:gd name="T105" fmla="*/ 514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48" h="1740">
                    <a:moveTo>
                      <a:pt x="1251" y="514"/>
                    </a:moveTo>
                    <a:cubicBezTo>
                      <a:pt x="1243" y="491"/>
                      <a:pt x="1177" y="482"/>
                      <a:pt x="1147" y="478"/>
                    </a:cubicBezTo>
                    <a:cubicBezTo>
                      <a:pt x="1116" y="475"/>
                      <a:pt x="1101" y="473"/>
                      <a:pt x="1077" y="438"/>
                    </a:cubicBezTo>
                    <a:cubicBezTo>
                      <a:pt x="1053" y="402"/>
                      <a:pt x="1103" y="402"/>
                      <a:pt x="1107" y="375"/>
                    </a:cubicBezTo>
                    <a:cubicBezTo>
                      <a:pt x="1110" y="357"/>
                      <a:pt x="1122" y="337"/>
                      <a:pt x="1136" y="319"/>
                    </a:cubicBezTo>
                    <a:cubicBezTo>
                      <a:pt x="1111" y="323"/>
                      <a:pt x="1083" y="326"/>
                      <a:pt x="1066" y="326"/>
                    </a:cubicBezTo>
                    <a:cubicBezTo>
                      <a:pt x="1027" y="326"/>
                      <a:pt x="996" y="352"/>
                      <a:pt x="961" y="326"/>
                    </a:cubicBezTo>
                    <a:cubicBezTo>
                      <a:pt x="926" y="300"/>
                      <a:pt x="939" y="263"/>
                      <a:pt x="909" y="249"/>
                    </a:cubicBezTo>
                    <a:cubicBezTo>
                      <a:pt x="878" y="234"/>
                      <a:pt x="878" y="223"/>
                      <a:pt x="878" y="189"/>
                    </a:cubicBezTo>
                    <a:cubicBezTo>
                      <a:pt x="878" y="156"/>
                      <a:pt x="887" y="141"/>
                      <a:pt x="861" y="126"/>
                    </a:cubicBezTo>
                    <a:cubicBezTo>
                      <a:pt x="834" y="111"/>
                      <a:pt x="795" y="52"/>
                      <a:pt x="795" y="52"/>
                    </a:cubicBezTo>
                    <a:cubicBezTo>
                      <a:pt x="795" y="52"/>
                      <a:pt x="773" y="0"/>
                      <a:pt x="721" y="34"/>
                    </a:cubicBezTo>
                    <a:cubicBezTo>
                      <a:pt x="668" y="67"/>
                      <a:pt x="734" y="52"/>
                      <a:pt x="668" y="67"/>
                    </a:cubicBezTo>
                    <a:cubicBezTo>
                      <a:pt x="603" y="82"/>
                      <a:pt x="572" y="97"/>
                      <a:pt x="577" y="126"/>
                    </a:cubicBezTo>
                    <a:cubicBezTo>
                      <a:pt x="581" y="156"/>
                      <a:pt x="598" y="171"/>
                      <a:pt x="603" y="193"/>
                    </a:cubicBezTo>
                    <a:cubicBezTo>
                      <a:pt x="607" y="215"/>
                      <a:pt x="594" y="245"/>
                      <a:pt x="568" y="230"/>
                    </a:cubicBezTo>
                    <a:cubicBezTo>
                      <a:pt x="542" y="215"/>
                      <a:pt x="515" y="189"/>
                      <a:pt x="489" y="226"/>
                    </a:cubicBezTo>
                    <a:cubicBezTo>
                      <a:pt x="463" y="263"/>
                      <a:pt x="446" y="289"/>
                      <a:pt x="419" y="267"/>
                    </a:cubicBezTo>
                    <a:cubicBezTo>
                      <a:pt x="393" y="245"/>
                      <a:pt x="371" y="249"/>
                      <a:pt x="341" y="282"/>
                    </a:cubicBezTo>
                    <a:cubicBezTo>
                      <a:pt x="310" y="315"/>
                      <a:pt x="262" y="401"/>
                      <a:pt x="223" y="363"/>
                    </a:cubicBezTo>
                    <a:cubicBezTo>
                      <a:pt x="183" y="326"/>
                      <a:pt x="223" y="267"/>
                      <a:pt x="192" y="245"/>
                    </a:cubicBezTo>
                    <a:cubicBezTo>
                      <a:pt x="162" y="223"/>
                      <a:pt x="140" y="226"/>
                      <a:pt x="109" y="256"/>
                    </a:cubicBezTo>
                    <a:cubicBezTo>
                      <a:pt x="79" y="286"/>
                      <a:pt x="74" y="297"/>
                      <a:pt x="74" y="326"/>
                    </a:cubicBezTo>
                    <a:cubicBezTo>
                      <a:pt x="74" y="356"/>
                      <a:pt x="57" y="378"/>
                      <a:pt x="39" y="382"/>
                    </a:cubicBezTo>
                    <a:cubicBezTo>
                      <a:pt x="22" y="386"/>
                      <a:pt x="26" y="393"/>
                      <a:pt x="22" y="430"/>
                    </a:cubicBezTo>
                    <a:cubicBezTo>
                      <a:pt x="17" y="467"/>
                      <a:pt x="44" y="486"/>
                      <a:pt x="22" y="497"/>
                    </a:cubicBezTo>
                    <a:cubicBezTo>
                      <a:pt x="0" y="508"/>
                      <a:pt x="13" y="519"/>
                      <a:pt x="31" y="549"/>
                    </a:cubicBezTo>
                    <a:cubicBezTo>
                      <a:pt x="48" y="578"/>
                      <a:pt x="83" y="578"/>
                      <a:pt x="79" y="593"/>
                    </a:cubicBezTo>
                    <a:cubicBezTo>
                      <a:pt x="78" y="595"/>
                      <a:pt x="78" y="598"/>
                      <a:pt x="78" y="601"/>
                    </a:cubicBezTo>
                    <a:cubicBezTo>
                      <a:pt x="114" y="615"/>
                      <a:pt x="114" y="644"/>
                      <a:pt x="118" y="666"/>
                    </a:cubicBezTo>
                    <a:cubicBezTo>
                      <a:pt x="122" y="690"/>
                      <a:pt x="149" y="669"/>
                      <a:pt x="164" y="697"/>
                    </a:cubicBezTo>
                    <a:cubicBezTo>
                      <a:pt x="179" y="725"/>
                      <a:pt x="146" y="725"/>
                      <a:pt x="116" y="732"/>
                    </a:cubicBezTo>
                    <a:cubicBezTo>
                      <a:pt x="85" y="740"/>
                      <a:pt x="116" y="732"/>
                      <a:pt x="81" y="766"/>
                    </a:cubicBezTo>
                    <a:cubicBezTo>
                      <a:pt x="46" y="799"/>
                      <a:pt x="124" y="806"/>
                      <a:pt x="155" y="806"/>
                    </a:cubicBezTo>
                    <a:cubicBezTo>
                      <a:pt x="186" y="806"/>
                      <a:pt x="179" y="825"/>
                      <a:pt x="179" y="842"/>
                    </a:cubicBezTo>
                    <a:cubicBezTo>
                      <a:pt x="179" y="858"/>
                      <a:pt x="179" y="862"/>
                      <a:pt x="201" y="888"/>
                    </a:cubicBezTo>
                    <a:cubicBezTo>
                      <a:pt x="223" y="914"/>
                      <a:pt x="203" y="938"/>
                      <a:pt x="199" y="955"/>
                    </a:cubicBezTo>
                    <a:cubicBezTo>
                      <a:pt x="194" y="971"/>
                      <a:pt x="183" y="982"/>
                      <a:pt x="164" y="1008"/>
                    </a:cubicBezTo>
                    <a:cubicBezTo>
                      <a:pt x="144" y="1034"/>
                      <a:pt x="118" y="1021"/>
                      <a:pt x="87" y="1010"/>
                    </a:cubicBezTo>
                    <a:cubicBezTo>
                      <a:pt x="57" y="999"/>
                      <a:pt x="72" y="1047"/>
                      <a:pt x="72" y="1064"/>
                    </a:cubicBezTo>
                    <a:cubicBezTo>
                      <a:pt x="72" y="1081"/>
                      <a:pt x="72" y="1077"/>
                      <a:pt x="72" y="1110"/>
                    </a:cubicBezTo>
                    <a:cubicBezTo>
                      <a:pt x="72" y="1144"/>
                      <a:pt x="44" y="1133"/>
                      <a:pt x="33" y="1171"/>
                    </a:cubicBezTo>
                    <a:cubicBezTo>
                      <a:pt x="22" y="1210"/>
                      <a:pt x="46" y="1234"/>
                      <a:pt x="83" y="1246"/>
                    </a:cubicBezTo>
                    <a:cubicBezTo>
                      <a:pt x="120" y="1257"/>
                      <a:pt x="122" y="1270"/>
                      <a:pt x="122" y="1288"/>
                    </a:cubicBezTo>
                    <a:cubicBezTo>
                      <a:pt x="122" y="1307"/>
                      <a:pt x="138" y="1320"/>
                      <a:pt x="159" y="1338"/>
                    </a:cubicBezTo>
                    <a:cubicBezTo>
                      <a:pt x="181" y="1357"/>
                      <a:pt x="183" y="1375"/>
                      <a:pt x="181" y="1399"/>
                    </a:cubicBezTo>
                    <a:cubicBezTo>
                      <a:pt x="179" y="1424"/>
                      <a:pt x="170" y="1438"/>
                      <a:pt x="146" y="1470"/>
                    </a:cubicBezTo>
                    <a:cubicBezTo>
                      <a:pt x="122" y="1501"/>
                      <a:pt x="127" y="1500"/>
                      <a:pt x="131" y="1540"/>
                    </a:cubicBezTo>
                    <a:cubicBezTo>
                      <a:pt x="135" y="1581"/>
                      <a:pt x="118" y="1581"/>
                      <a:pt x="90" y="1601"/>
                    </a:cubicBezTo>
                    <a:cubicBezTo>
                      <a:pt x="61" y="1622"/>
                      <a:pt x="81" y="1655"/>
                      <a:pt x="122" y="1683"/>
                    </a:cubicBezTo>
                    <a:cubicBezTo>
                      <a:pt x="130" y="1688"/>
                      <a:pt x="134" y="1693"/>
                      <a:pt x="137" y="1697"/>
                    </a:cubicBezTo>
                    <a:cubicBezTo>
                      <a:pt x="170" y="1691"/>
                      <a:pt x="204" y="1699"/>
                      <a:pt x="221" y="1701"/>
                    </a:cubicBezTo>
                    <a:cubicBezTo>
                      <a:pt x="245" y="1705"/>
                      <a:pt x="264" y="1716"/>
                      <a:pt x="297" y="1722"/>
                    </a:cubicBezTo>
                    <a:cubicBezTo>
                      <a:pt x="330" y="1727"/>
                      <a:pt x="334" y="1729"/>
                      <a:pt x="360" y="1724"/>
                    </a:cubicBezTo>
                    <a:cubicBezTo>
                      <a:pt x="387" y="1718"/>
                      <a:pt x="382" y="1722"/>
                      <a:pt x="404" y="1731"/>
                    </a:cubicBezTo>
                    <a:cubicBezTo>
                      <a:pt x="426" y="1740"/>
                      <a:pt x="437" y="1737"/>
                      <a:pt x="446" y="1718"/>
                    </a:cubicBezTo>
                    <a:cubicBezTo>
                      <a:pt x="485" y="1672"/>
                      <a:pt x="485" y="1716"/>
                      <a:pt x="520" y="1716"/>
                    </a:cubicBezTo>
                    <a:cubicBezTo>
                      <a:pt x="528" y="1716"/>
                      <a:pt x="533" y="1716"/>
                      <a:pt x="536" y="1717"/>
                    </a:cubicBezTo>
                    <a:cubicBezTo>
                      <a:pt x="547" y="1706"/>
                      <a:pt x="555" y="1692"/>
                      <a:pt x="536" y="1675"/>
                    </a:cubicBezTo>
                    <a:cubicBezTo>
                      <a:pt x="500" y="1641"/>
                      <a:pt x="467" y="1627"/>
                      <a:pt x="490" y="1597"/>
                    </a:cubicBezTo>
                    <a:cubicBezTo>
                      <a:pt x="513" y="1566"/>
                      <a:pt x="513" y="1552"/>
                      <a:pt x="539" y="1544"/>
                    </a:cubicBezTo>
                    <a:cubicBezTo>
                      <a:pt x="566" y="1536"/>
                      <a:pt x="562" y="1516"/>
                      <a:pt x="582" y="1477"/>
                    </a:cubicBezTo>
                    <a:cubicBezTo>
                      <a:pt x="602" y="1438"/>
                      <a:pt x="592" y="1391"/>
                      <a:pt x="634" y="1388"/>
                    </a:cubicBezTo>
                    <a:cubicBezTo>
                      <a:pt x="677" y="1386"/>
                      <a:pt x="664" y="1374"/>
                      <a:pt x="684" y="1344"/>
                    </a:cubicBezTo>
                    <a:cubicBezTo>
                      <a:pt x="703" y="1313"/>
                      <a:pt x="720" y="1322"/>
                      <a:pt x="733" y="1313"/>
                    </a:cubicBezTo>
                    <a:cubicBezTo>
                      <a:pt x="746" y="1305"/>
                      <a:pt x="736" y="1244"/>
                      <a:pt x="792" y="1241"/>
                    </a:cubicBezTo>
                    <a:cubicBezTo>
                      <a:pt x="847" y="1238"/>
                      <a:pt x="887" y="1252"/>
                      <a:pt x="906" y="1219"/>
                    </a:cubicBezTo>
                    <a:cubicBezTo>
                      <a:pt x="926" y="1185"/>
                      <a:pt x="952" y="1180"/>
                      <a:pt x="962" y="1152"/>
                    </a:cubicBezTo>
                    <a:cubicBezTo>
                      <a:pt x="968" y="1135"/>
                      <a:pt x="976" y="1125"/>
                      <a:pt x="985" y="1110"/>
                    </a:cubicBezTo>
                    <a:cubicBezTo>
                      <a:pt x="953" y="1082"/>
                      <a:pt x="922" y="1049"/>
                      <a:pt x="924" y="1018"/>
                    </a:cubicBezTo>
                    <a:cubicBezTo>
                      <a:pt x="913" y="1022"/>
                      <a:pt x="902" y="1028"/>
                      <a:pt x="897" y="1035"/>
                    </a:cubicBezTo>
                    <a:cubicBezTo>
                      <a:pt x="883" y="1052"/>
                      <a:pt x="874" y="1066"/>
                      <a:pt x="841" y="1049"/>
                    </a:cubicBezTo>
                    <a:cubicBezTo>
                      <a:pt x="808" y="1032"/>
                      <a:pt x="802" y="999"/>
                      <a:pt x="782" y="1024"/>
                    </a:cubicBezTo>
                    <a:cubicBezTo>
                      <a:pt x="762" y="1049"/>
                      <a:pt x="746" y="1044"/>
                      <a:pt x="723" y="1021"/>
                    </a:cubicBezTo>
                    <a:cubicBezTo>
                      <a:pt x="700" y="999"/>
                      <a:pt x="690" y="969"/>
                      <a:pt x="707" y="957"/>
                    </a:cubicBezTo>
                    <a:cubicBezTo>
                      <a:pt x="723" y="946"/>
                      <a:pt x="736" y="924"/>
                      <a:pt x="723" y="907"/>
                    </a:cubicBezTo>
                    <a:cubicBezTo>
                      <a:pt x="710" y="891"/>
                      <a:pt x="710" y="866"/>
                      <a:pt x="710" y="843"/>
                    </a:cubicBezTo>
                    <a:cubicBezTo>
                      <a:pt x="710" y="821"/>
                      <a:pt x="707" y="799"/>
                      <a:pt x="680" y="805"/>
                    </a:cubicBezTo>
                    <a:cubicBezTo>
                      <a:pt x="654" y="810"/>
                      <a:pt x="631" y="818"/>
                      <a:pt x="631" y="838"/>
                    </a:cubicBezTo>
                    <a:cubicBezTo>
                      <a:pt x="631" y="857"/>
                      <a:pt x="621" y="877"/>
                      <a:pt x="602" y="860"/>
                    </a:cubicBezTo>
                    <a:cubicBezTo>
                      <a:pt x="582" y="843"/>
                      <a:pt x="572" y="835"/>
                      <a:pt x="536" y="846"/>
                    </a:cubicBezTo>
                    <a:cubicBezTo>
                      <a:pt x="500" y="857"/>
                      <a:pt x="467" y="863"/>
                      <a:pt x="444" y="843"/>
                    </a:cubicBezTo>
                    <a:cubicBezTo>
                      <a:pt x="422" y="824"/>
                      <a:pt x="395" y="807"/>
                      <a:pt x="395" y="782"/>
                    </a:cubicBezTo>
                    <a:cubicBezTo>
                      <a:pt x="395" y="757"/>
                      <a:pt x="389" y="735"/>
                      <a:pt x="412" y="721"/>
                    </a:cubicBezTo>
                    <a:cubicBezTo>
                      <a:pt x="435" y="707"/>
                      <a:pt x="438" y="696"/>
                      <a:pt x="458" y="693"/>
                    </a:cubicBezTo>
                    <a:cubicBezTo>
                      <a:pt x="477" y="691"/>
                      <a:pt x="494" y="677"/>
                      <a:pt x="484" y="663"/>
                    </a:cubicBezTo>
                    <a:cubicBezTo>
                      <a:pt x="474" y="649"/>
                      <a:pt x="451" y="604"/>
                      <a:pt x="481" y="585"/>
                    </a:cubicBezTo>
                    <a:cubicBezTo>
                      <a:pt x="510" y="565"/>
                      <a:pt x="543" y="571"/>
                      <a:pt x="546" y="540"/>
                    </a:cubicBezTo>
                    <a:cubicBezTo>
                      <a:pt x="549" y="510"/>
                      <a:pt x="543" y="507"/>
                      <a:pt x="572" y="485"/>
                    </a:cubicBezTo>
                    <a:cubicBezTo>
                      <a:pt x="602" y="463"/>
                      <a:pt x="608" y="460"/>
                      <a:pt x="634" y="482"/>
                    </a:cubicBezTo>
                    <a:cubicBezTo>
                      <a:pt x="661" y="504"/>
                      <a:pt x="693" y="538"/>
                      <a:pt x="733" y="532"/>
                    </a:cubicBezTo>
                    <a:cubicBezTo>
                      <a:pt x="772" y="527"/>
                      <a:pt x="831" y="527"/>
                      <a:pt x="798" y="552"/>
                    </a:cubicBezTo>
                    <a:cubicBezTo>
                      <a:pt x="766" y="577"/>
                      <a:pt x="762" y="604"/>
                      <a:pt x="779" y="616"/>
                    </a:cubicBezTo>
                    <a:cubicBezTo>
                      <a:pt x="795" y="627"/>
                      <a:pt x="802" y="646"/>
                      <a:pt x="838" y="649"/>
                    </a:cubicBezTo>
                    <a:cubicBezTo>
                      <a:pt x="874" y="652"/>
                      <a:pt x="893" y="668"/>
                      <a:pt x="870" y="693"/>
                    </a:cubicBezTo>
                    <a:cubicBezTo>
                      <a:pt x="847" y="718"/>
                      <a:pt x="854" y="743"/>
                      <a:pt x="867" y="757"/>
                    </a:cubicBezTo>
                    <a:cubicBezTo>
                      <a:pt x="880" y="771"/>
                      <a:pt x="923" y="788"/>
                      <a:pt x="933" y="805"/>
                    </a:cubicBezTo>
                    <a:cubicBezTo>
                      <a:pt x="942" y="821"/>
                      <a:pt x="949" y="818"/>
                      <a:pt x="962" y="824"/>
                    </a:cubicBezTo>
                    <a:cubicBezTo>
                      <a:pt x="975" y="830"/>
                      <a:pt x="982" y="852"/>
                      <a:pt x="982" y="866"/>
                    </a:cubicBezTo>
                    <a:cubicBezTo>
                      <a:pt x="982" y="876"/>
                      <a:pt x="990" y="881"/>
                      <a:pt x="996" y="895"/>
                    </a:cubicBezTo>
                    <a:cubicBezTo>
                      <a:pt x="1007" y="897"/>
                      <a:pt x="1021" y="903"/>
                      <a:pt x="1035" y="908"/>
                    </a:cubicBezTo>
                    <a:cubicBezTo>
                      <a:pt x="1066" y="919"/>
                      <a:pt x="1079" y="886"/>
                      <a:pt x="1123" y="875"/>
                    </a:cubicBezTo>
                    <a:cubicBezTo>
                      <a:pt x="1166" y="864"/>
                      <a:pt x="1223" y="853"/>
                      <a:pt x="1232" y="823"/>
                    </a:cubicBezTo>
                    <a:cubicBezTo>
                      <a:pt x="1241" y="793"/>
                      <a:pt x="1241" y="693"/>
                      <a:pt x="1293" y="667"/>
                    </a:cubicBezTo>
                    <a:cubicBezTo>
                      <a:pt x="1311" y="659"/>
                      <a:pt x="1329" y="649"/>
                      <a:pt x="1348" y="636"/>
                    </a:cubicBezTo>
                    <a:cubicBezTo>
                      <a:pt x="1317" y="593"/>
                      <a:pt x="1259" y="533"/>
                      <a:pt x="1251" y="514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3A2E3146-54B7-964F-9B77-9BC655AA4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3" y="1579"/>
                <a:ext cx="205" cy="193"/>
              </a:xfrm>
              <a:custGeom>
                <a:avLst/>
                <a:gdLst>
                  <a:gd name="T0" fmla="*/ 347 w 442"/>
                  <a:gd name="T1" fmla="*/ 322 h 417"/>
                  <a:gd name="T2" fmla="*/ 399 w 442"/>
                  <a:gd name="T3" fmla="*/ 286 h 417"/>
                  <a:gd name="T4" fmla="*/ 393 w 442"/>
                  <a:gd name="T5" fmla="*/ 219 h 417"/>
                  <a:gd name="T6" fmla="*/ 424 w 442"/>
                  <a:gd name="T7" fmla="*/ 183 h 417"/>
                  <a:gd name="T8" fmla="*/ 390 w 442"/>
                  <a:gd name="T9" fmla="*/ 156 h 417"/>
                  <a:gd name="T10" fmla="*/ 409 w 442"/>
                  <a:gd name="T11" fmla="*/ 92 h 417"/>
                  <a:gd name="T12" fmla="*/ 344 w 442"/>
                  <a:gd name="T13" fmla="*/ 72 h 417"/>
                  <a:gd name="T14" fmla="*/ 245 w 442"/>
                  <a:gd name="T15" fmla="*/ 22 h 417"/>
                  <a:gd name="T16" fmla="*/ 183 w 442"/>
                  <a:gd name="T17" fmla="*/ 25 h 417"/>
                  <a:gd name="T18" fmla="*/ 157 w 442"/>
                  <a:gd name="T19" fmla="*/ 80 h 417"/>
                  <a:gd name="T20" fmla="*/ 92 w 442"/>
                  <a:gd name="T21" fmla="*/ 125 h 417"/>
                  <a:gd name="T22" fmla="*/ 95 w 442"/>
                  <a:gd name="T23" fmla="*/ 203 h 417"/>
                  <a:gd name="T24" fmla="*/ 69 w 442"/>
                  <a:gd name="T25" fmla="*/ 233 h 417"/>
                  <a:gd name="T26" fmla="*/ 23 w 442"/>
                  <a:gd name="T27" fmla="*/ 261 h 417"/>
                  <a:gd name="T28" fmla="*/ 6 w 442"/>
                  <a:gd name="T29" fmla="*/ 322 h 417"/>
                  <a:gd name="T30" fmla="*/ 55 w 442"/>
                  <a:gd name="T31" fmla="*/ 383 h 417"/>
                  <a:gd name="T32" fmla="*/ 147 w 442"/>
                  <a:gd name="T33" fmla="*/ 386 h 417"/>
                  <a:gd name="T34" fmla="*/ 213 w 442"/>
                  <a:gd name="T35" fmla="*/ 400 h 417"/>
                  <a:gd name="T36" fmla="*/ 242 w 442"/>
                  <a:gd name="T37" fmla="*/ 378 h 417"/>
                  <a:gd name="T38" fmla="*/ 291 w 442"/>
                  <a:gd name="T39" fmla="*/ 345 h 417"/>
                  <a:gd name="T40" fmla="*/ 306 w 442"/>
                  <a:gd name="T41" fmla="*/ 345 h 417"/>
                  <a:gd name="T42" fmla="*/ 347 w 442"/>
                  <a:gd name="T43" fmla="*/ 32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2" h="417">
                    <a:moveTo>
                      <a:pt x="347" y="322"/>
                    </a:moveTo>
                    <a:cubicBezTo>
                      <a:pt x="383" y="325"/>
                      <a:pt x="406" y="311"/>
                      <a:pt x="399" y="286"/>
                    </a:cubicBezTo>
                    <a:cubicBezTo>
                      <a:pt x="393" y="261"/>
                      <a:pt x="367" y="247"/>
                      <a:pt x="393" y="219"/>
                    </a:cubicBezTo>
                    <a:cubicBezTo>
                      <a:pt x="408" y="204"/>
                      <a:pt x="416" y="194"/>
                      <a:pt x="424" y="183"/>
                    </a:cubicBezTo>
                    <a:cubicBezTo>
                      <a:pt x="408" y="176"/>
                      <a:pt x="401" y="163"/>
                      <a:pt x="390" y="156"/>
                    </a:cubicBezTo>
                    <a:cubicBezTo>
                      <a:pt x="373" y="144"/>
                      <a:pt x="377" y="117"/>
                      <a:pt x="409" y="92"/>
                    </a:cubicBezTo>
                    <a:cubicBezTo>
                      <a:pt x="442" y="67"/>
                      <a:pt x="383" y="67"/>
                      <a:pt x="344" y="72"/>
                    </a:cubicBezTo>
                    <a:cubicBezTo>
                      <a:pt x="304" y="78"/>
                      <a:pt x="272" y="44"/>
                      <a:pt x="245" y="22"/>
                    </a:cubicBezTo>
                    <a:cubicBezTo>
                      <a:pt x="219" y="0"/>
                      <a:pt x="213" y="3"/>
                      <a:pt x="183" y="25"/>
                    </a:cubicBezTo>
                    <a:cubicBezTo>
                      <a:pt x="154" y="47"/>
                      <a:pt x="160" y="50"/>
                      <a:pt x="157" y="80"/>
                    </a:cubicBezTo>
                    <a:cubicBezTo>
                      <a:pt x="154" y="111"/>
                      <a:pt x="121" y="105"/>
                      <a:pt x="92" y="125"/>
                    </a:cubicBezTo>
                    <a:cubicBezTo>
                      <a:pt x="62" y="144"/>
                      <a:pt x="85" y="189"/>
                      <a:pt x="95" y="203"/>
                    </a:cubicBezTo>
                    <a:cubicBezTo>
                      <a:pt x="105" y="217"/>
                      <a:pt x="88" y="231"/>
                      <a:pt x="69" y="233"/>
                    </a:cubicBezTo>
                    <a:cubicBezTo>
                      <a:pt x="49" y="236"/>
                      <a:pt x="46" y="247"/>
                      <a:pt x="23" y="261"/>
                    </a:cubicBezTo>
                    <a:cubicBezTo>
                      <a:pt x="0" y="275"/>
                      <a:pt x="6" y="297"/>
                      <a:pt x="6" y="322"/>
                    </a:cubicBezTo>
                    <a:cubicBezTo>
                      <a:pt x="6" y="347"/>
                      <a:pt x="33" y="364"/>
                      <a:pt x="55" y="383"/>
                    </a:cubicBezTo>
                    <a:cubicBezTo>
                      <a:pt x="78" y="403"/>
                      <a:pt x="111" y="397"/>
                      <a:pt x="147" y="386"/>
                    </a:cubicBezTo>
                    <a:cubicBezTo>
                      <a:pt x="183" y="375"/>
                      <a:pt x="193" y="383"/>
                      <a:pt x="213" y="400"/>
                    </a:cubicBezTo>
                    <a:cubicBezTo>
                      <a:pt x="232" y="417"/>
                      <a:pt x="242" y="397"/>
                      <a:pt x="242" y="378"/>
                    </a:cubicBezTo>
                    <a:cubicBezTo>
                      <a:pt x="242" y="358"/>
                      <a:pt x="265" y="350"/>
                      <a:pt x="291" y="345"/>
                    </a:cubicBezTo>
                    <a:cubicBezTo>
                      <a:pt x="297" y="343"/>
                      <a:pt x="302" y="344"/>
                      <a:pt x="306" y="345"/>
                    </a:cubicBezTo>
                    <a:cubicBezTo>
                      <a:pt x="318" y="332"/>
                      <a:pt x="333" y="321"/>
                      <a:pt x="347" y="322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9698510E-D735-A947-990D-D547820BE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1664"/>
                <a:ext cx="141" cy="196"/>
              </a:xfrm>
              <a:custGeom>
                <a:avLst/>
                <a:gdLst>
                  <a:gd name="T0" fmla="*/ 292 w 306"/>
                  <a:gd name="T1" fmla="*/ 223 h 423"/>
                  <a:gd name="T2" fmla="*/ 272 w 306"/>
                  <a:gd name="T3" fmla="*/ 181 h 423"/>
                  <a:gd name="T4" fmla="*/ 243 w 306"/>
                  <a:gd name="T5" fmla="*/ 162 h 423"/>
                  <a:gd name="T6" fmla="*/ 177 w 306"/>
                  <a:gd name="T7" fmla="*/ 114 h 423"/>
                  <a:gd name="T8" fmla="*/ 180 w 306"/>
                  <a:gd name="T9" fmla="*/ 50 h 423"/>
                  <a:gd name="T10" fmla="*/ 148 w 306"/>
                  <a:gd name="T11" fmla="*/ 6 h 423"/>
                  <a:gd name="T12" fmla="*/ 123 w 306"/>
                  <a:gd name="T13" fmla="*/ 0 h 423"/>
                  <a:gd name="T14" fmla="*/ 92 w 306"/>
                  <a:gd name="T15" fmla="*/ 36 h 423"/>
                  <a:gd name="T16" fmla="*/ 98 w 306"/>
                  <a:gd name="T17" fmla="*/ 103 h 423"/>
                  <a:gd name="T18" fmla="*/ 46 w 306"/>
                  <a:gd name="T19" fmla="*/ 139 h 423"/>
                  <a:gd name="T20" fmla="*/ 5 w 306"/>
                  <a:gd name="T21" fmla="*/ 162 h 423"/>
                  <a:gd name="T22" fmla="*/ 20 w 306"/>
                  <a:gd name="T23" fmla="*/ 200 h 423"/>
                  <a:gd name="T24" fmla="*/ 33 w 306"/>
                  <a:gd name="T25" fmla="*/ 264 h 423"/>
                  <a:gd name="T26" fmla="*/ 17 w 306"/>
                  <a:gd name="T27" fmla="*/ 314 h 423"/>
                  <a:gd name="T28" fmla="*/ 33 w 306"/>
                  <a:gd name="T29" fmla="*/ 378 h 423"/>
                  <a:gd name="T30" fmla="*/ 92 w 306"/>
                  <a:gd name="T31" fmla="*/ 381 h 423"/>
                  <a:gd name="T32" fmla="*/ 151 w 306"/>
                  <a:gd name="T33" fmla="*/ 406 h 423"/>
                  <a:gd name="T34" fmla="*/ 207 w 306"/>
                  <a:gd name="T35" fmla="*/ 392 h 423"/>
                  <a:gd name="T36" fmla="*/ 234 w 306"/>
                  <a:gd name="T37" fmla="*/ 375 h 423"/>
                  <a:gd name="T38" fmla="*/ 236 w 306"/>
                  <a:gd name="T39" fmla="*/ 362 h 423"/>
                  <a:gd name="T40" fmla="*/ 280 w 306"/>
                  <a:gd name="T41" fmla="*/ 269 h 423"/>
                  <a:gd name="T42" fmla="*/ 306 w 306"/>
                  <a:gd name="T43" fmla="*/ 252 h 423"/>
                  <a:gd name="T44" fmla="*/ 292 w 306"/>
                  <a:gd name="T45" fmla="*/ 2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6" h="423">
                    <a:moveTo>
                      <a:pt x="292" y="223"/>
                    </a:moveTo>
                    <a:cubicBezTo>
                      <a:pt x="292" y="209"/>
                      <a:pt x="285" y="187"/>
                      <a:pt x="272" y="181"/>
                    </a:cubicBezTo>
                    <a:cubicBezTo>
                      <a:pt x="259" y="175"/>
                      <a:pt x="252" y="178"/>
                      <a:pt x="243" y="162"/>
                    </a:cubicBezTo>
                    <a:cubicBezTo>
                      <a:pt x="233" y="145"/>
                      <a:pt x="190" y="128"/>
                      <a:pt x="177" y="114"/>
                    </a:cubicBezTo>
                    <a:cubicBezTo>
                      <a:pt x="164" y="100"/>
                      <a:pt x="157" y="75"/>
                      <a:pt x="180" y="50"/>
                    </a:cubicBezTo>
                    <a:cubicBezTo>
                      <a:pt x="203" y="25"/>
                      <a:pt x="184" y="9"/>
                      <a:pt x="148" y="6"/>
                    </a:cubicBezTo>
                    <a:cubicBezTo>
                      <a:pt x="137" y="5"/>
                      <a:pt x="130" y="3"/>
                      <a:pt x="123" y="0"/>
                    </a:cubicBezTo>
                    <a:cubicBezTo>
                      <a:pt x="115" y="11"/>
                      <a:pt x="107" y="21"/>
                      <a:pt x="92" y="36"/>
                    </a:cubicBezTo>
                    <a:cubicBezTo>
                      <a:pt x="66" y="64"/>
                      <a:pt x="92" y="78"/>
                      <a:pt x="98" y="103"/>
                    </a:cubicBezTo>
                    <a:cubicBezTo>
                      <a:pt x="105" y="128"/>
                      <a:pt x="82" y="142"/>
                      <a:pt x="46" y="139"/>
                    </a:cubicBezTo>
                    <a:cubicBezTo>
                      <a:pt x="32" y="138"/>
                      <a:pt x="17" y="149"/>
                      <a:pt x="5" y="162"/>
                    </a:cubicBezTo>
                    <a:cubicBezTo>
                      <a:pt x="18" y="166"/>
                      <a:pt x="20" y="183"/>
                      <a:pt x="20" y="200"/>
                    </a:cubicBezTo>
                    <a:cubicBezTo>
                      <a:pt x="20" y="223"/>
                      <a:pt x="20" y="248"/>
                      <a:pt x="33" y="264"/>
                    </a:cubicBezTo>
                    <a:cubicBezTo>
                      <a:pt x="46" y="281"/>
                      <a:pt x="33" y="303"/>
                      <a:pt x="17" y="314"/>
                    </a:cubicBezTo>
                    <a:cubicBezTo>
                      <a:pt x="0" y="326"/>
                      <a:pt x="10" y="356"/>
                      <a:pt x="33" y="378"/>
                    </a:cubicBezTo>
                    <a:cubicBezTo>
                      <a:pt x="56" y="401"/>
                      <a:pt x="72" y="406"/>
                      <a:pt x="92" y="381"/>
                    </a:cubicBezTo>
                    <a:cubicBezTo>
                      <a:pt x="112" y="356"/>
                      <a:pt x="118" y="389"/>
                      <a:pt x="151" y="406"/>
                    </a:cubicBezTo>
                    <a:cubicBezTo>
                      <a:pt x="184" y="423"/>
                      <a:pt x="193" y="409"/>
                      <a:pt x="207" y="392"/>
                    </a:cubicBezTo>
                    <a:cubicBezTo>
                      <a:pt x="212" y="385"/>
                      <a:pt x="223" y="379"/>
                      <a:pt x="234" y="375"/>
                    </a:cubicBezTo>
                    <a:cubicBezTo>
                      <a:pt x="234" y="370"/>
                      <a:pt x="235" y="366"/>
                      <a:pt x="236" y="362"/>
                    </a:cubicBezTo>
                    <a:cubicBezTo>
                      <a:pt x="249" y="325"/>
                      <a:pt x="271" y="299"/>
                      <a:pt x="280" y="269"/>
                    </a:cubicBezTo>
                    <a:cubicBezTo>
                      <a:pt x="284" y="253"/>
                      <a:pt x="294" y="250"/>
                      <a:pt x="306" y="252"/>
                    </a:cubicBezTo>
                    <a:cubicBezTo>
                      <a:pt x="300" y="238"/>
                      <a:pt x="292" y="233"/>
                      <a:pt x="292" y="2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AE640197-7F79-BF45-8182-2F425F2C0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3" y="3295"/>
                <a:ext cx="201" cy="412"/>
              </a:xfrm>
              <a:custGeom>
                <a:avLst/>
                <a:gdLst>
                  <a:gd name="T0" fmla="*/ 172 w 434"/>
                  <a:gd name="T1" fmla="*/ 136 h 890"/>
                  <a:gd name="T2" fmla="*/ 137 w 434"/>
                  <a:gd name="T3" fmla="*/ 212 h 890"/>
                  <a:gd name="T4" fmla="*/ 102 w 434"/>
                  <a:gd name="T5" fmla="*/ 249 h 890"/>
                  <a:gd name="T6" fmla="*/ 78 w 434"/>
                  <a:gd name="T7" fmla="*/ 336 h 890"/>
                  <a:gd name="T8" fmla="*/ 50 w 434"/>
                  <a:gd name="T9" fmla="*/ 406 h 890"/>
                  <a:gd name="T10" fmla="*/ 43 w 434"/>
                  <a:gd name="T11" fmla="*/ 445 h 890"/>
                  <a:gd name="T12" fmla="*/ 13 w 434"/>
                  <a:gd name="T13" fmla="*/ 506 h 890"/>
                  <a:gd name="T14" fmla="*/ 32 w 434"/>
                  <a:gd name="T15" fmla="*/ 545 h 890"/>
                  <a:gd name="T16" fmla="*/ 28 w 434"/>
                  <a:gd name="T17" fmla="*/ 625 h 890"/>
                  <a:gd name="T18" fmla="*/ 72 w 434"/>
                  <a:gd name="T19" fmla="*/ 668 h 890"/>
                  <a:gd name="T20" fmla="*/ 111 w 434"/>
                  <a:gd name="T21" fmla="*/ 734 h 890"/>
                  <a:gd name="T22" fmla="*/ 185 w 434"/>
                  <a:gd name="T23" fmla="*/ 773 h 890"/>
                  <a:gd name="T24" fmla="*/ 244 w 434"/>
                  <a:gd name="T25" fmla="*/ 834 h 890"/>
                  <a:gd name="T26" fmla="*/ 284 w 434"/>
                  <a:gd name="T27" fmla="*/ 888 h 890"/>
                  <a:gd name="T28" fmla="*/ 312 w 434"/>
                  <a:gd name="T29" fmla="*/ 855 h 890"/>
                  <a:gd name="T30" fmla="*/ 301 w 434"/>
                  <a:gd name="T31" fmla="*/ 788 h 890"/>
                  <a:gd name="T32" fmla="*/ 318 w 434"/>
                  <a:gd name="T33" fmla="*/ 705 h 890"/>
                  <a:gd name="T34" fmla="*/ 364 w 434"/>
                  <a:gd name="T35" fmla="*/ 619 h 890"/>
                  <a:gd name="T36" fmla="*/ 377 w 434"/>
                  <a:gd name="T37" fmla="*/ 580 h 890"/>
                  <a:gd name="T38" fmla="*/ 388 w 434"/>
                  <a:gd name="T39" fmla="*/ 492 h 890"/>
                  <a:gd name="T40" fmla="*/ 401 w 434"/>
                  <a:gd name="T41" fmla="*/ 438 h 890"/>
                  <a:gd name="T42" fmla="*/ 397 w 434"/>
                  <a:gd name="T43" fmla="*/ 386 h 890"/>
                  <a:gd name="T44" fmla="*/ 419 w 434"/>
                  <a:gd name="T45" fmla="*/ 336 h 890"/>
                  <a:gd name="T46" fmla="*/ 404 w 434"/>
                  <a:gd name="T47" fmla="*/ 278 h 890"/>
                  <a:gd name="T48" fmla="*/ 432 w 434"/>
                  <a:gd name="T49" fmla="*/ 206 h 890"/>
                  <a:gd name="T50" fmla="*/ 406 w 434"/>
                  <a:gd name="T51" fmla="*/ 115 h 890"/>
                  <a:gd name="T52" fmla="*/ 406 w 434"/>
                  <a:gd name="T53" fmla="*/ 45 h 890"/>
                  <a:gd name="T54" fmla="*/ 329 w 434"/>
                  <a:gd name="T55" fmla="*/ 30 h 890"/>
                  <a:gd name="T56" fmla="*/ 294 w 434"/>
                  <a:gd name="T57" fmla="*/ 15 h 890"/>
                  <a:gd name="T58" fmla="*/ 238 w 434"/>
                  <a:gd name="T59" fmla="*/ 62 h 890"/>
                  <a:gd name="T60" fmla="*/ 183 w 434"/>
                  <a:gd name="T61" fmla="*/ 93 h 890"/>
                  <a:gd name="T62" fmla="*/ 172 w 434"/>
                  <a:gd name="T63" fmla="*/ 136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4" h="890">
                    <a:moveTo>
                      <a:pt x="172" y="136"/>
                    </a:moveTo>
                    <a:cubicBezTo>
                      <a:pt x="172" y="136"/>
                      <a:pt x="166" y="208"/>
                      <a:pt x="137" y="212"/>
                    </a:cubicBezTo>
                    <a:cubicBezTo>
                      <a:pt x="109" y="215"/>
                      <a:pt x="111" y="225"/>
                      <a:pt x="102" y="249"/>
                    </a:cubicBezTo>
                    <a:cubicBezTo>
                      <a:pt x="93" y="273"/>
                      <a:pt x="93" y="317"/>
                      <a:pt x="78" y="336"/>
                    </a:cubicBezTo>
                    <a:cubicBezTo>
                      <a:pt x="63" y="354"/>
                      <a:pt x="48" y="391"/>
                      <a:pt x="50" y="406"/>
                    </a:cubicBezTo>
                    <a:cubicBezTo>
                      <a:pt x="52" y="421"/>
                      <a:pt x="56" y="434"/>
                      <a:pt x="43" y="445"/>
                    </a:cubicBezTo>
                    <a:cubicBezTo>
                      <a:pt x="30" y="456"/>
                      <a:pt x="8" y="484"/>
                      <a:pt x="13" y="506"/>
                    </a:cubicBezTo>
                    <a:cubicBezTo>
                      <a:pt x="17" y="529"/>
                      <a:pt x="32" y="516"/>
                      <a:pt x="32" y="545"/>
                    </a:cubicBezTo>
                    <a:cubicBezTo>
                      <a:pt x="32" y="575"/>
                      <a:pt x="0" y="595"/>
                      <a:pt x="28" y="625"/>
                    </a:cubicBezTo>
                    <a:cubicBezTo>
                      <a:pt x="56" y="655"/>
                      <a:pt x="67" y="649"/>
                      <a:pt x="72" y="668"/>
                    </a:cubicBezTo>
                    <a:cubicBezTo>
                      <a:pt x="76" y="686"/>
                      <a:pt x="83" y="710"/>
                      <a:pt x="111" y="734"/>
                    </a:cubicBezTo>
                    <a:cubicBezTo>
                      <a:pt x="139" y="758"/>
                      <a:pt x="166" y="747"/>
                      <a:pt x="185" y="773"/>
                    </a:cubicBezTo>
                    <a:cubicBezTo>
                      <a:pt x="205" y="799"/>
                      <a:pt x="240" y="808"/>
                      <a:pt x="244" y="834"/>
                    </a:cubicBezTo>
                    <a:cubicBezTo>
                      <a:pt x="249" y="860"/>
                      <a:pt x="266" y="886"/>
                      <a:pt x="284" y="888"/>
                    </a:cubicBezTo>
                    <a:cubicBezTo>
                      <a:pt x="301" y="890"/>
                      <a:pt x="325" y="881"/>
                      <a:pt x="312" y="855"/>
                    </a:cubicBezTo>
                    <a:cubicBezTo>
                      <a:pt x="299" y="829"/>
                      <a:pt x="308" y="816"/>
                      <a:pt x="301" y="788"/>
                    </a:cubicBezTo>
                    <a:cubicBezTo>
                      <a:pt x="294" y="760"/>
                      <a:pt x="294" y="727"/>
                      <a:pt x="318" y="705"/>
                    </a:cubicBezTo>
                    <a:cubicBezTo>
                      <a:pt x="342" y="682"/>
                      <a:pt x="362" y="645"/>
                      <a:pt x="364" y="619"/>
                    </a:cubicBezTo>
                    <a:cubicBezTo>
                      <a:pt x="366" y="593"/>
                      <a:pt x="358" y="593"/>
                      <a:pt x="377" y="580"/>
                    </a:cubicBezTo>
                    <a:cubicBezTo>
                      <a:pt x="397" y="568"/>
                      <a:pt x="371" y="512"/>
                      <a:pt x="388" y="492"/>
                    </a:cubicBezTo>
                    <a:cubicBezTo>
                      <a:pt x="406" y="471"/>
                      <a:pt x="415" y="451"/>
                      <a:pt x="401" y="438"/>
                    </a:cubicBezTo>
                    <a:cubicBezTo>
                      <a:pt x="388" y="425"/>
                      <a:pt x="380" y="395"/>
                      <a:pt x="397" y="386"/>
                    </a:cubicBezTo>
                    <a:cubicBezTo>
                      <a:pt x="415" y="377"/>
                      <a:pt x="432" y="356"/>
                      <a:pt x="419" y="336"/>
                    </a:cubicBezTo>
                    <a:cubicBezTo>
                      <a:pt x="406" y="315"/>
                      <a:pt x="397" y="306"/>
                      <a:pt x="404" y="278"/>
                    </a:cubicBezTo>
                    <a:cubicBezTo>
                      <a:pt x="410" y="251"/>
                      <a:pt x="430" y="239"/>
                      <a:pt x="432" y="206"/>
                    </a:cubicBezTo>
                    <a:cubicBezTo>
                      <a:pt x="434" y="173"/>
                      <a:pt x="401" y="149"/>
                      <a:pt x="406" y="115"/>
                    </a:cubicBezTo>
                    <a:cubicBezTo>
                      <a:pt x="410" y="82"/>
                      <a:pt x="423" y="58"/>
                      <a:pt x="406" y="45"/>
                    </a:cubicBezTo>
                    <a:cubicBezTo>
                      <a:pt x="388" y="32"/>
                      <a:pt x="340" y="41"/>
                      <a:pt x="329" y="30"/>
                    </a:cubicBezTo>
                    <a:cubicBezTo>
                      <a:pt x="318" y="19"/>
                      <a:pt x="312" y="0"/>
                      <a:pt x="294" y="15"/>
                    </a:cubicBezTo>
                    <a:cubicBezTo>
                      <a:pt x="277" y="30"/>
                      <a:pt x="259" y="56"/>
                      <a:pt x="238" y="62"/>
                    </a:cubicBezTo>
                    <a:cubicBezTo>
                      <a:pt x="216" y="67"/>
                      <a:pt x="198" y="78"/>
                      <a:pt x="183" y="93"/>
                    </a:cubicBezTo>
                    <a:cubicBezTo>
                      <a:pt x="168" y="108"/>
                      <a:pt x="172" y="113"/>
                      <a:pt x="172" y="13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3F842633-14BC-A94E-A4AD-3E885A972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8" y="3349"/>
                <a:ext cx="38" cy="22"/>
              </a:xfrm>
              <a:custGeom>
                <a:avLst/>
                <a:gdLst>
                  <a:gd name="T0" fmla="*/ 53 w 81"/>
                  <a:gd name="T1" fmla="*/ 2 h 48"/>
                  <a:gd name="T2" fmla="*/ 5 w 81"/>
                  <a:gd name="T3" fmla="*/ 19 h 48"/>
                  <a:gd name="T4" fmla="*/ 31 w 81"/>
                  <a:gd name="T5" fmla="*/ 45 h 48"/>
                  <a:gd name="T6" fmla="*/ 53 w 81"/>
                  <a:gd name="T7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48">
                    <a:moveTo>
                      <a:pt x="53" y="2"/>
                    </a:moveTo>
                    <a:cubicBezTo>
                      <a:pt x="53" y="2"/>
                      <a:pt x="0" y="0"/>
                      <a:pt x="5" y="19"/>
                    </a:cubicBezTo>
                    <a:cubicBezTo>
                      <a:pt x="9" y="37"/>
                      <a:pt x="5" y="41"/>
                      <a:pt x="31" y="45"/>
                    </a:cubicBezTo>
                    <a:cubicBezTo>
                      <a:pt x="57" y="48"/>
                      <a:pt x="81" y="15"/>
                      <a:pt x="53" y="2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9BB54BA2-D1A4-3244-85F1-C2859706E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9" y="3325"/>
                <a:ext cx="25" cy="32"/>
              </a:xfrm>
              <a:custGeom>
                <a:avLst/>
                <a:gdLst>
                  <a:gd name="T0" fmla="*/ 33 w 55"/>
                  <a:gd name="T1" fmla="*/ 0 h 69"/>
                  <a:gd name="T2" fmla="*/ 3 w 55"/>
                  <a:gd name="T3" fmla="*/ 34 h 69"/>
                  <a:gd name="T4" fmla="*/ 35 w 55"/>
                  <a:gd name="T5" fmla="*/ 50 h 69"/>
                  <a:gd name="T6" fmla="*/ 33 w 55"/>
                  <a:gd name="T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69">
                    <a:moveTo>
                      <a:pt x="33" y="0"/>
                    </a:moveTo>
                    <a:cubicBezTo>
                      <a:pt x="33" y="0"/>
                      <a:pt x="0" y="15"/>
                      <a:pt x="3" y="34"/>
                    </a:cubicBezTo>
                    <a:cubicBezTo>
                      <a:pt x="5" y="52"/>
                      <a:pt x="31" y="69"/>
                      <a:pt x="35" y="50"/>
                    </a:cubicBezTo>
                    <a:cubicBezTo>
                      <a:pt x="40" y="32"/>
                      <a:pt x="55" y="4"/>
                      <a:pt x="33" y="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645AFA2F-59D9-D54D-9061-C8A94B97F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" y="3264"/>
                <a:ext cx="36" cy="26"/>
              </a:xfrm>
              <a:custGeom>
                <a:avLst/>
                <a:gdLst>
                  <a:gd name="T0" fmla="*/ 45 w 78"/>
                  <a:gd name="T1" fmla="*/ 9 h 55"/>
                  <a:gd name="T2" fmla="*/ 2 w 78"/>
                  <a:gd name="T3" fmla="*/ 11 h 55"/>
                  <a:gd name="T4" fmla="*/ 19 w 78"/>
                  <a:gd name="T5" fmla="*/ 40 h 55"/>
                  <a:gd name="T6" fmla="*/ 50 w 78"/>
                  <a:gd name="T7" fmla="*/ 44 h 55"/>
                  <a:gd name="T8" fmla="*/ 45 w 78"/>
                  <a:gd name="T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">
                    <a:moveTo>
                      <a:pt x="45" y="9"/>
                    </a:moveTo>
                    <a:cubicBezTo>
                      <a:pt x="45" y="9"/>
                      <a:pt x="0" y="0"/>
                      <a:pt x="2" y="11"/>
                    </a:cubicBezTo>
                    <a:cubicBezTo>
                      <a:pt x="4" y="22"/>
                      <a:pt x="15" y="28"/>
                      <a:pt x="19" y="40"/>
                    </a:cubicBezTo>
                    <a:cubicBezTo>
                      <a:pt x="24" y="53"/>
                      <a:pt x="43" y="55"/>
                      <a:pt x="50" y="44"/>
                    </a:cubicBezTo>
                    <a:cubicBezTo>
                      <a:pt x="56" y="33"/>
                      <a:pt x="78" y="9"/>
                      <a:pt x="45" y="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490F11-0C80-A04E-9936-5CA357514FD0}"/>
                </a:ext>
              </a:extLst>
            </p:cNvPr>
            <p:cNvGrpSpPr/>
            <p:nvPr/>
          </p:nvGrpSpPr>
          <p:grpSpPr>
            <a:xfrm>
              <a:off x="15896799" y="8347628"/>
              <a:ext cx="715617" cy="715617"/>
              <a:chOff x="1665019" y="11237104"/>
              <a:chExt cx="715617" cy="71561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297B371-90DE-A042-BC66-D8E7E83ACA36}"/>
                  </a:ext>
                </a:extLst>
              </p:cNvPr>
              <p:cNvSpPr/>
              <p:nvPr/>
            </p:nvSpPr>
            <p:spPr>
              <a:xfrm>
                <a:off x="1665019" y="11237104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AA80F9-D9A9-EF4F-ADE3-023977145491}"/>
                  </a:ext>
                </a:extLst>
              </p:cNvPr>
              <p:cNvGrpSpPr/>
              <p:nvPr/>
            </p:nvGrpSpPr>
            <p:grpSpPr>
              <a:xfrm>
                <a:off x="1917602" y="11574535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0235AD8-0FA6-5447-8B54-F0C327A80C2B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5972AAE-9F1F-864C-BA2F-1B2FFD9CB3FC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B6BA8C8-70A9-054F-9FDC-00E262C8A439}"/>
                </a:ext>
              </a:extLst>
            </p:cNvPr>
            <p:cNvGrpSpPr/>
            <p:nvPr/>
          </p:nvGrpSpPr>
          <p:grpSpPr>
            <a:xfrm>
              <a:off x="12009569" y="7862163"/>
              <a:ext cx="715617" cy="715617"/>
              <a:chOff x="1665019" y="11237104"/>
              <a:chExt cx="715617" cy="71561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65936BD-8B07-E649-AEF6-7B3CFAA218A5}"/>
                  </a:ext>
                </a:extLst>
              </p:cNvPr>
              <p:cNvSpPr/>
              <p:nvPr/>
            </p:nvSpPr>
            <p:spPr>
              <a:xfrm>
                <a:off x="1665019" y="11237104"/>
                <a:ext cx="715617" cy="7156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D870A7A-3767-7645-B574-6241DEEEC591}"/>
                  </a:ext>
                </a:extLst>
              </p:cNvPr>
              <p:cNvGrpSpPr/>
              <p:nvPr/>
            </p:nvGrpSpPr>
            <p:grpSpPr>
              <a:xfrm>
                <a:off x="1917602" y="11574535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9AC5DB0-4C2D-3C4B-906A-7765809722D4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DEAB7CC-08BC-014C-89B0-1391ECD262D8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C71E865-3129-0948-934E-8B1CE2A6DD11}"/>
                </a:ext>
              </a:extLst>
            </p:cNvPr>
            <p:cNvGrpSpPr/>
            <p:nvPr/>
          </p:nvGrpSpPr>
          <p:grpSpPr>
            <a:xfrm>
              <a:off x="17965755" y="4810024"/>
              <a:ext cx="715617" cy="715617"/>
              <a:chOff x="1665019" y="11237104"/>
              <a:chExt cx="715617" cy="71561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EC35C2A-9160-AB47-86BB-C66266DF58FE}"/>
                  </a:ext>
                </a:extLst>
              </p:cNvPr>
              <p:cNvSpPr/>
              <p:nvPr/>
            </p:nvSpPr>
            <p:spPr>
              <a:xfrm>
                <a:off x="1665019" y="11237104"/>
                <a:ext cx="715617" cy="71561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5684947-61E5-A14B-B134-E4B45F05017B}"/>
                  </a:ext>
                </a:extLst>
              </p:cNvPr>
              <p:cNvGrpSpPr/>
              <p:nvPr/>
            </p:nvGrpSpPr>
            <p:grpSpPr>
              <a:xfrm>
                <a:off x="1917602" y="11574535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F451591-F3E4-994A-8B15-7FED8A85645B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510BB8A-C201-E64E-9F7A-87FD243CC3EF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2E6DA-6126-AC4A-9965-0F47FBCF823C}"/>
              </a:ext>
            </a:extLst>
          </p:cNvPr>
          <p:cNvGrpSpPr/>
          <p:nvPr/>
        </p:nvGrpSpPr>
        <p:grpSpPr>
          <a:xfrm>
            <a:off x="16106658" y="4588448"/>
            <a:ext cx="6673200" cy="6871838"/>
            <a:chOff x="1751161" y="4588448"/>
            <a:chExt cx="6673200" cy="6871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1FE297-89D6-7F4F-84BD-0DFA1AEBC39B}"/>
                </a:ext>
              </a:extLst>
            </p:cNvPr>
            <p:cNvSpPr/>
            <p:nvPr/>
          </p:nvSpPr>
          <p:spPr>
            <a:xfrm>
              <a:off x="1771882" y="4588448"/>
              <a:ext cx="1442545" cy="1442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490DE9-EA18-9B45-A0C9-B58981A09537}"/>
                </a:ext>
              </a:extLst>
            </p:cNvPr>
            <p:cNvSpPr/>
            <p:nvPr/>
          </p:nvSpPr>
          <p:spPr>
            <a:xfrm>
              <a:off x="1751161" y="7300618"/>
              <a:ext cx="1442545" cy="14425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A21504-6952-184F-ACE7-859E62D9B3A2}"/>
                </a:ext>
              </a:extLst>
            </p:cNvPr>
            <p:cNvSpPr/>
            <p:nvPr/>
          </p:nvSpPr>
          <p:spPr>
            <a:xfrm>
              <a:off x="1771882" y="10017741"/>
              <a:ext cx="1442545" cy="14425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C140B4E4-0F3E-E14C-A3F1-49B83B02B140}"/>
                </a:ext>
              </a:extLst>
            </p:cNvPr>
            <p:cNvSpPr txBox="1">
              <a:spLocks/>
            </p:cNvSpPr>
            <p:nvPr/>
          </p:nvSpPr>
          <p:spPr>
            <a:xfrm>
              <a:off x="3382395" y="4674379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56C2CA7E-8B01-F94B-9AA3-5FC44A60B396}"/>
                </a:ext>
              </a:extLst>
            </p:cNvPr>
            <p:cNvSpPr txBox="1">
              <a:spLocks/>
            </p:cNvSpPr>
            <p:nvPr/>
          </p:nvSpPr>
          <p:spPr>
            <a:xfrm>
              <a:off x="3382395" y="10098721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955819BD-AF1F-934C-8B91-4DED0DFF13BB}"/>
                </a:ext>
              </a:extLst>
            </p:cNvPr>
            <p:cNvSpPr txBox="1">
              <a:spLocks/>
            </p:cNvSpPr>
            <p:nvPr/>
          </p:nvSpPr>
          <p:spPr>
            <a:xfrm>
              <a:off x="3467578" y="7386550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A8916E-B1A9-334F-92BD-94BD2D9531DF}"/>
                </a:ext>
              </a:extLst>
            </p:cNvPr>
            <p:cNvGrpSpPr/>
            <p:nvPr/>
          </p:nvGrpSpPr>
          <p:grpSpPr>
            <a:xfrm>
              <a:off x="2050030" y="7629611"/>
              <a:ext cx="868724" cy="661313"/>
              <a:chOff x="17083598" y="2386671"/>
              <a:chExt cx="1081851" cy="823555"/>
            </a:xfrm>
            <a:solidFill>
              <a:schemeClr val="bg1"/>
            </a:solidFill>
          </p:grpSpPr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76371473-009A-A546-ACF9-01438DD49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5376" y="2667430"/>
                <a:ext cx="262040" cy="265783"/>
              </a:xfrm>
              <a:custGeom>
                <a:avLst/>
                <a:gdLst>
                  <a:gd name="T0" fmla="*/ 83434 w 309"/>
                  <a:gd name="T1" fmla="*/ 32306 h 314"/>
                  <a:gd name="T2" fmla="*/ 83434 w 309"/>
                  <a:gd name="T3" fmla="*/ 79329 h 314"/>
                  <a:gd name="T4" fmla="*/ 83434 w 309"/>
                  <a:gd name="T5" fmla="*/ 79329 h 314"/>
                  <a:gd name="T6" fmla="*/ 77680 w 309"/>
                  <a:gd name="T7" fmla="*/ 85790 h 314"/>
                  <a:gd name="T8" fmla="*/ 32367 w 309"/>
                  <a:gd name="T9" fmla="*/ 85790 h 314"/>
                  <a:gd name="T10" fmla="*/ 32367 w 309"/>
                  <a:gd name="T11" fmla="*/ 85790 h 314"/>
                  <a:gd name="T12" fmla="*/ 26612 w 309"/>
                  <a:gd name="T13" fmla="*/ 79329 h 314"/>
                  <a:gd name="T14" fmla="*/ 26612 w 309"/>
                  <a:gd name="T15" fmla="*/ 32306 h 314"/>
                  <a:gd name="T16" fmla="*/ 26612 w 309"/>
                  <a:gd name="T17" fmla="*/ 32306 h 314"/>
                  <a:gd name="T18" fmla="*/ 32367 w 309"/>
                  <a:gd name="T19" fmla="*/ 26204 h 314"/>
                  <a:gd name="T20" fmla="*/ 77680 w 309"/>
                  <a:gd name="T21" fmla="*/ 26204 h 314"/>
                  <a:gd name="T22" fmla="*/ 77680 w 309"/>
                  <a:gd name="T23" fmla="*/ 26204 h 314"/>
                  <a:gd name="T24" fmla="*/ 83434 w 309"/>
                  <a:gd name="T25" fmla="*/ 32306 h 314"/>
                  <a:gd name="T26" fmla="*/ 32367 w 309"/>
                  <a:gd name="T27" fmla="*/ 0 h 314"/>
                  <a:gd name="T28" fmla="*/ 32367 w 309"/>
                  <a:gd name="T29" fmla="*/ 0 h 314"/>
                  <a:gd name="T30" fmla="*/ 0 w 309"/>
                  <a:gd name="T31" fmla="*/ 32306 h 314"/>
                  <a:gd name="T32" fmla="*/ 0 w 309"/>
                  <a:gd name="T33" fmla="*/ 79329 h 314"/>
                  <a:gd name="T34" fmla="*/ 0 w 309"/>
                  <a:gd name="T35" fmla="*/ 79329 h 314"/>
                  <a:gd name="T36" fmla="*/ 32367 w 309"/>
                  <a:gd name="T37" fmla="*/ 112353 h 314"/>
                  <a:gd name="T38" fmla="*/ 77680 w 309"/>
                  <a:gd name="T39" fmla="*/ 112353 h 314"/>
                  <a:gd name="T40" fmla="*/ 77680 w 309"/>
                  <a:gd name="T41" fmla="*/ 112353 h 314"/>
                  <a:gd name="T42" fmla="*/ 110765 w 309"/>
                  <a:gd name="T43" fmla="*/ 79329 h 314"/>
                  <a:gd name="T44" fmla="*/ 110765 w 309"/>
                  <a:gd name="T45" fmla="*/ 32306 h 314"/>
                  <a:gd name="T46" fmla="*/ 110765 w 309"/>
                  <a:gd name="T47" fmla="*/ 32306 h 314"/>
                  <a:gd name="T48" fmla="*/ 77680 w 309"/>
                  <a:gd name="T49" fmla="*/ 0 h 314"/>
                  <a:gd name="T50" fmla="*/ 32367 w 309"/>
                  <a:gd name="T51" fmla="*/ 0 h 31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9" h="314">
                    <a:moveTo>
                      <a:pt x="232" y="90"/>
                    </a:moveTo>
                    <a:lnTo>
                      <a:pt x="232" y="221"/>
                    </a:lnTo>
                    <a:cubicBezTo>
                      <a:pt x="232" y="232"/>
                      <a:pt x="225" y="239"/>
                      <a:pt x="216" y="239"/>
                    </a:cubicBezTo>
                    <a:lnTo>
                      <a:pt x="90" y="239"/>
                    </a:lnTo>
                    <a:cubicBezTo>
                      <a:pt x="81" y="239"/>
                      <a:pt x="74" y="232"/>
                      <a:pt x="74" y="221"/>
                    </a:cubicBezTo>
                    <a:lnTo>
                      <a:pt x="74" y="90"/>
                    </a:lnTo>
                    <a:cubicBezTo>
                      <a:pt x="74" y="81"/>
                      <a:pt x="81" y="73"/>
                      <a:pt x="90" y="73"/>
                    </a:cubicBezTo>
                    <a:lnTo>
                      <a:pt x="216" y="73"/>
                    </a:lnTo>
                    <a:cubicBezTo>
                      <a:pt x="225" y="73"/>
                      <a:pt x="232" y="81"/>
                      <a:pt x="232" y="90"/>
                    </a:cubicBezTo>
                    <a:close/>
                    <a:moveTo>
                      <a:pt x="90" y="0"/>
                    </a:moveTo>
                    <a:lnTo>
                      <a:pt x="90" y="0"/>
                    </a:lnTo>
                    <a:cubicBezTo>
                      <a:pt x="40" y="0"/>
                      <a:pt x="0" y="39"/>
                      <a:pt x="0" y="90"/>
                    </a:cubicBezTo>
                    <a:lnTo>
                      <a:pt x="0" y="221"/>
                    </a:lnTo>
                    <a:cubicBezTo>
                      <a:pt x="0" y="272"/>
                      <a:pt x="40" y="313"/>
                      <a:pt x="90" y="313"/>
                    </a:cubicBezTo>
                    <a:lnTo>
                      <a:pt x="216" y="313"/>
                    </a:lnTo>
                    <a:cubicBezTo>
                      <a:pt x="266" y="313"/>
                      <a:pt x="308" y="272"/>
                      <a:pt x="308" y="221"/>
                    </a:cubicBezTo>
                    <a:lnTo>
                      <a:pt x="308" y="90"/>
                    </a:lnTo>
                    <a:cubicBezTo>
                      <a:pt x="308" y="39"/>
                      <a:pt x="266" y="0"/>
                      <a:pt x="216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01FCBA00-D8B8-1847-A6A9-7ECD53F24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3020" y="2955673"/>
                <a:ext cx="426751" cy="254553"/>
              </a:xfrm>
              <a:custGeom>
                <a:avLst/>
                <a:gdLst>
                  <a:gd name="T0" fmla="*/ 150993 w 501"/>
                  <a:gd name="T1" fmla="*/ 78970 h 298"/>
                  <a:gd name="T2" fmla="*/ 150993 w 501"/>
                  <a:gd name="T3" fmla="*/ 78970 h 298"/>
                  <a:gd name="T4" fmla="*/ 146658 w 501"/>
                  <a:gd name="T5" fmla="*/ 80781 h 298"/>
                  <a:gd name="T6" fmla="*/ 33955 w 501"/>
                  <a:gd name="T7" fmla="*/ 80781 h 298"/>
                  <a:gd name="T8" fmla="*/ 33955 w 501"/>
                  <a:gd name="T9" fmla="*/ 80781 h 298"/>
                  <a:gd name="T10" fmla="*/ 29621 w 501"/>
                  <a:gd name="T11" fmla="*/ 78970 h 298"/>
                  <a:gd name="T12" fmla="*/ 29621 w 501"/>
                  <a:gd name="T13" fmla="*/ 78970 h 298"/>
                  <a:gd name="T14" fmla="*/ 28537 w 501"/>
                  <a:gd name="T15" fmla="*/ 73899 h 298"/>
                  <a:gd name="T16" fmla="*/ 40096 w 501"/>
                  <a:gd name="T17" fmla="*/ 30791 h 298"/>
                  <a:gd name="T18" fmla="*/ 40096 w 501"/>
                  <a:gd name="T19" fmla="*/ 30791 h 298"/>
                  <a:gd name="T20" fmla="*/ 45515 w 501"/>
                  <a:gd name="T21" fmla="*/ 26806 h 298"/>
                  <a:gd name="T22" fmla="*/ 135099 w 501"/>
                  <a:gd name="T23" fmla="*/ 26806 h 298"/>
                  <a:gd name="T24" fmla="*/ 135099 w 501"/>
                  <a:gd name="T25" fmla="*/ 26806 h 298"/>
                  <a:gd name="T26" fmla="*/ 140518 w 501"/>
                  <a:gd name="T27" fmla="*/ 30791 h 298"/>
                  <a:gd name="T28" fmla="*/ 152077 w 501"/>
                  <a:gd name="T29" fmla="*/ 73899 h 298"/>
                  <a:gd name="T30" fmla="*/ 152077 w 501"/>
                  <a:gd name="T31" fmla="*/ 73899 h 298"/>
                  <a:gd name="T32" fmla="*/ 150993 w 501"/>
                  <a:gd name="T33" fmla="*/ 78970 h 298"/>
                  <a:gd name="T34" fmla="*/ 166526 w 501"/>
                  <a:gd name="T35" fmla="*/ 24271 h 298"/>
                  <a:gd name="T36" fmla="*/ 166526 w 501"/>
                  <a:gd name="T37" fmla="*/ 24271 h 298"/>
                  <a:gd name="T38" fmla="*/ 135099 w 501"/>
                  <a:gd name="T39" fmla="*/ 0 h 298"/>
                  <a:gd name="T40" fmla="*/ 45515 w 501"/>
                  <a:gd name="T41" fmla="*/ 0 h 298"/>
                  <a:gd name="T42" fmla="*/ 45515 w 501"/>
                  <a:gd name="T43" fmla="*/ 0 h 298"/>
                  <a:gd name="T44" fmla="*/ 14449 w 501"/>
                  <a:gd name="T45" fmla="*/ 24271 h 298"/>
                  <a:gd name="T46" fmla="*/ 2890 w 501"/>
                  <a:gd name="T47" fmla="*/ 67016 h 298"/>
                  <a:gd name="T48" fmla="*/ 2890 w 501"/>
                  <a:gd name="T49" fmla="*/ 67016 h 298"/>
                  <a:gd name="T50" fmla="*/ 8308 w 501"/>
                  <a:gd name="T51" fmla="*/ 95271 h 298"/>
                  <a:gd name="T52" fmla="*/ 8308 w 501"/>
                  <a:gd name="T53" fmla="*/ 95271 h 298"/>
                  <a:gd name="T54" fmla="*/ 33955 w 501"/>
                  <a:gd name="T55" fmla="*/ 107588 h 298"/>
                  <a:gd name="T56" fmla="*/ 146658 w 501"/>
                  <a:gd name="T57" fmla="*/ 107588 h 298"/>
                  <a:gd name="T58" fmla="*/ 146658 w 501"/>
                  <a:gd name="T59" fmla="*/ 107588 h 298"/>
                  <a:gd name="T60" fmla="*/ 172306 w 501"/>
                  <a:gd name="T61" fmla="*/ 95271 h 298"/>
                  <a:gd name="T62" fmla="*/ 172306 w 501"/>
                  <a:gd name="T63" fmla="*/ 95271 h 298"/>
                  <a:gd name="T64" fmla="*/ 177724 w 501"/>
                  <a:gd name="T65" fmla="*/ 67016 h 298"/>
                  <a:gd name="T66" fmla="*/ 166526 w 501"/>
                  <a:gd name="T67" fmla="*/ 24271 h 2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1" h="298">
                    <a:moveTo>
                      <a:pt x="418" y="218"/>
                    </a:moveTo>
                    <a:lnTo>
                      <a:pt x="418" y="218"/>
                    </a:lnTo>
                    <a:cubicBezTo>
                      <a:pt x="416" y="220"/>
                      <a:pt x="412" y="223"/>
                      <a:pt x="406" y="223"/>
                    </a:cubicBezTo>
                    <a:lnTo>
                      <a:pt x="94" y="223"/>
                    </a:lnTo>
                    <a:cubicBezTo>
                      <a:pt x="88" y="223"/>
                      <a:pt x="83" y="220"/>
                      <a:pt x="82" y="218"/>
                    </a:cubicBezTo>
                    <a:cubicBezTo>
                      <a:pt x="81" y="216"/>
                      <a:pt x="77" y="210"/>
                      <a:pt x="79" y="204"/>
                    </a:cubicBezTo>
                    <a:lnTo>
                      <a:pt x="111" y="85"/>
                    </a:lnTo>
                    <a:cubicBezTo>
                      <a:pt x="113" y="78"/>
                      <a:pt x="119" y="74"/>
                      <a:pt x="126" y="74"/>
                    </a:cubicBezTo>
                    <a:lnTo>
                      <a:pt x="374" y="74"/>
                    </a:lnTo>
                    <a:cubicBezTo>
                      <a:pt x="381" y="74"/>
                      <a:pt x="387" y="78"/>
                      <a:pt x="389" y="85"/>
                    </a:cubicBezTo>
                    <a:lnTo>
                      <a:pt x="421" y="204"/>
                    </a:lnTo>
                    <a:cubicBezTo>
                      <a:pt x="423" y="210"/>
                      <a:pt x="419" y="216"/>
                      <a:pt x="418" y="218"/>
                    </a:cubicBezTo>
                    <a:close/>
                    <a:moveTo>
                      <a:pt x="461" y="67"/>
                    </a:moveTo>
                    <a:lnTo>
                      <a:pt x="461" y="67"/>
                    </a:lnTo>
                    <a:cubicBezTo>
                      <a:pt x="449" y="27"/>
                      <a:pt x="414" y="0"/>
                      <a:pt x="374" y="0"/>
                    </a:cubicBezTo>
                    <a:lnTo>
                      <a:pt x="126" y="0"/>
                    </a:lnTo>
                    <a:cubicBezTo>
                      <a:pt x="86" y="0"/>
                      <a:pt x="51" y="27"/>
                      <a:pt x="40" y="67"/>
                    </a:cubicBezTo>
                    <a:lnTo>
                      <a:pt x="8" y="185"/>
                    </a:lnTo>
                    <a:cubicBezTo>
                      <a:pt x="0" y="211"/>
                      <a:pt x="6" y="240"/>
                      <a:pt x="23" y="263"/>
                    </a:cubicBezTo>
                    <a:cubicBezTo>
                      <a:pt x="40" y="285"/>
                      <a:pt x="65" y="297"/>
                      <a:pt x="94" y="297"/>
                    </a:cubicBezTo>
                    <a:lnTo>
                      <a:pt x="406" y="297"/>
                    </a:lnTo>
                    <a:cubicBezTo>
                      <a:pt x="434" y="297"/>
                      <a:pt x="459" y="285"/>
                      <a:pt x="477" y="263"/>
                    </a:cubicBezTo>
                    <a:cubicBezTo>
                      <a:pt x="495" y="240"/>
                      <a:pt x="500" y="211"/>
                      <a:pt x="492" y="185"/>
                    </a:cubicBezTo>
                    <a:lnTo>
                      <a:pt x="461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id="{C7258376-7053-264D-B166-C0275F5B6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236" y="2704864"/>
                <a:ext cx="205890" cy="209632"/>
              </a:xfrm>
              <a:custGeom>
                <a:avLst/>
                <a:gdLst>
                  <a:gd name="T0" fmla="*/ 26480 w 244"/>
                  <a:gd name="T1" fmla="*/ 29276 h 249"/>
                  <a:gd name="T2" fmla="*/ 26480 w 244"/>
                  <a:gd name="T3" fmla="*/ 29276 h 249"/>
                  <a:gd name="T4" fmla="*/ 29343 w 244"/>
                  <a:gd name="T5" fmla="*/ 26777 h 249"/>
                  <a:gd name="T6" fmla="*/ 57612 w 244"/>
                  <a:gd name="T7" fmla="*/ 26777 h 249"/>
                  <a:gd name="T8" fmla="*/ 57612 w 244"/>
                  <a:gd name="T9" fmla="*/ 26777 h 249"/>
                  <a:gd name="T10" fmla="*/ 60475 w 244"/>
                  <a:gd name="T11" fmla="*/ 29276 h 249"/>
                  <a:gd name="T12" fmla="*/ 60475 w 244"/>
                  <a:gd name="T13" fmla="*/ 58910 h 249"/>
                  <a:gd name="T14" fmla="*/ 60475 w 244"/>
                  <a:gd name="T15" fmla="*/ 58910 h 249"/>
                  <a:gd name="T16" fmla="*/ 57612 w 244"/>
                  <a:gd name="T17" fmla="*/ 62123 h 249"/>
                  <a:gd name="T18" fmla="*/ 29343 w 244"/>
                  <a:gd name="T19" fmla="*/ 62123 h 249"/>
                  <a:gd name="T20" fmla="*/ 29343 w 244"/>
                  <a:gd name="T21" fmla="*/ 62123 h 249"/>
                  <a:gd name="T22" fmla="*/ 26480 w 244"/>
                  <a:gd name="T23" fmla="*/ 58910 h 249"/>
                  <a:gd name="T24" fmla="*/ 26480 w 244"/>
                  <a:gd name="T25" fmla="*/ 29276 h 249"/>
                  <a:gd name="T26" fmla="*/ 29343 w 244"/>
                  <a:gd name="T27" fmla="*/ 88543 h 249"/>
                  <a:gd name="T28" fmla="*/ 57612 w 244"/>
                  <a:gd name="T29" fmla="*/ 88543 h 249"/>
                  <a:gd name="T30" fmla="*/ 57612 w 244"/>
                  <a:gd name="T31" fmla="*/ 88543 h 249"/>
                  <a:gd name="T32" fmla="*/ 86955 w 244"/>
                  <a:gd name="T33" fmla="*/ 58910 h 249"/>
                  <a:gd name="T34" fmla="*/ 86955 w 244"/>
                  <a:gd name="T35" fmla="*/ 29276 h 249"/>
                  <a:gd name="T36" fmla="*/ 86955 w 244"/>
                  <a:gd name="T37" fmla="*/ 29276 h 249"/>
                  <a:gd name="T38" fmla="*/ 57612 w 244"/>
                  <a:gd name="T39" fmla="*/ 0 h 249"/>
                  <a:gd name="T40" fmla="*/ 29343 w 244"/>
                  <a:gd name="T41" fmla="*/ 0 h 249"/>
                  <a:gd name="T42" fmla="*/ 29343 w 244"/>
                  <a:gd name="T43" fmla="*/ 0 h 249"/>
                  <a:gd name="T44" fmla="*/ 0 w 244"/>
                  <a:gd name="T45" fmla="*/ 29276 h 249"/>
                  <a:gd name="T46" fmla="*/ 0 w 244"/>
                  <a:gd name="T47" fmla="*/ 58910 h 249"/>
                  <a:gd name="T48" fmla="*/ 0 w 244"/>
                  <a:gd name="T49" fmla="*/ 58910 h 249"/>
                  <a:gd name="T50" fmla="*/ 29343 w 244"/>
                  <a:gd name="T51" fmla="*/ 88543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4" h="249">
                    <a:moveTo>
                      <a:pt x="74" y="82"/>
                    </a:moveTo>
                    <a:lnTo>
                      <a:pt x="74" y="82"/>
                    </a:lnTo>
                    <a:cubicBezTo>
                      <a:pt x="74" y="77"/>
                      <a:pt x="77" y="75"/>
                      <a:pt x="82" y="75"/>
                    </a:cubicBezTo>
                    <a:lnTo>
                      <a:pt x="161" y="75"/>
                    </a:lnTo>
                    <a:cubicBezTo>
                      <a:pt x="165" y="75"/>
                      <a:pt x="169" y="77"/>
                      <a:pt x="169" y="82"/>
                    </a:cubicBezTo>
                    <a:lnTo>
                      <a:pt x="169" y="165"/>
                    </a:lnTo>
                    <a:cubicBezTo>
                      <a:pt x="169" y="170"/>
                      <a:pt x="165" y="174"/>
                      <a:pt x="161" y="174"/>
                    </a:cubicBezTo>
                    <a:lnTo>
                      <a:pt x="82" y="174"/>
                    </a:lnTo>
                    <a:cubicBezTo>
                      <a:pt x="77" y="174"/>
                      <a:pt x="74" y="170"/>
                      <a:pt x="74" y="165"/>
                    </a:cubicBezTo>
                    <a:lnTo>
                      <a:pt x="74" y="82"/>
                    </a:lnTo>
                    <a:close/>
                    <a:moveTo>
                      <a:pt x="82" y="248"/>
                    </a:moveTo>
                    <a:lnTo>
                      <a:pt x="161" y="248"/>
                    </a:lnTo>
                    <a:cubicBezTo>
                      <a:pt x="206" y="248"/>
                      <a:pt x="243" y="211"/>
                      <a:pt x="243" y="165"/>
                    </a:cubicBezTo>
                    <a:lnTo>
                      <a:pt x="243" y="82"/>
                    </a:lnTo>
                    <a:cubicBezTo>
                      <a:pt x="243" y="37"/>
                      <a:pt x="206" y="0"/>
                      <a:pt x="161" y="0"/>
                    </a:cubicBezTo>
                    <a:lnTo>
                      <a:pt x="82" y="0"/>
                    </a:lnTo>
                    <a:cubicBezTo>
                      <a:pt x="37" y="0"/>
                      <a:pt x="0" y="37"/>
                      <a:pt x="0" y="82"/>
                    </a:cubicBezTo>
                    <a:lnTo>
                      <a:pt x="0" y="165"/>
                    </a:lnTo>
                    <a:cubicBezTo>
                      <a:pt x="0" y="211"/>
                      <a:pt x="37" y="248"/>
                      <a:pt x="8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FA71CB91-E6F8-2748-958B-BF1DE681F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3598" y="2936957"/>
                <a:ext cx="325677" cy="202145"/>
              </a:xfrm>
              <a:custGeom>
                <a:avLst/>
                <a:gdLst>
                  <a:gd name="T0" fmla="*/ 109698 w 384"/>
                  <a:gd name="T1" fmla="*/ 58711 h 238"/>
                  <a:gd name="T2" fmla="*/ 28054 w 384"/>
                  <a:gd name="T3" fmla="*/ 58711 h 238"/>
                  <a:gd name="T4" fmla="*/ 28054 w 384"/>
                  <a:gd name="T5" fmla="*/ 58711 h 238"/>
                  <a:gd name="T6" fmla="*/ 28054 w 384"/>
                  <a:gd name="T7" fmla="*/ 57990 h 238"/>
                  <a:gd name="T8" fmla="*/ 36686 w 384"/>
                  <a:gd name="T9" fmla="*/ 27014 h 238"/>
                  <a:gd name="T10" fmla="*/ 36686 w 384"/>
                  <a:gd name="T11" fmla="*/ 27014 h 238"/>
                  <a:gd name="T12" fmla="*/ 36686 w 384"/>
                  <a:gd name="T13" fmla="*/ 27014 h 238"/>
                  <a:gd name="T14" fmla="*/ 101786 w 384"/>
                  <a:gd name="T15" fmla="*/ 27014 h 238"/>
                  <a:gd name="T16" fmla="*/ 101786 w 384"/>
                  <a:gd name="T17" fmla="*/ 27014 h 238"/>
                  <a:gd name="T18" fmla="*/ 101786 w 384"/>
                  <a:gd name="T19" fmla="*/ 27014 h 238"/>
                  <a:gd name="T20" fmla="*/ 110058 w 384"/>
                  <a:gd name="T21" fmla="*/ 57990 h 238"/>
                  <a:gd name="T22" fmla="*/ 110058 w 384"/>
                  <a:gd name="T23" fmla="*/ 57990 h 238"/>
                  <a:gd name="T24" fmla="*/ 109698 w 384"/>
                  <a:gd name="T25" fmla="*/ 58711 h 238"/>
                  <a:gd name="T26" fmla="*/ 127322 w 384"/>
                  <a:gd name="T27" fmla="*/ 20171 h 238"/>
                  <a:gd name="T28" fmla="*/ 127322 w 384"/>
                  <a:gd name="T29" fmla="*/ 20171 h 238"/>
                  <a:gd name="T30" fmla="*/ 101786 w 384"/>
                  <a:gd name="T31" fmla="*/ 0 h 238"/>
                  <a:gd name="T32" fmla="*/ 36686 w 384"/>
                  <a:gd name="T33" fmla="*/ 0 h 238"/>
                  <a:gd name="T34" fmla="*/ 36686 w 384"/>
                  <a:gd name="T35" fmla="*/ 0 h 238"/>
                  <a:gd name="T36" fmla="*/ 10430 w 384"/>
                  <a:gd name="T37" fmla="*/ 20171 h 238"/>
                  <a:gd name="T38" fmla="*/ 2518 w 384"/>
                  <a:gd name="T39" fmla="*/ 51147 h 238"/>
                  <a:gd name="T40" fmla="*/ 2518 w 384"/>
                  <a:gd name="T41" fmla="*/ 51147 h 238"/>
                  <a:gd name="T42" fmla="*/ 6834 w 384"/>
                  <a:gd name="T43" fmla="*/ 74559 h 238"/>
                  <a:gd name="T44" fmla="*/ 6834 w 384"/>
                  <a:gd name="T45" fmla="*/ 74559 h 238"/>
                  <a:gd name="T46" fmla="*/ 28773 w 384"/>
                  <a:gd name="T47" fmla="*/ 85365 h 238"/>
                  <a:gd name="T48" fmla="*/ 109698 w 384"/>
                  <a:gd name="T49" fmla="*/ 85365 h 238"/>
                  <a:gd name="T50" fmla="*/ 109698 w 384"/>
                  <a:gd name="T51" fmla="*/ 85365 h 238"/>
                  <a:gd name="T52" fmla="*/ 131638 w 384"/>
                  <a:gd name="T53" fmla="*/ 74559 h 238"/>
                  <a:gd name="T54" fmla="*/ 131638 w 384"/>
                  <a:gd name="T55" fmla="*/ 74559 h 238"/>
                  <a:gd name="T56" fmla="*/ 135954 w 384"/>
                  <a:gd name="T57" fmla="*/ 51147 h 238"/>
                  <a:gd name="T58" fmla="*/ 127322 w 384"/>
                  <a:gd name="T59" fmla="*/ 20171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4" h="238">
                    <a:moveTo>
                      <a:pt x="305" y="163"/>
                    </a:moveTo>
                    <a:lnTo>
                      <a:pt x="78" y="163"/>
                    </a:lnTo>
                    <a:cubicBezTo>
                      <a:pt x="78" y="163"/>
                      <a:pt x="78" y="163"/>
                      <a:pt x="78" y="161"/>
                    </a:cubicBezTo>
                    <a:lnTo>
                      <a:pt x="102" y="75"/>
                    </a:lnTo>
                    <a:lnTo>
                      <a:pt x="283" y="75"/>
                    </a:lnTo>
                    <a:lnTo>
                      <a:pt x="306" y="161"/>
                    </a:lnTo>
                    <a:cubicBezTo>
                      <a:pt x="306" y="163"/>
                      <a:pt x="305" y="163"/>
                      <a:pt x="305" y="163"/>
                    </a:cubicBezTo>
                    <a:close/>
                    <a:moveTo>
                      <a:pt x="354" y="56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3" y="0"/>
                    </a:cubicBezTo>
                    <a:lnTo>
                      <a:pt x="102" y="0"/>
                    </a:lnTo>
                    <a:cubicBezTo>
                      <a:pt x="69" y="0"/>
                      <a:pt x="38" y="23"/>
                      <a:pt x="29" y="56"/>
                    </a:cubicBezTo>
                    <a:lnTo>
                      <a:pt x="7" y="142"/>
                    </a:lnTo>
                    <a:cubicBezTo>
                      <a:pt x="0" y="164"/>
                      <a:pt x="6" y="189"/>
                      <a:pt x="19" y="207"/>
                    </a:cubicBezTo>
                    <a:cubicBezTo>
                      <a:pt x="34" y="226"/>
                      <a:pt x="56" y="237"/>
                      <a:pt x="80" y="237"/>
                    </a:cubicBezTo>
                    <a:lnTo>
                      <a:pt x="305" y="237"/>
                    </a:lnTo>
                    <a:cubicBezTo>
                      <a:pt x="329" y="237"/>
                      <a:pt x="351" y="226"/>
                      <a:pt x="366" y="207"/>
                    </a:cubicBezTo>
                    <a:cubicBezTo>
                      <a:pt x="379" y="189"/>
                      <a:pt x="383" y="164"/>
                      <a:pt x="378" y="142"/>
                    </a:cubicBezTo>
                    <a:lnTo>
                      <a:pt x="354" y="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20">
                <a:extLst>
                  <a:ext uri="{FF2B5EF4-FFF2-40B4-BE49-F238E27FC236}">
                    <a16:creationId xmlns:a16="http://schemas.microsoft.com/office/drawing/2014/main" id="{626BDE37-1C23-774C-83EA-3AA16196E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9667" y="2704864"/>
                <a:ext cx="209632" cy="209632"/>
              </a:xfrm>
              <a:custGeom>
                <a:avLst/>
                <a:gdLst>
                  <a:gd name="T0" fmla="*/ 61686 w 245"/>
                  <a:gd name="T1" fmla="*/ 29276 h 249"/>
                  <a:gd name="T2" fmla="*/ 61686 w 245"/>
                  <a:gd name="T3" fmla="*/ 58910 h 249"/>
                  <a:gd name="T4" fmla="*/ 61686 w 245"/>
                  <a:gd name="T5" fmla="*/ 58910 h 249"/>
                  <a:gd name="T6" fmla="*/ 58420 w 245"/>
                  <a:gd name="T7" fmla="*/ 62123 h 249"/>
                  <a:gd name="T8" fmla="*/ 30117 w 245"/>
                  <a:gd name="T9" fmla="*/ 62123 h 249"/>
                  <a:gd name="T10" fmla="*/ 30117 w 245"/>
                  <a:gd name="T11" fmla="*/ 62123 h 249"/>
                  <a:gd name="T12" fmla="*/ 27214 w 245"/>
                  <a:gd name="T13" fmla="*/ 58910 h 249"/>
                  <a:gd name="T14" fmla="*/ 27214 w 245"/>
                  <a:gd name="T15" fmla="*/ 29276 h 249"/>
                  <a:gd name="T16" fmla="*/ 27214 w 245"/>
                  <a:gd name="T17" fmla="*/ 29276 h 249"/>
                  <a:gd name="T18" fmla="*/ 30117 w 245"/>
                  <a:gd name="T19" fmla="*/ 26777 h 249"/>
                  <a:gd name="T20" fmla="*/ 58420 w 245"/>
                  <a:gd name="T21" fmla="*/ 26777 h 249"/>
                  <a:gd name="T22" fmla="*/ 58420 w 245"/>
                  <a:gd name="T23" fmla="*/ 26777 h 249"/>
                  <a:gd name="T24" fmla="*/ 61686 w 245"/>
                  <a:gd name="T25" fmla="*/ 29276 h 249"/>
                  <a:gd name="T26" fmla="*/ 0 w 245"/>
                  <a:gd name="T27" fmla="*/ 29276 h 249"/>
                  <a:gd name="T28" fmla="*/ 0 w 245"/>
                  <a:gd name="T29" fmla="*/ 58910 h 249"/>
                  <a:gd name="T30" fmla="*/ 0 w 245"/>
                  <a:gd name="T31" fmla="*/ 58910 h 249"/>
                  <a:gd name="T32" fmla="*/ 30117 w 245"/>
                  <a:gd name="T33" fmla="*/ 88543 h 249"/>
                  <a:gd name="T34" fmla="*/ 58420 w 245"/>
                  <a:gd name="T35" fmla="*/ 88543 h 249"/>
                  <a:gd name="T36" fmla="*/ 58420 w 245"/>
                  <a:gd name="T37" fmla="*/ 88543 h 249"/>
                  <a:gd name="T38" fmla="*/ 88537 w 245"/>
                  <a:gd name="T39" fmla="*/ 58910 h 249"/>
                  <a:gd name="T40" fmla="*/ 88537 w 245"/>
                  <a:gd name="T41" fmla="*/ 29276 h 249"/>
                  <a:gd name="T42" fmla="*/ 88537 w 245"/>
                  <a:gd name="T43" fmla="*/ 29276 h 249"/>
                  <a:gd name="T44" fmla="*/ 58420 w 245"/>
                  <a:gd name="T45" fmla="*/ 0 h 249"/>
                  <a:gd name="T46" fmla="*/ 30117 w 245"/>
                  <a:gd name="T47" fmla="*/ 0 h 249"/>
                  <a:gd name="T48" fmla="*/ 30117 w 245"/>
                  <a:gd name="T49" fmla="*/ 0 h 249"/>
                  <a:gd name="T50" fmla="*/ 0 w 245"/>
                  <a:gd name="T51" fmla="*/ 29276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5" h="249">
                    <a:moveTo>
                      <a:pt x="170" y="82"/>
                    </a:moveTo>
                    <a:lnTo>
                      <a:pt x="170" y="165"/>
                    </a:lnTo>
                    <a:cubicBezTo>
                      <a:pt x="170" y="170"/>
                      <a:pt x="166" y="174"/>
                      <a:pt x="161" y="174"/>
                    </a:cubicBezTo>
                    <a:lnTo>
                      <a:pt x="83" y="174"/>
                    </a:lnTo>
                    <a:cubicBezTo>
                      <a:pt x="79" y="174"/>
                      <a:pt x="75" y="170"/>
                      <a:pt x="75" y="165"/>
                    </a:cubicBezTo>
                    <a:lnTo>
                      <a:pt x="75" y="82"/>
                    </a:lnTo>
                    <a:cubicBezTo>
                      <a:pt x="75" y="77"/>
                      <a:pt x="79" y="75"/>
                      <a:pt x="83" y="75"/>
                    </a:cubicBezTo>
                    <a:lnTo>
                      <a:pt x="161" y="75"/>
                    </a:lnTo>
                    <a:cubicBezTo>
                      <a:pt x="166" y="75"/>
                      <a:pt x="170" y="77"/>
                      <a:pt x="170" y="82"/>
                    </a:cubicBezTo>
                    <a:close/>
                    <a:moveTo>
                      <a:pt x="0" y="82"/>
                    </a:moveTo>
                    <a:lnTo>
                      <a:pt x="0" y="165"/>
                    </a:lnTo>
                    <a:cubicBezTo>
                      <a:pt x="0" y="211"/>
                      <a:pt x="37" y="248"/>
                      <a:pt x="83" y="248"/>
                    </a:cubicBezTo>
                    <a:lnTo>
                      <a:pt x="161" y="248"/>
                    </a:lnTo>
                    <a:cubicBezTo>
                      <a:pt x="207" y="248"/>
                      <a:pt x="244" y="211"/>
                      <a:pt x="244" y="165"/>
                    </a:cubicBezTo>
                    <a:lnTo>
                      <a:pt x="244" y="82"/>
                    </a:lnTo>
                    <a:cubicBezTo>
                      <a:pt x="244" y="37"/>
                      <a:pt x="207" y="0"/>
                      <a:pt x="161" y="0"/>
                    </a:cubicBezTo>
                    <a:lnTo>
                      <a:pt x="83" y="0"/>
                    </a:lnTo>
                    <a:cubicBezTo>
                      <a:pt x="37" y="0"/>
                      <a:pt x="0" y="37"/>
                      <a:pt x="0" y="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CBF55464-4983-1E47-BBFB-0FD88A686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9772" y="2936957"/>
                <a:ext cx="325677" cy="202145"/>
              </a:xfrm>
              <a:custGeom>
                <a:avLst/>
                <a:gdLst>
                  <a:gd name="T0" fmla="*/ 109413 w 385"/>
                  <a:gd name="T1" fmla="*/ 58711 h 238"/>
                  <a:gd name="T2" fmla="*/ 28340 w 385"/>
                  <a:gd name="T3" fmla="*/ 58711 h 238"/>
                  <a:gd name="T4" fmla="*/ 28340 w 385"/>
                  <a:gd name="T5" fmla="*/ 58711 h 238"/>
                  <a:gd name="T6" fmla="*/ 28340 w 385"/>
                  <a:gd name="T7" fmla="*/ 57990 h 238"/>
                  <a:gd name="T8" fmla="*/ 36232 w 385"/>
                  <a:gd name="T9" fmla="*/ 27014 h 238"/>
                  <a:gd name="T10" fmla="*/ 36232 w 385"/>
                  <a:gd name="T11" fmla="*/ 27014 h 238"/>
                  <a:gd name="T12" fmla="*/ 36591 w 385"/>
                  <a:gd name="T13" fmla="*/ 27014 h 238"/>
                  <a:gd name="T14" fmla="*/ 101163 w 385"/>
                  <a:gd name="T15" fmla="*/ 27014 h 238"/>
                  <a:gd name="T16" fmla="*/ 101163 w 385"/>
                  <a:gd name="T17" fmla="*/ 27014 h 238"/>
                  <a:gd name="T18" fmla="*/ 101521 w 385"/>
                  <a:gd name="T19" fmla="*/ 27014 h 238"/>
                  <a:gd name="T20" fmla="*/ 109413 w 385"/>
                  <a:gd name="T21" fmla="*/ 57990 h 238"/>
                  <a:gd name="T22" fmla="*/ 109413 w 385"/>
                  <a:gd name="T23" fmla="*/ 57990 h 238"/>
                  <a:gd name="T24" fmla="*/ 109413 w 385"/>
                  <a:gd name="T25" fmla="*/ 58711 h 238"/>
                  <a:gd name="T26" fmla="*/ 135601 w 385"/>
                  <a:gd name="T27" fmla="*/ 51147 h 238"/>
                  <a:gd name="T28" fmla="*/ 126991 w 385"/>
                  <a:gd name="T29" fmla="*/ 20171 h 238"/>
                  <a:gd name="T30" fmla="*/ 126991 w 385"/>
                  <a:gd name="T31" fmla="*/ 20171 h 238"/>
                  <a:gd name="T32" fmla="*/ 101163 w 385"/>
                  <a:gd name="T33" fmla="*/ 0 h 238"/>
                  <a:gd name="T34" fmla="*/ 36591 w 385"/>
                  <a:gd name="T35" fmla="*/ 0 h 238"/>
                  <a:gd name="T36" fmla="*/ 36591 w 385"/>
                  <a:gd name="T37" fmla="*/ 0 h 238"/>
                  <a:gd name="T38" fmla="*/ 10762 w 385"/>
                  <a:gd name="T39" fmla="*/ 20171 h 238"/>
                  <a:gd name="T40" fmla="*/ 2511 w 385"/>
                  <a:gd name="T41" fmla="*/ 51147 h 238"/>
                  <a:gd name="T42" fmla="*/ 2511 w 385"/>
                  <a:gd name="T43" fmla="*/ 51147 h 238"/>
                  <a:gd name="T44" fmla="*/ 7175 w 385"/>
                  <a:gd name="T45" fmla="*/ 74559 h 238"/>
                  <a:gd name="T46" fmla="*/ 7175 w 385"/>
                  <a:gd name="T47" fmla="*/ 74559 h 238"/>
                  <a:gd name="T48" fmla="*/ 28340 w 385"/>
                  <a:gd name="T49" fmla="*/ 85365 h 238"/>
                  <a:gd name="T50" fmla="*/ 109413 w 385"/>
                  <a:gd name="T51" fmla="*/ 85365 h 238"/>
                  <a:gd name="T52" fmla="*/ 109413 w 385"/>
                  <a:gd name="T53" fmla="*/ 85365 h 238"/>
                  <a:gd name="T54" fmla="*/ 130937 w 385"/>
                  <a:gd name="T55" fmla="*/ 74559 h 238"/>
                  <a:gd name="T56" fmla="*/ 130937 w 385"/>
                  <a:gd name="T57" fmla="*/ 74559 h 238"/>
                  <a:gd name="T58" fmla="*/ 135601 w 385"/>
                  <a:gd name="T59" fmla="*/ 51147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5" h="238">
                    <a:moveTo>
                      <a:pt x="305" y="163"/>
                    </a:moveTo>
                    <a:lnTo>
                      <a:pt x="79" y="163"/>
                    </a:lnTo>
                    <a:cubicBezTo>
                      <a:pt x="79" y="163"/>
                      <a:pt x="77" y="163"/>
                      <a:pt x="79" y="161"/>
                    </a:cubicBezTo>
                    <a:lnTo>
                      <a:pt x="101" y="75"/>
                    </a:lnTo>
                    <a:cubicBezTo>
                      <a:pt x="102" y="75"/>
                      <a:pt x="102" y="75"/>
                      <a:pt x="102" y="75"/>
                    </a:cubicBezTo>
                    <a:lnTo>
                      <a:pt x="282" y="75"/>
                    </a:lnTo>
                    <a:lnTo>
                      <a:pt x="283" y="75"/>
                    </a:lnTo>
                    <a:lnTo>
                      <a:pt x="305" y="161"/>
                    </a:lnTo>
                    <a:cubicBezTo>
                      <a:pt x="307" y="163"/>
                      <a:pt x="305" y="163"/>
                      <a:pt x="305" y="163"/>
                    </a:cubicBezTo>
                    <a:close/>
                    <a:moveTo>
                      <a:pt x="378" y="142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2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6"/>
                    </a:cubicBezTo>
                    <a:lnTo>
                      <a:pt x="7" y="142"/>
                    </a:lnTo>
                    <a:cubicBezTo>
                      <a:pt x="0" y="164"/>
                      <a:pt x="5" y="189"/>
                      <a:pt x="20" y="207"/>
                    </a:cubicBezTo>
                    <a:cubicBezTo>
                      <a:pt x="35" y="226"/>
                      <a:pt x="55" y="237"/>
                      <a:pt x="79" y="237"/>
                    </a:cubicBezTo>
                    <a:lnTo>
                      <a:pt x="305" y="237"/>
                    </a:lnTo>
                    <a:cubicBezTo>
                      <a:pt x="329" y="237"/>
                      <a:pt x="350" y="226"/>
                      <a:pt x="365" y="207"/>
                    </a:cubicBezTo>
                    <a:cubicBezTo>
                      <a:pt x="380" y="189"/>
                      <a:pt x="384" y="164"/>
                      <a:pt x="37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E57F4524-2779-FA45-A802-1B36EAB0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4565" y="2386671"/>
                <a:ext cx="763660" cy="288246"/>
              </a:xfrm>
              <a:custGeom>
                <a:avLst/>
                <a:gdLst>
                  <a:gd name="T0" fmla="*/ 9366 w 899"/>
                  <a:gd name="T1" fmla="*/ 118653 h 341"/>
                  <a:gd name="T2" fmla="*/ 9366 w 899"/>
                  <a:gd name="T3" fmla="*/ 118653 h 341"/>
                  <a:gd name="T4" fmla="*/ 27018 w 899"/>
                  <a:gd name="T5" fmla="*/ 112201 h 341"/>
                  <a:gd name="T6" fmla="*/ 27018 w 899"/>
                  <a:gd name="T7" fmla="*/ 112201 h 341"/>
                  <a:gd name="T8" fmla="*/ 80692 w 899"/>
                  <a:gd name="T9" fmla="*/ 50186 h 341"/>
                  <a:gd name="T10" fmla="*/ 80692 w 899"/>
                  <a:gd name="T11" fmla="*/ 50186 h 341"/>
                  <a:gd name="T12" fmla="*/ 162105 w 899"/>
                  <a:gd name="T13" fmla="*/ 26527 h 341"/>
                  <a:gd name="T14" fmla="*/ 162105 w 899"/>
                  <a:gd name="T15" fmla="*/ 26527 h 341"/>
                  <a:gd name="T16" fmla="*/ 242797 w 899"/>
                  <a:gd name="T17" fmla="*/ 50186 h 341"/>
                  <a:gd name="T18" fmla="*/ 242797 w 899"/>
                  <a:gd name="T19" fmla="*/ 50186 h 341"/>
                  <a:gd name="T20" fmla="*/ 295752 w 899"/>
                  <a:gd name="T21" fmla="*/ 111125 h 341"/>
                  <a:gd name="T22" fmla="*/ 295752 w 899"/>
                  <a:gd name="T23" fmla="*/ 111125 h 341"/>
                  <a:gd name="T24" fmla="*/ 314124 w 899"/>
                  <a:gd name="T25" fmla="*/ 117936 h 341"/>
                  <a:gd name="T26" fmla="*/ 314124 w 899"/>
                  <a:gd name="T27" fmla="*/ 117936 h 341"/>
                  <a:gd name="T28" fmla="*/ 320608 w 899"/>
                  <a:gd name="T29" fmla="*/ 99654 h 341"/>
                  <a:gd name="T30" fmla="*/ 320608 w 899"/>
                  <a:gd name="T31" fmla="*/ 99654 h 341"/>
                  <a:gd name="T32" fmla="*/ 256847 w 899"/>
                  <a:gd name="T33" fmla="*/ 27961 h 341"/>
                  <a:gd name="T34" fmla="*/ 256847 w 899"/>
                  <a:gd name="T35" fmla="*/ 27961 h 341"/>
                  <a:gd name="T36" fmla="*/ 162105 w 899"/>
                  <a:gd name="T37" fmla="*/ 0 h 341"/>
                  <a:gd name="T38" fmla="*/ 162105 w 899"/>
                  <a:gd name="T39" fmla="*/ 0 h 341"/>
                  <a:gd name="T40" fmla="*/ 65923 w 899"/>
                  <a:gd name="T41" fmla="*/ 27961 h 341"/>
                  <a:gd name="T42" fmla="*/ 65923 w 899"/>
                  <a:gd name="T43" fmla="*/ 27961 h 341"/>
                  <a:gd name="T44" fmla="*/ 2522 w 899"/>
                  <a:gd name="T45" fmla="*/ 101088 h 341"/>
                  <a:gd name="T46" fmla="*/ 2522 w 899"/>
                  <a:gd name="T47" fmla="*/ 101088 h 341"/>
                  <a:gd name="T48" fmla="*/ 9366 w 899"/>
                  <a:gd name="T49" fmla="*/ 118653 h 3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99" h="341">
                    <a:moveTo>
                      <a:pt x="26" y="331"/>
                    </a:moveTo>
                    <a:lnTo>
                      <a:pt x="26" y="331"/>
                    </a:lnTo>
                    <a:cubicBezTo>
                      <a:pt x="45" y="340"/>
                      <a:pt x="69" y="326"/>
                      <a:pt x="75" y="313"/>
                    </a:cubicBezTo>
                    <a:cubicBezTo>
                      <a:pt x="108" y="242"/>
                      <a:pt x="159" y="183"/>
                      <a:pt x="224" y="140"/>
                    </a:cubicBezTo>
                    <a:cubicBezTo>
                      <a:pt x="292" y="97"/>
                      <a:pt x="369" y="74"/>
                      <a:pt x="450" y="74"/>
                    </a:cubicBezTo>
                    <a:cubicBezTo>
                      <a:pt x="528" y="74"/>
                      <a:pt x="606" y="97"/>
                      <a:pt x="674" y="140"/>
                    </a:cubicBezTo>
                    <a:cubicBezTo>
                      <a:pt x="737" y="182"/>
                      <a:pt x="789" y="241"/>
                      <a:pt x="821" y="310"/>
                    </a:cubicBezTo>
                    <a:cubicBezTo>
                      <a:pt x="830" y="329"/>
                      <a:pt x="853" y="337"/>
                      <a:pt x="872" y="329"/>
                    </a:cubicBezTo>
                    <a:cubicBezTo>
                      <a:pt x="890" y="319"/>
                      <a:pt x="898" y="297"/>
                      <a:pt x="890" y="278"/>
                    </a:cubicBezTo>
                    <a:cubicBezTo>
                      <a:pt x="851" y="196"/>
                      <a:pt x="789" y="127"/>
                      <a:pt x="713" y="78"/>
                    </a:cubicBezTo>
                    <a:cubicBezTo>
                      <a:pt x="635" y="26"/>
                      <a:pt x="543" y="0"/>
                      <a:pt x="450" y="0"/>
                    </a:cubicBezTo>
                    <a:cubicBezTo>
                      <a:pt x="355" y="0"/>
                      <a:pt x="263" y="28"/>
                      <a:pt x="183" y="78"/>
                    </a:cubicBezTo>
                    <a:cubicBezTo>
                      <a:pt x="106" y="128"/>
                      <a:pt x="45" y="199"/>
                      <a:pt x="7" y="282"/>
                    </a:cubicBezTo>
                    <a:cubicBezTo>
                      <a:pt x="0" y="300"/>
                      <a:pt x="7" y="322"/>
                      <a:pt x="26" y="3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63CE30-7EC6-134B-BC27-E3CE97F2F7AB}"/>
                </a:ext>
              </a:extLst>
            </p:cNvPr>
            <p:cNvGrpSpPr/>
            <p:nvPr/>
          </p:nvGrpSpPr>
          <p:grpSpPr>
            <a:xfrm>
              <a:off x="2078905" y="4928929"/>
              <a:ext cx="799588" cy="766524"/>
              <a:chOff x="5220658" y="11041487"/>
              <a:chExt cx="995753" cy="954577"/>
            </a:xfrm>
            <a:solidFill>
              <a:schemeClr val="bg1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F6077354-0DA4-1440-BC80-D4CF180FD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680" y="11120101"/>
                <a:ext cx="501620" cy="501620"/>
              </a:xfrm>
              <a:custGeom>
                <a:avLst/>
                <a:gdLst>
                  <a:gd name="T0" fmla="*/ 156310 w 592"/>
                  <a:gd name="T1" fmla="*/ 166091 h 593"/>
                  <a:gd name="T2" fmla="*/ 156310 w 592"/>
                  <a:gd name="T3" fmla="*/ 166091 h 593"/>
                  <a:gd name="T4" fmla="*/ 46354 w 592"/>
                  <a:gd name="T5" fmla="*/ 166091 h 593"/>
                  <a:gd name="T6" fmla="*/ 46354 w 592"/>
                  <a:gd name="T7" fmla="*/ 166091 h 593"/>
                  <a:gd name="T8" fmla="*/ 23357 w 592"/>
                  <a:gd name="T9" fmla="*/ 110847 h 593"/>
                  <a:gd name="T10" fmla="*/ 23357 w 592"/>
                  <a:gd name="T11" fmla="*/ 110847 h 593"/>
                  <a:gd name="T12" fmla="*/ 46354 w 592"/>
                  <a:gd name="T13" fmla="*/ 55961 h 593"/>
                  <a:gd name="T14" fmla="*/ 46354 w 592"/>
                  <a:gd name="T15" fmla="*/ 55961 h 593"/>
                  <a:gd name="T16" fmla="*/ 101332 w 592"/>
                  <a:gd name="T17" fmla="*/ 33362 h 593"/>
                  <a:gd name="T18" fmla="*/ 101332 w 592"/>
                  <a:gd name="T19" fmla="*/ 33362 h 593"/>
                  <a:gd name="T20" fmla="*/ 156310 w 592"/>
                  <a:gd name="T21" fmla="*/ 55961 h 593"/>
                  <a:gd name="T22" fmla="*/ 156310 w 592"/>
                  <a:gd name="T23" fmla="*/ 55961 h 593"/>
                  <a:gd name="T24" fmla="*/ 156310 w 592"/>
                  <a:gd name="T25" fmla="*/ 166091 h 593"/>
                  <a:gd name="T26" fmla="*/ 172839 w 592"/>
                  <a:gd name="T27" fmla="*/ 39460 h 593"/>
                  <a:gd name="T28" fmla="*/ 172839 w 592"/>
                  <a:gd name="T29" fmla="*/ 39460 h 593"/>
                  <a:gd name="T30" fmla="*/ 29825 w 592"/>
                  <a:gd name="T31" fmla="*/ 39460 h 593"/>
                  <a:gd name="T32" fmla="*/ 29825 w 592"/>
                  <a:gd name="T33" fmla="*/ 39460 h 593"/>
                  <a:gd name="T34" fmla="*/ 0 w 592"/>
                  <a:gd name="T35" fmla="*/ 110847 h 593"/>
                  <a:gd name="T36" fmla="*/ 0 w 592"/>
                  <a:gd name="T37" fmla="*/ 110847 h 593"/>
                  <a:gd name="T38" fmla="*/ 29825 w 592"/>
                  <a:gd name="T39" fmla="*/ 182233 h 593"/>
                  <a:gd name="T40" fmla="*/ 29825 w 592"/>
                  <a:gd name="T41" fmla="*/ 182233 h 593"/>
                  <a:gd name="T42" fmla="*/ 101332 w 592"/>
                  <a:gd name="T43" fmla="*/ 212366 h 593"/>
                  <a:gd name="T44" fmla="*/ 101332 w 592"/>
                  <a:gd name="T45" fmla="*/ 212366 h 593"/>
                  <a:gd name="T46" fmla="*/ 172839 w 592"/>
                  <a:gd name="T47" fmla="*/ 182233 h 593"/>
                  <a:gd name="T48" fmla="*/ 172839 w 592"/>
                  <a:gd name="T49" fmla="*/ 182233 h 593"/>
                  <a:gd name="T50" fmla="*/ 172839 w 592"/>
                  <a:gd name="T51" fmla="*/ 39460 h 59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92" h="593">
                    <a:moveTo>
                      <a:pt x="435" y="463"/>
                    </a:moveTo>
                    <a:lnTo>
                      <a:pt x="435" y="463"/>
                    </a:lnTo>
                    <a:cubicBezTo>
                      <a:pt x="351" y="547"/>
                      <a:pt x="213" y="547"/>
                      <a:pt x="129" y="463"/>
                    </a:cubicBezTo>
                    <a:cubicBezTo>
                      <a:pt x="87" y="422"/>
                      <a:pt x="65" y="366"/>
                      <a:pt x="65" y="309"/>
                    </a:cubicBezTo>
                    <a:cubicBezTo>
                      <a:pt x="65" y="251"/>
                      <a:pt x="87" y="198"/>
                      <a:pt x="129" y="156"/>
                    </a:cubicBezTo>
                    <a:cubicBezTo>
                      <a:pt x="172" y="114"/>
                      <a:pt x="226" y="93"/>
                      <a:pt x="282" y="93"/>
                    </a:cubicBezTo>
                    <a:cubicBezTo>
                      <a:pt x="337" y="93"/>
                      <a:pt x="392" y="114"/>
                      <a:pt x="435" y="156"/>
                    </a:cubicBezTo>
                    <a:cubicBezTo>
                      <a:pt x="519" y="240"/>
                      <a:pt x="519" y="378"/>
                      <a:pt x="435" y="463"/>
                    </a:cubicBezTo>
                    <a:close/>
                    <a:moveTo>
                      <a:pt x="481" y="110"/>
                    </a:moveTo>
                    <a:lnTo>
                      <a:pt x="481" y="110"/>
                    </a:lnTo>
                    <a:cubicBezTo>
                      <a:pt x="372" y="0"/>
                      <a:pt x="193" y="0"/>
                      <a:pt x="83" y="110"/>
                    </a:cubicBezTo>
                    <a:cubicBezTo>
                      <a:pt x="30" y="163"/>
                      <a:pt x="0" y="235"/>
                      <a:pt x="0" y="309"/>
                    </a:cubicBezTo>
                    <a:cubicBezTo>
                      <a:pt x="0" y="385"/>
                      <a:pt x="30" y="455"/>
                      <a:pt x="83" y="508"/>
                    </a:cubicBezTo>
                    <a:cubicBezTo>
                      <a:pt x="137" y="564"/>
                      <a:pt x="210" y="592"/>
                      <a:pt x="282" y="592"/>
                    </a:cubicBezTo>
                    <a:cubicBezTo>
                      <a:pt x="354" y="592"/>
                      <a:pt x="426" y="564"/>
                      <a:pt x="481" y="508"/>
                    </a:cubicBezTo>
                    <a:cubicBezTo>
                      <a:pt x="591" y="399"/>
                      <a:pt x="591" y="220"/>
                      <a:pt x="481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A1EBA5D-9DF4-904A-A3B2-2D513C049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658" y="11041487"/>
                <a:ext cx="995753" cy="954577"/>
              </a:xfrm>
              <a:custGeom>
                <a:avLst/>
                <a:gdLst>
                  <a:gd name="T0" fmla="*/ 388767 w 1172"/>
                  <a:gd name="T1" fmla="*/ 374920 h 1124"/>
                  <a:gd name="T2" fmla="*/ 388767 w 1172"/>
                  <a:gd name="T3" fmla="*/ 374920 h 1124"/>
                  <a:gd name="T4" fmla="*/ 361024 w 1172"/>
                  <a:gd name="T5" fmla="*/ 374920 h 1124"/>
                  <a:gd name="T6" fmla="*/ 301574 w 1172"/>
                  <a:gd name="T7" fmla="*/ 315135 h 1124"/>
                  <a:gd name="T8" fmla="*/ 301574 w 1172"/>
                  <a:gd name="T9" fmla="*/ 315135 h 1124"/>
                  <a:gd name="T10" fmla="*/ 301574 w 1172"/>
                  <a:gd name="T11" fmla="*/ 287403 h 1124"/>
                  <a:gd name="T12" fmla="*/ 301574 w 1172"/>
                  <a:gd name="T13" fmla="*/ 287403 h 1124"/>
                  <a:gd name="T14" fmla="*/ 315265 w 1172"/>
                  <a:gd name="T15" fmla="*/ 282001 h 1124"/>
                  <a:gd name="T16" fmla="*/ 315265 w 1172"/>
                  <a:gd name="T17" fmla="*/ 282001 h 1124"/>
                  <a:gd name="T18" fmla="*/ 328596 w 1172"/>
                  <a:gd name="T19" fmla="*/ 287403 h 1124"/>
                  <a:gd name="T20" fmla="*/ 388767 w 1172"/>
                  <a:gd name="T21" fmla="*/ 347188 h 1124"/>
                  <a:gd name="T22" fmla="*/ 388767 w 1172"/>
                  <a:gd name="T23" fmla="*/ 347188 h 1124"/>
                  <a:gd name="T24" fmla="*/ 388767 w 1172"/>
                  <a:gd name="T25" fmla="*/ 374920 h 1124"/>
                  <a:gd name="T26" fmla="*/ 73141 w 1172"/>
                  <a:gd name="T27" fmla="*/ 229058 h 1124"/>
                  <a:gd name="T28" fmla="*/ 73141 w 1172"/>
                  <a:gd name="T29" fmla="*/ 229058 h 1124"/>
                  <a:gd name="T30" fmla="*/ 73141 w 1172"/>
                  <a:gd name="T31" fmla="*/ 59065 h 1124"/>
                  <a:gd name="T32" fmla="*/ 73141 w 1172"/>
                  <a:gd name="T33" fmla="*/ 59065 h 1124"/>
                  <a:gd name="T34" fmla="*/ 158173 w 1172"/>
                  <a:gd name="T35" fmla="*/ 23770 h 1124"/>
                  <a:gd name="T36" fmla="*/ 158173 w 1172"/>
                  <a:gd name="T37" fmla="*/ 23770 h 1124"/>
                  <a:gd name="T38" fmla="*/ 243204 w 1172"/>
                  <a:gd name="T39" fmla="*/ 59065 h 1124"/>
                  <a:gd name="T40" fmla="*/ 243204 w 1172"/>
                  <a:gd name="T41" fmla="*/ 59065 h 1124"/>
                  <a:gd name="T42" fmla="*/ 278514 w 1172"/>
                  <a:gd name="T43" fmla="*/ 144062 h 1124"/>
                  <a:gd name="T44" fmla="*/ 278514 w 1172"/>
                  <a:gd name="T45" fmla="*/ 144062 h 1124"/>
                  <a:gd name="T46" fmla="*/ 243204 w 1172"/>
                  <a:gd name="T47" fmla="*/ 229058 h 1124"/>
                  <a:gd name="T48" fmla="*/ 243204 w 1172"/>
                  <a:gd name="T49" fmla="*/ 229058 h 1124"/>
                  <a:gd name="T50" fmla="*/ 158173 w 1172"/>
                  <a:gd name="T51" fmla="*/ 264353 h 1124"/>
                  <a:gd name="T52" fmla="*/ 158173 w 1172"/>
                  <a:gd name="T53" fmla="*/ 264353 h 1124"/>
                  <a:gd name="T54" fmla="*/ 73141 w 1172"/>
                  <a:gd name="T55" fmla="*/ 229058 h 1124"/>
                  <a:gd name="T56" fmla="*/ 405701 w 1172"/>
                  <a:gd name="T57" fmla="*/ 330621 h 1124"/>
                  <a:gd name="T58" fmla="*/ 345891 w 1172"/>
                  <a:gd name="T59" fmla="*/ 270836 h 1124"/>
                  <a:gd name="T60" fmla="*/ 345891 w 1172"/>
                  <a:gd name="T61" fmla="*/ 270836 h 1124"/>
                  <a:gd name="T62" fmla="*/ 294728 w 1172"/>
                  <a:gd name="T63" fmla="*/ 263633 h 1124"/>
                  <a:gd name="T64" fmla="*/ 268065 w 1172"/>
                  <a:gd name="T65" fmla="*/ 237341 h 1124"/>
                  <a:gd name="T66" fmla="*/ 268065 w 1172"/>
                  <a:gd name="T67" fmla="*/ 237341 h 1124"/>
                  <a:gd name="T68" fmla="*/ 301934 w 1172"/>
                  <a:gd name="T69" fmla="*/ 144062 h 1124"/>
                  <a:gd name="T70" fmla="*/ 301934 w 1172"/>
                  <a:gd name="T71" fmla="*/ 144062 h 1124"/>
                  <a:gd name="T72" fmla="*/ 259778 w 1172"/>
                  <a:gd name="T73" fmla="*/ 42138 h 1124"/>
                  <a:gd name="T74" fmla="*/ 259778 w 1172"/>
                  <a:gd name="T75" fmla="*/ 42138 h 1124"/>
                  <a:gd name="T76" fmla="*/ 158173 w 1172"/>
                  <a:gd name="T77" fmla="*/ 0 h 1124"/>
                  <a:gd name="T78" fmla="*/ 158173 w 1172"/>
                  <a:gd name="T79" fmla="*/ 0 h 1124"/>
                  <a:gd name="T80" fmla="*/ 55847 w 1172"/>
                  <a:gd name="T81" fmla="*/ 42138 h 1124"/>
                  <a:gd name="T82" fmla="*/ 55847 w 1172"/>
                  <a:gd name="T83" fmla="*/ 42138 h 1124"/>
                  <a:gd name="T84" fmla="*/ 55847 w 1172"/>
                  <a:gd name="T85" fmla="*/ 245985 h 1124"/>
                  <a:gd name="T86" fmla="*/ 55847 w 1172"/>
                  <a:gd name="T87" fmla="*/ 245985 h 1124"/>
                  <a:gd name="T88" fmla="*/ 158173 w 1172"/>
                  <a:gd name="T89" fmla="*/ 287763 h 1124"/>
                  <a:gd name="T90" fmla="*/ 158173 w 1172"/>
                  <a:gd name="T91" fmla="*/ 287763 h 1124"/>
                  <a:gd name="T92" fmla="*/ 251131 w 1172"/>
                  <a:gd name="T93" fmla="*/ 253909 h 1124"/>
                  <a:gd name="T94" fmla="*/ 277433 w 1172"/>
                  <a:gd name="T95" fmla="*/ 280560 h 1124"/>
                  <a:gd name="T96" fmla="*/ 277433 w 1172"/>
                  <a:gd name="T97" fmla="*/ 280560 h 1124"/>
                  <a:gd name="T98" fmla="*/ 284639 w 1172"/>
                  <a:gd name="T99" fmla="*/ 331702 h 1124"/>
                  <a:gd name="T100" fmla="*/ 344450 w 1172"/>
                  <a:gd name="T101" fmla="*/ 391487 h 1124"/>
                  <a:gd name="T102" fmla="*/ 344450 w 1172"/>
                  <a:gd name="T103" fmla="*/ 391487 h 1124"/>
                  <a:gd name="T104" fmla="*/ 375075 w 1172"/>
                  <a:gd name="T105" fmla="*/ 404453 h 1124"/>
                  <a:gd name="T106" fmla="*/ 375075 w 1172"/>
                  <a:gd name="T107" fmla="*/ 404453 h 1124"/>
                  <a:gd name="T108" fmla="*/ 405701 w 1172"/>
                  <a:gd name="T109" fmla="*/ 391487 h 1124"/>
                  <a:gd name="T110" fmla="*/ 405701 w 1172"/>
                  <a:gd name="T111" fmla="*/ 391487 h 1124"/>
                  <a:gd name="T112" fmla="*/ 405701 w 1172"/>
                  <a:gd name="T113" fmla="*/ 330621 h 11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172" h="1124">
                    <a:moveTo>
                      <a:pt x="1079" y="1041"/>
                    </a:moveTo>
                    <a:lnTo>
                      <a:pt x="1079" y="1041"/>
                    </a:lnTo>
                    <a:cubicBezTo>
                      <a:pt x="1059" y="1062"/>
                      <a:pt x="1025" y="1062"/>
                      <a:pt x="1002" y="1041"/>
                    </a:cubicBezTo>
                    <a:lnTo>
                      <a:pt x="837" y="875"/>
                    </a:lnTo>
                    <a:cubicBezTo>
                      <a:pt x="816" y="853"/>
                      <a:pt x="816" y="819"/>
                      <a:pt x="837" y="798"/>
                    </a:cubicBezTo>
                    <a:cubicBezTo>
                      <a:pt x="847" y="788"/>
                      <a:pt x="862" y="783"/>
                      <a:pt x="875" y="783"/>
                    </a:cubicBezTo>
                    <a:cubicBezTo>
                      <a:pt x="888" y="783"/>
                      <a:pt x="902" y="788"/>
                      <a:pt x="912" y="798"/>
                    </a:cubicBezTo>
                    <a:lnTo>
                      <a:pt x="1079" y="964"/>
                    </a:lnTo>
                    <a:cubicBezTo>
                      <a:pt x="1100" y="986"/>
                      <a:pt x="1100" y="1021"/>
                      <a:pt x="1079" y="1041"/>
                    </a:cubicBezTo>
                    <a:close/>
                    <a:moveTo>
                      <a:pt x="203" y="636"/>
                    </a:moveTo>
                    <a:lnTo>
                      <a:pt x="203" y="636"/>
                    </a:lnTo>
                    <a:cubicBezTo>
                      <a:pt x="73" y="506"/>
                      <a:pt x="73" y="294"/>
                      <a:pt x="203" y="164"/>
                    </a:cubicBezTo>
                    <a:cubicBezTo>
                      <a:pt x="265" y="101"/>
                      <a:pt x="350" y="66"/>
                      <a:pt x="439" y="66"/>
                    </a:cubicBezTo>
                    <a:cubicBezTo>
                      <a:pt x="529" y="66"/>
                      <a:pt x="611" y="101"/>
                      <a:pt x="675" y="164"/>
                    </a:cubicBezTo>
                    <a:cubicBezTo>
                      <a:pt x="739" y="226"/>
                      <a:pt x="773" y="311"/>
                      <a:pt x="773" y="400"/>
                    </a:cubicBezTo>
                    <a:cubicBezTo>
                      <a:pt x="773" y="490"/>
                      <a:pt x="739" y="573"/>
                      <a:pt x="675" y="636"/>
                    </a:cubicBezTo>
                    <a:cubicBezTo>
                      <a:pt x="610" y="702"/>
                      <a:pt x="524" y="734"/>
                      <a:pt x="439" y="734"/>
                    </a:cubicBezTo>
                    <a:cubicBezTo>
                      <a:pt x="354" y="734"/>
                      <a:pt x="268" y="702"/>
                      <a:pt x="203" y="636"/>
                    </a:cubicBezTo>
                    <a:close/>
                    <a:moveTo>
                      <a:pt x="1126" y="918"/>
                    </a:moveTo>
                    <a:lnTo>
                      <a:pt x="960" y="752"/>
                    </a:lnTo>
                    <a:cubicBezTo>
                      <a:pt x="921" y="713"/>
                      <a:pt x="862" y="706"/>
                      <a:pt x="818" y="732"/>
                    </a:cubicBezTo>
                    <a:lnTo>
                      <a:pt x="744" y="659"/>
                    </a:lnTo>
                    <a:cubicBezTo>
                      <a:pt x="806" y="586"/>
                      <a:pt x="838" y="496"/>
                      <a:pt x="838" y="400"/>
                    </a:cubicBezTo>
                    <a:cubicBezTo>
                      <a:pt x="838" y="293"/>
                      <a:pt x="797" y="192"/>
                      <a:pt x="721" y="117"/>
                    </a:cubicBezTo>
                    <a:cubicBezTo>
                      <a:pt x="646" y="41"/>
                      <a:pt x="545" y="0"/>
                      <a:pt x="439" y="0"/>
                    </a:cubicBezTo>
                    <a:cubicBezTo>
                      <a:pt x="331" y="0"/>
                      <a:pt x="231" y="41"/>
                      <a:pt x="155" y="117"/>
                    </a:cubicBezTo>
                    <a:cubicBezTo>
                      <a:pt x="0" y="274"/>
                      <a:pt x="0" y="527"/>
                      <a:pt x="155" y="683"/>
                    </a:cubicBezTo>
                    <a:cubicBezTo>
                      <a:pt x="234" y="761"/>
                      <a:pt x="336" y="799"/>
                      <a:pt x="439" y="799"/>
                    </a:cubicBezTo>
                    <a:cubicBezTo>
                      <a:pt x="532" y="799"/>
                      <a:pt x="623" y="769"/>
                      <a:pt x="697" y="705"/>
                    </a:cubicBezTo>
                    <a:lnTo>
                      <a:pt x="770" y="779"/>
                    </a:lnTo>
                    <a:cubicBezTo>
                      <a:pt x="745" y="823"/>
                      <a:pt x="752" y="883"/>
                      <a:pt x="790" y="921"/>
                    </a:cubicBezTo>
                    <a:lnTo>
                      <a:pt x="956" y="1087"/>
                    </a:lnTo>
                    <a:cubicBezTo>
                      <a:pt x="979" y="1109"/>
                      <a:pt x="1010" y="1123"/>
                      <a:pt x="1041" y="1123"/>
                    </a:cubicBezTo>
                    <a:cubicBezTo>
                      <a:pt x="1074" y="1123"/>
                      <a:pt x="1103" y="1109"/>
                      <a:pt x="1126" y="1087"/>
                    </a:cubicBezTo>
                    <a:cubicBezTo>
                      <a:pt x="1171" y="1041"/>
                      <a:pt x="1171" y="965"/>
                      <a:pt x="1126" y="9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EF433BC-EC69-EC41-BBB5-6DDF9E12D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180" y="10420823"/>
              <a:ext cx="823636" cy="646283"/>
            </a:xfrm>
            <a:custGeom>
              <a:avLst/>
              <a:gdLst>
                <a:gd name="T0" fmla="*/ 49650 w 1209"/>
                <a:gd name="T1" fmla="*/ 153770 h 950"/>
                <a:gd name="T2" fmla="*/ 105056 w 1209"/>
                <a:gd name="T3" fmla="*/ 153770 h 950"/>
                <a:gd name="T4" fmla="*/ 105056 w 1209"/>
                <a:gd name="T5" fmla="*/ 314007 h 950"/>
                <a:gd name="T6" fmla="*/ 49650 w 1209"/>
                <a:gd name="T7" fmla="*/ 314007 h 950"/>
                <a:gd name="T8" fmla="*/ 49650 w 1209"/>
                <a:gd name="T9" fmla="*/ 153770 h 950"/>
                <a:gd name="T10" fmla="*/ 189604 w 1209"/>
                <a:gd name="T11" fmla="*/ 90537 h 950"/>
                <a:gd name="T12" fmla="*/ 245011 w 1209"/>
                <a:gd name="T13" fmla="*/ 90537 h 950"/>
                <a:gd name="T14" fmla="*/ 245011 w 1209"/>
                <a:gd name="T15" fmla="*/ 314007 h 950"/>
                <a:gd name="T16" fmla="*/ 189604 w 1209"/>
                <a:gd name="T17" fmla="*/ 314007 h 950"/>
                <a:gd name="T18" fmla="*/ 189604 w 1209"/>
                <a:gd name="T19" fmla="*/ 90537 h 950"/>
                <a:gd name="T20" fmla="*/ 329559 w 1209"/>
                <a:gd name="T21" fmla="*/ 26946 h 950"/>
                <a:gd name="T22" fmla="*/ 384965 w 1209"/>
                <a:gd name="T23" fmla="*/ 26946 h 950"/>
                <a:gd name="T24" fmla="*/ 384965 w 1209"/>
                <a:gd name="T25" fmla="*/ 314007 h 950"/>
                <a:gd name="T26" fmla="*/ 329559 w 1209"/>
                <a:gd name="T27" fmla="*/ 314007 h 950"/>
                <a:gd name="T28" fmla="*/ 329559 w 1209"/>
                <a:gd name="T29" fmla="*/ 26946 h 950"/>
                <a:gd name="T30" fmla="*/ 421303 w 1209"/>
                <a:gd name="T31" fmla="*/ 314007 h 950"/>
                <a:gd name="T32" fmla="*/ 412309 w 1209"/>
                <a:gd name="T33" fmla="*/ 314007 h 950"/>
                <a:gd name="T34" fmla="*/ 412309 w 1209"/>
                <a:gd name="T35" fmla="*/ 13652 h 950"/>
                <a:gd name="T36" fmla="*/ 412309 w 1209"/>
                <a:gd name="T37" fmla="*/ 13652 h 950"/>
                <a:gd name="T38" fmla="*/ 398997 w 1209"/>
                <a:gd name="T39" fmla="*/ 0 h 950"/>
                <a:gd name="T40" fmla="*/ 315888 w 1209"/>
                <a:gd name="T41" fmla="*/ 0 h 950"/>
                <a:gd name="T42" fmla="*/ 315888 w 1209"/>
                <a:gd name="T43" fmla="*/ 0 h 950"/>
                <a:gd name="T44" fmla="*/ 302576 w 1209"/>
                <a:gd name="T45" fmla="*/ 13652 h 950"/>
                <a:gd name="T46" fmla="*/ 302576 w 1209"/>
                <a:gd name="T47" fmla="*/ 314007 h 950"/>
                <a:gd name="T48" fmla="*/ 272354 w 1209"/>
                <a:gd name="T49" fmla="*/ 314007 h 950"/>
                <a:gd name="T50" fmla="*/ 272354 w 1209"/>
                <a:gd name="T51" fmla="*/ 76885 h 950"/>
                <a:gd name="T52" fmla="*/ 272354 w 1209"/>
                <a:gd name="T53" fmla="*/ 76885 h 950"/>
                <a:gd name="T54" fmla="*/ 259042 w 1209"/>
                <a:gd name="T55" fmla="*/ 63233 h 950"/>
                <a:gd name="T56" fmla="*/ 175933 w 1209"/>
                <a:gd name="T57" fmla="*/ 63233 h 950"/>
                <a:gd name="T58" fmla="*/ 175933 w 1209"/>
                <a:gd name="T59" fmla="*/ 63233 h 950"/>
                <a:gd name="T60" fmla="*/ 162621 w 1209"/>
                <a:gd name="T61" fmla="*/ 76885 h 950"/>
                <a:gd name="T62" fmla="*/ 162621 w 1209"/>
                <a:gd name="T63" fmla="*/ 314007 h 950"/>
                <a:gd name="T64" fmla="*/ 132040 w 1209"/>
                <a:gd name="T65" fmla="*/ 314007 h 950"/>
                <a:gd name="T66" fmla="*/ 132040 w 1209"/>
                <a:gd name="T67" fmla="*/ 140477 h 950"/>
                <a:gd name="T68" fmla="*/ 132040 w 1209"/>
                <a:gd name="T69" fmla="*/ 140477 h 950"/>
                <a:gd name="T70" fmla="*/ 118728 w 1209"/>
                <a:gd name="T71" fmla="*/ 126465 h 950"/>
                <a:gd name="T72" fmla="*/ 35618 w 1209"/>
                <a:gd name="T73" fmla="*/ 126465 h 950"/>
                <a:gd name="T74" fmla="*/ 35618 w 1209"/>
                <a:gd name="T75" fmla="*/ 126465 h 950"/>
                <a:gd name="T76" fmla="*/ 22306 w 1209"/>
                <a:gd name="T77" fmla="*/ 140477 h 950"/>
                <a:gd name="T78" fmla="*/ 22306 w 1209"/>
                <a:gd name="T79" fmla="*/ 314007 h 950"/>
                <a:gd name="T80" fmla="*/ 13312 w 1209"/>
                <a:gd name="T81" fmla="*/ 314007 h 950"/>
                <a:gd name="T82" fmla="*/ 13312 w 1209"/>
                <a:gd name="T83" fmla="*/ 314007 h 950"/>
                <a:gd name="T84" fmla="*/ 0 w 1209"/>
                <a:gd name="T85" fmla="*/ 327660 h 950"/>
                <a:gd name="T86" fmla="*/ 0 w 1209"/>
                <a:gd name="T87" fmla="*/ 327660 h 950"/>
                <a:gd name="T88" fmla="*/ 13312 w 1209"/>
                <a:gd name="T89" fmla="*/ 340953 h 950"/>
                <a:gd name="T90" fmla="*/ 421303 w 1209"/>
                <a:gd name="T91" fmla="*/ 340953 h 950"/>
                <a:gd name="T92" fmla="*/ 421303 w 1209"/>
                <a:gd name="T93" fmla="*/ 340953 h 950"/>
                <a:gd name="T94" fmla="*/ 434615 w 1209"/>
                <a:gd name="T95" fmla="*/ 327660 h 950"/>
                <a:gd name="T96" fmla="*/ 434615 w 1209"/>
                <a:gd name="T97" fmla="*/ 327660 h 950"/>
                <a:gd name="T98" fmla="*/ 421303 w 1209"/>
                <a:gd name="T99" fmla="*/ 314007 h 9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09" h="950">
                  <a:moveTo>
                    <a:pt x="138" y="428"/>
                  </a:moveTo>
                  <a:lnTo>
                    <a:pt x="292" y="428"/>
                  </a:lnTo>
                  <a:lnTo>
                    <a:pt x="292" y="874"/>
                  </a:lnTo>
                  <a:lnTo>
                    <a:pt x="138" y="874"/>
                  </a:lnTo>
                  <a:lnTo>
                    <a:pt x="138" y="428"/>
                  </a:lnTo>
                  <a:close/>
                  <a:moveTo>
                    <a:pt x="527" y="252"/>
                  </a:moveTo>
                  <a:lnTo>
                    <a:pt x="681" y="252"/>
                  </a:lnTo>
                  <a:lnTo>
                    <a:pt x="681" y="874"/>
                  </a:lnTo>
                  <a:lnTo>
                    <a:pt x="527" y="874"/>
                  </a:lnTo>
                  <a:lnTo>
                    <a:pt x="527" y="252"/>
                  </a:lnTo>
                  <a:close/>
                  <a:moveTo>
                    <a:pt x="916" y="75"/>
                  </a:moveTo>
                  <a:lnTo>
                    <a:pt x="1070" y="75"/>
                  </a:lnTo>
                  <a:lnTo>
                    <a:pt x="1070" y="874"/>
                  </a:lnTo>
                  <a:lnTo>
                    <a:pt x="916" y="874"/>
                  </a:lnTo>
                  <a:lnTo>
                    <a:pt x="916" y="75"/>
                  </a:lnTo>
                  <a:close/>
                  <a:moveTo>
                    <a:pt x="1171" y="874"/>
                  </a:moveTo>
                  <a:lnTo>
                    <a:pt x="1146" y="874"/>
                  </a:lnTo>
                  <a:lnTo>
                    <a:pt x="1146" y="38"/>
                  </a:lnTo>
                  <a:cubicBezTo>
                    <a:pt x="1146" y="16"/>
                    <a:pt x="1130" y="0"/>
                    <a:pt x="1109" y="0"/>
                  </a:cubicBezTo>
                  <a:lnTo>
                    <a:pt x="878" y="0"/>
                  </a:lnTo>
                  <a:cubicBezTo>
                    <a:pt x="858" y="0"/>
                    <a:pt x="841" y="16"/>
                    <a:pt x="841" y="38"/>
                  </a:cubicBezTo>
                  <a:lnTo>
                    <a:pt x="841" y="874"/>
                  </a:lnTo>
                  <a:lnTo>
                    <a:pt x="757" y="874"/>
                  </a:lnTo>
                  <a:lnTo>
                    <a:pt x="757" y="214"/>
                  </a:lnTo>
                  <a:cubicBezTo>
                    <a:pt x="757" y="194"/>
                    <a:pt x="740" y="176"/>
                    <a:pt x="720" y="176"/>
                  </a:cubicBezTo>
                  <a:lnTo>
                    <a:pt x="489" y="176"/>
                  </a:lnTo>
                  <a:cubicBezTo>
                    <a:pt x="468" y="176"/>
                    <a:pt x="452" y="194"/>
                    <a:pt x="452" y="214"/>
                  </a:cubicBezTo>
                  <a:lnTo>
                    <a:pt x="452" y="874"/>
                  </a:lnTo>
                  <a:lnTo>
                    <a:pt x="367" y="874"/>
                  </a:lnTo>
                  <a:lnTo>
                    <a:pt x="367" y="391"/>
                  </a:lnTo>
                  <a:cubicBezTo>
                    <a:pt x="367" y="370"/>
                    <a:pt x="351" y="352"/>
                    <a:pt x="330" y="352"/>
                  </a:cubicBezTo>
                  <a:lnTo>
                    <a:pt x="99" y="352"/>
                  </a:lnTo>
                  <a:cubicBezTo>
                    <a:pt x="78" y="352"/>
                    <a:pt x="62" y="370"/>
                    <a:pt x="62" y="391"/>
                  </a:cubicBezTo>
                  <a:lnTo>
                    <a:pt x="62" y="874"/>
                  </a:lnTo>
                  <a:lnTo>
                    <a:pt x="37" y="874"/>
                  </a:lnTo>
                  <a:cubicBezTo>
                    <a:pt x="16" y="874"/>
                    <a:pt x="0" y="892"/>
                    <a:pt x="0" y="912"/>
                  </a:cubicBezTo>
                  <a:cubicBezTo>
                    <a:pt x="0" y="933"/>
                    <a:pt x="16" y="949"/>
                    <a:pt x="37" y="949"/>
                  </a:cubicBezTo>
                  <a:lnTo>
                    <a:pt x="1171" y="949"/>
                  </a:lnTo>
                  <a:cubicBezTo>
                    <a:pt x="1192" y="949"/>
                    <a:pt x="1208" y="933"/>
                    <a:pt x="1208" y="912"/>
                  </a:cubicBezTo>
                  <a:cubicBezTo>
                    <a:pt x="1208" y="892"/>
                    <a:pt x="1192" y="874"/>
                    <a:pt x="1171" y="8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624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CB2AB3A0-78D6-E64D-96F9-4BF2A8059E3F}"/>
              </a:ext>
            </a:extLst>
          </p:cNvPr>
          <p:cNvGrpSpPr/>
          <p:nvPr/>
        </p:nvGrpSpPr>
        <p:grpSpPr>
          <a:xfrm>
            <a:off x="10300311" y="3200394"/>
            <a:ext cx="11891750" cy="8033987"/>
            <a:chOff x="13017546" y="3273350"/>
            <a:chExt cx="10283367" cy="6947373"/>
          </a:xfrm>
          <a:solidFill>
            <a:srgbClr val="EFF1F8"/>
          </a:solidFill>
        </p:grpSpPr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4E3C6857-98F5-F94F-A6C6-1BD59BEAC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2874" y="3991979"/>
              <a:ext cx="426764" cy="559971"/>
            </a:xfrm>
            <a:custGeom>
              <a:avLst/>
              <a:gdLst>
                <a:gd name="T0" fmla="*/ 72 w 78"/>
                <a:gd name="T1" fmla="*/ 39 h 113"/>
                <a:gd name="T2" fmla="*/ 66 w 78"/>
                <a:gd name="T3" fmla="*/ 44 h 113"/>
                <a:gd name="T4" fmla="*/ 61 w 78"/>
                <a:gd name="T5" fmla="*/ 44 h 113"/>
                <a:gd name="T6" fmla="*/ 65 w 78"/>
                <a:gd name="T7" fmla="*/ 38 h 113"/>
                <a:gd name="T8" fmla="*/ 72 w 78"/>
                <a:gd name="T9" fmla="*/ 14 h 113"/>
                <a:gd name="T10" fmla="*/ 66 w 78"/>
                <a:gd name="T11" fmla="*/ 12 h 113"/>
                <a:gd name="T12" fmla="*/ 65 w 78"/>
                <a:gd name="T13" fmla="*/ 1 h 113"/>
                <a:gd name="T14" fmla="*/ 51 w 78"/>
                <a:gd name="T15" fmla="*/ 4 h 113"/>
                <a:gd name="T16" fmla="*/ 46 w 78"/>
                <a:gd name="T17" fmla="*/ 9 h 113"/>
                <a:gd name="T18" fmla="*/ 40 w 78"/>
                <a:gd name="T19" fmla="*/ 6 h 113"/>
                <a:gd name="T20" fmla="*/ 36 w 78"/>
                <a:gd name="T21" fmla="*/ 7 h 113"/>
                <a:gd name="T22" fmla="*/ 25 w 78"/>
                <a:gd name="T23" fmla="*/ 16 h 113"/>
                <a:gd name="T24" fmla="*/ 24 w 78"/>
                <a:gd name="T25" fmla="*/ 17 h 113"/>
                <a:gd name="T26" fmla="*/ 19 w 78"/>
                <a:gd name="T27" fmla="*/ 26 h 113"/>
                <a:gd name="T28" fmla="*/ 31 w 78"/>
                <a:gd name="T29" fmla="*/ 33 h 113"/>
                <a:gd name="T30" fmla="*/ 30 w 78"/>
                <a:gd name="T31" fmla="*/ 35 h 113"/>
                <a:gd name="T32" fmla="*/ 30 w 78"/>
                <a:gd name="T33" fmla="*/ 49 h 113"/>
                <a:gd name="T34" fmla="*/ 27 w 78"/>
                <a:gd name="T35" fmla="*/ 51 h 113"/>
                <a:gd name="T36" fmla="*/ 20 w 78"/>
                <a:gd name="T37" fmla="*/ 44 h 113"/>
                <a:gd name="T38" fmla="*/ 11 w 78"/>
                <a:gd name="T39" fmla="*/ 33 h 113"/>
                <a:gd name="T40" fmla="*/ 0 w 78"/>
                <a:gd name="T41" fmla="*/ 47 h 113"/>
                <a:gd name="T42" fmla="*/ 6 w 78"/>
                <a:gd name="T43" fmla="*/ 63 h 113"/>
                <a:gd name="T44" fmla="*/ 15 w 78"/>
                <a:gd name="T45" fmla="*/ 71 h 113"/>
                <a:gd name="T46" fmla="*/ 22 w 78"/>
                <a:gd name="T47" fmla="*/ 82 h 113"/>
                <a:gd name="T48" fmla="*/ 33 w 78"/>
                <a:gd name="T49" fmla="*/ 107 h 113"/>
                <a:gd name="T50" fmla="*/ 48 w 78"/>
                <a:gd name="T51" fmla="*/ 111 h 113"/>
                <a:gd name="T52" fmla="*/ 56 w 78"/>
                <a:gd name="T53" fmla="*/ 103 h 113"/>
                <a:gd name="T54" fmla="*/ 70 w 78"/>
                <a:gd name="T55" fmla="*/ 89 h 113"/>
                <a:gd name="T56" fmla="*/ 72 w 78"/>
                <a:gd name="T57" fmla="*/ 79 h 113"/>
                <a:gd name="T58" fmla="*/ 71 w 78"/>
                <a:gd name="T59" fmla="*/ 58 h 113"/>
                <a:gd name="T60" fmla="*/ 69 w 78"/>
                <a:gd name="T61" fmla="*/ 54 h 113"/>
                <a:gd name="T62" fmla="*/ 77 w 78"/>
                <a:gd name="T63" fmla="*/ 5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8" h="113">
                  <a:moveTo>
                    <a:pt x="77" y="42"/>
                  </a:moveTo>
                  <a:cubicBezTo>
                    <a:pt x="76" y="40"/>
                    <a:pt x="74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9" y="39"/>
                    <a:pt x="67" y="41"/>
                    <a:pt x="66" y="44"/>
                  </a:cubicBezTo>
                  <a:cubicBezTo>
                    <a:pt x="65" y="44"/>
                    <a:pt x="65" y="45"/>
                    <a:pt x="65" y="45"/>
                  </a:cubicBezTo>
                  <a:cubicBezTo>
                    <a:pt x="64" y="44"/>
                    <a:pt x="62" y="44"/>
                    <a:pt x="61" y="44"/>
                  </a:cubicBezTo>
                  <a:cubicBezTo>
                    <a:pt x="60" y="44"/>
                    <a:pt x="59" y="44"/>
                    <a:pt x="59" y="43"/>
                  </a:cubicBezTo>
                  <a:cubicBezTo>
                    <a:pt x="60" y="42"/>
                    <a:pt x="63" y="39"/>
                    <a:pt x="65" y="38"/>
                  </a:cubicBezTo>
                  <a:cubicBezTo>
                    <a:pt x="69" y="36"/>
                    <a:pt x="71" y="34"/>
                    <a:pt x="72" y="33"/>
                  </a:cubicBezTo>
                  <a:cubicBezTo>
                    <a:pt x="74" y="28"/>
                    <a:pt x="78" y="18"/>
                    <a:pt x="72" y="14"/>
                  </a:cubicBezTo>
                  <a:cubicBezTo>
                    <a:pt x="71" y="13"/>
                    <a:pt x="69" y="13"/>
                    <a:pt x="68" y="12"/>
                  </a:cubicBezTo>
                  <a:cubicBezTo>
                    <a:pt x="67" y="12"/>
                    <a:pt x="67" y="12"/>
                    <a:pt x="66" y="12"/>
                  </a:cubicBezTo>
                  <a:cubicBezTo>
                    <a:pt x="66" y="11"/>
                    <a:pt x="67" y="10"/>
                    <a:pt x="67" y="9"/>
                  </a:cubicBezTo>
                  <a:cubicBezTo>
                    <a:pt x="68" y="8"/>
                    <a:pt x="69" y="4"/>
                    <a:pt x="65" y="1"/>
                  </a:cubicBezTo>
                  <a:cubicBezTo>
                    <a:pt x="65" y="0"/>
                    <a:pt x="63" y="0"/>
                    <a:pt x="62" y="0"/>
                  </a:cubicBezTo>
                  <a:cubicBezTo>
                    <a:pt x="58" y="0"/>
                    <a:pt x="53" y="3"/>
                    <a:pt x="51" y="4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7"/>
                    <a:pt x="47" y="9"/>
                    <a:pt x="46" y="9"/>
                  </a:cubicBezTo>
                  <a:cubicBezTo>
                    <a:pt x="45" y="9"/>
                    <a:pt x="45" y="8"/>
                    <a:pt x="44" y="8"/>
                  </a:cubicBezTo>
                  <a:cubicBezTo>
                    <a:pt x="43" y="7"/>
                    <a:pt x="42" y="6"/>
                    <a:pt x="40" y="6"/>
                  </a:cubicBezTo>
                  <a:cubicBezTo>
                    <a:pt x="39" y="6"/>
                    <a:pt x="39" y="7"/>
                    <a:pt x="38" y="7"/>
                  </a:cubicBezTo>
                  <a:cubicBezTo>
                    <a:pt x="37" y="7"/>
                    <a:pt x="36" y="7"/>
                    <a:pt x="36" y="7"/>
                  </a:cubicBezTo>
                  <a:cubicBezTo>
                    <a:pt x="29" y="9"/>
                    <a:pt x="27" y="9"/>
                    <a:pt x="26" y="11"/>
                  </a:cubicBezTo>
                  <a:cubicBezTo>
                    <a:pt x="24" y="13"/>
                    <a:pt x="25" y="15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4" y="17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7" y="23"/>
                    <a:pt x="19" y="26"/>
                  </a:cubicBezTo>
                  <a:cubicBezTo>
                    <a:pt x="20" y="30"/>
                    <a:pt x="24" y="31"/>
                    <a:pt x="28" y="32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30" y="35"/>
                  </a:cubicBezTo>
                  <a:cubicBezTo>
                    <a:pt x="29" y="37"/>
                    <a:pt x="27" y="40"/>
                    <a:pt x="29" y="43"/>
                  </a:cubicBezTo>
                  <a:cubicBezTo>
                    <a:pt x="30" y="45"/>
                    <a:pt x="30" y="47"/>
                    <a:pt x="30" y="49"/>
                  </a:cubicBezTo>
                  <a:cubicBezTo>
                    <a:pt x="30" y="49"/>
                    <a:pt x="30" y="50"/>
                    <a:pt x="29" y="50"/>
                  </a:cubicBezTo>
                  <a:cubicBezTo>
                    <a:pt x="28" y="51"/>
                    <a:pt x="28" y="51"/>
                    <a:pt x="27" y="51"/>
                  </a:cubicBezTo>
                  <a:cubicBezTo>
                    <a:pt x="25" y="51"/>
                    <a:pt x="22" y="49"/>
                    <a:pt x="21" y="47"/>
                  </a:cubicBezTo>
                  <a:cubicBezTo>
                    <a:pt x="21" y="46"/>
                    <a:pt x="20" y="45"/>
                    <a:pt x="20" y="44"/>
                  </a:cubicBezTo>
                  <a:cubicBezTo>
                    <a:pt x="19" y="40"/>
                    <a:pt x="17" y="35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9" y="33"/>
                    <a:pt x="7" y="34"/>
                    <a:pt x="5" y="36"/>
                  </a:cubicBezTo>
                  <a:cubicBezTo>
                    <a:pt x="2" y="39"/>
                    <a:pt x="0" y="44"/>
                    <a:pt x="0" y="47"/>
                  </a:cubicBezTo>
                  <a:cubicBezTo>
                    <a:pt x="1" y="51"/>
                    <a:pt x="2" y="54"/>
                    <a:pt x="4" y="57"/>
                  </a:cubicBezTo>
                  <a:cubicBezTo>
                    <a:pt x="5" y="59"/>
                    <a:pt x="6" y="61"/>
                    <a:pt x="6" y="63"/>
                  </a:cubicBezTo>
                  <a:cubicBezTo>
                    <a:pt x="8" y="67"/>
                    <a:pt x="10" y="69"/>
                    <a:pt x="12" y="70"/>
                  </a:cubicBezTo>
                  <a:cubicBezTo>
                    <a:pt x="13" y="70"/>
                    <a:pt x="14" y="71"/>
                    <a:pt x="15" y="71"/>
                  </a:cubicBezTo>
                  <a:cubicBezTo>
                    <a:pt x="16" y="73"/>
                    <a:pt x="17" y="75"/>
                    <a:pt x="19" y="77"/>
                  </a:cubicBezTo>
                  <a:cubicBezTo>
                    <a:pt x="20" y="79"/>
                    <a:pt x="21" y="80"/>
                    <a:pt x="22" y="82"/>
                  </a:cubicBezTo>
                  <a:cubicBezTo>
                    <a:pt x="25" y="86"/>
                    <a:pt x="26" y="90"/>
                    <a:pt x="28" y="94"/>
                  </a:cubicBezTo>
                  <a:cubicBezTo>
                    <a:pt x="29" y="99"/>
                    <a:pt x="30" y="103"/>
                    <a:pt x="33" y="107"/>
                  </a:cubicBezTo>
                  <a:cubicBezTo>
                    <a:pt x="35" y="109"/>
                    <a:pt x="38" y="113"/>
                    <a:pt x="42" y="113"/>
                  </a:cubicBezTo>
                  <a:cubicBezTo>
                    <a:pt x="45" y="113"/>
                    <a:pt x="47" y="112"/>
                    <a:pt x="48" y="111"/>
                  </a:cubicBezTo>
                  <a:cubicBezTo>
                    <a:pt x="51" y="108"/>
                    <a:pt x="51" y="105"/>
                    <a:pt x="51" y="102"/>
                  </a:cubicBezTo>
                  <a:cubicBezTo>
                    <a:pt x="53" y="102"/>
                    <a:pt x="54" y="103"/>
                    <a:pt x="56" y="103"/>
                  </a:cubicBezTo>
                  <a:cubicBezTo>
                    <a:pt x="59" y="103"/>
                    <a:pt x="61" y="102"/>
                    <a:pt x="63" y="101"/>
                  </a:cubicBezTo>
                  <a:cubicBezTo>
                    <a:pt x="68" y="97"/>
                    <a:pt x="69" y="93"/>
                    <a:pt x="70" y="89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71" y="83"/>
                    <a:pt x="72" y="81"/>
                    <a:pt x="72" y="79"/>
                  </a:cubicBezTo>
                  <a:cubicBezTo>
                    <a:pt x="74" y="76"/>
                    <a:pt x="75" y="73"/>
                    <a:pt x="75" y="69"/>
                  </a:cubicBezTo>
                  <a:cubicBezTo>
                    <a:pt x="76" y="64"/>
                    <a:pt x="74" y="61"/>
                    <a:pt x="71" y="58"/>
                  </a:cubicBezTo>
                  <a:cubicBezTo>
                    <a:pt x="71" y="58"/>
                    <a:pt x="70" y="57"/>
                    <a:pt x="69" y="56"/>
                  </a:cubicBezTo>
                  <a:cubicBezTo>
                    <a:pt x="69" y="55"/>
                    <a:pt x="69" y="55"/>
                    <a:pt x="69" y="54"/>
                  </a:cubicBezTo>
                  <a:cubicBezTo>
                    <a:pt x="69" y="54"/>
                    <a:pt x="70" y="54"/>
                    <a:pt x="70" y="54"/>
                  </a:cubicBezTo>
                  <a:cubicBezTo>
                    <a:pt x="73" y="54"/>
                    <a:pt x="76" y="52"/>
                    <a:pt x="77" y="50"/>
                  </a:cubicBezTo>
                  <a:cubicBezTo>
                    <a:pt x="78" y="48"/>
                    <a:pt x="78" y="45"/>
                    <a:pt x="77" y="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24B921B9-D803-3945-AA7E-B7DC35ABE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4685" y="4809537"/>
              <a:ext cx="342642" cy="304251"/>
            </a:xfrm>
            <a:custGeom>
              <a:avLst/>
              <a:gdLst>
                <a:gd name="T0" fmla="*/ 63 w 63"/>
                <a:gd name="T1" fmla="*/ 46 h 61"/>
                <a:gd name="T2" fmla="*/ 58 w 63"/>
                <a:gd name="T3" fmla="*/ 40 h 61"/>
                <a:gd name="T4" fmla="*/ 55 w 63"/>
                <a:gd name="T5" fmla="*/ 37 h 61"/>
                <a:gd name="T6" fmla="*/ 53 w 63"/>
                <a:gd name="T7" fmla="*/ 30 h 61"/>
                <a:gd name="T8" fmla="*/ 50 w 63"/>
                <a:gd name="T9" fmla="*/ 19 h 61"/>
                <a:gd name="T10" fmla="*/ 44 w 63"/>
                <a:gd name="T11" fmla="*/ 13 h 61"/>
                <a:gd name="T12" fmla="*/ 37 w 63"/>
                <a:gd name="T13" fmla="*/ 6 h 61"/>
                <a:gd name="T14" fmla="*/ 29 w 63"/>
                <a:gd name="T15" fmla="*/ 0 h 61"/>
                <a:gd name="T16" fmla="*/ 20 w 63"/>
                <a:gd name="T17" fmla="*/ 6 h 61"/>
                <a:gd name="T18" fmla="*/ 17 w 63"/>
                <a:gd name="T19" fmla="*/ 16 h 61"/>
                <a:gd name="T20" fmla="*/ 14 w 63"/>
                <a:gd name="T21" fmla="*/ 24 h 61"/>
                <a:gd name="T22" fmla="*/ 10 w 63"/>
                <a:gd name="T23" fmla="*/ 25 h 61"/>
                <a:gd name="T24" fmla="*/ 1 w 63"/>
                <a:gd name="T25" fmla="*/ 31 h 61"/>
                <a:gd name="T26" fmla="*/ 1 w 63"/>
                <a:gd name="T27" fmla="*/ 37 h 61"/>
                <a:gd name="T28" fmla="*/ 12 w 63"/>
                <a:gd name="T29" fmla="*/ 42 h 61"/>
                <a:gd name="T30" fmla="*/ 15 w 63"/>
                <a:gd name="T31" fmla="*/ 43 h 61"/>
                <a:gd name="T32" fmla="*/ 21 w 63"/>
                <a:gd name="T33" fmla="*/ 48 h 61"/>
                <a:gd name="T34" fmla="*/ 26 w 63"/>
                <a:gd name="T35" fmla="*/ 54 h 61"/>
                <a:gd name="T36" fmla="*/ 43 w 63"/>
                <a:gd name="T37" fmla="*/ 61 h 61"/>
                <a:gd name="T38" fmla="*/ 43 w 63"/>
                <a:gd name="T39" fmla="*/ 61 h 61"/>
                <a:gd name="T40" fmla="*/ 61 w 63"/>
                <a:gd name="T41" fmla="*/ 51 h 61"/>
                <a:gd name="T42" fmla="*/ 63 w 63"/>
                <a:gd name="T43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61">
                  <a:moveTo>
                    <a:pt x="63" y="46"/>
                  </a:moveTo>
                  <a:cubicBezTo>
                    <a:pt x="63" y="43"/>
                    <a:pt x="60" y="41"/>
                    <a:pt x="58" y="40"/>
                  </a:cubicBezTo>
                  <a:cubicBezTo>
                    <a:pt x="57" y="39"/>
                    <a:pt x="56" y="38"/>
                    <a:pt x="55" y="37"/>
                  </a:cubicBezTo>
                  <a:cubicBezTo>
                    <a:pt x="54" y="35"/>
                    <a:pt x="53" y="33"/>
                    <a:pt x="53" y="30"/>
                  </a:cubicBezTo>
                  <a:cubicBezTo>
                    <a:pt x="53" y="26"/>
                    <a:pt x="53" y="22"/>
                    <a:pt x="50" y="19"/>
                  </a:cubicBezTo>
                  <a:cubicBezTo>
                    <a:pt x="48" y="16"/>
                    <a:pt x="46" y="14"/>
                    <a:pt x="44" y="13"/>
                  </a:cubicBezTo>
                  <a:cubicBezTo>
                    <a:pt x="41" y="11"/>
                    <a:pt x="39" y="9"/>
                    <a:pt x="37" y="6"/>
                  </a:cubicBezTo>
                  <a:cubicBezTo>
                    <a:pt x="35" y="2"/>
                    <a:pt x="32" y="0"/>
                    <a:pt x="29" y="0"/>
                  </a:cubicBezTo>
                  <a:cubicBezTo>
                    <a:pt x="26" y="0"/>
                    <a:pt x="23" y="2"/>
                    <a:pt x="20" y="6"/>
                  </a:cubicBezTo>
                  <a:cubicBezTo>
                    <a:pt x="18" y="9"/>
                    <a:pt x="18" y="13"/>
                    <a:pt x="17" y="16"/>
                  </a:cubicBezTo>
                  <a:cubicBezTo>
                    <a:pt x="17" y="19"/>
                    <a:pt x="16" y="23"/>
                    <a:pt x="14" y="24"/>
                  </a:cubicBezTo>
                  <a:cubicBezTo>
                    <a:pt x="13" y="25"/>
                    <a:pt x="12" y="25"/>
                    <a:pt x="10" y="25"/>
                  </a:cubicBezTo>
                  <a:cubicBezTo>
                    <a:pt x="7" y="26"/>
                    <a:pt x="3" y="27"/>
                    <a:pt x="1" y="31"/>
                  </a:cubicBezTo>
                  <a:cubicBezTo>
                    <a:pt x="0" y="34"/>
                    <a:pt x="1" y="36"/>
                    <a:pt x="1" y="37"/>
                  </a:cubicBezTo>
                  <a:cubicBezTo>
                    <a:pt x="3" y="41"/>
                    <a:pt x="8" y="41"/>
                    <a:pt x="12" y="42"/>
                  </a:cubicBezTo>
                  <a:cubicBezTo>
                    <a:pt x="13" y="42"/>
                    <a:pt x="14" y="42"/>
                    <a:pt x="15" y="43"/>
                  </a:cubicBezTo>
                  <a:cubicBezTo>
                    <a:pt x="18" y="43"/>
                    <a:pt x="19" y="46"/>
                    <a:pt x="21" y="48"/>
                  </a:cubicBezTo>
                  <a:cubicBezTo>
                    <a:pt x="22" y="50"/>
                    <a:pt x="24" y="52"/>
                    <a:pt x="26" y="54"/>
                  </a:cubicBezTo>
                  <a:cubicBezTo>
                    <a:pt x="27" y="54"/>
                    <a:pt x="37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8" y="61"/>
                    <a:pt x="59" y="53"/>
                    <a:pt x="61" y="51"/>
                  </a:cubicBezTo>
                  <a:cubicBezTo>
                    <a:pt x="63" y="49"/>
                    <a:pt x="63" y="47"/>
                    <a:pt x="63" y="4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183E238-FFE8-8242-9507-22CDAA56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2878" y="3907984"/>
              <a:ext cx="681181" cy="713030"/>
            </a:xfrm>
            <a:custGeom>
              <a:avLst/>
              <a:gdLst>
                <a:gd name="T0" fmla="*/ 110 w 125"/>
                <a:gd name="T1" fmla="*/ 51 h 144"/>
                <a:gd name="T2" fmla="*/ 108 w 125"/>
                <a:gd name="T3" fmla="*/ 50 h 144"/>
                <a:gd name="T4" fmla="*/ 111 w 125"/>
                <a:gd name="T5" fmla="*/ 35 h 144"/>
                <a:gd name="T6" fmla="*/ 96 w 125"/>
                <a:gd name="T7" fmla="*/ 19 h 144"/>
                <a:gd name="T8" fmla="*/ 85 w 125"/>
                <a:gd name="T9" fmla="*/ 26 h 144"/>
                <a:gd name="T10" fmla="*/ 80 w 125"/>
                <a:gd name="T11" fmla="*/ 30 h 144"/>
                <a:gd name="T12" fmla="*/ 81 w 125"/>
                <a:gd name="T13" fmla="*/ 27 h 144"/>
                <a:gd name="T14" fmla="*/ 89 w 125"/>
                <a:gd name="T15" fmla="*/ 18 h 144"/>
                <a:gd name="T16" fmla="*/ 92 w 125"/>
                <a:gd name="T17" fmla="*/ 4 h 144"/>
                <a:gd name="T18" fmla="*/ 85 w 125"/>
                <a:gd name="T19" fmla="*/ 0 h 144"/>
                <a:gd name="T20" fmla="*/ 75 w 125"/>
                <a:gd name="T21" fmla="*/ 1 h 144"/>
                <a:gd name="T22" fmla="*/ 61 w 125"/>
                <a:gd name="T23" fmla="*/ 2 h 144"/>
                <a:gd name="T24" fmla="*/ 54 w 125"/>
                <a:gd name="T25" fmla="*/ 3 h 144"/>
                <a:gd name="T26" fmla="*/ 36 w 125"/>
                <a:gd name="T27" fmla="*/ 9 h 144"/>
                <a:gd name="T28" fmla="*/ 26 w 125"/>
                <a:gd name="T29" fmla="*/ 18 h 144"/>
                <a:gd name="T30" fmla="*/ 27 w 125"/>
                <a:gd name="T31" fmla="*/ 23 h 144"/>
                <a:gd name="T32" fmla="*/ 14 w 125"/>
                <a:gd name="T33" fmla="*/ 29 h 144"/>
                <a:gd name="T34" fmla="*/ 8 w 125"/>
                <a:gd name="T35" fmla="*/ 38 h 144"/>
                <a:gd name="T36" fmla="*/ 19 w 125"/>
                <a:gd name="T37" fmla="*/ 47 h 144"/>
                <a:gd name="T38" fmla="*/ 21 w 125"/>
                <a:gd name="T39" fmla="*/ 48 h 144"/>
                <a:gd name="T40" fmla="*/ 12 w 125"/>
                <a:gd name="T41" fmla="*/ 52 h 144"/>
                <a:gd name="T42" fmla="*/ 17 w 125"/>
                <a:gd name="T43" fmla="*/ 61 h 144"/>
                <a:gd name="T44" fmla="*/ 24 w 125"/>
                <a:gd name="T45" fmla="*/ 61 h 144"/>
                <a:gd name="T46" fmla="*/ 28 w 125"/>
                <a:gd name="T47" fmla="*/ 61 h 144"/>
                <a:gd name="T48" fmla="*/ 37 w 125"/>
                <a:gd name="T49" fmla="*/ 63 h 144"/>
                <a:gd name="T50" fmla="*/ 39 w 125"/>
                <a:gd name="T51" fmla="*/ 63 h 144"/>
                <a:gd name="T52" fmla="*/ 43 w 125"/>
                <a:gd name="T53" fmla="*/ 63 h 144"/>
                <a:gd name="T54" fmla="*/ 34 w 125"/>
                <a:gd name="T55" fmla="*/ 64 h 144"/>
                <a:gd name="T56" fmla="*/ 17 w 125"/>
                <a:gd name="T57" fmla="*/ 63 h 144"/>
                <a:gd name="T58" fmla="*/ 3 w 125"/>
                <a:gd name="T59" fmla="*/ 72 h 144"/>
                <a:gd name="T60" fmla="*/ 18 w 125"/>
                <a:gd name="T61" fmla="*/ 93 h 144"/>
                <a:gd name="T62" fmla="*/ 38 w 125"/>
                <a:gd name="T63" fmla="*/ 102 h 144"/>
                <a:gd name="T64" fmla="*/ 50 w 125"/>
                <a:gd name="T65" fmla="*/ 105 h 144"/>
                <a:gd name="T66" fmla="*/ 60 w 125"/>
                <a:gd name="T67" fmla="*/ 110 h 144"/>
                <a:gd name="T68" fmla="*/ 66 w 125"/>
                <a:gd name="T69" fmla="*/ 115 h 144"/>
                <a:gd name="T70" fmla="*/ 67 w 125"/>
                <a:gd name="T71" fmla="*/ 123 h 144"/>
                <a:gd name="T72" fmla="*/ 54 w 125"/>
                <a:gd name="T73" fmla="*/ 116 h 144"/>
                <a:gd name="T74" fmla="*/ 19 w 125"/>
                <a:gd name="T75" fmla="*/ 105 h 144"/>
                <a:gd name="T76" fmla="*/ 14 w 125"/>
                <a:gd name="T77" fmla="*/ 104 h 144"/>
                <a:gd name="T78" fmla="*/ 0 w 125"/>
                <a:gd name="T79" fmla="*/ 107 h 144"/>
                <a:gd name="T80" fmla="*/ 125 w 125"/>
                <a:gd name="T8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44">
                  <a:moveTo>
                    <a:pt x="117" y="48"/>
                  </a:moveTo>
                  <a:cubicBezTo>
                    <a:pt x="115" y="50"/>
                    <a:pt x="112" y="51"/>
                    <a:pt x="110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9" y="48"/>
                    <a:pt x="109" y="47"/>
                  </a:cubicBezTo>
                  <a:cubicBezTo>
                    <a:pt x="111" y="44"/>
                    <a:pt x="114" y="40"/>
                    <a:pt x="111" y="35"/>
                  </a:cubicBezTo>
                  <a:cubicBezTo>
                    <a:pt x="110" y="34"/>
                    <a:pt x="110" y="33"/>
                    <a:pt x="109" y="31"/>
                  </a:cubicBezTo>
                  <a:cubicBezTo>
                    <a:pt x="106" y="26"/>
                    <a:pt x="103" y="19"/>
                    <a:pt x="96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0" y="20"/>
                    <a:pt x="87" y="23"/>
                    <a:pt x="85" y="26"/>
                  </a:cubicBezTo>
                  <a:cubicBezTo>
                    <a:pt x="83" y="30"/>
                    <a:pt x="83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0"/>
                    <a:pt x="79" y="30"/>
                    <a:pt x="78" y="30"/>
                  </a:cubicBezTo>
                  <a:cubicBezTo>
                    <a:pt x="79" y="29"/>
                    <a:pt x="80" y="28"/>
                    <a:pt x="81" y="27"/>
                  </a:cubicBezTo>
                  <a:cubicBezTo>
                    <a:pt x="82" y="27"/>
                    <a:pt x="82" y="27"/>
                    <a:pt x="83" y="26"/>
                  </a:cubicBezTo>
                  <a:cubicBezTo>
                    <a:pt x="86" y="24"/>
                    <a:pt x="88" y="21"/>
                    <a:pt x="89" y="18"/>
                  </a:cubicBezTo>
                  <a:cubicBezTo>
                    <a:pt x="90" y="17"/>
                    <a:pt x="91" y="16"/>
                    <a:pt x="92" y="14"/>
                  </a:cubicBezTo>
                  <a:cubicBezTo>
                    <a:pt x="94" y="12"/>
                    <a:pt x="94" y="8"/>
                    <a:pt x="92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3" y="0"/>
                    <a:pt x="81" y="0"/>
                    <a:pt x="79" y="0"/>
                  </a:cubicBezTo>
                  <a:cubicBezTo>
                    <a:pt x="77" y="1"/>
                    <a:pt x="76" y="1"/>
                    <a:pt x="75" y="1"/>
                  </a:cubicBezTo>
                  <a:cubicBezTo>
                    <a:pt x="71" y="1"/>
                    <a:pt x="67" y="2"/>
                    <a:pt x="63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7" y="3"/>
                    <a:pt x="56" y="3"/>
                    <a:pt x="54" y="3"/>
                  </a:cubicBezTo>
                  <a:cubicBezTo>
                    <a:pt x="49" y="4"/>
                    <a:pt x="44" y="6"/>
                    <a:pt x="40" y="8"/>
                  </a:cubicBezTo>
                  <a:cubicBezTo>
                    <a:pt x="39" y="8"/>
                    <a:pt x="37" y="9"/>
                    <a:pt x="36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2" y="11"/>
                    <a:pt x="26" y="13"/>
                    <a:pt x="26" y="18"/>
                  </a:cubicBezTo>
                  <a:cubicBezTo>
                    <a:pt x="26" y="20"/>
                    <a:pt x="26" y="21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6" y="24"/>
                    <a:pt x="26" y="24"/>
                    <a:pt x="24" y="24"/>
                  </a:cubicBezTo>
                  <a:cubicBezTo>
                    <a:pt x="19" y="25"/>
                    <a:pt x="17" y="27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1"/>
                    <a:pt x="9" y="34"/>
                    <a:pt x="8" y="38"/>
                  </a:cubicBezTo>
                  <a:cubicBezTo>
                    <a:pt x="7" y="45"/>
                    <a:pt x="14" y="46"/>
                    <a:pt x="17" y="47"/>
                  </a:cubicBezTo>
                  <a:cubicBezTo>
                    <a:pt x="18" y="47"/>
                    <a:pt x="18" y="47"/>
                    <a:pt x="19" y="47"/>
                  </a:cubicBezTo>
                  <a:cubicBezTo>
                    <a:pt x="20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17" y="48"/>
                    <a:pt x="13" y="48"/>
                    <a:pt x="12" y="52"/>
                  </a:cubicBezTo>
                  <a:cubicBezTo>
                    <a:pt x="11" y="53"/>
                    <a:pt x="11" y="55"/>
                    <a:pt x="12" y="57"/>
                  </a:cubicBezTo>
                  <a:cubicBezTo>
                    <a:pt x="13" y="59"/>
                    <a:pt x="15" y="61"/>
                    <a:pt x="17" y="61"/>
                  </a:cubicBezTo>
                  <a:cubicBezTo>
                    <a:pt x="18" y="61"/>
                    <a:pt x="19" y="62"/>
                    <a:pt x="21" y="62"/>
                  </a:cubicBezTo>
                  <a:cubicBezTo>
                    <a:pt x="22" y="62"/>
                    <a:pt x="23" y="61"/>
                    <a:pt x="24" y="61"/>
                  </a:cubicBezTo>
                  <a:cubicBezTo>
                    <a:pt x="26" y="61"/>
                    <a:pt x="27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9" y="61"/>
                    <a:pt x="30" y="61"/>
                    <a:pt x="31" y="62"/>
                  </a:cubicBezTo>
                  <a:cubicBezTo>
                    <a:pt x="33" y="62"/>
                    <a:pt x="35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9" y="63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1" y="63"/>
                    <a:pt x="38" y="64"/>
                    <a:pt x="35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2" y="64"/>
                    <a:pt x="29" y="64"/>
                    <a:pt x="26" y="63"/>
                  </a:cubicBezTo>
                  <a:cubicBezTo>
                    <a:pt x="23" y="63"/>
                    <a:pt x="20" y="63"/>
                    <a:pt x="17" y="63"/>
                  </a:cubicBezTo>
                  <a:cubicBezTo>
                    <a:pt x="15" y="63"/>
                    <a:pt x="13" y="63"/>
                    <a:pt x="11" y="63"/>
                  </a:cubicBezTo>
                  <a:cubicBezTo>
                    <a:pt x="7" y="64"/>
                    <a:pt x="4" y="68"/>
                    <a:pt x="3" y="72"/>
                  </a:cubicBezTo>
                  <a:cubicBezTo>
                    <a:pt x="1" y="77"/>
                    <a:pt x="4" y="81"/>
                    <a:pt x="6" y="84"/>
                  </a:cubicBezTo>
                  <a:cubicBezTo>
                    <a:pt x="10" y="89"/>
                    <a:pt x="12" y="91"/>
                    <a:pt x="18" y="93"/>
                  </a:cubicBezTo>
                  <a:cubicBezTo>
                    <a:pt x="22" y="94"/>
                    <a:pt x="25" y="96"/>
                    <a:pt x="30" y="99"/>
                  </a:cubicBezTo>
                  <a:cubicBezTo>
                    <a:pt x="32" y="101"/>
                    <a:pt x="35" y="101"/>
                    <a:pt x="38" y="102"/>
                  </a:cubicBezTo>
                  <a:cubicBezTo>
                    <a:pt x="40" y="102"/>
                    <a:pt x="41" y="103"/>
                    <a:pt x="43" y="103"/>
                  </a:cubicBezTo>
                  <a:cubicBezTo>
                    <a:pt x="45" y="104"/>
                    <a:pt x="48" y="104"/>
                    <a:pt x="50" y="105"/>
                  </a:cubicBezTo>
                  <a:cubicBezTo>
                    <a:pt x="52" y="105"/>
                    <a:pt x="54" y="105"/>
                    <a:pt x="56" y="106"/>
                  </a:cubicBezTo>
                  <a:cubicBezTo>
                    <a:pt x="57" y="106"/>
                    <a:pt x="59" y="108"/>
                    <a:pt x="60" y="110"/>
                  </a:cubicBezTo>
                  <a:cubicBezTo>
                    <a:pt x="61" y="111"/>
                    <a:pt x="62" y="112"/>
                    <a:pt x="63" y="112"/>
                  </a:cubicBezTo>
                  <a:cubicBezTo>
                    <a:pt x="64" y="113"/>
                    <a:pt x="65" y="114"/>
                    <a:pt x="66" y="115"/>
                  </a:cubicBezTo>
                  <a:cubicBezTo>
                    <a:pt x="69" y="117"/>
                    <a:pt x="71" y="119"/>
                    <a:pt x="71" y="120"/>
                  </a:cubicBezTo>
                  <a:cubicBezTo>
                    <a:pt x="70" y="122"/>
                    <a:pt x="70" y="123"/>
                    <a:pt x="67" y="123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1" y="122"/>
                    <a:pt x="57" y="119"/>
                    <a:pt x="54" y="116"/>
                  </a:cubicBezTo>
                  <a:cubicBezTo>
                    <a:pt x="51" y="115"/>
                    <a:pt x="49" y="113"/>
                    <a:pt x="46" y="111"/>
                  </a:cubicBezTo>
                  <a:cubicBezTo>
                    <a:pt x="38" y="107"/>
                    <a:pt x="28" y="106"/>
                    <a:pt x="19" y="105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4"/>
                    <a:pt x="15" y="104"/>
                    <a:pt x="14" y="104"/>
                  </a:cubicBezTo>
                  <a:cubicBezTo>
                    <a:pt x="12" y="104"/>
                    <a:pt x="11" y="104"/>
                    <a:pt x="9" y="10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91" y="144"/>
                    <a:pt x="91" y="144"/>
                    <a:pt x="91" y="144"/>
                  </a:cubicBezTo>
                  <a:cubicBezTo>
                    <a:pt x="125" y="42"/>
                    <a:pt x="125" y="42"/>
                    <a:pt x="125" y="42"/>
                  </a:cubicBezTo>
                  <a:lnTo>
                    <a:pt x="117" y="48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1CE7463D-A1B5-6444-A4B1-31B170286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9474" y="3372278"/>
              <a:ext cx="322125" cy="395713"/>
            </a:xfrm>
            <a:custGeom>
              <a:avLst/>
              <a:gdLst>
                <a:gd name="T0" fmla="*/ 57 w 59"/>
                <a:gd name="T1" fmla="*/ 41 h 80"/>
                <a:gd name="T2" fmla="*/ 46 w 59"/>
                <a:gd name="T3" fmla="*/ 34 h 80"/>
                <a:gd name="T4" fmla="*/ 40 w 59"/>
                <a:gd name="T5" fmla="*/ 38 h 80"/>
                <a:gd name="T6" fmla="*/ 40 w 59"/>
                <a:gd name="T7" fmla="*/ 39 h 80"/>
                <a:gd name="T8" fmla="*/ 40 w 59"/>
                <a:gd name="T9" fmla="*/ 38 h 80"/>
                <a:gd name="T10" fmla="*/ 39 w 59"/>
                <a:gd name="T11" fmla="*/ 37 h 80"/>
                <a:gd name="T12" fmla="*/ 39 w 59"/>
                <a:gd name="T13" fmla="*/ 34 h 80"/>
                <a:gd name="T14" fmla="*/ 38 w 59"/>
                <a:gd name="T15" fmla="*/ 32 h 80"/>
                <a:gd name="T16" fmla="*/ 36 w 59"/>
                <a:gd name="T17" fmla="*/ 32 h 80"/>
                <a:gd name="T18" fmla="*/ 35 w 59"/>
                <a:gd name="T19" fmla="*/ 32 h 80"/>
                <a:gd name="T20" fmla="*/ 36 w 59"/>
                <a:gd name="T21" fmla="*/ 31 h 80"/>
                <a:gd name="T22" fmla="*/ 38 w 59"/>
                <a:gd name="T23" fmla="*/ 26 h 80"/>
                <a:gd name="T24" fmla="*/ 36 w 59"/>
                <a:gd name="T25" fmla="*/ 20 h 80"/>
                <a:gd name="T26" fmla="*/ 36 w 59"/>
                <a:gd name="T27" fmla="*/ 19 h 80"/>
                <a:gd name="T28" fmla="*/ 35 w 59"/>
                <a:gd name="T29" fmla="*/ 13 h 80"/>
                <a:gd name="T30" fmla="*/ 37 w 59"/>
                <a:gd name="T31" fmla="*/ 12 h 80"/>
                <a:gd name="T32" fmla="*/ 40 w 59"/>
                <a:gd name="T33" fmla="*/ 8 h 80"/>
                <a:gd name="T34" fmla="*/ 39 w 59"/>
                <a:gd name="T35" fmla="*/ 2 h 80"/>
                <a:gd name="T36" fmla="*/ 34 w 59"/>
                <a:gd name="T37" fmla="*/ 0 h 80"/>
                <a:gd name="T38" fmla="*/ 27 w 59"/>
                <a:gd name="T39" fmla="*/ 2 h 80"/>
                <a:gd name="T40" fmla="*/ 22 w 59"/>
                <a:gd name="T41" fmla="*/ 6 h 80"/>
                <a:gd name="T42" fmla="*/ 18 w 59"/>
                <a:gd name="T43" fmla="*/ 10 h 80"/>
                <a:gd name="T44" fmla="*/ 13 w 59"/>
                <a:gd name="T45" fmla="*/ 17 h 80"/>
                <a:gd name="T46" fmla="*/ 17 w 59"/>
                <a:gd name="T47" fmla="*/ 26 h 80"/>
                <a:gd name="T48" fmla="*/ 18 w 59"/>
                <a:gd name="T49" fmla="*/ 27 h 80"/>
                <a:gd name="T50" fmla="*/ 17 w 59"/>
                <a:gd name="T51" fmla="*/ 28 h 80"/>
                <a:gd name="T52" fmla="*/ 15 w 59"/>
                <a:gd name="T53" fmla="*/ 33 h 80"/>
                <a:gd name="T54" fmla="*/ 18 w 59"/>
                <a:gd name="T55" fmla="*/ 42 h 80"/>
                <a:gd name="T56" fmla="*/ 20 w 59"/>
                <a:gd name="T57" fmla="*/ 46 h 80"/>
                <a:gd name="T58" fmla="*/ 16 w 59"/>
                <a:gd name="T59" fmla="*/ 48 h 80"/>
                <a:gd name="T60" fmla="*/ 12 w 59"/>
                <a:gd name="T61" fmla="*/ 47 h 80"/>
                <a:gd name="T62" fmla="*/ 9 w 59"/>
                <a:gd name="T63" fmla="*/ 46 h 80"/>
                <a:gd name="T64" fmla="*/ 0 w 59"/>
                <a:gd name="T65" fmla="*/ 76 h 80"/>
                <a:gd name="T66" fmla="*/ 5 w 59"/>
                <a:gd name="T67" fmla="*/ 75 h 80"/>
                <a:gd name="T68" fmla="*/ 10 w 59"/>
                <a:gd name="T69" fmla="*/ 74 h 80"/>
                <a:gd name="T70" fmla="*/ 14 w 59"/>
                <a:gd name="T71" fmla="*/ 74 h 80"/>
                <a:gd name="T72" fmla="*/ 15 w 59"/>
                <a:gd name="T73" fmla="*/ 74 h 80"/>
                <a:gd name="T74" fmla="*/ 17 w 59"/>
                <a:gd name="T75" fmla="*/ 75 h 80"/>
                <a:gd name="T76" fmla="*/ 20 w 59"/>
                <a:gd name="T77" fmla="*/ 77 h 80"/>
                <a:gd name="T78" fmla="*/ 26 w 59"/>
                <a:gd name="T79" fmla="*/ 78 h 80"/>
                <a:gd name="T80" fmla="*/ 28 w 59"/>
                <a:gd name="T81" fmla="*/ 78 h 80"/>
                <a:gd name="T82" fmla="*/ 36 w 59"/>
                <a:gd name="T83" fmla="*/ 80 h 80"/>
                <a:gd name="T84" fmla="*/ 36 w 59"/>
                <a:gd name="T85" fmla="*/ 80 h 80"/>
                <a:gd name="T86" fmla="*/ 48 w 59"/>
                <a:gd name="T87" fmla="*/ 74 h 80"/>
                <a:gd name="T88" fmla="*/ 56 w 59"/>
                <a:gd name="T89" fmla="*/ 57 h 80"/>
                <a:gd name="T90" fmla="*/ 57 w 59"/>
                <a:gd name="T91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80">
                  <a:moveTo>
                    <a:pt x="57" y="41"/>
                  </a:moveTo>
                  <a:cubicBezTo>
                    <a:pt x="55" y="37"/>
                    <a:pt x="50" y="34"/>
                    <a:pt x="46" y="34"/>
                  </a:cubicBezTo>
                  <a:cubicBezTo>
                    <a:pt x="43" y="34"/>
                    <a:pt x="41" y="36"/>
                    <a:pt x="40" y="38"/>
                  </a:cubicBezTo>
                  <a:cubicBezTo>
                    <a:pt x="40" y="38"/>
                    <a:pt x="40" y="39"/>
                    <a:pt x="40" y="39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39" y="35"/>
                    <a:pt x="39" y="34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2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36" y="30"/>
                    <a:pt x="37" y="28"/>
                    <a:pt x="38" y="26"/>
                  </a:cubicBezTo>
                  <a:cubicBezTo>
                    <a:pt x="38" y="24"/>
                    <a:pt x="37" y="22"/>
                    <a:pt x="36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6" y="13"/>
                    <a:pt x="36" y="12"/>
                    <a:pt x="37" y="12"/>
                  </a:cubicBezTo>
                  <a:cubicBezTo>
                    <a:pt x="38" y="11"/>
                    <a:pt x="39" y="10"/>
                    <a:pt x="40" y="8"/>
                  </a:cubicBezTo>
                  <a:cubicBezTo>
                    <a:pt x="40" y="5"/>
                    <a:pt x="40" y="3"/>
                    <a:pt x="39" y="2"/>
                  </a:cubicBezTo>
                  <a:cubicBezTo>
                    <a:pt x="38" y="0"/>
                    <a:pt x="36" y="0"/>
                    <a:pt x="34" y="0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5" y="3"/>
                    <a:pt x="24" y="5"/>
                    <a:pt x="22" y="6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5" y="12"/>
                    <a:pt x="14" y="14"/>
                    <a:pt x="13" y="17"/>
                  </a:cubicBezTo>
                  <a:cubicBezTo>
                    <a:pt x="13" y="20"/>
                    <a:pt x="14" y="23"/>
                    <a:pt x="17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8"/>
                    <a:pt x="17" y="28"/>
                  </a:cubicBezTo>
                  <a:cubicBezTo>
                    <a:pt x="17" y="29"/>
                    <a:pt x="15" y="30"/>
                    <a:pt x="15" y="33"/>
                  </a:cubicBezTo>
                  <a:cubicBezTo>
                    <a:pt x="14" y="37"/>
                    <a:pt x="16" y="40"/>
                    <a:pt x="18" y="42"/>
                  </a:cubicBezTo>
                  <a:cubicBezTo>
                    <a:pt x="19" y="44"/>
                    <a:pt x="20" y="45"/>
                    <a:pt x="20" y="46"/>
                  </a:cubicBezTo>
                  <a:cubicBezTo>
                    <a:pt x="20" y="48"/>
                    <a:pt x="17" y="48"/>
                    <a:pt x="16" y="48"/>
                  </a:cubicBezTo>
                  <a:cubicBezTo>
                    <a:pt x="15" y="48"/>
                    <a:pt x="13" y="48"/>
                    <a:pt x="12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5"/>
                    <a:pt x="8" y="75"/>
                    <a:pt x="10" y="74"/>
                  </a:cubicBezTo>
                  <a:cubicBezTo>
                    <a:pt x="11" y="74"/>
                    <a:pt x="13" y="74"/>
                    <a:pt x="14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6" y="74"/>
                    <a:pt x="16" y="74"/>
                    <a:pt x="17" y="75"/>
                  </a:cubicBezTo>
                  <a:cubicBezTo>
                    <a:pt x="18" y="76"/>
                    <a:pt x="19" y="76"/>
                    <a:pt x="20" y="77"/>
                  </a:cubicBezTo>
                  <a:cubicBezTo>
                    <a:pt x="22" y="78"/>
                    <a:pt x="24" y="78"/>
                    <a:pt x="26" y="78"/>
                  </a:cubicBezTo>
                  <a:cubicBezTo>
                    <a:pt x="27" y="78"/>
                    <a:pt x="28" y="78"/>
                    <a:pt x="28" y="78"/>
                  </a:cubicBezTo>
                  <a:cubicBezTo>
                    <a:pt x="31" y="79"/>
                    <a:pt x="34" y="80"/>
                    <a:pt x="36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0" y="80"/>
                    <a:pt x="44" y="78"/>
                    <a:pt x="48" y="74"/>
                  </a:cubicBezTo>
                  <a:cubicBezTo>
                    <a:pt x="52" y="69"/>
                    <a:pt x="55" y="63"/>
                    <a:pt x="56" y="57"/>
                  </a:cubicBezTo>
                  <a:cubicBezTo>
                    <a:pt x="57" y="52"/>
                    <a:pt x="59" y="47"/>
                    <a:pt x="57" y="4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CB4909C6-C78E-4748-812E-FE394EBAD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8865" y="3351746"/>
              <a:ext cx="170295" cy="119460"/>
            </a:xfrm>
            <a:custGeom>
              <a:avLst/>
              <a:gdLst>
                <a:gd name="T0" fmla="*/ 26 w 31"/>
                <a:gd name="T1" fmla="*/ 0 h 24"/>
                <a:gd name="T2" fmla="*/ 9 w 31"/>
                <a:gd name="T3" fmla="*/ 6 h 24"/>
                <a:gd name="T4" fmla="*/ 9 w 31"/>
                <a:gd name="T5" fmla="*/ 6 h 24"/>
                <a:gd name="T6" fmla="*/ 1 w 31"/>
                <a:gd name="T7" fmla="*/ 12 h 24"/>
                <a:gd name="T8" fmla="*/ 2 w 31"/>
                <a:gd name="T9" fmla="*/ 18 h 24"/>
                <a:gd name="T10" fmla="*/ 7 w 31"/>
                <a:gd name="T11" fmla="*/ 24 h 24"/>
                <a:gd name="T12" fmla="*/ 9 w 31"/>
                <a:gd name="T13" fmla="*/ 24 h 24"/>
                <a:gd name="T14" fmla="*/ 9 w 31"/>
                <a:gd name="T15" fmla="*/ 24 h 24"/>
                <a:gd name="T16" fmla="*/ 17 w 31"/>
                <a:gd name="T17" fmla="*/ 20 h 24"/>
                <a:gd name="T18" fmla="*/ 18 w 31"/>
                <a:gd name="T19" fmla="*/ 19 h 24"/>
                <a:gd name="T20" fmla="*/ 29 w 31"/>
                <a:gd name="T21" fmla="*/ 4 h 24"/>
                <a:gd name="T22" fmla="*/ 31 w 31"/>
                <a:gd name="T23" fmla="*/ 0 h 24"/>
                <a:gd name="T24" fmla="*/ 26 w 31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24">
                  <a:moveTo>
                    <a:pt x="26" y="0"/>
                  </a:moveTo>
                  <a:cubicBezTo>
                    <a:pt x="20" y="1"/>
                    <a:pt x="13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3" y="9"/>
                    <a:pt x="1" y="12"/>
                  </a:cubicBezTo>
                  <a:cubicBezTo>
                    <a:pt x="0" y="13"/>
                    <a:pt x="0" y="16"/>
                    <a:pt x="2" y="18"/>
                  </a:cubicBezTo>
                  <a:cubicBezTo>
                    <a:pt x="3" y="20"/>
                    <a:pt x="5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2" y="24"/>
                    <a:pt x="15" y="21"/>
                    <a:pt x="17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4" y="14"/>
                    <a:pt x="28" y="9"/>
                    <a:pt x="29" y="4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E659D982-81DF-B046-A392-F863C4C8D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9397" y="3282683"/>
              <a:ext cx="190813" cy="110128"/>
            </a:xfrm>
            <a:custGeom>
              <a:avLst/>
              <a:gdLst>
                <a:gd name="T0" fmla="*/ 33 w 35"/>
                <a:gd name="T1" fmla="*/ 7 h 22"/>
                <a:gd name="T2" fmla="*/ 26 w 35"/>
                <a:gd name="T3" fmla="*/ 3 h 22"/>
                <a:gd name="T4" fmla="*/ 25 w 35"/>
                <a:gd name="T5" fmla="*/ 3 h 22"/>
                <a:gd name="T6" fmla="*/ 21 w 35"/>
                <a:gd name="T7" fmla="*/ 2 h 22"/>
                <a:gd name="T8" fmla="*/ 14 w 35"/>
                <a:gd name="T9" fmla="*/ 0 h 22"/>
                <a:gd name="T10" fmla="*/ 10 w 35"/>
                <a:gd name="T11" fmla="*/ 1 h 22"/>
                <a:gd name="T12" fmla="*/ 2 w 35"/>
                <a:gd name="T13" fmla="*/ 14 h 22"/>
                <a:gd name="T14" fmla="*/ 14 w 35"/>
                <a:gd name="T15" fmla="*/ 19 h 22"/>
                <a:gd name="T16" fmla="*/ 17 w 35"/>
                <a:gd name="T17" fmla="*/ 20 h 22"/>
                <a:gd name="T18" fmla="*/ 20 w 35"/>
                <a:gd name="T19" fmla="*/ 21 h 22"/>
                <a:gd name="T20" fmla="*/ 25 w 35"/>
                <a:gd name="T21" fmla="*/ 22 h 22"/>
                <a:gd name="T22" fmla="*/ 32 w 35"/>
                <a:gd name="T23" fmla="*/ 17 h 22"/>
                <a:gd name="T24" fmla="*/ 32 w 35"/>
                <a:gd name="T25" fmla="*/ 16 h 22"/>
                <a:gd name="T26" fmla="*/ 33 w 35"/>
                <a:gd name="T2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2">
                  <a:moveTo>
                    <a:pt x="33" y="7"/>
                  </a:moveTo>
                  <a:cubicBezTo>
                    <a:pt x="32" y="4"/>
                    <a:pt x="28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2" y="2"/>
                    <a:pt x="21" y="2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3" y="0"/>
                    <a:pt x="11" y="1"/>
                    <a:pt x="10" y="1"/>
                  </a:cubicBezTo>
                  <a:cubicBezTo>
                    <a:pt x="6" y="3"/>
                    <a:pt x="0" y="8"/>
                    <a:pt x="2" y="14"/>
                  </a:cubicBezTo>
                  <a:cubicBezTo>
                    <a:pt x="3" y="19"/>
                    <a:pt x="10" y="19"/>
                    <a:pt x="14" y="19"/>
                  </a:cubicBezTo>
                  <a:cubicBezTo>
                    <a:pt x="15" y="20"/>
                    <a:pt x="17" y="20"/>
                    <a:pt x="17" y="20"/>
                  </a:cubicBezTo>
                  <a:cubicBezTo>
                    <a:pt x="18" y="20"/>
                    <a:pt x="19" y="20"/>
                    <a:pt x="20" y="21"/>
                  </a:cubicBezTo>
                  <a:cubicBezTo>
                    <a:pt x="22" y="21"/>
                    <a:pt x="24" y="22"/>
                    <a:pt x="25" y="22"/>
                  </a:cubicBezTo>
                  <a:cubicBezTo>
                    <a:pt x="28" y="22"/>
                    <a:pt x="30" y="20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3"/>
                    <a:pt x="35" y="10"/>
                    <a:pt x="33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2FF89932-48AD-F74D-8B0D-67938571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8563" y="4051710"/>
              <a:ext cx="354953" cy="212789"/>
            </a:xfrm>
            <a:custGeom>
              <a:avLst/>
              <a:gdLst>
                <a:gd name="T0" fmla="*/ 25 w 65"/>
                <a:gd name="T1" fmla="*/ 43 h 43"/>
                <a:gd name="T2" fmla="*/ 22 w 65"/>
                <a:gd name="T3" fmla="*/ 43 h 43"/>
                <a:gd name="T4" fmla="*/ 15 w 65"/>
                <a:gd name="T5" fmla="*/ 36 h 43"/>
                <a:gd name="T6" fmla="*/ 14 w 65"/>
                <a:gd name="T7" fmla="*/ 30 h 43"/>
                <a:gd name="T8" fmla="*/ 13 w 65"/>
                <a:gd name="T9" fmla="*/ 27 h 43"/>
                <a:gd name="T10" fmla="*/ 10 w 65"/>
                <a:gd name="T11" fmla="*/ 26 h 43"/>
                <a:gd name="T12" fmla="*/ 2 w 65"/>
                <a:gd name="T13" fmla="*/ 17 h 43"/>
                <a:gd name="T14" fmla="*/ 3 w 65"/>
                <a:gd name="T15" fmla="*/ 2 h 43"/>
                <a:gd name="T16" fmla="*/ 8 w 65"/>
                <a:gd name="T17" fmla="*/ 0 h 43"/>
                <a:gd name="T18" fmla="*/ 16 w 65"/>
                <a:gd name="T19" fmla="*/ 2 h 43"/>
                <a:gd name="T20" fmla="*/ 20 w 65"/>
                <a:gd name="T21" fmla="*/ 3 h 43"/>
                <a:gd name="T22" fmla="*/ 21 w 65"/>
                <a:gd name="T23" fmla="*/ 3 h 43"/>
                <a:gd name="T24" fmla="*/ 27 w 65"/>
                <a:gd name="T25" fmla="*/ 2 h 43"/>
                <a:gd name="T26" fmla="*/ 36 w 65"/>
                <a:gd name="T27" fmla="*/ 0 h 43"/>
                <a:gd name="T28" fmla="*/ 51 w 65"/>
                <a:gd name="T29" fmla="*/ 10 h 43"/>
                <a:gd name="T30" fmla="*/ 51 w 65"/>
                <a:gd name="T31" fmla="*/ 11 h 43"/>
                <a:gd name="T32" fmla="*/ 56 w 65"/>
                <a:gd name="T33" fmla="*/ 15 h 43"/>
                <a:gd name="T34" fmla="*/ 63 w 65"/>
                <a:gd name="T35" fmla="*/ 24 h 43"/>
                <a:gd name="T36" fmla="*/ 64 w 65"/>
                <a:gd name="T37" fmla="*/ 31 h 43"/>
                <a:gd name="T38" fmla="*/ 54 w 65"/>
                <a:gd name="T39" fmla="*/ 35 h 43"/>
                <a:gd name="T40" fmla="*/ 49 w 65"/>
                <a:gd name="T41" fmla="*/ 35 h 43"/>
                <a:gd name="T42" fmla="*/ 45 w 65"/>
                <a:gd name="T43" fmla="*/ 35 h 43"/>
                <a:gd name="T44" fmla="*/ 39 w 65"/>
                <a:gd name="T45" fmla="*/ 36 h 43"/>
                <a:gd name="T46" fmla="*/ 36 w 65"/>
                <a:gd name="T47" fmla="*/ 38 h 43"/>
                <a:gd name="T48" fmla="*/ 25 w 65"/>
                <a:gd name="T4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" h="43">
                  <a:moveTo>
                    <a:pt x="25" y="43"/>
                  </a:moveTo>
                  <a:cubicBezTo>
                    <a:pt x="24" y="43"/>
                    <a:pt x="23" y="43"/>
                    <a:pt x="22" y="43"/>
                  </a:cubicBezTo>
                  <a:cubicBezTo>
                    <a:pt x="18" y="42"/>
                    <a:pt x="16" y="39"/>
                    <a:pt x="15" y="36"/>
                  </a:cubicBezTo>
                  <a:cubicBezTo>
                    <a:pt x="14" y="34"/>
                    <a:pt x="14" y="32"/>
                    <a:pt x="14" y="30"/>
                  </a:cubicBezTo>
                  <a:cubicBezTo>
                    <a:pt x="14" y="29"/>
                    <a:pt x="14" y="28"/>
                    <a:pt x="13" y="27"/>
                  </a:cubicBezTo>
                  <a:cubicBezTo>
                    <a:pt x="13" y="26"/>
                    <a:pt x="12" y="26"/>
                    <a:pt x="10" y="26"/>
                  </a:cubicBezTo>
                  <a:cubicBezTo>
                    <a:pt x="4" y="25"/>
                    <a:pt x="3" y="20"/>
                    <a:pt x="2" y="17"/>
                  </a:cubicBezTo>
                  <a:cubicBezTo>
                    <a:pt x="1" y="12"/>
                    <a:pt x="0" y="6"/>
                    <a:pt x="3" y="2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1" y="0"/>
                    <a:pt x="14" y="1"/>
                    <a:pt x="16" y="2"/>
                  </a:cubicBezTo>
                  <a:cubicBezTo>
                    <a:pt x="18" y="2"/>
                    <a:pt x="19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3" y="3"/>
                    <a:pt x="25" y="2"/>
                    <a:pt x="27" y="2"/>
                  </a:cubicBezTo>
                  <a:cubicBezTo>
                    <a:pt x="30" y="1"/>
                    <a:pt x="33" y="0"/>
                    <a:pt x="36" y="0"/>
                  </a:cubicBezTo>
                  <a:cubicBezTo>
                    <a:pt x="43" y="1"/>
                    <a:pt x="47" y="5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2"/>
                    <a:pt x="54" y="14"/>
                    <a:pt x="56" y="15"/>
                  </a:cubicBezTo>
                  <a:cubicBezTo>
                    <a:pt x="58" y="18"/>
                    <a:pt x="61" y="21"/>
                    <a:pt x="63" y="24"/>
                  </a:cubicBezTo>
                  <a:cubicBezTo>
                    <a:pt x="65" y="27"/>
                    <a:pt x="65" y="30"/>
                    <a:pt x="64" y="31"/>
                  </a:cubicBezTo>
                  <a:cubicBezTo>
                    <a:pt x="62" y="34"/>
                    <a:pt x="59" y="35"/>
                    <a:pt x="54" y="35"/>
                  </a:cubicBezTo>
                  <a:cubicBezTo>
                    <a:pt x="52" y="35"/>
                    <a:pt x="51" y="35"/>
                    <a:pt x="49" y="35"/>
                  </a:cubicBezTo>
                  <a:cubicBezTo>
                    <a:pt x="48" y="35"/>
                    <a:pt x="46" y="35"/>
                    <a:pt x="45" y="35"/>
                  </a:cubicBezTo>
                  <a:cubicBezTo>
                    <a:pt x="42" y="35"/>
                    <a:pt x="40" y="35"/>
                    <a:pt x="39" y="36"/>
                  </a:cubicBezTo>
                  <a:cubicBezTo>
                    <a:pt x="38" y="37"/>
                    <a:pt x="37" y="37"/>
                    <a:pt x="36" y="38"/>
                  </a:cubicBezTo>
                  <a:cubicBezTo>
                    <a:pt x="33" y="41"/>
                    <a:pt x="29" y="43"/>
                    <a:pt x="25" y="4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C2926FC-6E6E-5848-AE6D-26DB96846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9452" y="3336813"/>
              <a:ext cx="114898" cy="113861"/>
            </a:xfrm>
            <a:custGeom>
              <a:avLst/>
              <a:gdLst>
                <a:gd name="T0" fmla="*/ 16 w 21"/>
                <a:gd name="T1" fmla="*/ 2 h 23"/>
                <a:gd name="T2" fmla="*/ 10 w 21"/>
                <a:gd name="T3" fmla="*/ 0 h 23"/>
                <a:gd name="T4" fmla="*/ 2 w 21"/>
                <a:gd name="T5" fmla="*/ 4 h 23"/>
                <a:gd name="T6" fmla="*/ 1 w 21"/>
                <a:gd name="T7" fmla="*/ 14 h 23"/>
                <a:gd name="T8" fmla="*/ 12 w 21"/>
                <a:gd name="T9" fmla="*/ 23 h 23"/>
                <a:gd name="T10" fmla="*/ 13 w 21"/>
                <a:gd name="T11" fmla="*/ 23 h 23"/>
                <a:gd name="T12" fmla="*/ 20 w 21"/>
                <a:gd name="T13" fmla="*/ 18 h 23"/>
                <a:gd name="T14" fmla="*/ 16 w 21"/>
                <a:gd name="T1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3">
                  <a:moveTo>
                    <a:pt x="16" y="2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7" y="0"/>
                    <a:pt x="4" y="1"/>
                    <a:pt x="2" y="4"/>
                  </a:cubicBezTo>
                  <a:cubicBezTo>
                    <a:pt x="0" y="7"/>
                    <a:pt x="0" y="10"/>
                    <a:pt x="1" y="14"/>
                  </a:cubicBezTo>
                  <a:cubicBezTo>
                    <a:pt x="3" y="17"/>
                    <a:pt x="7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6" y="23"/>
                    <a:pt x="18" y="21"/>
                    <a:pt x="20" y="18"/>
                  </a:cubicBezTo>
                  <a:cubicBezTo>
                    <a:pt x="21" y="12"/>
                    <a:pt x="19" y="5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EEA552F-FDD1-FF42-991A-0A7E9EB06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2466" y="3432008"/>
              <a:ext cx="974581" cy="550638"/>
            </a:xfrm>
            <a:custGeom>
              <a:avLst/>
              <a:gdLst>
                <a:gd name="T0" fmla="*/ 173 w 179"/>
                <a:gd name="T1" fmla="*/ 74 h 111"/>
                <a:gd name="T2" fmla="*/ 171 w 179"/>
                <a:gd name="T3" fmla="*/ 67 h 111"/>
                <a:gd name="T4" fmla="*/ 163 w 179"/>
                <a:gd name="T5" fmla="*/ 54 h 111"/>
                <a:gd name="T6" fmla="*/ 150 w 179"/>
                <a:gd name="T7" fmla="*/ 50 h 111"/>
                <a:gd name="T8" fmla="*/ 134 w 179"/>
                <a:gd name="T9" fmla="*/ 50 h 111"/>
                <a:gd name="T10" fmla="*/ 130 w 179"/>
                <a:gd name="T11" fmla="*/ 51 h 111"/>
                <a:gd name="T12" fmla="*/ 124 w 179"/>
                <a:gd name="T13" fmla="*/ 50 h 111"/>
                <a:gd name="T14" fmla="*/ 104 w 179"/>
                <a:gd name="T15" fmla="*/ 64 h 111"/>
                <a:gd name="T16" fmla="*/ 99 w 179"/>
                <a:gd name="T17" fmla="*/ 67 h 111"/>
                <a:gd name="T18" fmla="*/ 94 w 179"/>
                <a:gd name="T19" fmla="*/ 63 h 111"/>
                <a:gd name="T20" fmla="*/ 87 w 179"/>
                <a:gd name="T21" fmla="*/ 65 h 111"/>
                <a:gd name="T22" fmla="*/ 83 w 179"/>
                <a:gd name="T23" fmla="*/ 64 h 111"/>
                <a:gd name="T24" fmla="*/ 77 w 179"/>
                <a:gd name="T25" fmla="*/ 62 h 111"/>
                <a:gd name="T26" fmla="*/ 75 w 179"/>
                <a:gd name="T27" fmla="*/ 56 h 111"/>
                <a:gd name="T28" fmla="*/ 65 w 179"/>
                <a:gd name="T29" fmla="*/ 31 h 111"/>
                <a:gd name="T30" fmla="*/ 62 w 179"/>
                <a:gd name="T31" fmla="*/ 31 h 111"/>
                <a:gd name="T32" fmla="*/ 60 w 179"/>
                <a:gd name="T33" fmla="*/ 27 h 111"/>
                <a:gd name="T34" fmla="*/ 51 w 179"/>
                <a:gd name="T35" fmla="*/ 17 h 111"/>
                <a:gd name="T36" fmla="*/ 44 w 179"/>
                <a:gd name="T37" fmla="*/ 20 h 111"/>
                <a:gd name="T38" fmla="*/ 41 w 179"/>
                <a:gd name="T39" fmla="*/ 22 h 111"/>
                <a:gd name="T40" fmla="*/ 38 w 179"/>
                <a:gd name="T41" fmla="*/ 21 h 111"/>
                <a:gd name="T42" fmla="*/ 38 w 179"/>
                <a:gd name="T43" fmla="*/ 17 h 111"/>
                <a:gd name="T44" fmla="*/ 27 w 179"/>
                <a:gd name="T45" fmla="*/ 9 h 111"/>
                <a:gd name="T46" fmla="*/ 22 w 179"/>
                <a:gd name="T47" fmla="*/ 5 h 111"/>
                <a:gd name="T48" fmla="*/ 13 w 179"/>
                <a:gd name="T49" fmla="*/ 0 h 111"/>
                <a:gd name="T50" fmla="*/ 3 w 179"/>
                <a:gd name="T51" fmla="*/ 16 h 111"/>
                <a:gd name="T52" fmla="*/ 7 w 179"/>
                <a:gd name="T53" fmla="*/ 24 h 111"/>
                <a:gd name="T54" fmla="*/ 11 w 179"/>
                <a:gd name="T55" fmla="*/ 33 h 111"/>
                <a:gd name="T56" fmla="*/ 22 w 179"/>
                <a:gd name="T57" fmla="*/ 39 h 111"/>
                <a:gd name="T58" fmla="*/ 32 w 179"/>
                <a:gd name="T59" fmla="*/ 37 h 111"/>
                <a:gd name="T60" fmla="*/ 36 w 179"/>
                <a:gd name="T61" fmla="*/ 43 h 111"/>
                <a:gd name="T62" fmla="*/ 39 w 179"/>
                <a:gd name="T63" fmla="*/ 50 h 111"/>
                <a:gd name="T64" fmla="*/ 41 w 179"/>
                <a:gd name="T65" fmla="*/ 65 h 111"/>
                <a:gd name="T66" fmla="*/ 40 w 179"/>
                <a:gd name="T67" fmla="*/ 76 h 111"/>
                <a:gd name="T68" fmla="*/ 41 w 179"/>
                <a:gd name="T69" fmla="*/ 87 h 111"/>
                <a:gd name="T70" fmla="*/ 49 w 179"/>
                <a:gd name="T71" fmla="*/ 104 h 111"/>
                <a:gd name="T72" fmla="*/ 53 w 179"/>
                <a:gd name="T73" fmla="*/ 103 h 111"/>
                <a:gd name="T74" fmla="*/ 55 w 179"/>
                <a:gd name="T75" fmla="*/ 102 h 111"/>
                <a:gd name="T76" fmla="*/ 57 w 179"/>
                <a:gd name="T77" fmla="*/ 103 h 111"/>
                <a:gd name="T78" fmla="*/ 61 w 179"/>
                <a:gd name="T79" fmla="*/ 105 h 111"/>
                <a:gd name="T80" fmla="*/ 67 w 179"/>
                <a:gd name="T81" fmla="*/ 109 h 111"/>
                <a:gd name="T82" fmla="*/ 76 w 179"/>
                <a:gd name="T83" fmla="*/ 103 h 111"/>
                <a:gd name="T84" fmla="*/ 84 w 179"/>
                <a:gd name="T85" fmla="*/ 111 h 111"/>
                <a:gd name="T86" fmla="*/ 87 w 179"/>
                <a:gd name="T87" fmla="*/ 110 h 111"/>
                <a:gd name="T88" fmla="*/ 103 w 179"/>
                <a:gd name="T89" fmla="*/ 107 h 111"/>
                <a:gd name="T90" fmla="*/ 107 w 179"/>
                <a:gd name="T91" fmla="*/ 107 h 111"/>
                <a:gd name="T92" fmla="*/ 114 w 179"/>
                <a:gd name="T93" fmla="*/ 105 h 111"/>
                <a:gd name="T94" fmla="*/ 119 w 179"/>
                <a:gd name="T95" fmla="*/ 106 h 111"/>
                <a:gd name="T96" fmla="*/ 129 w 179"/>
                <a:gd name="T97" fmla="*/ 106 h 111"/>
                <a:gd name="T98" fmla="*/ 135 w 179"/>
                <a:gd name="T99" fmla="*/ 99 h 111"/>
                <a:gd name="T100" fmla="*/ 139 w 179"/>
                <a:gd name="T101" fmla="*/ 102 h 111"/>
                <a:gd name="T102" fmla="*/ 155 w 179"/>
                <a:gd name="T103" fmla="*/ 104 h 111"/>
                <a:gd name="T104" fmla="*/ 161 w 179"/>
                <a:gd name="T105" fmla="*/ 102 h 111"/>
                <a:gd name="T106" fmla="*/ 168 w 179"/>
                <a:gd name="T107" fmla="*/ 98 h 111"/>
                <a:gd name="T108" fmla="*/ 170 w 179"/>
                <a:gd name="T109" fmla="*/ 90 h 111"/>
                <a:gd name="T110" fmla="*/ 176 w 179"/>
                <a:gd name="T111" fmla="*/ 8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9" h="111">
                  <a:moveTo>
                    <a:pt x="178" y="80"/>
                  </a:moveTo>
                  <a:cubicBezTo>
                    <a:pt x="178" y="78"/>
                    <a:pt x="176" y="75"/>
                    <a:pt x="173" y="74"/>
                  </a:cubicBezTo>
                  <a:cubicBezTo>
                    <a:pt x="172" y="73"/>
                    <a:pt x="171" y="72"/>
                    <a:pt x="171" y="70"/>
                  </a:cubicBezTo>
                  <a:cubicBezTo>
                    <a:pt x="171" y="69"/>
                    <a:pt x="171" y="68"/>
                    <a:pt x="171" y="67"/>
                  </a:cubicBezTo>
                  <a:cubicBezTo>
                    <a:pt x="171" y="66"/>
                    <a:pt x="171" y="65"/>
                    <a:pt x="170" y="64"/>
                  </a:cubicBezTo>
                  <a:cubicBezTo>
                    <a:pt x="170" y="61"/>
                    <a:pt x="169" y="56"/>
                    <a:pt x="163" y="54"/>
                  </a:cubicBezTo>
                  <a:cubicBezTo>
                    <a:pt x="162" y="54"/>
                    <a:pt x="161" y="54"/>
                    <a:pt x="160" y="53"/>
                  </a:cubicBezTo>
                  <a:cubicBezTo>
                    <a:pt x="156" y="52"/>
                    <a:pt x="153" y="52"/>
                    <a:pt x="150" y="50"/>
                  </a:cubicBezTo>
                  <a:cubicBezTo>
                    <a:pt x="147" y="49"/>
                    <a:pt x="145" y="48"/>
                    <a:pt x="143" y="48"/>
                  </a:cubicBezTo>
                  <a:cubicBezTo>
                    <a:pt x="140" y="48"/>
                    <a:pt x="137" y="49"/>
                    <a:pt x="134" y="50"/>
                  </a:cubicBezTo>
                  <a:cubicBezTo>
                    <a:pt x="134" y="51"/>
                    <a:pt x="133" y="51"/>
                    <a:pt x="133" y="51"/>
                  </a:cubicBezTo>
                  <a:cubicBezTo>
                    <a:pt x="132" y="51"/>
                    <a:pt x="131" y="51"/>
                    <a:pt x="130" y="51"/>
                  </a:cubicBezTo>
                  <a:cubicBezTo>
                    <a:pt x="129" y="50"/>
                    <a:pt x="127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18" y="51"/>
                    <a:pt x="112" y="56"/>
                    <a:pt x="107" y="60"/>
                  </a:cubicBezTo>
                  <a:cubicBezTo>
                    <a:pt x="106" y="62"/>
                    <a:pt x="105" y="63"/>
                    <a:pt x="104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2" y="65"/>
                    <a:pt x="100" y="67"/>
                    <a:pt x="99" y="67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7" y="65"/>
                    <a:pt x="96" y="63"/>
                    <a:pt x="94" y="63"/>
                  </a:cubicBezTo>
                  <a:cubicBezTo>
                    <a:pt x="93" y="63"/>
                    <a:pt x="93" y="63"/>
                    <a:pt x="92" y="63"/>
                  </a:cubicBezTo>
                  <a:cubicBezTo>
                    <a:pt x="90" y="63"/>
                    <a:pt x="89" y="64"/>
                    <a:pt x="87" y="65"/>
                  </a:cubicBezTo>
                  <a:cubicBezTo>
                    <a:pt x="87" y="65"/>
                    <a:pt x="86" y="65"/>
                    <a:pt x="85" y="65"/>
                  </a:cubicBezTo>
                  <a:cubicBezTo>
                    <a:pt x="85" y="65"/>
                    <a:pt x="84" y="65"/>
                    <a:pt x="83" y="64"/>
                  </a:cubicBezTo>
                  <a:cubicBezTo>
                    <a:pt x="82" y="63"/>
                    <a:pt x="81" y="62"/>
                    <a:pt x="78" y="62"/>
                  </a:cubicBezTo>
                  <a:cubicBezTo>
                    <a:pt x="78" y="62"/>
                    <a:pt x="78" y="62"/>
                    <a:pt x="77" y="62"/>
                  </a:cubicBezTo>
                  <a:cubicBezTo>
                    <a:pt x="76" y="62"/>
                    <a:pt x="75" y="62"/>
                    <a:pt x="74" y="62"/>
                  </a:cubicBezTo>
                  <a:cubicBezTo>
                    <a:pt x="74" y="60"/>
                    <a:pt x="75" y="58"/>
                    <a:pt x="75" y="56"/>
                  </a:cubicBezTo>
                  <a:cubicBezTo>
                    <a:pt x="77" y="49"/>
                    <a:pt x="79" y="42"/>
                    <a:pt x="72" y="34"/>
                  </a:cubicBezTo>
                  <a:cubicBezTo>
                    <a:pt x="70" y="31"/>
                    <a:pt x="67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3" y="31"/>
                    <a:pt x="62" y="31"/>
                    <a:pt x="62" y="31"/>
                  </a:cubicBezTo>
                  <a:cubicBezTo>
                    <a:pt x="61" y="31"/>
                    <a:pt x="61" y="31"/>
                    <a:pt x="60" y="31"/>
                  </a:cubicBezTo>
                  <a:cubicBezTo>
                    <a:pt x="60" y="30"/>
                    <a:pt x="60" y="30"/>
                    <a:pt x="60" y="27"/>
                  </a:cubicBezTo>
                  <a:cubicBezTo>
                    <a:pt x="60" y="26"/>
                    <a:pt x="60" y="24"/>
                    <a:pt x="59" y="23"/>
                  </a:cubicBezTo>
                  <a:cubicBezTo>
                    <a:pt x="58" y="19"/>
                    <a:pt x="55" y="17"/>
                    <a:pt x="51" y="17"/>
                  </a:cubicBezTo>
                  <a:cubicBezTo>
                    <a:pt x="51" y="17"/>
                    <a:pt x="50" y="17"/>
                    <a:pt x="50" y="17"/>
                  </a:cubicBezTo>
                  <a:cubicBezTo>
                    <a:pt x="47" y="18"/>
                    <a:pt x="46" y="19"/>
                    <a:pt x="44" y="20"/>
                  </a:cubicBezTo>
                  <a:cubicBezTo>
                    <a:pt x="44" y="21"/>
                    <a:pt x="43" y="21"/>
                    <a:pt x="43" y="22"/>
                  </a:cubicBezTo>
                  <a:cubicBezTo>
                    <a:pt x="42" y="22"/>
                    <a:pt x="42" y="22"/>
                    <a:pt x="41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19"/>
                    <a:pt x="38" y="18"/>
                    <a:pt x="38" y="17"/>
                  </a:cubicBezTo>
                  <a:cubicBezTo>
                    <a:pt x="37" y="14"/>
                    <a:pt x="35" y="12"/>
                    <a:pt x="31" y="10"/>
                  </a:cubicBezTo>
                  <a:cubicBezTo>
                    <a:pt x="30" y="9"/>
                    <a:pt x="29" y="9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3" y="7"/>
                    <a:pt x="23" y="6"/>
                    <a:pt x="22" y="5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9" y="0"/>
                    <a:pt x="4" y="3"/>
                    <a:pt x="2" y="7"/>
                  </a:cubicBezTo>
                  <a:cubicBezTo>
                    <a:pt x="0" y="10"/>
                    <a:pt x="1" y="13"/>
                    <a:pt x="3" y="16"/>
                  </a:cubicBezTo>
                  <a:cubicBezTo>
                    <a:pt x="4" y="18"/>
                    <a:pt x="5" y="20"/>
                    <a:pt x="6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8" y="26"/>
                    <a:pt x="8" y="27"/>
                  </a:cubicBezTo>
                  <a:cubicBezTo>
                    <a:pt x="8" y="29"/>
                    <a:pt x="9" y="31"/>
                    <a:pt x="11" y="33"/>
                  </a:cubicBezTo>
                  <a:cubicBezTo>
                    <a:pt x="13" y="35"/>
                    <a:pt x="16" y="39"/>
                    <a:pt x="21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3" y="39"/>
                    <a:pt x="25" y="38"/>
                    <a:pt x="27" y="38"/>
                  </a:cubicBezTo>
                  <a:cubicBezTo>
                    <a:pt x="28" y="37"/>
                    <a:pt x="31" y="37"/>
                    <a:pt x="32" y="37"/>
                  </a:cubicBezTo>
                  <a:cubicBezTo>
                    <a:pt x="33" y="37"/>
                    <a:pt x="34" y="37"/>
                    <a:pt x="35" y="38"/>
                  </a:cubicBezTo>
                  <a:cubicBezTo>
                    <a:pt x="35" y="38"/>
                    <a:pt x="36" y="41"/>
                    <a:pt x="36" y="43"/>
                  </a:cubicBezTo>
                  <a:cubicBezTo>
                    <a:pt x="37" y="44"/>
                    <a:pt x="37" y="46"/>
                    <a:pt x="37" y="47"/>
                  </a:cubicBezTo>
                  <a:cubicBezTo>
                    <a:pt x="38" y="48"/>
                    <a:pt x="38" y="49"/>
                    <a:pt x="39" y="50"/>
                  </a:cubicBezTo>
                  <a:cubicBezTo>
                    <a:pt x="41" y="54"/>
                    <a:pt x="43" y="58"/>
                    <a:pt x="42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7"/>
                    <a:pt x="40" y="68"/>
                    <a:pt x="40" y="69"/>
                  </a:cubicBezTo>
                  <a:cubicBezTo>
                    <a:pt x="40" y="72"/>
                    <a:pt x="40" y="74"/>
                    <a:pt x="40" y="76"/>
                  </a:cubicBezTo>
                  <a:cubicBezTo>
                    <a:pt x="40" y="77"/>
                    <a:pt x="40" y="78"/>
                    <a:pt x="40" y="78"/>
                  </a:cubicBezTo>
                  <a:cubicBezTo>
                    <a:pt x="40" y="81"/>
                    <a:pt x="41" y="84"/>
                    <a:pt x="41" y="87"/>
                  </a:cubicBezTo>
                  <a:cubicBezTo>
                    <a:pt x="42" y="89"/>
                    <a:pt x="42" y="92"/>
                    <a:pt x="42" y="94"/>
                  </a:cubicBezTo>
                  <a:cubicBezTo>
                    <a:pt x="42" y="97"/>
                    <a:pt x="42" y="103"/>
                    <a:pt x="49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51" y="104"/>
                    <a:pt x="53" y="103"/>
                    <a:pt x="53" y="103"/>
                  </a:cubicBezTo>
                  <a:cubicBezTo>
                    <a:pt x="54" y="103"/>
                    <a:pt x="54" y="102"/>
                    <a:pt x="54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8" y="103"/>
                    <a:pt x="59" y="104"/>
                    <a:pt x="60" y="104"/>
                  </a:cubicBezTo>
                  <a:cubicBezTo>
                    <a:pt x="60" y="104"/>
                    <a:pt x="60" y="105"/>
                    <a:pt x="61" y="105"/>
                  </a:cubicBezTo>
                  <a:cubicBezTo>
                    <a:pt x="61" y="106"/>
                    <a:pt x="62" y="107"/>
                    <a:pt x="63" y="107"/>
                  </a:cubicBezTo>
                  <a:cubicBezTo>
                    <a:pt x="64" y="108"/>
                    <a:pt x="66" y="109"/>
                    <a:pt x="67" y="109"/>
                  </a:cubicBezTo>
                  <a:cubicBezTo>
                    <a:pt x="70" y="109"/>
                    <a:pt x="73" y="107"/>
                    <a:pt x="75" y="105"/>
                  </a:cubicBezTo>
                  <a:cubicBezTo>
                    <a:pt x="76" y="104"/>
                    <a:pt x="76" y="104"/>
                    <a:pt x="76" y="103"/>
                  </a:cubicBezTo>
                  <a:cubicBezTo>
                    <a:pt x="76" y="104"/>
                    <a:pt x="76" y="105"/>
                    <a:pt x="77" y="106"/>
                  </a:cubicBezTo>
                  <a:cubicBezTo>
                    <a:pt x="77" y="108"/>
                    <a:pt x="79" y="111"/>
                    <a:pt x="84" y="111"/>
                  </a:cubicBezTo>
                  <a:cubicBezTo>
                    <a:pt x="85" y="111"/>
                    <a:pt x="86" y="110"/>
                    <a:pt x="8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90" y="110"/>
                    <a:pt x="92" y="109"/>
                    <a:pt x="95" y="108"/>
                  </a:cubicBezTo>
                  <a:cubicBezTo>
                    <a:pt x="98" y="108"/>
                    <a:pt x="100" y="107"/>
                    <a:pt x="103" y="107"/>
                  </a:cubicBezTo>
                  <a:cubicBezTo>
                    <a:pt x="103" y="107"/>
                    <a:pt x="103" y="107"/>
                    <a:pt x="104" y="107"/>
                  </a:cubicBezTo>
                  <a:cubicBezTo>
                    <a:pt x="105" y="107"/>
                    <a:pt x="106" y="107"/>
                    <a:pt x="107" y="107"/>
                  </a:cubicBezTo>
                  <a:cubicBezTo>
                    <a:pt x="109" y="107"/>
                    <a:pt x="111" y="107"/>
                    <a:pt x="113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6"/>
                  </a:cubicBezTo>
                  <a:cubicBezTo>
                    <a:pt x="116" y="106"/>
                    <a:pt x="117" y="106"/>
                    <a:pt x="119" y="106"/>
                  </a:cubicBezTo>
                  <a:cubicBezTo>
                    <a:pt x="119" y="107"/>
                    <a:pt x="120" y="107"/>
                    <a:pt x="121" y="107"/>
                  </a:cubicBezTo>
                  <a:cubicBezTo>
                    <a:pt x="124" y="107"/>
                    <a:pt x="127" y="106"/>
                    <a:pt x="129" y="106"/>
                  </a:cubicBezTo>
                  <a:cubicBezTo>
                    <a:pt x="132" y="105"/>
                    <a:pt x="133" y="103"/>
                    <a:pt x="134" y="101"/>
                  </a:cubicBezTo>
                  <a:cubicBezTo>
                    <a:pt x="134" y="100"/>
                    <a:pt x="135" y="100"/>
                    <a:pt x="135" y="99"/>
                  </a:cubicBezTo>
                  <a:cubicBezTo>
                    <a:pt x="135" y="100"/>
                    <a:pt x="136" y="100"/>
                    <a:pt x="136" y="100"/>
                  </a:cubicBezTo>
                  <a:cubicBezTo>
                    <a:pt x="137" y="101"/>
                    <a:pt x="138" y="102"/>
                    <a:pt x="139" y="102"/>
                  </a:cubicBezTo>
                  <a:cubicBezTo>
                    <a:pt x="143" y="104"/>
                    <a:pt x="147" y="105"/>
                    <a:pt x="151" y="105"/>
                  </a:cubicBezTo>
                  <a:cubicBezTo>
                    <a:pt x="152" y="105"/>
                    <a:pt x="154" y="104"/>
                    <a:pt x="155" y="104"/>
                  </a:cubicBezTo>
                  <a:cubicBezTo>
                    <a:pt x="157" y="104"/>
                    <a:pt x="159" y="103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1"/>
                    <a:pt x="162" y="101"/>
                    <a:pt x="163" y="101"/>
                  </a:cubicBezTo>
                  <a:cubicBezTo>
                    <a:pt x="164" y="101"/>
                    <a:pt x="166" y="100"/>
                    <a:pt x="168" y="98"/>
                  </a:cubicBezTo>
                  <a:cubicBezTo>
                    <a:pt x="169" y="96"/>
                    <a:pt x="170" y="94"/>
                    <a:pt x="170" y="93"/>
                  </a:cubicBezTo>
                  <a:cubicBezTo>
                    <a:pt x="170" y="92"/>
                    <a:pt x="170" y="91"/>
                    <a:pt x="170" y="90"/>
                  </a:cubicBezTo>
                  <a:cubicBezTo>
                    <a:pt x="170" y="90"/>
                    <a:pt x="171" y="89"/>
                    <a:pt x="172" y="89"/>
                  </a:cubicBezTo>
                  <a:cubicBezTo>
                    <a:pt x="174" y="88"/>
                    <a:pt x="175" y="87"/>
                    <a:pt x="176" y="86"/>
                  </a:cubicBezTo>
                  <a:cubicBezTo>
                    <a:pt x="178" y="84"/>
                    <a:pt x="179" y="82"/>
                    <a:pt x="178" y="8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EE7ED6D-7CBC-6B4D-91EF-417146EB0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3741" y="3725060"/>
              <a:ext cx="213382" cy="216522"/>
            </a:xfrm>
            <a:custGeom>
              <a:avLst/>
              <a:gdLst>
                <a:gd name="T0" fmla="*/ 38 w 39"/>
                <a:gd name="T1" fmla="*/ 22 h 44"/>
                <a:gd name="T2" fmla="*/ 37 w 39"/>
                <a:gd name="T3" fmla="*/ 19 h 44"/>
                <a:gd name="T4" fmla="*/ 37 w 39"/>
                <a:gd name="T5" fmla="*/ 18 h 44"/>
                <a:gd name="T6" fmla="*/ 34 w 39"/>
                <a:gd name="T7" fmla="*/ 8 h 44"/>
                <a:gd name="T8" fmla="*/ 27 w 39"/>
                <a:gd name="T9" fmla="*/ 1 h 44"/>
                <a:gd name="T10" fmla="*/ 22 w 39"/>
                <a:gd name="T11" fmla="*/ 0 h 44"/>
                <a:gd name="T12" fmla="*/ 12 w 39"/>
                <a:gd name="T13" fmla="*/ 3 h 44"/>
                <a:gd name="T14" fmla="*/ 8 w 39"/>
                <a:gd name="T15" fmla="*/ 10 h 44"/>
                <a:gd name="T16" fmla="*/ 6 w 39"/>
                <a:gd name="T17" fmla="*/ 14 h 44"/>
                <a:gd name="T18" fmla="*/ 5 w 39"/>
                <a:gd name="T19" fmla="*/ 15 h 44"/>
                <a:gd name="T20" fmla="*/ 2 w 39"/>
                <a:gd name="T21" fmla="*/ 26 h 44"/>
                <a:gd name="T22" fmla="*/ 6 w 39"/>
                <a:gd name="T23" fmla="*/ 31 h 44"/>
                <a:gd name="T24" fmla="*/ 8 w 39"/>
                <a:gd name="T25" fmla="*/ 33 h 44"/>
                <a:gd name="T26" fmla="*/ 14 w 39"/>
                <a:gd name="T27" fmla="*/ 38 h 44"/>
                <a:gd name="T28" fmla="*/ 19 w 39"/>
                <a:gd name="T29" fmla="*/ 41 h 44"/>
                <a:gd name="T30" fmla="*/ 22 w 39"/>
                <a:gd name="T31" fmla="*/ 43 h 44"/>
                <a:gd name="T32" fmla="*/ 27 w 39"/>
                <a:gd name="T33" fmla="*/ 44 h 44"/>
                <a:gd name="T34" fmla="*/ 33 w 39"/>
                <a:gd name="T35" fmla="*/ 43 h 44"/>
                <a:gd name="T36" fmla="*/ 38 w 39"/>
                <a:gd name="T37" fmla="*/ 36 h 44"/>
                <a:gd name="T38" fmla="*/ 38 w 39"/>
                <a:gd name="T3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4">
                  <a:moveTo>
                    <a:pt x="38" y="22"/>
                  </a:moveTo>
                  <a:cubicBezTo>
                    <a:pt x="38" y="21"/>
                    <a:pt x="37" y="20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5"/>
                    <a:pt x="36" y="11"/>
                    <a:pt x="34" y="8"/>
                  </a:cubicBezTo>
                  <a:cubicBezTo>
                    <a:pt x="33" y="5"/>
                    <a:pt x="30" y="2"/>
                    <a:pt x="27" y="1"/>
                  </a:cubicBezTo>
                  <a:cubicBezTo>
                    <a:pt x="26" y="0"/>
                    <a:pt x="24" y="0"/>
                    <a:pt x="22" y="0"/>
                  </a:cubicBezTo>
                  <a:cubicBezTo>
                    <a:pt x="19" y="0"/>
                    <a:pt x="14" y="1"/>
                    <a:pt x="12" y="3"/>
                  </a:cubicBezTo>
                  <a:cubicBezTo>
                    <a:pt x="10" y="5"/>
                    <a:pt x="9" y="8"/>
                    <a:pt x="8" y="10"/>
                  </a:cubicBezTo>
                  <a:cubicBezTo>
                    <a:pt x="8" y="11"/>
                    <a:pt x="7" y="13"/>
                    <a:pt x="6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7"/>
                    <a:pt x="0" y="21"/>
                    <a:pt x="2" y="26"/>
                  </a:cubicBezTo>
                  <a:cubicBezTo>
                    <a:pt x="3" y="29"/>
                    <a:pt x="5" y="30"/>
                    <a:pt x="6" y="31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10" y="35"/>
                    <a:pt x="12" y="37"/>
                    <a:pt x="14" y="38"/>
                  </a:cubicBezTo>
                  <a:cubicBezTo>
                    <a:pt x="16" y="40"/>
                    <a:pt x="18" y="41"/>
                    <a:pt x="19" y="41"/>
                  </a:cubicBezTo>
                  <a:cubicBezTo>
                    <a:pt x="20" y="42"/>
                    <a:pt x="21" y="42"/>
                    <a:pt x="22" y="43"/>
                  </a:cubicBezTo>
                  <a:cubicBezTo>
                    <a:pt x="24" y="44"/>
                    <a:pt x="26" y="44"/>
                    <a:pt x="27" y="44"/>
                  </a:cubicBezTo>
                  <a:cubicBezTo>
                    <a:pt x="29" y="44"/>
                    <a:pt x="31" y="44"/>
                    <a:pt x="33" y="43"/>
                  </a:cubicBezTo>
                  <a:cubicBezTo>
                    <a:pt x="35" y="41"/>
                    <a:pt x="37" y="39"/>
                    <a:pt x="38" y="36"/>
                  </a:cubicBezTo>
                  <a:cubicBezTo>
                    <a:pt x="39" y="31"/>
                    <a:pt x="38" y="26"/>
                    <a:pt x="38" y="2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2DCB131-B623-814C-B92A-A3CF4884A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671" y="4874867"/>
              <a:ext cx="82070" cy="78396"/>
            </a:xfrm>
            <a:custGeom>
              <a:avLst/>
              <a:gdLst>
                <a:gd name="T0" fmla="*/ 10 w 15"/>
                <a:gd name="T1" fmla="*/ 1 h 16"/>
                <a:gd name="T2" fmla="*/ 6 w 15"/>
                <a:gd name="T3" fmla="*/ 0 h 16"/>
                <a:gd name="T4" fmla="*/ 1 w 15"/>
                <a:gd name="T5" fmla="*/ 2 h 16"/>
                <a:gd name="T6" fmla="*/ 0 w 15"/>
                <a:gd name="T7" fmla="*/ 7 h 16"/>
                <a:gd name="T8" fmla="*/ 10 w 15"/>
                <a:gd name="T9" fmla="*/ 16 h 16"/>
                <a:gd name="T10" fmla="*/ 10 w 15"/>
                <a:gd name="T11" fmla="*/ 16 h 16"/>
                <a:gd name="T12" fmla="*/ 12 w 15"/>
                <a:gd name="T13" fmla="*/ 16 h 16"/>
                <a:gd name="T14" fmla="*/ 15 w 15"/>
                <a:gd name="T15" fmla="*/ 10 h 16"/>
                <a:gd name="T16" fmla="*/ 10 w 15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"/>
                  </a:move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1" y="11"/>
                    <a:pt x="6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4" y="15"/>
                    <a:pt x="15" y="13"/>
                    <a:pt x="15" y="10"/>
                  </a:cubicBezTo>
                  <a:cubicBezTo>
                    <a:pt x="15" y="7"/>
                    <a:pt x="12" y="3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78AF873-CD6E-FF4A-84BB-FDF1A7CC1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3537" y="4835669"/>
              <a:ext cx="65656" cy="54131"/>
            </a:xfrm>
            <a:custGeom>
              <a:avLst/>
              <a:gdLst>
                <a:gd name="T0" fmla="*/ 11 w 12"/>
                <a:gd name="T1" fmla="*/ 4 h 11"/>
                <a:gd name="T2" fmla="*/ 7 w 12"/>
                <a:gd name="T3" fmla="*/ 0 h 11"/>
                <a:gd name="T4" fmla="*/ 1 w 12"/>
                <a:gd name="T5" fmla="*/ 6 h 11"/>
                <a:gd name="T6" fmla="*/ 3 w 12"/>
                <a:gd name="T7" fmla="*/ 10 h 11"/>
                <a:gd name="T8" fmla="*/ 5 w 12"/>
                <a:gd name="T9" fmla="*/ 11 h 11"/>
                <a:gd name="T10" fmla="*/ 5 w 12"/>
                <a:gd name="T11" fmla="*/ 11 h 11"/>
                <a:gd name="T12" fmla="*/ 10 w 12"/>
                <a:gd name="T13" fmla="*/ 8 h 11"/>
                <a:gd name="T14" fmla="*/ 11 w 12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11" y="4"/>
                  </a:moveTo>
                  <a:cubicBezTo>
                    <a:pt x="11" y="0"/>
                    <a:pt x="8" y="0"/>
                    <a:pt x="7" y="0"/>
                  </a:cubicBezTo>
                  <a:cubicBezTo>
                    <a:pt x="3" y="0"/>
                    <a:pt x="1" y="4"/>
                    <a:pt x="1" y="6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1" y="7"/>
                    <a:pt x="12" y="6"/>
                    <a:pt x="1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954EE2A-4538-9745-B6B3-7C31D775E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6464" y="4036777"/>
              <a:ext cx="1171549" cy="946351"/>
            </a:xfrm>
            <a:custGeom>
              <a:avLst/>
              <a:gdLst>
                <a:gd name="T0" fmla="*/ 209 w 215"/>
                <a:gd name="T1" fmla="*/ 139 h 191"/>
                <a:gd name="T2" fmla="*/ 205 w 215"/>
                <a:gd name="T3" fmla="*/ 135 h 191"/>
                <a:gd name="T4" fmla="*/ 197 w 215"/>
                <a:gd name="T5" fmla="*/ 125 h 191"/>
                <a:gd name="T6" fmla="*/ 189 w 215"/>
                <a:gd name="T7" fmla="*/ 119 h 191"/>
                <a:gd name="T8" fmla="*/ 181 w 215"/>
                <a:gd name="T9" fmla="*/ 110 h 191"/>
                <a:gd name="T10" fmla="*/ 178 w 215"/>
                <a:gd name="T11" fmla="*/ 104 h 191"/>
                <a:gd name="T12" fmla="*/ 179 w 215"/>
                <a:gd name="T13" fmla="*/ 90 h 191"/>
                <a:gd name="T14" fmla="*/ 181 w 215"/>
                <a:gd name="T15" fmla="*/ 69 h 191"/>
                <a:gd name="T16" fmla="*/ 180 w 215"/>
                <a:gd name="T17" fmla="*/ 57 h 191"/>
                <a:gd name="T18" fmla="*/ 182 w 215"/>
                <a:gd name="T19" fmla="*/ 50 h 191"/>
                <a:gd name="T20" fmla="*/ 184 w 215"/>
                <a:gd name="T21" fmla="*/ 44 h 191"/>
                <a:gd name="T22" fmla="*/ 185 w 215"/>
                <a:gd name="T23" fmla="*/ 35 h 191"/>
                <a:gd name="T24" fmla="*/ 181 w 215"/>
                <a:gd name="T25" fmla="*/ 21 h 191"/>
                <a:gd name="T26" fmla="*/ 177 w 215"/>
                <a:gd name="T27" fmla="*/ 16 h 191"/>
                <a:gd name="T28" fmla="*/ 165 w 215"/>
                <a:gd name="T29" fmla="*/ 3 h 191"/>
                <a:gd name="T30" fmla="*/ 149 w 215"/>
                <a:gd name="T31" fmla="*/ 9 h 191"/>
                <a:gd name="T32" fmla="*/ 148 w 215"/>
                <a:gd name="T33" fmla="*/ 15 h 191"/>
                <a:gd name="T34" fmla="*/ 146 w 215"/>
                <a:gd name="T35" fmla="*/ 30 h 191"/>
                <a:gd name="T36" fmla="*/ 145 w 215"/>
                <a:gd name="T37" fmla="*/ 38 h 191"/>
                <a:gd name="T38" fmla="*/ 146 w 215"/>
                <a:gd name="T39" fmla="*/ 50 h 191"/>
                <a:gd name="T40" fmla="*/ 143 w 215"/>
                <a:gd name="T41" fmla="*/ 62 h 191"/>
                <a:gd name="T42" fmla="*/ 141 w 215"/>
                <a:gd name="T43" fmla="*/ 44 h 191"/>
                <a:gd name="T44" fmla="*/ 138 w 215"/>
                <a:gd name="T45" fmla="*/ 16 h 191"/>
                <a:gd name="T46" fmla="*/ 131 w 215"/>
                <a:gd name="T47" fmla="*/ 10 h 191"/>
                <a:gd name="T48" fmla="*/ 5 w 215"/>
                <a:gd name="T49" fmla="*/ 82 h 191"/>
                <a:gd name="T50" fmla="*/ 2 w 215"/>
                <a:gd name="T51" fmla="*/ 98 h 191"/>
                <a:gd name="T52" fmla="*/ 3 w 215"/>
                <a:gd name="T53" fmla="*/ 104 h 191"/>
                <a:gd name="T54" fmla="*/ 15 w 215"/>
                <a:gd name="T55" fmla="*/ 121 h 191"/>
                <a:gd name="T56" fmla="*/ 30 w 215"/>
                <a:gd name="T57" fmla="*/ 128 h 191"/>
                <a:gd name="T58" fmla="*/ 32 w 215"/>
                <a:gd name="T59" fmla="*/ 127 h 191"/>
                <a:gd name="T60" fmla="*/ 35 w 215"/>
                <a:gd name="T61" fmla="*/ 128 h 191"/>
                <a:gd name="T62" fmla="*/ 34 w 215"/>
                <a:gd name="T63" fmla="*/ 140 h 191"/>
                <a:gd name="T64" fmla="*/ 36 w 215"/>
                <a:gd name="T65" fmla="*/ 163 h 191"/>
                <a:gd name="T66" fmla="*/ 49 w 215"/>
                <a:gd name="T67" fmla="*/ 165 h 191"/>
                <a:gd name="T68" fmla="*/ 59 w 215"/>
                <a:gd name="T69" fmla="*/ 167 h 191"/>
                <a:gd name="T70" fmla="*/ 74 w 215"/>
                <a:gd name="T71" fmla="*/ 170 h 191"/>
                <a:gd name="T72" fmla="*/ 82 w 215"/>
                <a:gd name="T73" fmla="*/ 172 h 191"/>
                <a:gd name="T74" fmla="*/ 101 w 215"/>
                <a:gd name="T75" fmla="*/ 167 h 191"/>
                <a:gd name="T76" fmla="*/ 108 w 215"/>
                <a:gd name="T77" fmla="*/ 168 h 191"/>
                <a:gd name="T78" fmla="*/ 120 w 215"/>
                <a:gd name="T79" fmla="*/ 169 h 191"/>
                <a:gd name="T80" fmla="*/ 131 w 215"/>
                <a:gd name="T81" fmla="*/ 158 h 191"/>
                <a:gd name="T82" fmla="*/ 134 w 215"/>
                <a:gd name="T83" fmla="*/ 153 h 191"/>
                <a:gd name="T84" fmla="*/ 134 w 215"/>
                <a:gd name="T85" fmla="*/ 158 h 191"/>
                <a:gd name="T86" fmla="*/ 133 w 215"/>
                <a:gd name="T87" fmla="*/ 167 h 191"/>
                <a:gd name="T88" fmla="*/ 144 w 215"/>
                <a:gd name="T89" fmla="*/ 169 h 191"/>
                <a:gd name="T90" fmla="*/ 145 w 215"/>
                <a:gd name="T91" fmla="*/ 174 h 191"/>
                <a:gd name="T92" fmla="*/ 157 w 215"/>
                <a:gd name="T93" fmla="*/ 184 h 191"/>
                <a:gd name="T94" fmla="*/ 167 w 215"/>
                <a:gd name="T95" fmla="*/ 188 h 191"/>
                <a:gd name="T96" fmla="*/ 184 w 215"/>
                <a:gd name="T97" fmla="*/ 189 h 191"/>
                <a:gd name="T98" fmla="*/ 195 w 215"/>
                <a:gd name="T99" fmla="*/ 179 h 191"/>
                <a:gd name="T100" fmla="*/ 195 w 215"/>
                <a:gd name="T101" fmla="*/ 173 h 191"/>
                <a:gd name="T102" fmla="*/ 195 w 215"/>
                <a:gd name="T103" fmla="*/ 165 h 191"/>
                <a:gd name="T104" fmla="*/ 191 w 215"/>
                <a:gd name="T105" fmla="*/ 156 h 191"/>
                <a:gd name="T106" fmla="*/ 192 w 215"/>
                <a:gd name="T107" fmla="*/ 155 h 191"/>
                <a:gd name="T108" fmla="*/ 198 w 215"/>
                <a:gd name="T109" fmla="*/ 158 h 191"/>
                <a:gd name="T110" fmla="*/ 202 w 215"/>
                <a:gd name="T111" fmla="*/ 157 h 191"/>
                <a:gd name="T112" fmla="*/ 207 w 215"/>
                <a:gd name="T113" fmla="*/ 161 h 191"/>
                <a:gd name="T114" fmla="*/ 214 w 215"/>
                <a:gd name="T115" fmla="*/ 15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5" h="191">
                  <a:moveTo>
                    <a:pt x="212" y="142"/>
                  </a:moveTo>
                  <a:cubicBezTo>
                    <a:pt x="211" y="141"/>
                    <a:pt x="210" y="140"/>
                    <a:pt x="209" y="139"/>
                  </a:cubicBezTo>
                  <a:cubicBezTo>
                    <a:pt x="209" y="139"/>
                    <a:pt x="208" y="138"/>
                    <a:pt x="207" y="138"/>
                  </a:cubicBezTo>
                  <a:cubicBezTo>
                    <a:pt x="207" y="137"/>
                    <a:pt x="206" y="136"/>
                    <a:pt x="205" y="135"/>
                  </a:cubicBezTo>
                  <a:cubicBezTo>
                    <a:pt x="205" y="134"/>
                    <a:pt x="205" y="134"/>
                    <a:pt x="204" y="133"/>
                  </a:cubicBezTo>
                  <a:cubicBezTo>
                    <a:pt x="202" y="130"/>
                    <a:pt x="199" y="127"/>
                    <a:pt x="197" y="125"/>
                  </a:cubicBezTo>
                  <a:cubicBezTo>
                    <a:pt x="196" y="124"/>
                    <a:pt x="195" y="124"/>
                    <a:pt x="194" y="123"/>
                  </a:cubicBezTo>
                  <a:cubicBezTo>
                    <a:pt x="193" y="121"/>
                    <a:pt x="191" y="120"/>
                    <a:pt x="189" y="119"/>
                  </a:cubicBezTo>
                  <a:cubicBezTo>
                    <a:pt x="187" y="118"/>
                    <a:pt x="185" y="117"/>
                    <a:pt x="184" y="115"/>
                  </a:cubicBezTo>
                  <a:cubicBezTo>
                    <a:pt x="183" y="114"/>
                    <a:pt x="182" y="112"/>
                    <a:pt x="181" y="110"/>
                  </a:cubicBezTo>
                  <a:cubicBezTo>
                    <a:pt x="181" y="109"/>
                    <a:pt x="181" y="109"/>
                    <a:pt x="181" y="108"/>
                  </a:cubicBezTo>
                  <a:cubicBezTo>
                    <a:pt x="180" y="107"/>
                    <a:pt x="179" y="105"/>
                    <a:pt x="178" y="104"/>
                  </a:cubicBezTo>
                  <a:cubicBezTo>
                    <a:pt x="178" y="103"/>
                    <a:pt x="177" y="102"/>
                    <a:pt x="177" y="101"/>
                  </a:cubicBezTo>
                  <a:cubicBezTo>
                    <a:pt x="175" y="98"/>
                    <a:pt x="177" y="95"/>
                    <a:pt x="179" y="90"/>
                  </a:cubicBezTo>
                  <a:cubicBezTo>
                    <a:pt x="182" y="86"/>
                    <a:pt x="184" y="80"/>
                    <a:pt x="183" y="75"/>
                  </a:cubicBezTo>
                  <a:cubicBezTo>
                    <a:pt x="183" y="73"/>
                    <a:pt x="182" y="71"/>
                    <a:pt x="181" y="69"/>
                  </a:cubicBezTo>
                  <a:cubicBezTo>
                    <a:pt x="180" y="66"/>
                    <a:pt x="179" y="64"/>
                    <a:pt x="179" y="61"/>
                  </a:cubicBezTo>
                  <a:cubicBezTo>
                    <a:pt x="179" y="60"/>
                    <a:pt x="179" y="59"/>
                    <a:pt x="180" y="57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54"/>
                    <a:pt x="182" y="52"/>
                    <a:pt x="182" y="50"/>
                  </a:cubicBezTo>
                  <a:cubicBezTo>
                    <a:pt x="182" y="49"/>
                    <a:pt x="182" y="49"/>
                    <a:pt x="182" y="49"/>
                  </a:cubicBezTo>
                  <a:cubicBezTo>
                    <a:pt x="183" y="47"/>
                    <a:pt x="183" y="46"/>
                    <a:pt x="184" y="44"/>
                  </a:cubicBezTo>
                  <a:cubicBezTo>
                    <a:pt x="185" y="42"/>
                    <a:pt x="185" y="39"/>
                    <a:pt x="185" y="35"/>
                  </a:cubicBezTo>
                  <a:cubicBezTo>
                    <a:pt x="185" y="35"/>
                    <a:pt x="185" y="35"/>
                    <a:pt x="185" y="35"/>
                  </a:cubicBezTo>
                  <a:cubicBezTo>
                    <a:pt x="185" y="32"/>
                    <a:pt x="185" y="29"/>
                    <a:pt x="184" y="25"/>
                  </a:cubicBezTo>
                  <a:cubicBezTo>
                    <a:pt x="183" y="23"/>
                    <a:pt x="182" y="22"/>
                    <a:pt x="181" y="21"/>
                  </a:cubicBezTo>
                  <a:cubicBezTo>
                    <a:pt x="180" y="20"/>
                    <a:pt x="180" y="19"/>
                    <a:pt x="179" y="19"/>
                  </a:cubicBezTo>
                  <a:cubicBezTo>
                    <a:pt x="179" y="18"/>
                    <a:pt x="178" y="17"/>
                    <a:pt x="177" y="16"/>
                  </a:cubicBezTo>
                  <a:cubicBezTo>
                    <a:pt x="175" y="12"/>
                    <a:pt x="173" y="7"/>
                    <a:pt x="168" y="5"/>
                  </a:cubicBezTo>
                  <a:cubicBezTo>
                    <a:pt x="167" y="4"/>
                    <a:pt x="166" y="4"/>
                    <a:pt x="165" y="3"/>
                  </a:cubicBezTo>
                  <a:cubicBezTo>
                    <a:pt x="163" y="2"/>
                    <a:pt x="160" y="0"/>
                    <a:pt x="157" y="0"/>
                  </a:cubicBezTo>
                  <a:cubicBezTo>
                    <a:pt x="151" y="0"/>
                    <a:pt x="149" y="6"/>
                    <a:pt x="149" y="9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8" y="12"/>
                    <a:pt x="148" y="14"/>
                    <a:pt x="148" y="15"/>
                  </a:cubicBezTo>
                  <a:cubicBezTo>
                    <a:pt x="147" y="17"/>
                    <a:pt x="147" y="20"/>
                    <a:pt x="146" y="22"/>
                  </a:cubicBezTo>
                  <a:cubicBezTo>
                    <a:pt x="146" y="24"/>
                    <a:pt x="146" y="27"/>
                    <a:pt x="146" y="30"/>
                  </a:cubicBezTo>
                  <a:cubicBezTo>
                    <a:pt x="146" y="31"/>
                    <a:pt x="146" y="33"/>
                    <a:pt x="146" y="34"/>
                  </a:cubicBezTo>
                  <a:cubicBezTo>
                    <a:pt x="146" y="36"/>
                    <a:pt x="145" y="37"/>
                    <a:pt x="145" y="38"/>
                  </a:cubicBezTo>
                  <a:cubicBezTo>
                    <a:pt x="145" y="40"/>
                    <a:pt x="145" y="43"/>
                    <a:pt x="145" y="46"/>
                  </a:cubicBezTo>
                  <a:cubicBezTo>
                    <a:pt x="145" y="47"/>
                    <a:pt x="146" y="49"/>
                    <a:pt x="146" y="50"/>
                  </a:cubicBezTo>
                  <a:cubicBezTo>
                    <a:pt x="146" y="52"/>
                    <a:pt x="147" y="54"/>
                    <a:pt x="147" y="55"/>
                  </a:cubicBezTo>
                  <a:cubicBezTo>
                    <a:pt x="146" y="58"/>
                    <a:pt x="144" y="62"/>
                    <a:pt x="143" y="62"/>
                  </a:cubicBezTo>
                  <a:cubicBezTo>
                    <a:pt x="143" y="62"/>
                    <a:pt x="142" y="62"/>
                    <a:pt x="141" y="59"/>
                  </a:cubicBezTo>
                  <a:cubicBezTo>
                    <a:pt x="140" y="54"/>
                    <a:pt x="140" y="49"/>
                    <a:pt x="141" y="44"/>
                  </a:cubicBezTo>
                  <a:cubicBezTo>
                    <a:pt x="142" y="41"/>
                    <a:pt x="142" y="39"/>
                    <a:pt x="142" y="37"/>
                  </a:cubicBezTo>
                  <a:cubicBezTo>
                    <a:pt x="143" y="29"/>
                    <a:pt x="140" y="22"/>
                    <a:pt x="138" y="16"/>
                  </a:cubicBezTo>
                  <a:cubicBezTo>
                    <a:pt x="136" y="14"/>
                    <a:pt x="135" y="13"/>
                    <a:pt x="134" y="12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8"/>
                    <a:pt x="1" y="93"/>
                    <a:pt x="2" y="98"/>
                  </a:cubicBezTo>
                  <a:cubicBezTo>
                    <a:pt x="2" y="98"/>
                    <a:pt x="2" y="99"/>
                    <a:pt x="2" y="100"/>
                  </a:cubicBezTo>
                  <a:cubicBezTo>
                    <a:pt x="3" y="101"/>
                    <a:pt x="3" y="102"/>
                    <a:pt x="3" y="104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5" y="116"/>
                    <a:pt x="11" y="118"/>
                    <a:pt x="15" y="121"/>
                  </a:cubicBezTo>
                  <a:cubicBezTo>
                    <a:pt x="18" y="122"/>
                    <a:pt x="20" y="123"/>
                    <a:pt x="21" y="124"/>
                  </a:cubicBezTo>
                  <a:cubicBezTo>
                    <a:pt x="24" y="126"/>
                    <a:pt x="26" y="127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8"/>
                    <a:pt x="32" y="127"/>
                    <a:pt x="32" y="127"/>
                  </a:cubicBezTo>
                  <a:cubicBezTo>
                    <a:pt x="33" y="127"/>
                    <a:pt x="33" y="127"/>
                    <a:pt x="34" y="127"/>
                  </a:cubicBezTo>
                  <a:cubicBezTo>
                    <a:pt x="35" y="127"/>
                    <a:pt x="35" y="128"/>
                    <a:pt x="35" y="128"/>
                  </a:cubicBezTo>
                  <a:cubicBezTo>
                    <a:pt x="36" y="130"/>
                    <a:pt x="37" y="134"/>
                    <a:pt x="35" y="137"/>
                  </a:cubicBezTo>
                  <a:cubicBezTo>
                    <a:pt x="35" y="138"/>
                    <a:pt x="34" y="139"/>
                    <a:pt x="34" y="140"/>
                  </a:cubicBezTo>
                  <a:cubicBezTo>
                    <a:pt x="33" y="141"/>
                    <a:pt x="31" y="143"/>
                    <a:pt x="31" y="146"/>
                  </a:cubicBezTo>
                  <a:cubicBezTo>
                    <a:pt x="29" y="152"/>
                    <a:pt x="32" y="159"/>
                    <a:pt x="36" y="163"/>
                  </a:cubicBezTo>
                  <a:cubicBezTo>
                    <a:pt x="39" y="165"/>
                    <a:pt x="43" y="165"/>
                    <a:pt x="46" y="165"/>
                  </a:cubicBezTo>
                  <a:cubicBezTo>
                    <a:pt x="46" y="165"/>
                    <a:pt x="49" y="165"/>
                    <a:pt x="49" y="165"/>
                  </a:cubicBezTo>
                  <a:cubicBezTo>
                    <a:pt x="51" y="165"/>
                    <a:pt x="52" y="166"/>
                    <a:pt x="54" y="166"/>
                  </a:cubicBezTo>
                  <a:cubicBezTo>
                    <a:pt x="55" y="166"/>
                    <a:pt x="57" y="167"/>
                    <a:pt x="59" y="167"/>
                  </a:cubicBezTo>
                  <a:cubicBezTo>
                    <a:pt x="63" y="167"/>
                    <a:pt x="68" y="168"/>
                    <a:pt x="72" y="169"/>
                  </a:cubicBezTo>
                  <a:cubicBezTo>
                    <a:pt x="73" y="169"/>
                    <a:pt x="74" y="170"/>
                    <a:pt x="74" y="170"/>
                  </a:cubicBezTo>
                  <a:cubicBezTo>
                    <a:pt x="76" y="171"/>
                    <a:pt x="78" y="172"/>
                    <a:pt x="81" y="172"/>
                  </a:cubicBezTo>
                  <a:cubicBezTo>
                    <a:pt x="81" y="172"/>
                    <a:pt x="82" y="172"/>
                    <a:pt x="82" y="172"/>
                  </a:cubicBezTo>
                  <a:cubicBezTo>
                    <a:pt x="86" y="172"/>
                    <a:pt x="90" y="171"/>
                    <a:pt x="93" y="170"/>
                  </a:cubicBezTo>
                  <a:cubicBezTo>
                    <a:pt x="96" y="169"/>
                    <a:pt x="98" y="168"/>
                    <a:pt x="101" y="167"/>
                  </a:cubicBezTo>
                  <a:cubicBezTo>
                    <a:pt x="101" y="167"/>
                    <a:pt x="102" y="167"/>
                    <a:pt x="102" y="167"/>
                  </a:cubicBezTo>
                  <a:cubicBezTo>
                    <a:pt x="104" y="167"/>
                    <a:pt x="106" y="168"/>
                    <a:pt x="108" y="168"/>
                  </a:cubicBezTo>
                  <a:cubicBezTo>
                    <a:pt x="110" y="169"/>
                    <a:pt x="113" y="169"/>
                    <a:pt x="115" y="169"/>
                  </a:cubicBezTo>
                  <a:cubicBezTo>
                    <a:pt x="117" y="169"/>
                    <a:pt x="118" y="169"/>
                    <a:pt x="120" y="169"/>
                  </a:cubicBezTo>
                  <a:cubicBezTo>
                    <a:pt x="123" y="168"/>
                    <a:pt x="126" y="165"/>
                    <a:pt x="129" y="161"/>
                  </a:cubicBezTo>
                  <a:cubicBezTo>
                    <a:pt x="130" y="160"/>
                    <a:pt x="131" y="159"/>
                    <a:pt x="131" y="158"/>
                  </a:cubicBezTo>
                  <a:cubicBezTo>
                    <a:pt x="132" y="156"/>
                    <a:pt x="133" y="154"/>
                    <a:pt x="134" y="154"/>
                  </a:cubicBezTo>
                  <a:cubicBezTo>
                    <a:pt x="134" y="153"/>
                    <a:pt x="134" y="153"/>
                    <a:pt x="134" y="153"/>
                  </a:cubicBezTo>
                  <a:cubicBezTo>
                    <a:pt x="134" y="153"/>
                    <a:pt x="135" y="154"/>
                    <a:pt x="135" y="154"/>
                  </a:cubicBezTo>
                  <a:cubicBezTo>
                    <a:pt x="135" y="155"/>
                    <a:pt x="135" y="156"/>
                    <a:pt x="134" y="158"/>
                  </a:cubicBezTo>
                  <a:cubicBezTo>
                    <a:pt x="133" y="159"/>
                    <a:pt x="133" y="160"/>
                    <a:pt x="132" y="162"/>
                  </a:cubicBezTo>
                  <a:cubicBezTo>
                    <a:pt x="132" y="164"/>
                    <a:pt x="132" y="165"/>
                    <a:pt x="133" y="167"/>
                  </a:cubicBezTo>
                  <a:cubicBezTo>
                    <a:pt x="135" y="169"/>
                    <a:pt x="138" y="169"/>
                    <a:pt x="140" y="169"/>
                  </a:cubicBezTo>
                  <a:cubicBezTo>
                    <a:pt x="141" y="169"/>
                    <a:pt x="143" y="169"/>
                    <a:pt x="144" y="169"/>
                  </a:cubicBezTo>
                  <a:cubicBezTo>
                    <a:pt x="144" y="170"/>
                    <a:pt x="145" y="171"/>
                    <a:pt x="145" y="173"/>
                  </a:cubicBezTo>
                  <a:cubicBezTo>
                    <a:pt x="145" y="173"/>
                    <a:pt x="145" y="174"/>
                    <a:pt x="145" y="174"/>
                  </a:cubicBezTo>
                  <a:cubicBezTo>
                    <a:pt x="146" y="177"/>
                    <a:pt x="146" y="180"/>
                    <a:pt x="148" y="182"/>
                  </a:cubicBezTo>
                  <a:cubicBezTo>
                    <a:pt x="151" y="184"/>
                    <a:pt x="154" y="184"/>
                    <a:pt x="157" y="184"/>
                  </a:cubicBezTo>
                  <a:cubicBezTo>
                    <a:pt x="157" y="184"/>
                    <a:pt x="158" y="184"/>
                    <a:pt x="159" y="184"/>
                  </a:cubicBezTo>
                  <a:cubicBezTo>
                    <a:pt x="162" y="185"/>
                    <a:pt x="164" y="186"/>
                    <a:pt x="167" y="188"/>
                  </a:cubicBezTo>
                  <a:cubicBezTo>
                    <a:pt x="171" y="190"/>
                    <a:pt x="174" y="191"/>
                    <a:pt x="177" y="191"/>
                  </a:cubicBezTo>
                  <a:cubicBezTo>
                    <a:pt x="179" y="191"/>
                    <a:pt x="182" y="191"/>
                    <a:pt x="184" y="189"/>
                  </a:cubicBezTo>
                  <a:cubicBezTo>
                    <a:pt x="185" y="189"/>
                    <a:pt x="185" y="189"/>
                    <a:pt x="185" y="189"/>
                  </a:cubicBezTo>
                  <a:cubicBezTo>
                    <a:pt x="189" y="187"/>
                    <a:pt x="194" y="185"/>
                    <a:pt x="195" y="179"/>
                  </a:cubicBezTo>
                  <a:cubicBezTo>
                    <a:pt x="195" y="178"/>
                    <a:pt x="195" y="177"/>
                    <a:pt x="195" y="176"/>
                  </a:cubicBezTo>
                  <a:cubicBezTo>
                    <a:pt x="195" y="175"/>
                    <a:pt x="195" y="174"/>
                    <a:pt x="195" y="173"/>
                  </a:cubicBezTo>
                  <a:cubicBezTo>
                    <a:pt x="195" y="173"/>
                    <a:pt x="195" y="172"/>
                    <a:pt x="195" y="172"/>
                  </a:cubicBezTo>
                  <a:cubicBezTo>
                    <a:pt x="196" y="170"/>
                    <a:pt x="196" y="167"/>
                    <a:pt x="195" y="165"/>
                  </a:cubicBezTo>
                  <a:cubicBezTo>
                    <a:pt x="194" y="163"/>
                    <a:pt x="192" y="162"/>
                    <a:pt x="189" y="161"/>
                  </a:cubicBezTo>
                  <a:cubicBezTo>
                    <a:pt x="190" y="160"/>
                    <a:pt x="191" y="158"/>
                    <a:pt x="191" y="156"/>
                  </a:cubicBezTo>
                  <a:cubicBezTo>
                    <a:pt x="191" y="156"/>
                    <a:pt x="191" y="155"/>
                    <a:pt x="191" y="154"/>
                  </a:cubicBezTo>
                  <a:cubicBezTo>
                    <a:pt x="192" y="154"/>
                    <a:pt x="192" y="155"/>
                    <a:pt x="192" y="155"/>
                  </a:cubicBezTo>
                  <a:cubicBezTo>
                    <a:pt x="193" y="156"/>
                    <a:pt x="194" y="157"/>
                    <a:pt x="196" y="158"/>
                  </a:cubicBezTo>
                  <a:cubicBezTo>
                    <a:pt x="197" y="158"/>
                    <a:pt x="197" y="158"/>
                    <a:pt x="198" y="158"/>
                  </a:cubicBezTo>
                  <a:cubicBezTo>
                    <a:pt x="200" y="158"/>
                    <a:pt x="201" y="158"/>
                    <a:pt x="201" y="157"/>
                  </a:cubicBezTo>
                  <a:cubicBezTo>
                    <a:pt x="201" y="157"/>
                    <a:pt x="202" y="157"/>
                    <a:pt x="202" y="157"/>
                  </a:cubicBezTo>
                  <a:cubicBezTo>
                    <a:pt x="202" y="157"/>
                    <a:pt x="202" y="158"/>
                    <a:pt x="202" y="158"/>
                  </a:cubicBezTo>
                  <a:cubicBezTo>
                    <a:pt x="203" y="159"/>
                    <a:pt x="204" y="161"/>
                    <a:pt x="207" y="161"/>
                  </a:cubicBezTo>
                  <a:cubicBezTo>
                    <a:pt x="207" y="161"/>
                    <a:pt x="208" y="161"/>
                    <a:pt x="208" y="161"/>
                  </a:cubicBezTo>
                  <a:cubicBezTo>
                    <a:pt x="211" y="160"/>
                    <a:pt x="213" y="158"/>
                    <a:pt x="214" y="154"/>
                  </a:cubicBezTo>
                  <a:cubicBezTo>
                    <a:pt x="215" y="150"/>
                    <a:pt x="215" y="145"/>
                    <a:pt x="212" y="14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4D8255B1-7080-094A-B56D-02FCBAA06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5388" y="3977047"/>
              <a:ext cx="180554" cy="188524"/>
            </a:xfrm>
            <a:custGeom>
              <a:avLst/>
              <a:gdLst>
                <a:gd name="T0" fmla="*/ 18 w 33"/>
                <a:gd name="T1" fmla="*/ 1 h 38"/>
                <a:gd name="T2" fmla="*/ 11 w 33"/>
                <a:gd name="T3" fmla="*/ 0 h 38"/>
                <a:gd name="T4" fmla="*/ 5 w 33"/>
                <a:gd name="T5" fmla="*/ 1 h 38"/>
                <a:gd name="T6" fmla="*/ 1 w 33"/>
                <a:gd name="T7" fmla="*/ 12 h 38"/>
                <a:gd name="T8" fmla="*/ 3 w 33"/>
                <a:gd name="T9" fmla="*/ 16 h 38"/>
                <a:gd name="T10" fmla="*/ 4 w 33"/>
                <a:gd name="T11" fmla="*/ 17 h 38"/>
                <a:gd name="T12" fmla="*/ 5 w 33"/>
                <a:gd name="T13" fmla="*/ 18 h 38"/>
                <a:gd name="T14" fmla="*/ 9 w 33"/>
                <a:gd name="T15" fmla="*/ 26 h 38"/>
                <a:gd name="T16" fmla="*/ 18 w 33"/>
                <a:gd name="T17" fmla="*/ 38 h 38"/>
                <a:gd name="T18" fmla="*/ 24 w 33"/>
                <a:gd name="T19" fmla="*/ 35 h 38"/>
                <a:gd name="T20" fmla="*/ 32 w 33"/>
                <a:gd name="T21" fmla="*/ 15 h 38"/>
                <a:gd name="T22" fmla="*/ 18 w 33"/>
                <a:gd name="T2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8">
                  <a:moveTo>
                    <a:pt x="18" y="1"/>
                  </a:move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2" y="3"/>
                    <a:pt x="0" y="7"/>
                    <a:pt x="1" y="12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21"/>
                    <a:pt x="8" y="23"/>
                    <a:pt x="9" y="26"/>
                  </a:cubicBezTo>
                  <a:cubicBezTo>
                    <a:pt x="10" y="30"/>
                    <a:pt x="12" y="38"/>
                    <a:pt x="18" y="38"/>
                  </a:cubicBezTo>
                  <a:cubicBezTo>
                    <a:pt x="20" y="38"/>
                    <a:pt x="22" y="37"/>
                    <a:pt x="24" y="35"/>
                  </a:cubicBezTo>
                  <a:cubicBezTo>
                    <a:pt x="27" y="31"/>
                    <a:pt x="33" y="22"/>
                    <a:pt x="32" y="15"/>
                  </a:cubicBezTo>
                  <a:cubicBezTo>
                    <a:pt x="31" y="8"/>
                    <a:pt x="24" y="3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91C73D7-63FA-EF47-8A2A-3CBD21B23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5888" y="3967714"/>
              <a:ext cx="43087" cy="59730"/>
            </a:xfrm>
            <a:custGeom>
              <a:avLst/>
              <a:gdLst>
                <a:gd name="T0" fmla="*/ 5 w 8"/>
                <a:gd name="T1" fmla="*/ 3 h 12"/>
                <a:gd name="T2" fmla="*/ 5 w 8"/>
                <a:gd name="T3" fmla="*/ 3 h 12"/>
                <a:gd name="T4" fmla="*/ 5 w 8"/>
                <a:gd name="T5" fmla="*/ 0 h 12"/>
                <a:gd name="T6" fmla="*/ 0 w 8"/>
                <a:gd name="T7" fmla="*/ 6 h 12"/>
                <a:gd name="T8" fmla="*/ 3 w 8"/>
                <a:gd name="T9" fmla="*/ 6 h 12"/>
                <a:gd name="T10" fmla="*/ 3 w 8"/>
                <a:gd name="T11" fmla="*/ 6 h 12"/>
                <a:gd name="T12" fmla="*/ 0 w 8"/>
                <a:gd name="T13" fmla="*/ 6 h 12"/>
                <a:gd name="T14" fmla="*/ 1 w 8"/>
                <a:gd name="T15" fmla="*/ 10 h 12"/>
                <a:gd name="T16" fmla="*/ 5 w 8"/>
                <a:gd name="T17" fmla="*/ 12 h 12"/>
                <a:gd name="T18" fmla="*/ 5 w 8"/>
                <a:gd name="T19" fmla="*/ 9 h 12"/>
                <a:gd name="T20" fmla="*/ 7 w 8"/>
                <a:gd name="T21" fmla="*/ 8 h 12"/>
                <a:gd name="T22" fmla="*/ 5 w 8"/>
                <a:gd name="T2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2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2" y="11"/>
                    <a:pt x="3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7" y="8"/>
                  </a:cubicBezTo>
                  <a:cubicBezTo>
                    <a:pt x="8" y="6"/>
                    <a:pt x="8" y="4"/>
                    <a:pt x="5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31A2B87E-6B12-7D47-B557-06357C06E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4940197"/>
              <a:ext cx="82070" cy="87729"/>
            </a:xfrm>
            <a:custGeom>
              <a:avLst/>
              <a:gdLst>
                <a:gd name="T0" fmla="*/ 9 w 15"/>
                <a:gd name="T1" fmla="*/ 0 h 18"/>
                <a:gd name="T2" fmla="*/ 5 w 15"/>
                <a:gd name="T3" fmla="*/ 1 h 18"/>
                <a:gd name="T4" fmla="*/ 0 w 15"/>
                <a:gd name="T5" fmla="*/ 11 h 18"/>
                <a:gd name="T6" fmla="*/ 3 w 15"/>
                <a:gd name="T7" fmla="*/ 17 h 18"/>
                <a:gd name="T8" fmla="*/ 6 w 15"/>
                <a:gd name="T9" fmla="*/ 18 h 18"/>
                <a:gd name="T10" fmla="*/ 12 w 15"/>
                <a:gd name="T11" fmla="*/ 13 h 18"/>
                <a:gd name="T12" fmla="*/ 12 w 15"/>
                <a:gd name="T13" fmla="*/ 12 h 18"/>
                <a:gd name="T14" fmla="*/ 13 w 15"/>
                <a:gd name="T15" fmla="*/ 3 h 18"/>
                <a:gd name="T16" fmla="*/ 9 w 1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9" y="0"/>
                  </a:moveTo>
                  <a:cubicBezTo>
                    <a:pt x="8" y="0"/>
                    <a:pt x="7" y="1"/>
                    <a:pt x="5" y="1"/>
                  </a:cubicBezTo>
                  <a:cubicBezTo>
                    <a:pt x="2" y="3"/>
                    <a:pt x="0" y="8"/>
                    <a:pt x="0" y="11"/>
                  </a:cubicBezTo>
                  <a:cubicBezTo>
                    <a:pt x="0" y="15"/>
                    <a:pt x="2" y="16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9" y="18"/>
                    <a:pt x="11" y="14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" y="9"/>
                    <a:pt x="15" y="6"/>
                    <a:pt x="13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7FC1863-F610-274E-8B70-7F26951DE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1598" y="4617280"/>
              <a:ext cx="98484" cy="83996"/>
            </a:xfrm>
            <a:custGeom>
              <a:avLst/>
              <a:gdLst>
                <a:gd name="T0" fmla="*/ 10 w 18"/>
                <a:gd name="T1" fmla="*/ 1 h 17"/>
                <a:gd name="T2" fmla="*/ 7 w 18"/>
                <a:gd name="T3" fmla="*/ 0 h 17"/>
                <a:gd name="T4" fmla="*/ 3 w 18"/>
                <a:gd name="T5" fmla="*/ 2 h 17"/>
                <a:gd name="T6" fmla="*/ 5 w 18"/>
                <a:gd name="T7" fmla="*/ 12 h 17"/>
                <a:gd name="T8" fmla="*/ 5 w 18"/>
                <a:gd name="T9" fmla="*/ 13 h 17"/>
                <a:gd name="T10" fmla="*/ 11 w 18"/>
                <a:gd name="T11" fmla="*/ 17 h 17"/>
                <a:gd name="T12" fmla="*/ 11 w 18"/>
                <a:gd name="T13" fmla="*/ 17 h 17"/>
                <a:gd name="T14" fmla="*/ 16 w 18"/>
                <a:gd name="T15" fmla="*/ 13 h 17"/>
                <a:gd name="T16" fmla="*/ 10 w 1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0" y="6"/>
                    <a:pt x="3" y="10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4"/>
                    <a:pt x="8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5" y="16"/>
                    <a:pt x="16" y="13"/>
                  </a:cubicBezTo>
                  <a:cubicBezTo>
                    <a:pt x="18" y="8"/>
                    <a:pt x="15" y="2"/>
                    <a:pt x="10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88749EC-9BAD-6C48-901E-F07496B0D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9973" y="4958863"/>
              <a:ext cx="75915" cy="74663"/>
            </a:xfrm>
            <a:custGeom>
              <a:avLst/>
              <a:gdLst>
                <a:gd name="T0" fmla="*/ 6 w 14"/>
                <a:gd name="T1" fmla="*/ 0 h 15"/>
                <a:gd name="T2" fmla="*/ 0 w 14"/>
                <a:gd name="T3" fmla="*/ 5 h 15"/>
                <a:gd name="T4" fmla="*/ 3 w 14"/>
                <a:gd name="T5" fmla="*/ 11 h 15"/>
                <a:gd name="T6" fmla="*/ 3 w 14"/>
                <a:gd name="T7" fmla="*/ 11 h 15"/>
                <a:gd name="T8" fmla="*/ 8 w 14"/>
                <a:gd name="T9" fmla="*/ 15 h 15"/>
                <a:gd name="T10" fmla="*/ 8 w 14"/>
                <a:gd name="T11" fmla="*/ 15 h 15"/>
                <a:gd name="T12" fmla="*/ 13 w 14"/>
                <a:gd name="T13" fmla="*/ 13 h 15"/>
                <a:gd name="T14" fmla="*/ 13 w 14"/>
                <a:gd name="T15" fmla="*/ 5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0" y="9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15"/>
                    <a:pt x="11" y="14"/>
                    <a:pt x="13" y="13"/>
                  </a:cubicBezTo>
                  <a:cubicBezTo>
                    <a:pt x="14" y="10"/>
                    <a:pt x="14" y="7"/>
                    <a:pt x="13" y="5"/>
                  </a:cubicBezTo>
                  <a:cubicBezTo>
                    <a:pt x="12" y="2"/>
                    <a:pt x="9" y="0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CF91A07-F403-5E45-A07F-5C0B8A6B1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1303" y="4973795"/>
              <a:ext cx="77966" cy="65330"/>
            </a:xfrm>
            <a:custGeom>
              <a:avLst/>
              <a:gdLst>
                <a:gd name="T0" fmla="*/ 8 w 14"/>
                <a:gd name="T1" fmla="*/ 0 h 13"/>
                <a:gd name="T2" fmla="*/ 1 w 14"/>
                <a:gd name="T3" fmla="*/ 4 h 13"/>
                <a:gd name="T4" fmla="*/ 0 w 14"/>
                <a:gd name="T5" fmla="*/ 9 h 13"/>
                <a:gd name="T6" fmla="*/ 3 w 14"/>
                <a:gd name="T7" fmla="*/ 13 h 13"/>
                <a:gd name="T8" fmla="*/ 6 w 14"/>
                <a:gd name="T9" fmla="*/ 13 h 13"/>
                <a:gd name="T10" fmla="*/ 13 w 14"/>
                <a:gd name="T11" fmla="*/ 10 h 13"/>
                <a:gd name="T12" fmla="*/ 13 w 14"/>
                <a:gd name="T13" fmla="*/ 3 h 13"/>
                <a:gd name="T14" fmla="*/ 8 w 14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cubicBezTo>
                    <a:pt x="5" y="0"/>
                    <a:pt x="2" y="1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ubicBezTo>
                    <a:pt x="1" y="10"/>
                    <a:pt x="1" y="12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3"/>
                    <a:pt x="11" y="12"/>
                    <a:pt x="13" y="10"/>
                  </a:cubicBezTo>
                  <a:cubicBezTo>
                    <a:pt x="14" y="8"/>
                    <a:pt x="14" y="5"/>
                    <a:pt x="13" y="3"/>
                  </a:cubicBezTo>
                  <a:cubicBezTo>
                    <a:pt x="13" y="1"/>
                    <a:pt x="10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E54BBA8E-71BB-C547-9672-3D079D443B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6114" y="4001312"/>
              <a:ext cx="4704661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21DB264-0D5D-9C43-AF96-D691E49B3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7327" y="3713860"/>
              <a:ext cx="92329" cy="69063"/>
            </a:xfrm>
            <a:custGeom>
              <a:avLst/>
              <a:gdLst>
                <a:gd name="T0" fmla="*/ 16 w 17"/>
                <a:gd name="T1" fmla="*/ 2 h 14"/>
                <a:gd name="T2" fmla="*/ 12 w 17"/>
                <a:gd name="T3" fmla="*/ 0 h 14"/>
                <a:gd name="T4" fmla="*/ 10 w 17"/>
                <a:gd name="T5" fmla="*/ 0 h 14"/>
                <a:gd name="T6" fmla="*/ 7 w 17"/>
                <a:gd name="T7" fmla="*/ 2 h 14"/>
                <a:gd name="T8" fmla="*/ 6 w 17"/>
                <a:gd name="T9" fmla="*/ 3 h 14"/>
                <a:gd name="T10" fmla="*/ 1 w 17"/>
                <a:gd name="T11" fmla="*/ 7 h 14"/>
                <a:gd name="T12" fmla="*/ 1 w 17"/>
                <a:gd name="T13" fmla="*/ 11 h 14"/>
                <a:gd name="T14" fmla="*/ 5 w 17"/>
                <a:gd name="T15" fmla="*/ 14 h 14"/>
                <a:gd name="T16" fmla="*/ 10 w 17"/>
                <a:gd name="T17" fmla="*/ 11 h 14"/>
                <a:gd name="T18" fmla="*/ 10 w 17"/>
                <a:gd name="T19" fmla="*/ 11 h 14"/>
                <a:gd name="T20" fmla="*/ 12 w 17"/>
                <a:gd name="T21" fmla="*/ 11 h 14"/>
                <a:gd name="T22" fmla="*/ 16 w 17"/>
                <a:gd name="T23" fmla="*/ 7 h 14"/>
                <a:gd name="T24" fmla="*/ 16 w 17"/>
                <a:gd name="T2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4">
                  <a:moveTo>
                    <a:pt x="16" y="2"/>
                  </a:move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0"/>
                    <a:pt x="8" y="1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9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3" y="10"/>
                    <a:pt x="15" y="9"/>
                    <a:pt x="16" y="7"/>
                  </a:cubicBezTo>
                  <a:cubicBezTo>
                    <a:pt x="17" y="6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AD74DB6-6A0A-A848-8ECF-44D58C285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9962" y="6269195"/>
              <a:ext cx="108743" cy="102661"/>
            </a:xfrm>
            <a:custGeom>
              <a:avLst/>
              <a:gdLst>
                <a:gd name="T0" fmla="*/ 19 w 20"/>
                <a:gd name="T1" fmla="*/ 8 h 21"/>
                <a:gd name="T2" fmla="*/ 14 w 20"/>
                <a:gd name="T3" fmla="*/ 3 h 21"/>
                <a:gd name="T4" fmla="*/ 10 w 20"/>
                <a:gd name="T5" fmla="*/ 0 h 21"/>
                <a:gd name="T6" fmla="*/ 7 w 20"/>
                <a:gd name="T7" fmla="*/ 0 h 21"/>
                <a:gd name="T8" fmla="*/ 2 w 20"/>
                <a:gd name="T9" fmla="*/ 3 h 21"/>
                <a:gd name="T10" fmla="*/ 3 w 20"/>
                <a:gd name="T11" fmla="*/ 7 h 21"/>
                <a:gd name="T12" fmla="*/ 0 w 20"/>
                <a:gd name="T13" fmla="*/ 8 h 21"/>
                <a:gd name="T14" fmla="*/ 0 w 20"/>
                <a:gd name="T15" fmla="*/ 11 h 21"/>
                <a:gd name="T16" fmla="*/ 1 w 20"/>
                <a:gd name="T17" fmla="*/ 13 h 21"/>
                <a:gd name="T18" fmla="*/ 3 w 20"/>
                <a:gd name="T19" fmla="*/ 19 h 21"/>
                <a:gd name="T20" fmla="*/ 7 w 20"/>
                <a:gd name="T21" fmla="*/ 21 h 21"/>
                <a:gd name="T22" fmla="*/ 12 w 20"/>
                <a:gd name="T23" fmla="*/ 18 h 21"/>
                <a:gd name="T24" fmla="*/ 13 w 20"/>
                <a:gd name="T25" fmla="*/ 17 h 21"/>
                <a:gd name="T26" fmla="*/ 14 w 20"/>
                <a:gd name="T27" fmla="*/ 16 h 21"/>
                <a:gd name="T28" fmla="*/ 16 w 20"/>
                <a:gd name="T29" fmla="*/ 15 h 21"/>
                <a:gd name="T30" fmla="*/ 19 w 20"/>
                <a:gd name="T31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21">
                  <a:moveTo>
                    <a:pt x="19" y="8"/>
                  </a:moveTo>
                  <a:cubicBezTo>
                    <a:pt x="18" y="5"/>
                    <a:pt x="16" y="3"/>
                    <a:pt x="14" y="3"/>
                  </a:cubicBezTo>
                  <a:cubicBezTo>
                    <a:pt x="13" y="2"/>
                    <a:pt x="12" y="1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2" y="5"/>
                    <a:pt x="2" y="6"/>
                    <a:pt x="3" y="7"/>
                  </a:cubicBezTo>
                  <a:cubicBezTo>
                    <a:pt x="3" y="7"/>
                    <a:pt x="0" y="8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1" y="15"/>
                    <a:pt x="1" y="17"/>
                    <a:pt x="3" y="19"/>
                  </a:cubicBezTo>
                  <a:cubicBezTo>
                    <a:pt x="4" y="20"/>
                    <a:pt x="6" y="21"/>
                    <a:pt x="7" y="21"/>
                  </a:cubicBezTo>
                  <a:cubicBezTo>
                    <a:pt x="10" y="21"/>
                    <a:pt x="11" y="19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6" y="15"/>
                  </a:cubicBezTo>
                  <a:cubicBezTo>
                    <a:pt x="19" y="14"/>
                    <a:pt x="20" y="11"/>
                    <a:pt x="19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4CE6276-0025-9949-86B1-2FE578025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19277" y="6168400"/>
              <a:ext cx="1743987" cy="1597784"/>
            </a:xfrm>
            <a:custGeom>
              <a:avLst/>
              <a:gdLst>
                <a:gd name="T0" fmla="*/ 307 w 320"/>
                <a:gd name="T1" fmla="*/ 198 h 322"/>
                <a:gd name="T2" fmla="*/ 303 w 320"/>
                <a:gd name="T3" fmla="*/ 188 h 322"/>
                <a:gd name="T4" fmla="*/ 296 w 320"/>
                <a:gd name="T5" fmla="*/ 170 h 322"/>
                <a:gd name="T6" fmla="*/ 274 w 320"/>
                <a:gd name="T7" fmla="*/ 161 h 322"/>
                <a:gd name="T8" fmla="*/ 258 w 320"/>
                <a:gd name="T9" fmla="*/ 166 h 322"/>
                <a:gd name="T10" fmla="*/ 247 w 320"/>
                <a:gd name="T11" fmla="*/ 156 h 322"/>
                <a:gd name="T12" fmla="*/ 229 w 320"/>
                <a:gd name="T13" fmla="*/ 166 h 322"/>
                <a:gd name="T14" fmla="*/ 221 w 320"/>
                <a:gd name="T15" fmla="*/ 175 h 322"/>
                <a:gd name="T16" fmla="*/ 218 w 320"/>
                <a:gd name="T17" fmla="*/ 175 h 322"/>
                <a:gd name="T18" fmla="*/ 227 w 320"/>
                <a:gd name="T19" fmla="*/ 162 h 322"/>
                <a:gd name="T20" fmla="*/ 240 w 320"/>
                <a:gd name="T21" fmla="*/ 144 h 322"/>
                <a:gd name="T22" fmla="*/ 225 w 320"/>
                <a:gd name="T23" fmla="*/ 140 h 322"/>
                <a:gd name="T24" fmla="*/ 208 w 320"/>
                <a:gd name="T25" fmla="*/ 147 h 322"/>
                <a:gd name="T26" fmla="*/ 195 w 320"/>
                <a:gd name="T27" fmla="*/ 140 h 322"/>
                <a:gd name="T28" fmla="*/ 174 w 320"/>
                <a:gd name="T29" fmla="*/ 143 h 322"/>
                <a:gd name="T30" fmla="*/ 165 w 320"/>
                <a:gd name="T31" fmla="*/ 148 h 322"/>
                <a:gd name="T32" fmla="*/ 155 w 320"/>
                <a:gd name="T33" fmla="*/ 132 h 322"/>
                <a:gd name="T34" fmla="*/ 142 w 320"/>
                <a:gd name="T35" fmla="*/ 132 h 322"/>
                <a:gd name="T36" fmla="*/ 132 w 320"/>
                <a:gd name="T37" fmla="*/ 132 h 322"/>
                <a:gd name="T38" fmla="*/ 112 w 320"/>
                <a:gd name="T39" fmla="*/ 119 h 322"/>
                <a:gd name="T40" fmla="*/ 117 w 320"/>
                <a:gd name="T41" fmla="*/ 107 h 322"/>
                <a:gd name="T42" fmla="*/ 110 w 320"/>
                <a:gd name="T43" fmla="*/ 93 h 322"/>
                <a:gd name="T44" fmla="*/ 104 w 320"/>
                <a:gd name="T45" fmla="*/ 92 h 322"/>
                <a:gd name="T46" fmla="*/ 95 w 320"/>
                <a:gd name="T47" fmla="*/ 76 h 322"/>
                <a:gd name="T48" fmla="*/ 73 w 320"/>
                <a:gd name="T49" fmla="*/ 68 h 322"/>
                <a:gd name="T50" fmla="*/ 62 w 320"/>
                <a:gd name="T51" fmla="*/ 60 h 322"/>
                <a:gd name="T52" fmla="*/ 38 w 320"/>
                <a:gd name="T53" fmla="*/ 36 h 322"/>
                <a:gd name="T54" fmla="*/ 13 w 320"/>
                <a:gd name="T55" fmla="*/ 14 h 322"/>
                <a:gd name="T56" fmla="*/ 3 w 320"/>
                <a:gd name="T57" fmla="*/ 11 h 322"/>
                <a:gd name="T58" fmla="*/ 11 w 320"/>
                <a:gd name="T59" fmla="*/ 42 h 322"/>
                <a:gd name="T60" fmla="*/ 21 w 320"/>
                <a:gd name="T61" fmla="*/ 50 h 322"/>
                <a:gd name="T62" fmla="*/ 38 w 320"/>
                <a:gd name="T63" fmla="*/ 58 h 322"/>
                <a:gd name="T64" fmla="*/ 65 w 320"/>
                <a:gd name="T65" fmla="*/ 114 h 322"/>
                <a:gd name="T66" fmla="*/ 83 w 320"/>
                <a:gd name="T67" fmla="*/ 156 h 322"/>
                <a:gd name="T68" fmla="*/ 104 w 320"/>
                <a:gd name="T69" fmla="*/ 181 h 322"/>
                <a:gd name="T70" fmla="*/ 94 w 320"/>
                <a:gd name="T71" fmla="*/ 207 h 322"/>
                <a:gd name="T72" fmla="*/ 43 w 320"/>
                <a:gd name="T73" fmla="*/ 210 h 322"/>
                <a:gd name="T74" fmla="*/ 34 w 320"/>
                <a:gd name="T75" fmla="*/ 223 h 322"/>
                <a:gd name="T76" fmla="*/ 24 w 320"/>
                <a:gd name="T77" fmla="*/ 242 h 322"/>
                <a:gd name="T78" fmla="*/ 38 w 320"/>
                <a:gd name="T79" fmla="*/ 272 h 322"/>
                <a:gd name="T80" fmla="*/ 59 w 320"/>
                <a:gd name="T81" fmla="*/ 290 h 322"/>
                <a:gd name="T82" fmla="*/ 72 w 320"/>
                <a:gd name="T83" fmla="*/ 292 h 322"/>
                <a:gd name="T84" fmla="*/ 81 w 320"/>
                <a:gd name="T85" fmla="*/ 311 h 322"/>
                <a:gd name="T86" fmla="*/ 107 w 320"/>
                <a:gd name="T87" fmla="*/ 312 h 322"/>
                <a:gd name="T88" fmla="*/ 135 w 320"/>
                <a:gd name="T89" fmla="*/ 322 h 322"/>
                <a:gd name="T90" fmla="*/ 129 w 320"/>
                <a:gd name="T91" fmla="*/ 263 h 322"/>
                <a:gd name="T92" fmla="*/ 154 w 320"/>
                <a:gd name="T93" fmla="*/ 297 h 322"/>
                <a:gd name="T94" fmla="*/ 302 w 320"/>
                <a:gd name="T95" fmla="*/ 249 h 322"/>
                <a:gd name="T96" fmla="*/ 201 w 320"/>
                <a:gd name="T97" fmla="*/ 212 h 322"/>
                <a:gd name="T98" fmla="*/ 214 w 320"/>
                <a:gd name="T99" fmla="*/ 189 h 322"/>
                <a:gd name="T100" fmla="*/ 201 w 320"/>
                <a:gd name="T101" fmla="*/ 21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0" h="322">
                  <a:moveTo>
                    <a:pt x="320" y="207"/>
                  </a:moveTo>
                  <a:cubicBezTo>
                    <a:pt x="319" y="206"/>
                    <a:pt x="319" y="206"/>
                    <a:pt x="319" y="206"/>
                  </a:cubicBezTo>
                  <a:cubicBezTo>
                    <a:pt x="319" y="204"/>
                    <a:pt x="319" y="202"/>
                    <a:pt x="316" y="200"/>
                  </a:cubicBezTo>
                  <a:cubicBezTo>
                    <a:pt x="314" y="198"/>
                    <a:pt x="311" y="198"/>
                    <a:pt x="310" y="198"/>
                  </a:cubicBezTo>
                  <a:cubicBezTo>
                    <a:pt x="309" y="198"/>
                    <a:pt x="308" y="198"/>
                    <a:pt x="307" y="198"/>
                  </a:cubicBezTo>
                  <a:cubicBezTo>
                    <a:pt x="306" y="198"/>
                    <a:pt x="306" y="198"/>
                    <a:pt x="305" y="198"/>
                  </a:cubicBezTo>
                  <a:cubicBezTo>
                    <a:pt x="304" y="198"/>
                    <a:pt x="304" y="198"/>
                    <a:pt x="303" y="198"/>
                  </a:cubicBezTo>
                  <a:cubicBezTo>
                    <a:pt x="303" y="197"/>
                    <a:pt x="303" y="197"/>
                    <a:pt x="302" y="195"/>
                  </a:cubicBezTo>
                  <a:cubicBezTo>
                    <a:pt x="302" y="193"/>
                    <a:pt x="302" y="192"/>
                    <a:pt x="303" y="190"/>
                  </a:cubicBezTo>
                  <a:cubicBezTo>
                    <a:pt x="303" y="189"/>
                    <a:pt x="303" y="189"/>
                    <a:pt x="303" y="188"/>
                  </a:cubicBezTo>
                  <a:cubicBezTo>
                    <a:pt x="303" y="186"/>
                    <a:pt x="303" y="183"/>
                    <a:pt x="301" y="181"/>
                  </a:cubicBezTo>
                  <a:cubicBezTo>
                    <a:pt x="300" y="180"/>
                    <a:pt x="299" y="180"/>
                    <a:pt x="298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298" y="179"/>
                    <a:pt x="298" y="179"/>
                    <a:pt x="298" y="179"/>
                  </a:cubicBezTo>
                  <a:cubicBezTo>
                    <a:pt x="299" y="177"/>
                    <a:pt x="300" y="174"/>
                    <a:pt x="296" y="170"/>
                  </a:cubicBezTo>
                  <a:cubicBezTo>
                    <a:pt x="293" y="167"/>
                    <a:pt x="290" y="166"/>
                    <a:pt x="286" y="164"/>
                  </a:cubicBezTo>
                  <a:cubicBezTo>
                    <a:pt x="284" y="164"/>
                    <a:pt x="283" y="163"/>
                    <a:pt x="281" y="163"/>
                  </a:cubicBezTo>
                  <a:cubicBezTo>
                    <a:pt x="281" y="163"/>
                    <a:pt x="281" y="163"/>
                    <a:pt x="280" y="163"/>
                  </a:cubicBezTo>
                  <a:cubicBezTo>
                    <a:pt x="279" y="163"/>
                    <a:pt x="279" y="163"/>
                    <a:pt x="278" y="162"/>
                  </a:cubicBezTo>
                  <a:cubicBezTo>
                    <a:pt x="277" y="162"/>
                    <a:pt x="275" y="162"/>
                    <a:pt x="274" y="161"/>
                  </a:cubicBezTo>
                  <a:cubicBezTo>
                    <a:pt x="273" y="161"/>
                    <a:pt x="272" y="161"/>
                    <a:pt x="272" y="161"/>
                  </a:cubicBezTo>
                  <a:cubicBezTo>
                    <a:pt x="271" y="161"/>
                    <a:pt x="269" y="161"/>
                    <a:pt x="268" y="161"/>
                  </a:cubicBezTo>
                  <a:cubicBezTo>
                    <a:pt x="268" y="161"/>
                    <a:pt x="267" y="161"/>
                    <a:pt x="267" y="161"/>
                  </a:cubicBezTo>
                  <a:cubicBezTo>
                    <a:pt x="264" y="161"/>
                    <a:pt x="261" y="163"/>
                    <a:pt x="261" y="163"/>
                  </a:cubicBezTo>
                  <a:cubicBezTo>
                    <a:pt x="260" y="164"/>
                    <a:pt x="259" y="165"/>
                    <a:pt x="258" y="166"/>
                  </a:cubicBezTo>
                  <a:cubicBezTo>
                    <a:pt x="258" y="165"/>
                    <a:pt x="257" y="164"/>
                    <a:pt x="257" y="163"/>
                  </a:cubicBezTo>
                  <a:cubicBezTo>
                    <a:pt x="256" y="161"/>
                    <a:pt x="254" y="161"/>
                    <a:pt x="253" y="160"/>
                  </a:cubicBezTo>
                  <a:cubicBezTo>
                    <a:pt x="253" y="160"/>
                    <a:pt x="252" y="160"/>
                    <a:pt x="252" y="159"/>
                  </a:cubicBezTo>
                  <a:cubicBezTo>
                    <a:pt x="252" y="159"/>
                    <a:pt x="251" y="159"/>
                    <a:pt x="251" y="158"/>
                  </a:cubicBezTo>
                  <a:cubicBezTo>
                    <a:pt x="250" y="158"/>
                    <a:pt x="249" y="157"/>
                    <a:pt x="247" y="156"/>
                  </a:cubicBezTo>
                  <a:cubicBezTo>
                    <a:pt x="246" y="156"/>
                    <a:pt x="244" y="155"/>
                    <a:pt x="242" y="155"/>
                  </a:cubicBezTo>
                  <a:cubicBezTo>
                    <a:pt x="241" y="155"/>
                    <a:pt x="240" y="155"/>
                    <a:pt x="239" y="155"/>
                  </a:cubicBezTo>
                  <a:cubicBezTo>
                    <a:pt x="234" y="156"/>
                    <a:pt x="233" y="158"/>
                    <a:pt x="231" y="162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0" y="164"/>
                    <a:pt x="230" y="165"/>
                    <a:pt x="229" y="166"/>
                  </a:cubicBezTo>
                  <a:cubicBezTo>
                    <a:pt x="229" y="166"/>
                    <a:pt x="229" y="166"/>
                    <a:pt x="229" y="167"/>
                  </a:cubicBezTo>
                  <a:cubicBezTo>
                    <a:pt x="228" y="167"/>
                    <a:pt x="228" y="167"/>
                    <a:pt x="227" y="167"/>
                  </a:cubicBezTo>
                  <a:cubicBezTo>
                    <a:pt x="226" y="168"/>
                    <a:pt x="225" y="170"/>
                    <a:pt x="224" y="171"/>
                  </a:cubicBezTo>
                  <a:cubicBezTo>
                    <a:pt x="224" y="172"/>
                    <a:pt x="223" y="173"/>
                    <a:pt x="223" y="173"/>
                  </a:cubicBezTo>
                  <a:cubicBezTo>
                    <a:pt x="222" y="174"/>
                    <a:pt x="222" y="175"/>
                    <a:pt x="221" y="175"/>
                  </a:cubicBezTo>
                  <a:cubicBezTo>
                    <a:pt x="220" y="176"/>
                    <a:pt x="219" y="177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5"/>
                  </a:cubicBezTo>
                  <a:cubicBezTo>
                    <a:pt x="218" y="175"/>
                    <a:pt x="218" y="175"/>
                    <a:pt x="218" y="175"/>
                  </a:cubicBezTo>
                  <a:cubicBezTo>
                    <a:pt x="219" y="174"/>
                    <a:pt x="219" y="172"/>
                    <a:pt x="219" y="172"/>
                  </a:cubicBezTo>
                  <a:cubicBezTo>
                    <a:pt x="220" y="172"/>
                    <a:pt x="220" y="171"/>
                    <a:pt x="221" y="171"/>
                  </a:cubicBezTo>
                  <a:cubicBezTo>
                    <a:pt x="222" y="171"/>
                    <a:pt x="223" y="170"/>
                    <a:pt x="224" y="169"/>
                  </a:cubicBezTo>
                  <a:cubicBezTo>
                    <a:pt x="226" y="168"/>
                    <a:pt x="226" y="166"/>
                    <a:pt x="227" y="164"/>
                  </a:cubicBezTo>
                  <a:cubicBezTo>
                    <a:pt x="227" y="163"/>
                    <a:pt x="227" y="163"/>
                    <a:pt x="227" y="162"/>
                  </a:cubicBezTo>
                  <a:cubicBezTo>
                    <a:pt x="228" y="161"/>
                    <a:pt x="230" y="160"/>
                    <a:pt x="231" y="159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2" y="157"/>
                    <a:pt x="233" y="157"/>
                    <a:pt x="234" y="156"/>
                  </a:cubicBezTo>
                  <a:cubicBezTo>
                    <a:pt x="235" y="155"/>
                    <a:pt x="237" y="154"/>
                    <a:pt x="239" y="152"/>
                  </a:cubicBezTo>
                  <a:cubicBezTo>
                    <a:pt x="241" y="149"/>
                    <a:pt x="241" y="146"/>
                    <a:pt x="240" y="144"/>
                  </a:cubicBezTo>
                  <a:cubicBezTo>
                    <a:pt x="240" y="142"/>
                    <a:pt x="238" y="141"/>
                    <a:pt x="236" y="140"/>
                  </a:cubicBezTo>
                  <a:cubicBezTo>
                    <a:pt x="235" y="140"/>
                    <a:pt x="234" y="139"/>
                    <a:pt x="233" y="139"/>
                  </a:cubicBezTo>
                  <a:cubicBezTo>
                    <a:pt x="231" y="139"/>
                    <a:pt x="229" y="140"/>
                    <a:pt x="228" y="141"/>
                  </a:cubicBezTo>
                  <a:cubicBezTo>
                    <a:pt x="227" y="141"/>
                    <a:pt x="227" y="141"/>
                    <a:pt x="227" y="141"/>
                  </a:cubicBezTo>
                  <a:cubicBezTo>
                    <a:pt x="227" y="141"/>
                    <a:pt x="226" y="140"/>
                    <a:pt x="225" y="140"/>
                  </a:cubicBezTo>
                  <a:cubicBezTo>
                    <a:pt x="225" y="140"/>
                    <a:pt x="223" y="139"/>
                    <a:pt x="222" y="139"/>
                  </a:cubicBezTo>
                  <a:cubicBezTo>
                    <a:pt x="221" y="138"/>
                    <a:pt x="221" y="138"/>
                    <a:pt x="220" y="138"/>
                  </a:cubicBezTo>
                  <a:cubicBezTo>
                    <a:pt x="217" y="138"/>
                    <a:pt x="213" y="140"/>
                    <a:pt x="211" y="143"/>
                  </a:cubicBezTo>
                  <a:cubicBezTo>
                    <a:pt x="211" y="144"/>
                    <a:pt x="211" y="144"/>
                    <a:pt x="211" y="144"/>
                  </a:cubicBezTo>
                  <a:cubicBezTo>
                    <a:pt x="210" y="146"/>
                    <a:pt x="209" y="147"/>
                    <a:pt x="208" y="147"/>
                  </a:cubicBezTo>
                  <a:cubicBezTo>
                    <a:pt x="207" y="147"/>
                    <a:pt x="207" y="147"/>
                    <a:pt x="207" y="147"/>
                  </a:cubicBezTo>
                  <a:cubicBezTo>
                    <a:pt x="206" y="147"/>
                    <a:pt x="204" y="147"/>
                    <a:pt x="204" y="146"/>
                  </a:cubicBezTo>
                  <a:cubicBezTo>
                    <a:pt x="203" y="146"/>
                    <a:pt x="203" y="145"/>
                    <a:pt x="203" y="145"/>
                  </a:cubicBezTo>
                  <a:cubicBezTo>
                    <a:pt x="202" y="144"/>
                    <a:pt x="201" y="142"/>
                    <a:pt x="199" y="141"/>
                  </a:cubicBezTo>
                  <a:cubicBezTo>
                    <a:pt x="198" y="140"/>
                    <a:pt x="196" y="140"/>
                    <a:pt x="195" y="140"/>
                  </a:cubicBezTo>
                  <a:cubicBezTo>
                    <a:pt x="192" y="140"/>
                    <a:pt x="189" y="141"/>
                    <a:pt x="187" y="143"/>
                  </a:cubicBezTo>
                  <a:cubicBezTo>
                    <a:pt x="186" y="143"/>
                    <a:pt x="185" y="144"/>
                    <a:pt x="184" y="144"/>
                  </a:cubicBezTo>
                  <a:cubicBezTo>
                    <a:pt x="183" y="144"/>
                    <a:pt x="182" y="144"/>
                    <a:pt x="182" y="143"/>
                  </a:cubicBezTo>
                  <a:cubicBezTo>
                    <a:pt x="181" y="143"/>
                    <a:pt x="179" y="142"/>
                    <a:pt x="177" y="142"/>
                  </a:cubicBezTo>
                  <a:cubicBezTo>
                    <a:pt x="176" y="142"/>
                    <a:pt x="175" y="142"/>
                    <a:pt x="174" y="143"/>
                  </a:cubicBezTo>
                  <a:cubicBezTo>
                    <a:pt x="172" y="144"/>
                    <a:pt x="171" y="145"/>
                    <a:pt x="170" y="147"/>
                  </a:cubicBezTo>
                  <a:cubicBezTo>
                    <a:pt x="169" y="148"/>
                    <a:pt x="169" y="149"/>
                    <a:pt x="168" y="149"/>
                  </a:cubicBezTo>
                  <a:cubicBezTo>
                    <a:pt x="168" y="149"/>
                    <a:pt x="167" y="149"/>
                    <a:pt x="166" y="149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65" y="146"/>
                    <a:pt x="166" y="141"/>
                    <a:pt x="162" y="139"/>
                  </a:cubicBezTo>
                  <a:cubicBezTo>
                    <a:pt x="162" y="138"/>
                    <a:pt x="161" y="138"/>
                    <a:pt x="160" y="138"/>
                  </a:cubicBezTo>
                  <a:cubicBezTo>
                    <a:pt x="160" y="138"/>
                    <a:pt x="160" y="137"/>
                    <a:pt x="160" y="137"/>
                  </a:cubicBezTo>
                  <a:cubicBezTo>
                    <a:pt x="160" y="136"/>
                    <a:pt x="160" y="134"/>
                    <a:pt x="158" y="133"/>
                  </a:cubicBezTo>
                  <a:cubicBezTo>
                    <a:pt x="157" y="132"/>
                    <a:pt x="156" y="132"/>
                    <a:pt x="155" y="132"/>
                  </a:cubicBezTo>
                  <a:cubicBezTo>
                    <a:pt x="153" y="132"/>
                    <a:pt x="152" y="132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1" y="133"/>
                    <a:pt x="150" y="133"/>
                    <a:pt x="150" y="133"/>
                  </a:cubicBezTo>
                  <a:cubicBezTo>
                    <a:pt x="149" y="133"/>
                    <a:pt x="148" y="133"/>
                    <a:pt x="148" y="132"/>
                  </a:cubicBezTo>
                  <a:cubicBezTo>
                    <a:pt x="146" y="132"/>
                    <a:pt x="144" y="132"/>
                    <a:pt x="142" y="132"/>
                  </a:cubicBezTo>
                  <a:cubicBezTo>
                    <a:pt x="141" y="132"/>
                    <a:pt x="140" y="132"/>
                    <a:pt x="139" y="13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7" y="132"/>
                    <a:pt x="137" y="131"/>
                    <a:pt x="136" y="131"/>
                  </a:cubicBezTo>
                  <a:cubicBezTo>
                    <a:pt x="134" y="131"/>
                    <a:pt x="134" y="132"/>
                    <a:pt x="133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1" y="132"/>
                    <a:pt x="129" y="131"/>
                    <a:pt x="128" y="129"/>
                  </a:cubicBezTo>
                  <a:cubicBezTo>
                    <a:pt x="126" y="127"/>
                    <a:pt x="124" y="126"/>
                    <a:pt x="121" y="124"/>
                  </a:cubicBezTo>
                  <a:cubicBezTo>
                    <a:pt x="120" y="124"/>
                    <a:pt x="119" y="123"/>
                    <a:pt x="118" y="123"/>
                  </a:cubicBezTo>
                  <a:cubicBezTo>
                    <a:pt x="117" y="123"/>
                    <a:pt x="116" y="123"/>
                    <a:pt x="116" y="122"/>
                  </a:cubicBezTo>
                  <a:cubicBezTo>
                    <a:pt x="115" y="121"/>
                    <a:pt x="114" y="120"/>
                    <a:pt x="112" y="119"/>
                  </a:cubicBezTo>
                  <a:cubicBezTo>
                    <a:pt x="111" y="119"/>
                    <a:pt x="111" y="118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1" y="117"/>
                    <a:pt x="111" y="117"/>
                    <a:pt x="111" y="117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5" y="115"/>
                    <a:pt x="117" y="109"/>
                    <a:pt x="117" y="107"/>
                  </a:cubicBezTo>
                  <a:cubicBezTo>
                    <a:pt x="117" y="107"/>
                    <a:pt x="118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5"/>
                    <a:pt x="119" y="104"/>
                    <a:pt x="119" y="102"/>
                  </a:cubicBezTo>
                  <a:cubicBezTo>
                    <a:pt x="120" y="99"/>
                    <a:pt x="118" y="97"/>
                    <a:pt x="116" y="95"/>
                  </a:cubicBezTo>
                  <a:cubicBezTo>
                    <a:pt x="114" y="94"/>
                    <a:pt x="112" y="93"/>
                    <a:pt x="110" y="93"/>
                  </a:cubicBezTo>
                  <a:cubicBezTo>
                    <a:pt x="109" y="93"/>
                    <a:pt x="108" y="93"/>
                    <a:pt x="107" y="94"/>
                  </a:cubicBezTo>
                  <a:cubicBezTo>
                    <a:pt x="107" y="94"/>
                    <a:pt x="106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4" y="94"/>
                    <a:pt x="104" y="93"/>
                    <a:pt x="104" y="9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2" y="89"/>
                    <a:pt x="100" y="88"/>
                    <a:pt x="98" y="88"/>
                  </a:cubicBezTo>
                  <a:cubicBezTo>
                    <a:pt x="98" y="88"/>
                    <a:pt x="97" y="88"/>
                    <a:pt x="97" y="88"/>
                  </a:cubicBezTo>
                  <a:cubicBezTo>
                    <a:pt x="97" y="87"/>
                    <a:pt x="97" y="86"/>
                    <a:pt x="97" y="84"/>
                  </a:cubicBezTo>
                  <a:cubicBezTo>
                    <a:pt x="97" y="82"/>
                    <a:pt x="97" y="79"/>
                    <a:pt x="95" y="76"/>
                  </a:cubicBezTo>
                  <a:cubicBezTo>
                    <a:pt x="91" y="73"/>
                    <a:pt x="87" y="73"/>
                    <a:pt x="84" y="73"/>
                  </a:cubicBezTo>
                  <a:cubicBezTo>
                    <a:pt x="84" y="73"/>
                    <a:pt x="82" y="73"/>
                    <a:pt x="82" y="73"/>
                  </a:cubicBezTo>
                  <a:cubicBezTo>
                    <a:pt x="82" y="71"/>
                    <a:pt x="82" y="71"/>
                    <a:pt x="81" y="70"/>
                  </a:cubicBezTo>
                  <a:cubicBezTo>
                    <a:pt x="80" y="69"/>
                    <a:pt x="78" y="68"/>
                    <a:pt x="75" y="68"/>
                  </a:cubicBezTo>
                  <a:cubicBezTo>
                    <a:pt x="74" y="68"/>
                    <a:pt x="74" y="68"/>
                    <a:pt x="73" y="68"/>
                  </a:cubicBezTo>
                  <a:cubicBezTo>
                    <a:pt x="73" y="67"/>
                    <a:pt x="73" y="66"/>
                    <a:pt x="73" y="65"/>
                  </a:cubicBezTo>
                  <a:cubicBezTo>
                    <a:pt x="74" y="64"/>
                    <a:pt x="73" y="63"/>
                    <a:pt x="73" y="62"/>
                  </a:cubicBezTo>
                  <a:cubicBezTo>
                    <a:pt x="71" y="60"/>
                    <a:pt x="67" y="59"/>
                    <a:pt x="64" y="59"/>
                  </a:cubicBezTo>
                  <a:cubicBezTo>
                    <a:pt x="63" y="59"/>
                    <a:pt x="63" y="59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3" y="58"/>
                    <a:pt x="64" y="55"/>
                    <a:pt x="63" y="52"/>
                  </a:cubicBezTo>
                  <a:cubicBezTo>
                    <a:pt x="61" y="48"/>
                    <a:pt x="56" y="46"/>
                    <a:pt x="52" y="45"/>
                  </a:cubicBezTo>
                  <a:cubicBezTo>
                    <a:pt x="51" y="44"/>
                    <a:pt x="51" y="43"/>
                    <a:pt x="51" y="43"/>
                  </a:cubicBezTo>
                  <a:cubicBezTo>
                    <a:pt x="50" y="40"/>
                    <a:pt x="46" y="39"/>
                    <a:pt x="44" y="38"/>
                  </a:cubicBezTo>
                  <a:cubicBezTo>
                    <a:pt x="42" y="38"/>
                    <a:pt x="40" y="37"/>
                    <a:pt x="38" y="36"/>
                  </a:cubicBezTo>
                  <a:cubicBezTo>
                    <a:pt x="35" y="35"/>
                    <a:pt x="31" y="32"/>
                    <a:pt x="28" y="30"/>
                  </a:cubicBezTo>
                  <a:cubicBezTo>
                    <a:pt x="26" y="29"/>
                    <a:pt x="25" y="27"/>
                    <a:pt x="23" y="25"/>
                  </a:cubicBezTo>
                  <a:cubicBezTo>
                    <a:pt x="22" y="25"/>
                    <a:pt x="22" y="24"/>
                    <a:pt x="21" y="23"/>
                  </a:cubicBezTo>
                  <a:cubicBezTo>
                    <a:pt x="20" y="22"/>
                    <a:pt x="19" y="20"/>
                    <a:pt x="18" y="19"/>
                  </a:cubicBezTo>
                  <a:cubicBezTo>
                    <a:pt x="16" y="18"/>
                    <a:pt x="14" y="16"/>
                    <a:pt x="13" y="14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1" y="9"/>
                    <a:pt x="9" y="6"/>
                    <a:pt x="6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3" y="11"/>
                    <a:pt x="3" y="11"/>
                  </a:cubicBezTo>
                  <a:cubicBezTo>
                    <a:pt x="3" y="14"/>
                    <a:pt x="4" y="17"/>
                    <a:pt x="5" y="20"/>
                  </a:cubicBezTo>
                  <a:cubicBezTo>
                    <a:pt x="6" y="22"/>
                    <a:pt x="6" y="24"/>
                    <a:pt x="7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7"/>
                    <a:pt x="10" y="40"/>
                    <a:pt x="11" y="42"/>
                  </a:cubicBezTo>
                  <a:cubicBezTo>
                    <a:pt x="13" y="43"/>
                    <a:pt x="14" y="43"/>
                    <a:pt x="14" y="43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19" y="43"/>
                    <a:pt x="20" y="43"/>
                    <a:pt x="21" y="45"/>
                  </a:cubicBezTo>
                  <a:cubicBezTo>
                    <a:pt x="22" y="46"/>
                    <a:pt x="22" y="48"/>
                    <a:pt x="21" y="50"/>
                  </a:cubicBezTo>
                  <a:cubicBezTo>
                    <a:pt x="21" y="52"/>
                    <a:pt x="20" y="54"/>
                    <a:pt x="21" y="55"/>
                  </a:cubicBezTo>
                  <a:cubicBezTo>
                    <a:pt x="21" y="57"/>
                    <a:pt x="22" y="60"/>
                    <a:pt x="25" y="60"/>
                  </a:cubicBezTo>
                  <a:cubicBezTo>
                    <a:pt x="26" y="60"/>
                    <a:pt x="28" y="59"/>
                    <a:pt x="29" y="59"/>
                  </a:cubicBezTo>
                  <a:cubicBezTo>
                    <a:pt x="31" y="58"/>
                    <a:pt x="33" y="58"/>
                    <a:pt x="35" y="58"/>
                  </a:cubicBezTo>
                  <a:cubicBezTo>
                    <a:pt x="36" y="58"/>
                    <a:pt x="37" y="58"/>
                    <a:pt x="38" y="58"/>
                  </a:cubicBezTo>
                  <a:cubicBezTo>
                    <a:pt x="45" y="61"/>
                    <a:pt x="45" y="67"/>
                    <a:pt x="44" y="76"/>
                  </a:cubicBezTo>
                  <a:cubicBezTo>
                    <a:pt x="43" y="83"/>
                    <a:pt x="42" y="90"/>
                    <a:pt x="49" y="93"/>
                  </a:cubicBezTo>
                  <a:cubicBezTo>
                    <a:pt x="52" y="95"/>
                    <a:pt x="54" y="95"/>
                    <a:pt x="56" y="96"/>
                  </a:cubicBezTo>
                  <a:cubicBezTo>
                    <a:pt x="61" y="96"/>
                    <a:pt x="63" y="97"/>
                    <a:pt x="65" y="105"/>
                  </a:cubicBezTo>
                  <a:cubicBezTo>
                    <a:pt x="65" y="108"/>
                    <a:pt x="65" y="111"/>
                    <a:pt x="65" y="114"/>
                  </a:cubicBezTo>
                  <a:cubicBezTo>
                    <a:pt x="65" y="118"/>
                    <a:pt x="65" y="122"/>
                    <a:pt x="66" y="127"/>
                  </a:cubicBezTo>
                  <a:cubicBezTo>
                    <a:pt x="67" y="129"/>
                    <a:pt x="67" y="132"/>
                    <a:pt x="67" y="136"/>
                  </a:cubicBezTo>
                  <a:cubicBezTo>
                    <a:pt x="68" y="141"/>
                    <a:pt x="68" y="146"/>
                    <a:pt x="70" y="150"/>
                  </a:cubicBezTo>
                  <a:cubicBezTo>
                    <a:pt x="72" y="154"/>
                    <a:pt x="75" y="154"/>
                    <a:pt x="78" y="154"/>
                  </a:cubicBezTo>
                  <a:cubicBezTo>
                    <a:pt x="79" y="155"/>
                    <a:pt x="81" y="155"/>
                    <a:pt x="83" y="156"/>
                  </a:cubicBezTo>
                  <a:cubicBezTo>
                    <a:pt x="85" y="157"/>
                    <a:pt x="86" y="158"/>
                    <a:pt x="87" y="160"/>
                  </a:cubicBezTo>
                  <a:cubicBezTo>
                    <a:pt x="88" y="161"/>
                    <a:pt x="89" y="162"/>
                    <a:pt x="90" y="163"/>
                  </a:cubicBezTo>
                  <a:cubicBezTo>
                    <a:pt x="92" y="165"/>
                    <a:pt x="94" y="166"/>
                    <a:pt x="96" y="167"/>
                  </a:cubicBezTo>
                  <a:cubicBezTo>
                    <a:pt x="100" y="169"/>
                    <a:pt x="104" y="170"/>
                    <a:pt x="104" y="176"/>
                  </a:cubicBezTo>
                  <a:cubicBezTo>
                    <a:pt x="104" y="178"/>
                    <a:pt x="104" y="179"/>
                    <a:pt x="104" y="181"/>
                  </a:cubicBezTo>
                  <a:cubicBezTo>
                    <a:pt x="103" y="183"/>
                    <a:pt x="103" y="185"/>
                    <a:pt x="104" y="188"/>
                  </a:cubicBezTo>
                  <a:cubicBezTo>
                    <a:pt x="105" y="190"/>
                    <a:pt x="106" y="191"/>
                    <a:pt x="107" y="192"/>
                  </a:cubicBezTo>
                  <a:cubicBezTo>
                    <a:pt x="108" y="194"/>
                    <a:pt x="110" y="196"/>
                    <a:pt x="110" y="199"/>
                  </a:cubicBezTo>
                  <a:cubicBezTo>
                    <a:pt x="110" y="205"/>
                    <a:pt x="106" y="207"/>
                    <a:pt x="98" y="207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2" y="207"/>
                    <a:pt x="90" y="207"/>
                    <a:pt x="88" y="208"/>
                  </a:cubicBezTo>
                  <a:cubicBezTo>
                    <a:pt x="85" y="209"/>
                    <a:pt x="82" y="210"/>
                    <a:pt x="78" y="211"/>
                  </a:cubicBezTo>
                  <a:cubicBezTo>
                    <a:pt x="73" y="213"/>
                    <a:pt x="68" y="216"/>
                    <a:pt x="62" y="216"/>
                  </a:cubicBezTo>
                  <a:cubicBezTo>
                    <a:pt x="56" y="216"/>
                    <a:pt x="52" y="214"/>
                    <a:pt x="47" y="211"/>
                  </a:cubicBezTo>
                  <a:cubicBezTo>
                    <a:pt x="46" y="211"/>
                    <a:pt x="44" y="210"/>
                    <a:pt x="43" y="210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5"/>
                    <a:pt x="40" y="221"/>
                    <a:pt x="39" y="222"/>
                  </a:cubicBezTo>
                  <a:cubicBezTo>
                    <a:pt x="38" y="223"/>
                    <a:pt x="37" y="223"/>
                    <a:pt x="36" y="223"/>
                  </a:cubicBezTo>
                  <a:cubicBezTo>
                    <a:pt x="36" y="223"/>
                    <a:pt x="35" y="223"/>
                    <a:pt x="34" y="223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3" y="230"/>
                    <a:pt x="34" y="231"/>
                    <a:pt x="34" y="234"/>
                  </a:cubicBezTo>
                  <a:cubicBezTo>
                    <a:pt x="30" y="235"/>
                    <a:pt x="27" y="237"/>
                    <a:pt x="25" y="240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26" y="255"/>
                    <a:pt x="27" y="258"/>
                    <a:pt x="28" y="259"/>
                  </a:cubicBezTo>
                  <a:cubicBezTo>
                    <a:pt x="29" y="260"/>
                    <a:pt x="31" y="261"/>
                    <a:pt x="32" y="261"/>
                  </a:cubicBezTo>
                  <a:cubicBezTo>
                    <a:pt x="34" y="262"/>
                    <a:pt x="35" y="262"/>
                    <a:pt x="36" y="263"/>
                  </a:cubicBezTo>
                  <a:cubicBezTo>
                    <a:pt x="37" y="265"/>
                    <a:pt x="37" y="266"/>
                    <a:pt x="37" y="268"/>
                  </a:cubicBezTo>
                  <a:cubicBezTo>
                    <a:pt x="37" y="269"/>
                    <a:pt x="38" y="271"/>
                    <a:pt x="38" y="272"/>
                  </a:cubicBezTo>
                  <a:cubicBezTo>
                    <a:pt x="41" y="275"/>
                    <a:pt x="44" y="275"/>
                    <a:pt x="47" y="275"/>
                  </a:cubicBezTo>
                  <a:cubicBezTo>
                    <a:pt x="49" y="275"/>
                    <a:pt x="51" y="276"/>
                    <a:pt x="53" y="277"/>
                  </a:cubicBezTo>
                  <a:cubicBezTo>
                    <a:pt x="57" y="279"/>
                    <a:pt x="58" y="282"/>
                    <a:pt x="58" y="286"/>
                  </a:cubicBezTo>
                  <a:cubicBezTo>
                    <a:pt x="59" y="287"/>
                    <a:pt x="59" y="289"/>
                    <a:pt x="59" y="290"/>
                  </a:cubicBezTo>
                  <a:cubicBezTo>
                    <a:pt x="59" y="290"/>
                    <a:pt x="59" y="290"/>
                    <a:pt x="59" y="290"/>
                  </a:cubicBezTo>
                  <a:cubicBezTo>
                    <a:pt x="61" y="298"/>
                    <a:pt x="63" y="300"/>
                    <a:pt x="64" y="301"/>
                  </a:cubicBezTo>
                  <a:cubicBezTo>
                    <a:pt x="67" y="303"/>
                    <a:pt x="67" y="303"/>
                    <a:pt x="67" y="303"/>
                  </a:cubicBezTo>
                  <a:cubicBezTo>
                    <a:pt x="68" y="299"/>
                    <a:pt x="68" y="299"/>
                    <a:pt x="68" y="299"/>
                  </a:cubicBezTo>
                  <a:cubicBezTo>
                    <a:pt x="69" y="299"/>
                    <a:pt x="69" y="298"/>
                    <a:pt x="69" y="297"/>
                  </a:cubicBezTo>
                  <a:cubicBezTo>
                    <a:pt x="70" y="294"/>
                    <a:pt x="71" y="293"/>
                    <a:pt x="72" y="292"/>
                  </a:cubicBezTo>
                  <a:cubicBezTo>
                    <a:pt x="72" y="292"/>
                    <a:pt x="72" y="292"/>
                    <a:pt x="72" y="292"/>
                  </a:cubicBezTo>
                  <a:cubicBezTo>
                    <a:pt x="74" y="292"/>
                    <a:pt x="75" y="294"/>
                    <a:pt x="76" y="294"/>
                  </a:cubicBezTo>
                  <a:cubicBezTo>
                    <a:pt x="77" y="295"/>
                    <a:pt x="78" y="299"/>
                    <a:pt x="79" y="303"/>
                  </a:cubicBezTo>
                  <a:cubicBezTo>
                    <a:pt x="79" y="306"/>
                    <a:pt x="80" y="309"/>
                    <a:pt x="81" y="310"/>
                  </a:cubicBezTo>
                  <a:cubicBezTo>
                    <a:pt x="81" y="311"/>
                    <a:pt x="81" y="311"/>
                    <a:pt x="81" y="311"/>
                  </a:cubicBezTo>
                  <a:cubicBezTo>
                    <a:pt x="84" y="316"/>
                    <a:pt x="85" y="316"/>
                    <a:pt x="90" y="316"/>
                  </a:cubicBezTo>
                  <a:cubicBezTo>
                    <a:pt x="92" y="316"/>
                    <a:pt x="92" y="316"/>
                    <a:pt x="92" y="316"/>
                  </a:cubicBezTo>
                  <a:cubicBezTo>
                    <a:pt x="93" y="316"/>
                    <a:pt x="94" y="316"/>
                    <a:pt x="95" y="316"/>
                  </a:cubicBezTo>
                  <a:cubicBezTo>
                    <a:pt x="99" y="316"/>
                    <a:pt x="101" y="315"/>
                    <a:pt x="105" y="313"/>
                  </a:cubicBezTo>
                  <a:cubicBezTo>
                    <a:pt x="107" y="312"/>
                    <a:pt x="107" y="312"/>
                    <a:pt x="107" y="312"/>
                  </a:cubicBezTo>
                  <a:cubicBezTo>
                    <a:pt x="109" y="310"/>
                    <a:pt x="111" y="309"/>
                    <a:pt x="113" y="309"/>
                  </a:cubicBezTo>
                  <a:cubicBezTo>
                    <a:pt x="114" y="309"/>
                    <a:pt x="116" y="310"/>
                    <a:pt x="119" y="311"/>
                  </a:cubicBezTo>
                  <a:cubicBezTo>
                    <a:pt x="119" y="312"/>
                    <a:pt x="119" y="312"/>
                    <a:pt x="119" y="312"/>
                  </a:cubicBezTo>
                  <a:cubicBezTo>
                    <a:pt x="124" y="316"/>
                    <a:pt x="128" y="319"/>
                    <a:pt x="130" y="320"/>
                  </a:cubicBezTo>
                  <a:cubicBezTo>
                    <a:pt x="135" y="322"/>
                    <a:pt x="135" y="322"/>
                    <a:pt x="135" y="322"/>
                  </a:cubicBezTo>
                  <a:cubicBezTo>
                    <a:pt x="135" y="315"/>
                    <a:pt x="135" y="315"/>
                    <a:pt x="135" y="315"/>
                  </a:cubicBezTo>
                  <a:cubicBezTo>
                    <a:pt x="136" y="308"/>
                    <a:pt x="136" y="300"/>
                    <a:pt x="134" y="294"/>
                  </a:cubicBezTo>
                  <a:cubicBezTo>
                    <a:pt x="132" y="291"/>
                    <a:pt x="130" y="289"/>
                    <a:pt x="128" y="286"/>
                  </a:cubicBezTo>
                  <a:cubicBezTo>
                    <a:pt x="126" y="283"/>
                    <a:pt x="123" y="280"/>
                    <a:pt x="123" y="275"/>
                  </a:cubicBezTo>
                  <a:cubicBezTo>
                    <a:pt x="123" y="270"/>
                    <a:pt x="125" y="264"/>
                    <a:pt x="129" y="263"/>
                  </a:cubicBezTo>
                  <a:cubicBezTo>
                    <a:pt x="130" y="263"/>
                    <a:pt x="130" y="263"/>
                    <a:pt x="131" y="263"/>
                  </a:cubicBezTo>
                  <a:cubicBezTo>
                    <a:pt x="133" y="263"/>
                    <a:pt x="135" y="264"/>
                    <a:pt x="137" y="267"/>
                  </a:cubicBezTo>
                  <a:cubicBezTo>
                    <a:pt x="140" y="271"/>
                    <a:pt x="139" y="274"/>
                    <a:pt x="139" y="278"/>
                  </a:cubicBezTo>
                  <a:cubicBezTo>
                    <a:pt x="138" y="282"/>
                    <a:pt x="138" y="286"/>
                    <a:pt x="142" y="291"/>
                  </a:cubicBezTo>
                  <a:cubicBezTo>
                    <a:pt x="146" y="295"/>
                    <a:pt x="149" y="297"/>
                    <a:pt x="154" y="297"/>
                  </a:cubicBezTo>
                  <a:cubicBezTo>
                    <a:pt x="156" y="297"/>
                    <a:pt x="158" y="297"/>
                    <a:pt x="161" y="296"/>
                  </a:cubicBezTo>
                  <a:cubicBezTo>
                    <a:pt x="165" y="293"/>
                    <a:pt x="170" y="291"/>
                    <a:pt x="174" y="289"/>
                  </a:cubicBezTo>
                  <a:cubicBezTo>
                    <a:pt x="201" y="275"/>
                    <a:pt x="228" y="262"/>
                    <a:pt x="253" y="249"/>
                  </a:cubicBezTo>
                  <a:cubicBezTo>
                    <a:pt x="266" y="242"/>
                    <a:pt x="279" y="236"/>
                    <a:pt x="292" y="229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46"/>
                    <a:pt x="305" y="246"/>
                    <a:pt x="305" y="246"/>
                  </a:cubicBezTo>
                  <a:cubicBezTo>
                    <a:pt x="307" y="244"/>
                    <a:pt x="309" y="242"/>
                    <a:pt x="310" y="240"/>
                  </a:cubicBezTo>
                  <a:cubicBezTo>
                    <a:pt x="313" y="232"/>
                    <a:pt x="316" y="225"/>
                    <a:pt x="318" y="219"/>
                  </a:cubicBezTo>
                  <a:cubicBezTo>
                    <a:pt x="319" y="215"/>
                    <a:pt x="320" y="211"/>
                    <a:pt x="320" y="207"/>
                  </a:cubicBezTo>
                  <a:close/>
                  <a:moveTo>
                    <a:pt x="201" y="212"/>
                  </a:moveTo>
                  <a:cubicBezTo>
                    <a:pt x="201" y="206"/>
                    <a:pt x="201" y="202"/>
                    <a:pt x="204" y="198"/>
                  </a:cubicBezTo>
                  <a:cubicBezTo>
                    <a:pt x="205" y="197"/>
                    <a:pt x="207" y="196"/>
                    <a:pt x="208" y="195"/>
                  </a:cubicBezTo>
                  <a:cubicBezTo>
                    <a:pt x="208" y="194"/>
                    <a:pt x="209" y="193"/>
                    <a:pt x="210" y="192"/>
                  </a:cubicBezTo>
                  <a:cubicBezTo>
                    <a:pt x="211" y="191"/>
                    <a:pt x="213" y="189"/>
                    <a:pt x="214" y="187"/>
                  </a:cubicBezTo>
                  <a:cubicBezTo>
                    <a:pt x="214" y="188"/>
                    <a:pt x="214" y="188"/>
                    <a:pt x="214" y="189"/>
                  </a:cubicBezTo>
                  <a:cubicBezTo>
                    <a:pt x="214" y="190"/>
                    <a:pt x="214" y="191"/>
                    <a:pt x="214" y="192"/>
                  </a:cubicBezTo>
                  <a:cubicBezTo>
                    <a:pt x="213" y="195"/>
                    <a:pt x="212" y="197"/>
                    <a:pt x="209" y="199"/>
                  </a:cubicBezTo>
                  <a:cubicBezTo>
                    <a:pt x="208" y="200"/>
                    <a:pt x="207" y="200"/>
                    <a:pt x="206" y="202"/>
                  </a:cubicBezTo>
                  <a:cubicBezTo>
                    <a:pt x="203" y="205"/>
                    <a:pt x="203" y="209"/>
                    <a:pt x="202" y="212"/>
                  </a:cubicBezTo>
                  <a:cubicBezTo>
                    <a:pt x="202" y="214"/>
                    <a:pt x="202" y="215"/>
                    <a:pt x="201" y="216"/>
                  </a:cubicBezTo>
                  <a:cubicBezTo>
                    <a:pt x="201" y="216"/>
                    <a:pt x="201" y="215"/>
                    <a:pt x="201" y="214"/>
                  </a:cubicBezTo>
                  <a:cubicBezTo>
                    <a:pt x="201" y="213"/>
                    <a:pt x="201" y="213"/>
                    <a:pt x="201" y="21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2E35BCFF-66CC-2848-B4A6-96FAB79DC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4619" y="5811885"/>
              <a:ext cx="55397" cy="59730"/>
            </a:xfrm>
            <a:custGeom>
              <a:avLst/>
              <a:gdLst>
                <a:gd name="T0" fmla="*/ 9 w 10"/>
                <a:gd name="T1" fmla="*/ 4 h 12"/>
                <a:gd name="T2" fmla="*/ 7 w 10"/>
                <a:gd name="T3" fmla="*/ 3 h 12"/>
                <a:gd name="T4" fmla="*/ 7 w 10"/>
                <a:gd name="T5" fmla="*/ 0 h 12"/>
                <a:gd name="T6" fmla="*/ 0 w 10"/>
                <a:gd name="T7" fmla="*/ 7 h 12"/>
                <a:gd name="T8" fmla="*/ 1 w 10"/>
                <a:gd name="T9" fmla="*/ 11 h 12"/>
                <a:gd name="T10" fmla="*/ 5 w 10"/>
                <a:gd name="T11" fmla="*/ 12 h 12"/>
                <a:gd name="T12" fmla="*/ 5 w 10"/>
                <a:gd name="T13" fmla="*/ 9 h 12"/>
                <a:gd name="T14" fmla="*/ 5 w 10"/>
                <a:gd name="T15" fmla="*/ 9 h 12"/>
                <a:gd name="T16" fmla="*/ 9 w 1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9" y="4"/>
                  </a:moveTo>
                  <a:cubicBezTo>
                    <a:pt x="9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4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1"/>
                    <a:pt x="4" y="12"/>
                    <a:pt x="5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9"/>
                    <a:pt x="10" y="7"/>
                    <a:pt x="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B790EB4-A0C7-BA45-A2A7-D59D33FDD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88" y="7532862"/>
              <a:ext cx="92329" cy="83996"/>
            </a:xfrm>
            <a:custGeom>
              <a:avLst/>
              <a:gdLst>
                <a:gd name="T0" fmla="*/ 13 w 17"/>
                <a:gd name="T1" fmla="*/ 0 h 17"/>
                <a:gd name="T2" fmla="*/ 10 w 17"/>
                <a:gd name="T3" fmla="*/ 1 h 17"/>
                <a:gd name="T4" fmla="*/ 2 w 17"/>
                <a:gd name="T5" fmla="*/ 10 h 17"/>
                <a:gd name="T6" fmla="*/ 1 w 17"/>
                <a:gd name="T7" fmla="*/ 16 h 17"/>
                <a:gd name="T8" fmla="*/ 4 w 17"/>
                <a:gd name="T9" fmla="*/ 17 h 17"/>
                <a:gd name="T10" fmla="*/ 8 w 17"/>
                <a:gd name="T11" fmla="*/ 16 h 17"/>
                <a:gd name="T12" fmla="*/ 11 w 17"/>
                <a:gd name="T13" fmla="*/ 11 h 17"/>
                <a:gd name="T14" fmla="*/ 12 w 17"/>
                <a:gd name="T15" fmla="*/ 10 h 17"/>
                <a:gd name="T16" fmla="*/ 12 w 17"/>
                <a:gd name="T17" fmla="*/ 10 h 17"/>
                <a:gd name="T18" fmla="*/ 17 w 17"/>
                <a:gd name="T19" fmla="*/ 4 h 17"/>
                <a:gd name="T20" fmla="*/ 13 w 17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13" y="0"/>
                  </a:moveTo>
                  <a:cubicBezTo>
                    <a:pt x="12" y="0"/>
                    <a:pt x="11" y="1"/>
                    <a:pt x="10" y="1"/>
                  </a:cubicBezTo>
                  <a:cubicBezTo>
                    <a:pt x="7" y="3"/>
                    <a:pt x="3" y="7"/>
                    <a:pt x="2" y="10"/>
                  </a:cubicBezTo>
                  <a:cubicBezTo>
                    <a:pt x="0" y="12"/>
                    <a:pt x="0" y="14"/>
                    <a:pt x="1" y="16"/>
                  </a:cubicBezTo>
                  <a:cubicBezTo>
                    <a:pt x="2" y="17"/>
                    <a:pt x="3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0" y="15"/>
                    <a:pt x="11" y="13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6" y="9"/>
                    <a:pt x="17" y="7"/>
                    <a:pt x="17" y="4"/>
                  </a:cubicBezTo>
                  <a:cubicBezTo>
                    <a:pt x="17" y="0"/>
                    <a:pt x="14" y="0"/>
                    <a:pt x="1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3C1B941B-B4E3-D240-AD3F-CB0A6D08F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7458" y="7493664"/>
              <a:ext cx="69759" cy="54131"/>
            </a:xfrm>
            <a:custGeom>
              <a:avLst/>
              <a:gdLst>
                <a:gd name="T0" fmla="*/ 12 w 13"/>
                <a:gd name="T1" fmla="*/ 2 h 11"/>
                <a:gd name="T2" fmla="*/ 7 w 13"/>
                <a:gd name="T3" fmla="*/ 0 h 11"/>
                <a:gd name="T4" fmla="*/ 0 w 13"/>
                <a:gd name="T5" fmla="*/ 4 h 11"/>
                <a:gd name="T6" fmla="*/ 1 w 13"/>
                <a:gd name="T7" fmla="*/ 9 h 11"/>
                <a:gd name="T8" fmla="*/ 6 w 13"/>
                <a:gd name="T9" fmla="*/ 11 h 11"/>
                <a:gd name="T10" fmla="*/ 6 w 13"/>
                <a:gd name="T11" fmla="*/ 11 h 11"/>
                <a:gd name="T12" fmla="*/ 13 w 13"/>
                <a:gd name="T13" fmla="*/ 5 h 11"/>
                <a:gd name="T14" fmla="*/ 12 w 13"/>
                <a:gd name="T15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2"/>
                  </a:moveTo>
                  <a:cubicBezTo>
                    <a:pt x="11" y="1"/>
                    <a:pt x="10" y="0"/>
                    <a:pt x="7" y="0"/>
                  </a:cubicBezTo>
                  <a:cubicBezTo>
                    <a:pt x="5" y="0"/>
                    <a:pt x="1" y="1"/>
                    <a:pt x="0" y="4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0"/>
                    <a:pt x="4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9" y="10"/>
                    <a:pt x="12" y="8"/>
                    <a:pt x="13" y="5"/>
                  </a:cubicBezTo>
                  <a:cubicBezTo>
                    <a:pt x="13" y="4"/>
                    <a:pt x="13" y="3"/>
                    <a:pt x="12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3A7C17C8-E78E-964B-8D23-6BAB9A29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775" y="5936945"/>
              <a:ext cx="125157" cy="117594"/>
            </a:xfrm>
            <a:custGeom>
              <a:avLst/>
              <a:gdLst>
                <a:gd name="T0" fmla="*/ 22 w 23"/>
                <a:gd name="T1" fmla="*/ 15 h 24"/>
                <a:gd name="T2" fmla="*/ 18 w 23"/>
                <a:gd name="T3" fmla="*/ 9 h 24"/>
                <a:gd name="T4" fmla="*/ 14 w 23"/>
                <a:gd name="T5" fmla="*/ 8 h 24"/>
                <a:gd name="T6" fmla="*/ 14 w 23"/>
                <a:gd name="T7" fmla="*/ 8 h 24"/>
                <a:gd name="T8" fmla="*/ 13 w 23"/>
                <a:gd name="T9" fmla="*/ 8 h 24"/>
                <a:gd name="T10" fmla="*/ 13 w 23"/>
                <a:gd name="T11" fmla="*/ 6 h 24"/>
                <a:gd name="T12" fmla="*/ 11 w 23"/>
                <a:gd name="T13" fmla="*/ 3 h 24"/>
                <a:gd name="T14" fmla="*/ 6 w 23"/>
                <a:gd name="T15" fmla="*/ 0 h 24"/>
                <a:gd name="T16" fmla="*/ 2 w 23"/>
                <a:gd name="T17" fmla="*/ 2 h 24"/>
                <a:gd name="T18" fmla="*/ 0 w 23"/>
                <a:gd name="T19" fmla="*/ 6 h 24"/>
                <a:gd name="T20" fmla="*/ 4 w 23"/>
                <a:gd name="T21" fmla="*/ 11 h 24"/>
                <a:gd name="T22" fmla="*/ 4 w 23"/>
                <a:gd name="T23" fmla="*/ 11 h 24"/>
                <a:gd name="T24" fmla="*/ 1 w 23"/>
                <a:gd name="T25" fmla="*/ 17 h 24"/>
                <a:gd name="T26" fmla="*/ 2 w 23"/>
                <a:gd name="T27" fmla="*/ 21 h 24"/>
                <a:gd name="T28" fmla="*/ 7 w 23"/>
                <a:gd name="T29" fmla="*/ 23 h 24"/>
                <a:gd name="T30" fmla="*/ 9 w 23"/>
                <a:gd name="T31" fmla="*/ 23 h 24"/>
                <a:gd name="T32" fmla="*/ 12 w 23"/>
                <a:gd name="T33" fmla="*/ 23 h 24"/>
                <a:gd name="T34" fmla="*/ 15 w 23"/>
                <a:gd name="T35" fmla="*/ 24 h 24"/>
                <a:gd name="T36" fmla="*/ 15 w 23"/>
                <a:gd name="T37" fmla="*/ 24 h 24"/>
                <a:gd name="T38" fmla="*/ 21 w 23"/>
                <a:gd name="T39" fmla="*/ 21 h 24"/>
                <a:gd name="T40" fmla="*/ 22 w 23"/>
                <a:gd name="T4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4">
                  <a:moveTo>
                    <a:pt x="22" y="15"/>
                  </a:moveTo>
                  <a:cubicBezTo>
                    <a:pt x="22" y="12"/>
                    <a:pt x="20" y="10"/>
                    <a:pt x="18" y="9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8"/>
                    <a:pt x="2" y="10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2"/>
                    <a:pt x="1" y="14"/>
                    <a:pt x="1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4" y="23"/>
                    <a:pt x="6" y="23"/>
                    <a:pt x="7" y="23"/>
                  </a:cubicBezTo>
                  <a:cubicBezTo>
                    <a:pt x="7" y="23"/>
                    <a:pt x="9" y="23"/>
                    <a:pt x="9" y="23"/>
                  </a:cubicBezTo>
                  <a:cubicBezTo>
                    <a:pt x="10" y="23"/>
                    <a:pt x="11" y="23"/>
                    <a:pt x="12" y="23"/>
                  </a:cubicBezTo>
                  <a:cubicBezTo>
                    <a:pt x="13" y="24"/>
                    <a:pt x="14" y="24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20" y="23"/>
                    <a:pt x="21" y="21"/>
                  </a:cubicBezTo>
                  <a:cubicBezTo>
                    <a:pt x="22" y="19"/>
                    <a:pt x="23" y="17"/>
                    <a:pt x="22" y="1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5E3B05E8-FC54-3145-9AF7-BDE602780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7090" y="7964040"/>
              <a:ext cx="86173" cy="89595"/>
            </a:xfrm>
            <a:custGeom>
              <a:avLst/>
              <a:gdLst>
                <a:gd name="T0" fmla="*/ 14 w 16"/>
                <a:gd name="T1" fmla="*/ 3 h 18"/>
                <a:gd name="T2" fmla="*/ 10 w 16"/>
                <a:gd name="T3" fmla="*/ 0 h 18"/>
                <a:gd name="T4" fmla="*/ 7 w 16"/>
                <a:gd name="T5" fmla="*/ 1 h 18"/>
                <a:gd name="T6" fmla="*/ 1 w 16"/>
                <a:gd name="T7" fmla="*/ 10 h 18"/>
                <a:gd name="T8" fmla="*/ 2 w 16"/>
                <a:gd name="T9" fmla="*/ 16 h 18"/>
                <a:gd name="T10" fmla="*/ 6 w 16"/>
                <a:gd name="T11" fmla="*/ 18 h 18"/>
                <a:gd name="T12" fmla="*/ 9 w 16"/>
                <a:gd name="T13" fmla="*/ 16 h 18"/>
                <a:gd name="T14" fmla="*/ 15 w 16"/>
                <a:gd name="T15" fmla="*/ 9 h 18"/>
                <a:gd name="T16" fmla="*/ 14 w 16"/>
                <a:gd name="T1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8">
                  <a:moveTo>
                    <a:pt x="14" y="3"/>
                  </a:moveTo>
                  <a:cubicBezTo>
                    <a:pt x="13" y="1"/>
                    <a:pt x="11" y="0"/>
                    <a:pt x="10" y="0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4" y="2"/>
                    <a:pt x="1" y="8"/>
                    <a:pt x="1" y="10"/>
                  </a:cubicBezTo>
                  <a:cubicBezTo>
                    <a:pt x="0" y="12"/>
                    <a:pt x="1" y="15"/>
                    <a:pt x="2" y="16"/>
                  </a:cubicBezTo>
                  <a:cubicBezTo>
                    <a:pt x="3" y="17"/>
                    <a:pt x="4" y="18"/>
                    <a:pt x="6" y="18"/>
                  </a:cubicBezTo>
                  <a:cubicBezTo>
                    <a:pt x="7" y="18"/>
                    <a:pt x="8" y="17"/>
                    <a:pt x="9" y="16"/>
                  </a:cubicBezTo>
                  <a:cubicBezTo>
                    <a:pt x="12" y="15"/>
                    <a:pt x="14" y="12"/>
                    <a:pt x="15" y="9"/>
                  </a:cubicBezTo>
                  <a:cubicBezTo>
                    <a:pt x="16" y="7"/>
                    <a:pt x="16" y="5"/>
                    <a:pt x="14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9E310F8B-067A-814B-94B8-E9B39C2AA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9539" y="6039607"/>
              <a:ext cx="92329" cy="50397"/>
            </a:xfrm>
            <a:custGeom>
              <a:avLst/>
              <a:gdLst>
                <a:gd name="T0" fmla="*/ 16 w 17"/>
                <a:gd name="T1" fmla="*/ 2 h 10"/>
                <a:gd name="T2" fmla="*/ 13 w 17"/>
                <a:gd name="T3" fmla="*/ 1 h 10"/>
                <a:gd name="T4" fmla="*/ 10 w 17"/>
                <a:gd name="T5" fmla="*/ 1 h 10"/>
                <a:gd name="T6" fmla="*/ 10 w 17"/>
                <a:gd name="T7" fmla="*/ 2 h 10"/>
                <a:gd name="T8" fmla="*/ 9 w 17"/>
                <a:gd name="T9" fmla="*/ 1 h 10"/>
                <a:gd name="T10" fmla="*/ 5 w 17"/>
                <a:gd name="T11" fmla="*/ 0 h 10"/>
                <a:gd name="T12" fmla="*/ 4 w 17"/>
                <a:gd name="T13" fmla="*/ 0 h 10"/>
                <a:gd name="T14" fmla="*/ 0 w 17"/>
                <a:gd name="T15" fmla="*/ 3 h 10"/>
                <a:gd name="T16" fmla="*/ 1 w 17"/>
                <a:gd name="T17" fmla="*/ 8 h 10"/>
                <a:gd name="T18" fmla="*/ 6 w 17"/>
                <a:gd name="T19" fmla="*/ 10 h 10"/>
                <a:gd name="T20" fmla="*/ 6 w 17"/>
                <a:gd name="T21" fmla="*/ 10 h 10"/>
                <a:gd name="T22" fmla="*/ 7 w 17"/>
                <a:gd name="T23" fmla="*/ 10 h 10"/>
                <a:gd name="T24" fmla="*/ 10 w 17"/>
                <a:gd name="T25" fmla="*/ 10 h 10"/>
                <a:gd name="T26" fmla="*/ 17 w 17"/>
                <a:gd name="T27" fmla="*/ 6 h 10"/>
                <a:gd name="T28" fmla="*/ 16 w 17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0">
                  <a:moveTo>
                    <a:pt x="16" y="2"/>
                  </a:moveTo>
                  <a:cubicBezTo>
                    <a:pt x="16" y="2"/>
                    <a:pt x="15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2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5" y="10"/>
                    <a:pt x="17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28736673-2153-6145-B530-CC75209F9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1759" y="5964944"/>
              <a:ext cx="131312" cy="100795"/>
            </a:xfrm>
            <a:custGeom>
              <a:avLst/>
              <a:gdLst>
                <a:gd name="T0" fmla="*/ 23 w 24"/>
                <a:gd name="T1" fmla="*/ 8 h 20"/>
                <a:gd name="T2" fmla="*/ 12 w 24"/>
                <a:gd name="T3" fmla="*/ 0 h 20"/>
                <a:gd name="T4" fmla="*/ 11 w 24"/>
                <a:gd name="T5" fmla="*/ 0 h 20"/>
                <a:gd name="T6" fmla="*/ 3 w 24"/>
                <a:gd name="T7" fmla="*/ 3 h 20"/>
                <a:gd name="T8" fmla="*/ 0 w 24"/>
                <a:gd name="T9" fmla="*/ 8 h 20"/>
                <a:gd name="T10" fmla="*/ 2 w 24"/>
                <a:gd name="T11" fmla="*/ 12 h 20"/>
                <a:gd name="T12" fmla="*/ 4 w 24"/>
                <a:gd name="T13" fmla="*/ 13 h 20"/>
                <a:gd name="T14" fmla="*/ 5 w 24"/>
                <a:gd name="T15" fmla="*/ 14 h 20"/>
                <a:gd name="T16" fmla="*/ 7 w 24"/>
                <a:gd name="T17" fmla="*/ 16 h 20"/>
                <a:gd name="T18" fmla="*/ 8 w 24"/>
                <a:gd name="T19" fmla="*/ 17 h 20"/>
                <a:gd name="T20" fmla="*/ 15 w 24"/>
                <a:gd name="T21" fmla="*/ 20 h 20"/>
                <a:gd name="T22" fmla="*/ 15 w 24"/>
                <a:gd name="T23" fmla="*/ 20 h 20"/>
                <a:gd name="T24" fmla="*/ 20 w 24"/>
                <a:gd name="T25" fmla="*/ 18 h 20"/>
                <a:gd name="T26" fmla="*/ 23 w 24"/>
                <a:gd name="T2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0">
                  <a:moveTo>
                    <a:pt x="23" y="8"/>
                  </a:moveTo>
                  <a:cubicBezTo>
                    <a:pt x="22" y="4"/>
                    <a:pt x="17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8" y="0"/>
                    <a:pt x="6" y="1"/>
                    <a:pt x="3" y="3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8"/>
                    <a:pt x="12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7" y="20"/>
                    <a:pt x="19" y="19"/>
                    <a:pt x="20" y="18"/>
                  </a:cubicBezTo>
                  <a:cubicBezTo>
                    <a:pt x="23" y="15"/>
                    <a:pt x="24" y="11"/>
                    <a:pt x="23" y="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2B69D7EA-DC45-EC40-9199-C30BAE937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4587" y="5862282"/>
              <a:ext cx="59501" cy="54131"/>
            </a:xfrm>
            <a:custGeom>
              <a:avLst/>
              <a:gdLst>
                <a:gd name="T0" fmla="*/ 10 w 11"/>
                <a:gd name="T1" fmla="*/ 3 h 11"/>
                <a:gd name="T2" fmla="*/ 7 w 11"/>
                <a:gd name="T3" fmla="*/ 0 h 11"/>
                <a:gd name="T4" fmla="*/ 3 w 11"/>
                <a:gd name="T5" fmla="*/ 2 h 11"/>
                <a:gd name="T6" fmla="*/ 1 w 11"/>
                <a:gd name="T7" fmla="*/ 9 h 11"/>
                <a:gd name="T8" fmla="*/ 4 w 11"/>
                <a:gd name="T9" fmla="*/ 11 h 11"/>
                <a:gd name="T10" fmla="*/ 8 w 11"/>
                <a:gd name="T11" fmla="*/ 9 h 11"/>
                <a:gd name="T12" fmla="*/ 8 w 11"/>
                <a:gd name="T13" fmla="*/ 9 h 11"/>
                <a:gd name="T14" fmla="*/ 10 w 11"/>
                <a:gd name="T15" fmla="*/ 7 h 11"/>
                <a:gd name="T16" fmla="*/ 10 w 11"/>
                <a:gd name="T1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10" y="3"/>
                  </a:moveTo>
                  <a:cubicBezTo>
                    <a:pt x="10" y="1"/>
                    <a:pt x="8" y="0"/>
                    <a:pt x="7" y="0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1" y="10"/>
                    <a:pt x="3" y="11"/>
                    <a:pt x="4" y="11"/>
                  </a:cubicBezTo>
                  <a:cubicBezTo>
                    <a:pt x="5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1" y="6"/>
                    <a:pt x="11" y="4"/>
                    <a:pt x="10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481B58F3-A7B8-F946-B1BC-861D0E69C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087" y="5916413"/>
              <a:ext cx="114898" cy="78396"/>
            </a:xfrm>
            <a:custGeom>
              <a:avLst/>
              <a:gdLst>
                <a:gd name="T0" fmla="*/ 18 w 21"/>
                <a:gd name="T1" fmla="*/ 3 h 16"/>
                <a:gd name="T2" fmla="*/ 9 w 21"/>
                <a:gd name="T3" fmla="*/ 0 h 16"/>
                <a:gd name="T4" fmla="*/ 1 w 21"/>
                <a:gd name="T5" fmla="*/ 5 h 16"/>
                <a:gd name="T6" fmla="*/ 3 w 21"/>
                <a:gd name="T7" fmla="*/ 10 h 16"/>
                <a:gd name="T8" fmla="*/ 7 w 21"/>
                <a:gd name="T9" fmla="*/ 11 h 16"/>
                <a:gd name="T10" fmla="*/ 9 w 21"/>
                <a:gd name="T11" fmla="*/ 12 h 16"/>
                <a:gd name="T12" fmla="*/ 10 w 21"/>
                <a:gd name="T13" fmla="*/ 13 h 16"/>
                <a:gd name="T14" fmla="*/ 15 w 21"/>
                <a:gd name="T15" fmla="*/ 16 h 16"/>
                <a:gd name="T16" fmla="*/ 18 w 21"/>
                <a:gd name="T17" fmla="*/ 15 h 16"/>
                <a:gd name="T18" fmla="*/ 21 w 21"/>
                <a:gd name="T19" fmla="*/ 10 h 16"/>
                <a:gd name="T20" fmla="*/ 18 w 21"/>
                <a:gd name="T21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8" y="3"/>
                  </a:moveTo>
                  <a:cubicBezTo>
                    <a:pt x="15" y="0"/>
                    <a:pt x="10" y="0"/>
                    <a:pt x="9" y="0"/>
                  </a:cubicBezTo>
                  <a:cubicBezTo>
                    <a:pt x="7" y="0"/>
                    <a:pt x="2" y="1"/>
                    <a:pt x="1" y="5"/>
                  </a:cubicBezTo>
                  <a:cubicBezTo>
                    <a:pt x="1" y="5"/>
                    <a:pt x="0" y="8"/>
                    <a:pt x="3" y="10"/>
                  </a:cubicBezTo>
                  <a:cubicBezTo>
                    <a:pt x="4" y="10"/>
                    <a:pt x="5" y="11"/>
                    <a:pt x="7" y="11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9" y="12"/>
                    <a:pt x="9" y="13"/>
                    <a:pt x="10" y="13"/>
                  </a:cubicBezTo>
                  <a:cubicBezTo>
                    <a:pt x="11" y="14"/>
                    <a:pt x="13" y="16"/>
                    <a:pt x="15" y="16"/>
                  </a:cubicBezTo>
                  <a:cubicBezTo>
                    <a:pt x="16" y="16"/>
                    <a:pt x="17" y="16"/>
                    <a:pt x="18" y="15"/>
                  </a:cubicBezTo>
                  <a:cubicBezTo>
                    <a:pt x="20" y="14"/>
                    <a:pt x="21" y="12"/>
                    <a:pt x="21" y="10"/>
                  </a:cubicBezTo>
                  <a:cubicBezTo>
                    <a:pt x="21" y="7"/>
                    <a:pt x="20" y="4"/>
                    <a:pt x="18" y="3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ED9A3528-0AA5-534B-9567-7C53049AE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1999" y="5027926"/>
              <a:ext cx="342642" cy="248254"/>
            </a:xfrm>
            <a:custGeom>
              <a:avLst/>
              <a:gdLst>
                <a:gd name="T0" fmla="*/ 59 w 63"/>
                <a:gd name="T1" fmla="*/ 7 h 50"/>
                <a:gd name="T2" fmla="*/ 50 w 63"/>
                <a:gd name="T3" fmla="*/ 4 h 50"/>
                <a:gd name="T4" fmla="*/ 47 w 63"/>
                <a:gd name="T5" fmla="*/ 4 h 50"/>
                <a:gd name="T6" fmla="*/ 44 w 63"/>
                <a:gd name="T7" fmla="*/ 4 h 50"/>
                <a:gd name="T8" fmla="*/ 36 w 63"/>
                <a:gd name="T9" fmla="*/ 7 h 50"/>
                <a:gd name="T10" fmla="*/ 35 w 63"/>
                <a:gd name="T11" fmla="*/ 9 h 50"/>
                <a:gd name="T12" fmla="*/ 25 w 63"/>
                <a:gd name="T13" fmla="*/ 1 h 50"/>
                <a:gd name="T14" fmla="*/ 21 w 63"/>
                <a:gd name="T15" fmla="*/ 0 h 50"/>
                <a:gd name="T16" fmla="*/ 10 w 63"/>
                <a:gd name="T17" fmla="*/ 6 h 50"/>
                <a:gd name="T18" fmla="*/ 10 w 63"/>
                <a:gd name="T19" fmla="*/ 6 h 50"/>
                <a:gd name="T20" fmla="*/ 2 w 63"/>
                <a:gd name="T21" fmla="*/ 19 h 50"/>
                <a:gd name="T22" fmla="*/ 8 w 63"/>
                <a:gd name="T23" fmla="*/ 47 h 50"/>
                <a:gd name="T24" fmla="*/ 18 w 63"/>
                <a:gd name="T25" fmla="*/ 50 h 50"/>
                <a:gd name="T26" fmla="*/ 35 w 63"/>
                <a:gd name="T27" fmla="*/ 42 h 50"/>
                <a:gd name="T28" fmla="*/ 38 w 63"/>
                <a:gd name="T29" fmla="*/ 17 h 50"/>
                <a:gd name="T30" fmla="*/ 43 w 63"/>
                <a:gd name="T31" fmla="*/ 21 h 50"/>
                <a:gd name="T32" fmla="*/ 45 w 63"/>
                <a:gd name="T33" fmla="*/ 21 h 50"/>
                <a:gd name="T34" fmla="*/ 48 w 63"/>
                <a:gd name="T35" fmla="*/ 21 h 50"/>
                <a:gd name="T36" fmla="*/ 49 w 63"/>
                <a:gd name="T37" fmla="*/ 21 h 50"/>
                <a:gd name="T38" fmla="*/ 51 w 63"/>
                <a:gd name="T39" fmla="*/ 21 h 50"/>
                <a:gd name="T40" fmla="*/ 54 w 63"/>
                <a:gd name="T41" fmla="*/ 21 h 50"/>
                <a:gd name="T42" fmla="*/ 55 w 63"/>
                <a:gd name="T43" fmla="*/ 21 h 50"/>
                <a:gd name="T44" fmla="*/ 62 w 63"/>
                <a:gd name="T45" fmla="*/ 16 h 50"/>
                <a:gd name="T46" fmla="*/ 59 w 63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50">
                  <a:moveTo>
                    <a:pt x="59" y="7"/>
                  </a:moveTo>
                  <a:cubicBezTo>
                    <a:pt x="57" y="4"/>
                    <a:pt x="53" y="4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6" y="4"/>
                    <a:pt x="45" y="4"/>
                    <a:pt x="44" y="4"/>
                  </a:cubicBezTo>
                  <a:cubicBezTo>
                    <a:pt x="42" y="4"/>
                    <a:pt x="38" y="4"/>
                    <a:pt x="36" y="7"/>
                  </a:cubicBezTo>
                  <a:cubicBezTo>
                    <a:pt x="35" y="7"/>
                    <a:pt x="35" y="8"/>
                    <a:pt x="35" y="9"/>
                  </a:cubicBezTo>
                  <a:cubicBezTo>
                    <a:pt x="33" y="6"/>
                    <a:pt x="30" y="3"/>
                    <a:pt x="25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7" y="0"/>
                    <a:pt x="13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10"/>
                    <a:pt x="3" y="14"/>
                    <a:pt x="2" y="19"/>
                  </a:cubicBezTo>
                  <a:cubicBezTo>
                    <a:pt x="0" y="28"/>
                    <a:pt x="1" y="40"/>
                    <a:pt x="8" y="47"/>
                  </a:cubicBezTo>
                  <a:cubicBezTo>
                    <a:pt x="10" y="49"/>
                    <a:pt x="14" y="50"/>
                    <a:pt x="18" y="50"/>
                  </a:cubicBezTo>
                  <a:cubicBezTo>
                    <a:pt x="25" y="50"/>
                    <a:pt x="31" y="46"/>
                    <a:pt x="35" y="42"/>
                  </a:cubicBezTo>
                  <a:cubicBezTo>
                    <a:pt x="42" y="35"/>
                    <a:pt x="40" y="24"/>
                    <a:pt x="38" y="17"/>
                  </a:cubicBezTo>
                  <a:cubicBezTo>
                    <a:pt x="39" y="19"/>
                    <a:pt x="40" y="20"/>
                    <a:pt x="43" y="21"/>
                  </a:cubicBezTo>
                  <a:cubicBezTo>
                    <a:pt x="43" y="21"/>
                    <a:pt x="44" y="21"/>
                    <a:pt x="45" y="21"/>
                  </a:cubicBezTo>
                  <a:cubicBezTo>
                    <a:pt x="46" y="21"/>
                    <a:pt x="47" y="21"/>
                    <a:pt x="48" y="21"/>
                  </a:cubicBezTo>
                  <a:cubicBezTo>
                    <a:pt x="48" y="21"/>
                    <a:pt x="49" y="21"/>
                    <a:pt x="49" y="21"/>
                  </a:cubicBezTo>
                  <a:cubicBezTo>
                    <a:pt x="50" y="21"/>
                    <a:pt x="50" y="21"/>
                    <a:pt x="51" y="21"/>
                  </a:cubicBezTo>
                  <a:cubicBezTo>
                    <a:pt x="51" y="21"/>
                    <a:pt x="53" y="21"/>
                    <a:pt x="54" y="21"/>
                  </a:cubicBezTo>
                  <a:cubicBezTo>
                    <a:pt x="54" y="21"/>
                    <a:pt x="55" y="21"/>
                    <a:pt x="55" y="21"/>
                  </a:cubicBezTo>
                  <a:cubicBezTo>
                    <a:pt x="58" y="20"/>
                    <a:pt x="61" y="19"/>
                    <a:pt x="62" y="16"/>
                  </a:cubicBezTo>
                  <a:cubicBezTo>
                    <a:pt x="63" y="13"/>
                    <a:pt x="62" y="10"/>
                    <a:pt x="59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3320C4A6-F444-6F4E-8FF1-F13E9ED8F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0742" y="4953263"/>
              <a:ext cx="86173" cy="85862"/>
            </a:xfrm>
            <a:custGeom>
              <a:avLst/>
              <a:gdLst>
                <a:gd name="T0" fmla="*/ 7 w 16"/>
                <a:gd name="T1" fmla="*/ 16 h 17"/>
                <a:gd name="T2" fmla="*/ 10 w 16"/>
                <a:gd name="T3" fmla="*/ 17 h 17"/>
                <a:gd name="T4" fmla="*/ 14 w 16"/>
                <a:gd name="T5" fmla="*/ 15 h 17"/>
                <a:gd name="T6" fmla="*/ 15 w 16"/>
                <a:gd name="T7" fmla="*/ 10 h 17"/>
                <a:gd name="T8" fmla="*/ 13 w 16"/>
                <a:gd name="T9" fmla="*/ 5 h 17"/>
                <a:gd name="T10" fmla="*/ 11 w 16"/>
                <a:gd name="T11" fmla="*/ 4 h 17"/>
                <a:gd name="T12" fmla="*/ 6 w 16"/>
                <a:gd name="T13" fmla="*/ 0 h 17"/>
                <a:gd name="T14" fmla="*/ 1 w 16"/>
                <a:gd name="T15" fmla="*/ 6 h 17"/>
                <a:gd name="T16" fmla="*/ 7 w 16"/>
                <a:gd name="T17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7" y="16"/>
                  </a:moveTo>
                  <a:cubicBezTo>
                    <a:pt x="8" y="17"/>
                    <a:pt x="9" y="17"/>
                    <a:pt x="10" y="17"/>
                  </a:cubicBezTo>
                  <a:cubicBezTo>
                    <a:pt x="12" y="17"/>
                    <a:pt x="13" y="16"/>
                    <a:pt x="14" y="15"/>
                  </a:cubicBezTo>
                  <a:cubicBezTo>
                    <a:pt x="15" y="14"/>
                    <a:pt x="16" y="12"/>
                    <a:pt x="15" y="10"/>
                  </a:cubicBezTo>
                  <a:cubicBezTo>
                    <a:pt x="15" y="8"/>
                    <a:pt x="14" y="6"/>
                    <a:pt x="13" y="5"/>
                  </a:cubicBezTo>
                  <a:cubicBezTo>
                    <a:pt x="12" y="5"/>
                    <a:pt x="11" y="4"/>
                    <a:pt x="11" y="4"/>
                  </a:cubicBezTo>
                  <a:cubicBezTo>
                    <a:pt x="10" y="1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10"/>
                    <a:pt x="4" y="14"/>
                    <a:pt x="7" y="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26BE68CF-23E5-0A41-90A1-A1C3B7552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9689" y="6760102"/>
              <a:ext cx="55397" cy="57864"/>
            </a:xfrm>
            <a:custGeom>
              <a:avLst/>
              <a:gdLst>
                <a:gd name="T0" fmla="*/ 6 w 10"/>
                <a:gd name="T1" fmla="*/ 0 h 12"/>
                <a:gd name="T2" fmla="*/ 5 w 10"/>
                <a:gd name="T3" fmla="*/ 0 h 12"/>
                <a:gd name="T4" fmla="*/ 2 w 10"/>
                <a:gd name="T5" fmla="*/ 2 h 12"/>
                <a:gd name="T6" fmla="*/ 1 w 10"/>
                <a:gd name="T7" fmla="*/ 9 h 12"/>
                <a:gd name="T8" fmla="*/ 1 w 10"/>
                <a:gd name="T9" fmla="*/ 11 h 12"/>
                <a:gd name="T10" fmla="*/ 3 w 10"/>
                <a:gd name="T11" fmla="*/ 11 h 12"/>
                <a:gd name="T12" fmla="*/ 5 w 10"/>
                <a:gd name="T13" fmla="*/ 12 h 12"/>
                <a:gd name="T14" fmla="*/ 10 w 10"/>
                <a:gd name="T15" fmla="*/ 6 h 12"/>
                <a:gd name="T16" fmla="*/ 6 w 10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1" y="8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2"/>
                    <a:pt x="10" y="9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50380376-48FA-AC4D-BBC6-CDBBAE20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7295808"/>
              <a:ext cx="207227" cy="182924"/>
            </a:xfrm>
            <a:custGeom>
              <a:avLst/>
              <a:gdLst>
                <a:gd name="T0" fmla="*/ 37 w 38"/>
                <a:gd name="T1" fmla="*/ 11 h 37"/>
                <a:gd name="T2" fmla="*/ 37 w 38"/>
                <a:gd name="T3" fmla="*/ 10 h 37"/>
                <a:gd name="T4" fmla="*/ 37 w 38"/>
                <a:gd name="T5" fmla="*/ 9 h 37"/>
                <a:gd name="T6" fmla="*/ 36 w 38"/>
                <a:gd name="T7" fmla="*/ 5 h 37"/>
                <a:gd name="T8" fmla="*/ 33 w 38"/>
                <a:gd name="T9" fmla="*/ 3 h 37"/>
                <a:gd name="T10" fmla="*/ 30 w 38"/>
                <a:gd name="T11" fmla="*/ 5 h 37"/>
                <a:gd name="T12" fmla="*/ 29 w 38"/>
                <a:gd name="T13" fmla="*/ 5 h 37"/>
                <a:gd name="T14" fmla="*/ 28 w 38"/>
                <a:gd name="T15" fmla="*/ 5 h 37"/>
                <a:gd name="T16" fmla="*/ 26 w 38"/>
                <a:gd name="T17" fmla="*/ 2 h 37"/>
                <a:gd name="T18" fmla="*/ 23 w 38"/>
                <a:gd name="T19" fmla="*/ 0 h 37"/>
                <a:gd name="T20" fmla="*/ 18 w 38"/>
                <a:gd name="T21" fmla="*/ 6 h 37"/>
                <a:gd name="T22" fmla="*/ 17 w 38"/>
                <a:gd name="T23" fmla="*/ 7 h 37"/>
                <a:gd name="T24" fmla="*/ 16 w 38"/>
                <a:gd name="T25" fmla="*/ 9 h 37"/>
                <a:gd name="T26" fmla="*/ 15 w 38"/>
                <a:gd name="T27" fmla="*/ 8 h 37"/>
                <a:gd name="T28" fmla="*/ 11 w 38"/>
                <a:gd name="T29" fmla="*/ 7 h 37"/>
                <a:gd name="T30" fmla="*/ 9 w 38"/>
                <a:gd name="T31" fmla="*/ 7 h 37"/>
                <a:gd name="T32" fmla="*/ 6 w 38"/>
                <a:gd name="T33" fmla="*/ 11 h 37"/>
                <a:gd name="T34" fmla="*/ 6 w 38"/>
                <a:gd name="T35" fmla="*/ 11 h 37"/>
                <a:gd name="T36" fmla="*/ 1 w 38"/>
                <a:gd name="T37" fmla="*/ 16 h 37"/>
                <a:gd name="T38" fmla="*/ 1 w 38"/>
                <a:gd name="T39" fmla="*/ 21 h 37"/>
                <a:gd name="T40" fmla="*/ 5 w 38"/>
                <a:gd name="T41" fmla="*/ 24 h 37"/>
                <a:gd name="T42" fmla="*/ 6 w 38"/>
                <a:gd name="T43" fmla="*/ 23 h 37"/>
                <a:gd name="T44" fmla="*/ 5 w 38"/>
                <a:gd name="T45" fmla="*/ 25 h 37"/>
                <a:gd name="T46" fmla="*/ 4 w 38"/>
                <a:gd name="T47" fmla="*/ 26 h 37"/>
                <a:gd name="T48" fmla="*/ 3 w 38"/>
                <a:gd name="T49" fmla="*/ 29 h 37"/>
                <a:gd name="T50" fmla="*/ 4 w 38"/>
                <a:gd name="T51" fmla="*/ 32 h 37"/>
                <a:gd name="T52" fmla="*/ 4 w 38"/>
                <a:gd name="T53" fmla="*/ 36 h 37"/>
                <a:gd name="T54" fmla="*/ 8 w 38"/>
                <a:gd name="T55" fmla="*/ 35 h 37"/>
                <a:gd name="T56" fmla="*/ 8 w 38"/>
                <a:gd name="T57" fmla="*/ 35 h 37"/>
                <a:gd name="T58" fmla="*/ 10 w 38"/>
                <a:gd name="T59" fmla="*/ 36 h 37"/>
                <a:gd name="T60" fmla="*/ 12 w 38"/>
                <a:gd name="T61" fmla="*/ 36 h 37"/>
                <a:gd name="T62" fmla="*/ 16 w 38"/>
                <a:gd name="T63" fmla="*/ 35 h 37"/>
                <a:gd name="T64" fmla="*/ 17 w 38"/>
                <a:gd name="T65" fmla="*/ 37 h 37"/>
                <a:gd name="T66" fmla="*/ 20 w 38"/>
                <a:gd name="T67" fmla="*/ 33 h 37"/>
                <a:gd name="T68" fmla="*/ 21 w 38"/>
                <a:gd name="T69" fmla="*/ 32 h 37"/>
                <a:gd name="T70" fmla="*/ 22 w 38"/>
                <a:gd name="T71" fmla="*/ 32 h 37"/>
                <a:gd name="T72" fmla="*/ 24 w 38"/>
                <a:gd name="T73" fmla="*/ 32 h 37"/>
                <a:gd name="T74" fmla="*/ 24 w 38"/>
                <a:gd name="T75" fmla="*/ 31 h 37"/>
                <a:gd name="T76" fmla="*/ 25 w 38"/>
                <a:gd name="T77" fmla="*/ 30 h 37"/>
                <a:gd name="T78" fmla="*/ 27 w 38"/>
                <a:gd name="T79" fmla="*/ 30 h 37"/>
                <a:gd name="T80" fmla="*/ 30 w 38"/>
                <a:gd name="T81" fmla="*/ 28 h 37"/>
                <a:gd name="T82" fmla="*/ 30 w 38"/>
                <a:gd name="T83" fmla="*/ 24 h 37"/>
                <a:gd name="T84" fmla="*/ 30 w 38"/>
                <a:gd name="T85" fmla="*/ 23 h 37"/>
                <a:gd name="T86" fmla="*/ 30 w 38"/>
                <a:gd name="T87" fmla="*/ 22 h 37"/>
                <a:gd name="T88" fmla="*/ 30 w 38"/>
                <a:gd name="T89" fmla="*/ 20 h 37"/>
                <a:gd name="T90" fmla="*/ 32 w 38"/>
                <a:gd name="T91" fmla="*/ 21 h 37"/>
                <a:gd name="T92" fmla="*/ 33 w 38"/>
                <a:gd name="T93" fmla="*/ 21 h 37"/>
                <a:gd name="T94" fmla="*/ 33 w 38"/>
                <a:gd name="T95" fmla="*/ 21 h 37"/>
                <a:gd name="T96" fmla="*/ 36 w 38"/>
                <a:gd name="T97" fmla="*/ 17 h 37"/>
                <a:gd name="T98" fmla="*/ 36 w 38"/>
                <a:gd name="T99" fmla="*/ 17 h 37"/>
                <a:gd name="T100" fmla="*/ 38 w 38"/>
                <a:gd name="T101" fmla="*/ 14 h 37"/>
                <a:gd name="T102" fmla="*/ 37 w 38"/>
                <a:gd name="T103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37"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6" y="5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19" y="4"/>
                    <a:pt x="18" y="6"/>
                  </a:cubicBezTo>
                  <a:cubicBezTo>
                    <a:pt x="18" y="6"/>
                    <a:pt x="18" y="6"/>
                    <a:pt x="17" y="7"/>
                  </a:cubicBezTo>
                  <a:cubicBezTo>
                    <a:pt x="17" y="7"/>
                    <a:pt x="16" y="8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7" y="8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1" y="13"/>
                    <a:pt x="1" y="16"/>
                  </a:cubicBezTo>
                  <a:cubicBezTo>
                    <a:pt x="0" y="18"/>
                    <a:pt x="0" y="20"/>
                    <a:pt x="1" y="21"/>
                  </a:cubicBezTo>
                  <a:cubicBezTo>
                    <a:pt x="2" y="23"/>
                    <a:pt x="3" y="24"/>
                    <a:pt x="5" y="24"/>
                  </a:cubicBezTo>
                  <a:cubicBezTo>
                    <a:pt x="5" y="24"/>
                    <a:pt x="5" y="23"/>
                    <a:pt x="6" y="23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1"/>
                    <a:pt x="4" y="31"/>
                    <a:pt x="4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2" y="36"/>
                    <a:pt x="12" y="36"/>
                  </a:cubicBezTo>
                  <a:cubicBezTo>
                    <a:pt x="14" y="36"/>
                    <a:pt x="15" y="36"/>
                    <a:pt x="16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0"/>
                    <a:pt x="25" y="30"/>
                  </a:cubicBezTo>
                  <a:cubicBezTo>
                    <a:pt x="26" y="30"/>
                    <a:pt x="26" y="30"/>
                    <a:pt x="27" y="30"/>
                  </a:cubicBezTo>
                  <a:cubicBezTo>
                    <a:pt x="28" y="30"/>
                    <a:pt x="29" y="29"/>
                    <a:pt x="30" y="28"/>
                  </a:cubicBezTo>
                  <a:cubicBezTo>
                    <a:pt x="31" y="26"/>
                    <a:pt x="30" y="25"/>
                    <a:pt x="30" y="24"/>
                  </a:cubicBezTo>
                  <a:cubicBezTo>
                    <a:pt x="30" y="24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0" y="21"/>
                    <a:pt x="31" y="21"/>
                    <a:pt x="32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6" y="20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6"/>
                    <a:pt x="37" y="15"/>
                    <a:pt x="38" y="14"/>
                  </a:cubicBezTo>
                  <a:cubicBezTo>
                    <a:pt x="38" y="13"/>
                    <a:pt x="38" y="12"/>
                    <a:pt x="37" y="1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205A793D-7EF8-AF4A-B15B-788ABE4D9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415" y="7116617"/>
              <a:ext cx="49242" cy="44798"/>
            </a:xfrm>
            <a:custGeom>
              <a:avLst/>
              <a:gdLst>
                <a:gd name="T0" fmla="*/ 5 w 9"/>
                <a:gd name="T1" fmla="*/ 9 h 9"/>
                <a:gd name="T2" fmla="*/ 7 w 9"/>
                <a:gd name="T3" fmla="*/ 8 h 9"/>
                <a:gd name="T4" fmla="*/ 9 w 9"/>
                <a:gd name="T5" fmla="*/ 3 h 9"/>
                <a:gd name="T6" fmla="*/ 5 w 9"/>
                <a:gd name="T7" fmla="*/ 0 h 9"/>
                <a:gd name="T8" fmla="*/ 5 w 9"/>
                <a:gd name="T9" fmla="*/ 0 h 9"/>
                <a:gd name="T10" fmla="*/ 2 w 9"/>
                <a:gd name="T11" fmla="*/ 1 h 9"/>
                <a:gd name="T12" fmla="*/ 1 w 9"/>
                <a:gd name="T13" fmla="*/ 6 h 9"/>
                <a:gd name="T14" fmla="*/ 5 w 9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5" y="9"/>
                    <a:pt x="6" y="9"/>
                    <a:pt x="7" y="8"/>
                  </a:cubicBezTo>
                  <a:cubicBezTo>
                    <a:pt x="9" y="7"/>
                    <a:pt x="9" y="4"/>
                    <a:pt x="9" y="3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2" y="1"/>
                  </a:cubicBezTo>
                  <a:cubicBezTo>
                    <a:pt x="1" y="3"/>
                    <a:pt x="0" y="4"/>
                    <a:pt x="1" y="6"/>
                  </a:cubicBezTo>
                  <a:cubicBezTo>
                    <a:pt x="1" y="8"/>
                    <a:pt x="3" y="9"/>
                    <a:pt x="5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6DCDE70E-F522-FD4B-A63C-6237EF8B1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2812" y="7260343"/>
              <a:ext cx="47190" cy="50397"/>
            </a:xfrm>
            <a:custGeom>
              <a:avLst/>
              <a:gdLst>
                <a:gd name="T0" fmla="*/ 2 w 9"/>
                <a:gd name="T1" fmla="*/ 10 h 10"/>
                <a:gd name="T2" fmla="*/ 3 w 9"/>
                <a:gd name="T3" fmla="*/ 10 h 10"/>
                <a:gd name="T4" fmla="*/ 4 w 9"/>
                <a:gd name="T5" fmla="*/ 10 h 10"/>
                <a:gd name="T6" fmla="*/ 8 w 9"/>
                <a:gd name="T7" fmla="*/ 8 h 10"/>
                <a:gd name="T8" fmla="*/ 9 w 9"/>
                <a:gd name="T9" fmla="*/ 4 h 10"/>
                <a:gd name="T10" fmla="*/ 5 w 9"/>
                <a:gd name="T11" fmla="*/ 0 h 10"/>
                <a:gd name="T12" fmla="*/ 0 w 9"/>
                <a:gd name="T13" fmla="*/ 3 h 10"/>
                <a:gd name="T14" fmla="*/ 1 w 9"/>
                <a:gd name="T15" fmla="*/ 8 h 10"/>
                <a:gd name="T16" fmla="*/ 2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2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7" y="9"/>
                    <a:pt x="8" y="8"/>
                  </a:cubicBezTo>
                  <a:cubicBezTo>
                    <a:pt x="9" y="7"/>
                    <a:pt x="9" y="6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3" y="0"/>
                    <a:pt x="1" y="2"/>
                    <a:pt x="0" y="3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3FFD5651-023A-B04B-80DA-D0CDC1733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72258" y="7964040"/>
              <a:ext cx="207227" cy="113861"/>
            </a:xfrm>
            <a:custGeom>
              <a:avLst/>
              <a:gdLst>
                <a:gd name="T0" fmla="*/ 18 w 38"/>
                <a:gd name="T1" fmla="*/ 1 h 23"/>
                <a:gd name="T2" fmla="*/ 17 w 38"/>
                <a:gd name="T3" fmla="*/ 0 h 23"/>
                <a:gd name="T4" fmla="*/ 1 w 38"/>
                <a:gd name="T5" fmla="*/ 9 h 23"/>
                <a:gd name="T6" fmla="*/ 2 w 38"/>
                <a:gd name="T7" fmla="*/ 16 h 23"/>
                <a:gd name="T8" fmla="*/ 13 w 38"/>
                <a:gd name="T9" fmla="*/ 19 h 23"/>
                <a:gd name="T10" fmla="*/ 17 w 38"/>
                <a:gd name="T11" fmla="*/ 20 h 23"/>
                <a:gd name="T12" fmla="*/ 18 w 38"/>
                <a:gd name="T13" fmla="*/ 21 h 23"/>
                <a:gd name="T14" fmla="*/ 31 w 38"/>
                <a:gd name="T15" fmla="*/ 23 h 23"/>
                <a:gd name="T16" fmla="*/ 36 w 38"/>
                <a:gd name="T17" fmla="*/ 22 h 23"/>
                <a:gd name="T18" fmla="*/ 38 w 38"/>
                <a:gd name="T19" fmla="*/ 22 h 23"/>
                <a:gd name="T20" fmla="*/ 38 w 38"/>
                <a:gd name="T21" fmla="*/ 19 h 23"/>
                <a:gd name="T22" fmla="*/ 18 w 38"/>
                <a:gd name="T2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3">
                  <a:moveTo>
                    <a:pt x="18" y="1"/>
                  </a:moveTo>
                  <a:cubicBezTo>
                    <a:pt x="18" y="1"/>
                    <a:pt x="18" y="0"/>
                    <a:pt x="17" y="0"/>
                  </a:cubicBezTo>
                  <a:cubicBezTo>
                    <a:pt x="13" y="0"/>
                    <a:pt x="3" y="4"/>
                    <a:pt x="1" y="9"/>
                  </a:cubicBezTo>
                  <a:cubicBezTo>
                    <a:pt x="0" y="11"/>
                    <a:pt x="0" y="14"/>
                    <a:pt x="2" y="16"/>
                  </a:cubicBezTo>
                  <a:cubicBezTo>
                    <a:pt x="4" y="18"/>
                    <a:pt x="8" y="18"/>
                    <a:pt x="13" y="19"/>
                  </a:cubicBezTo>
                  <a:cubicBezTo>
                    <a:pt x="15" y="20"/>
                    <a:pt x="16" y="20"/>
                    <a:pt x="17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2"/>
                    <a:pt x="26" y="23"/>
                    <a:pt x="31" y="23"/>
                  </a:cubicBezTo>
                  <a:cubicBezTo>
                    <a:pt x="33" y="23"/>
                    <a:pt x="34" y="23"/>
                    <a:pt x="36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0"/>
                    <a:pt x="26" y="2"/>
                    <a:pt x="18" y="1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88F7984-DF43-644E-BDCC-A2AD3F00E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1391" y="6125469"/>
              <a:ext cx="223641" cy="197856"/>
            </a:xfrm>
            <a:custGeom>
              <a:avLst/>
              <a:gdLst>
                <a:gd name="T0" fmla="*/ 33 w 41"/>
                <a:gd name="T1" fmla="*/ 0 h 40"/>
                <a:gd name="T2" fmla="*/ 24 w 41"/>
                <a:gd name="T3" fmla="*/ 3 h 40"/>
                <a:gd name="T4" fmla="*/ 19 w 41"/>
                <a:gd name="T5" fmla="*/ 5 h 40"/>
                <a:gd name="T6" fmla="*/ 18 w 41"/>
                <a:gd name="T7" fmla="*/ 5 h 40"/>
                <a:gd name="T8" fmla="*/ 17 w 41"/>
                <a:gd name="T9" fmla="*/ 5 h 40"/>
                <a:gd name="T10" fmla="*/ 15 w 41"/>
                <a:gd name="T11" fmla="*/ 5 h 40"/>
                <a:gd name="T12" fmla="*/ 10 w 41"/>
                <a:gd name="T13" fmla="*/ 7 h 40"/>
                <a:gd name="T14" fmla="*/ 4 w 41"/>
                <a:gd name="T15" fmla="*/ 15 h 40"/>
                <a:gd name="T16" fmla="*/ 4 w 41"/>
                <a:gd name="T17" fmla="*/ 17 h 40"/>
                <a:gd name="T18" fmla="*/ 2 w 41"/>
                <a:gd name="T19" fmla="*/ 29 h 40"/>
                <a:gd name="T20" fmla="*/ 3 w 41"/>
                <a:gd name="T21" fmla="*/ 31 h 40"/>
                <a:gd name="T22" fmla="*/ 10 w 41"/>
                <a:gd name="T23" fmla="*/ 40 h 40"/>
                <a:gd name="T24" fmla="*/ 10 w 41"/>
                <a:gd name="T25" fmla="*/ 40 h 40"/>
                <a:gd name="T26" fmla="*/ 14 w 41"/>
                <a:gd name="T27" fmla="*/ 37 h 40"/>
                <a:gd name="T28" fmla="*/ 15 w 41"/>
                <a:gd name="T29" fmla="*/ 37 h 40"/>
                <a:gd name="T30" fmla="*/ 19 w 41"/>
                <a:gd name="T31" fmla="*/ 35 h 40"/>
                <a:gd name="T32" fmla="*/ 29 w 41"/>
                <a:gd name="T33" fmla="*/ 28 h 40"/>
                <a:gd name="T34" fmla="*/ 31 w 41"/>
                <a:gd name="T35" fmla="*/ 25 h 40"/>
                <a:gd name="T36" fmla="*/ 35 w 41"/>
                <a:gd name="T37" fmla="*/ 19 h 40"/>
                <a:gd name="T38" fmla="*/ 40 w 41"/>
                <a:gd name="T39" fmla="*/ 6 h 40"/>
                <a:gd name="T40" fmla="*/ 33 w 41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0">
                  <a:moveTo>
                    <a:pt x="33" y="0"/>
                  </a:moveTo>
                  <a:cubicBezTo>
                    <a:pt x="30" y="0"/>
                    <a:pt x="27" y="1"/>
                    <a:pt x="24" y="3"/>
                  </a:cubicBezTo>
                  <a:cubicBezTo>
                    <a:pt x="22" y="4"/>
                    <a:pt x="20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3" y="5"/>
                    <a:pt x="11" y="5"/>
                    <a:pt x="10" y="7"/>
                  </a:cubicBezTo>
                  <a:cubicBezTo>
                    <a:pt x="7" y="9"/>
                    <a:pt x="5" y="12"/>
                    <a:pt x="4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2" y="21"/>
                    <a:pt x="0" y="25"/>
                    <a:pt x="2" y="29"/>
                  </a:cubicBezTo>
                  <a:cubicBezTo>
                    <a:pt x="2" y="30"/>
                    <a:pt x="2" y="30"/>
                    <a:pt x="3" y="31"/>
                  </a:cubicBezTo>
                  <a:cubicBezTo>
                    <a:pt x="3" y="34"/>
                    <a:pt x="5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ubicBezTo>
                    <a:pt x="16" y="36"/>
                    <a:pt x="17" y="36"/>
                    <a:pt x="19" y="35"/>
                  </a:cubicBezTo>
                  <a:cubicBezTo>
                    <a:pt x="23" y="34"/>
                    <a:pt x="26" y="32"/>
                    <a:pt x="29" y="28"/>
                  </a:cubicBezTo>
                  <a:cubicBezTo>
                    <a:pt x="29" y="27"/>
                    <a:pt x="30" y="26"/>
                    <a:pt x="31" y="25"/>
                  </a:cubicBezTo>
                  <a:cubicBezTo>
                    <a:pt x="32" y="23"/>
                    <a:pt x="34" y="21"/>
                    <a:pt x="35" y="19"/>
                  </a:cubicBezTo>
                  <a:cubicBezTo>
                    <a:pt x="37" y="16"/>
                    <a:pt x="41" y="12"/>
                    <a:pt x="40" y="6"/>
                  </a:cubicBezTo>
                  <a:cubicBezTo>
                    <a:pt x="39" y="0"/>
                    <a:pt x="35" y="0"/>
                    <a:pt x="33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63B99C88-CFC0-0B4B-A95D-83B655990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0447" y="6194532"/>
              <a:ext cx="141571" cy="182924"/>
            </a:xfrm>
            <a:custGeom>
              <a:avLst/>
              <a:gdLst>
                <a:gd name="T0" fmla="*/ 15 w 26"/>
                <a:gd name="T1" fmla="*/ 37 h 37"/>
                <a:gd name="T2" fmla="*/ 18 w 26"/>
                <a:gd name="T3" fmla="*/ 36 h 37"/>
                <a:gd name="T4" fmla="*/ 21 w 26"/>
                <a:gd name="T5" fmla="*/ 29 h 37"/>
                <a:gd name="T6" fmla="*/ 21 w 26"/>
                <a:gd name="T7" fmla="*/ 28 h 37"/>
                <a:gd name="T8" fmla="*/ 24 w 26"/>
                <a:gd name="T9" fmla="*/ 20 h 37"/>
                <a:gd name="T10" fmla="*/ 19 w 26"/>
                <a:gd name="T11" fmla="*/ 2 h 37"/>
                <a:gd name="T12" fmla="*/ 14 w 26"/>
                <a:gd name="T13" fmla="*/ 0 h 37"/>
                <a:gd name="T14" fmla="*/ 3 w 26"/>
                <a:gd name="T15" fmla="*/ 9 h 37"/>
                <a:gd name="T16" fmla="*/ 2 w 26"/>
                <a:gd name="T17" fmla="*/ 27 h 37"/>
                <a:gd name="T18" fmla="*/ 15 w 26"/>
                <a:gd name="T19" fmla="*/ 37 h 37"/>
                <a:gd name="T20" fmla="*/ 15 w 2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7">
                  <a:moveTo>
                    <a:pt x="15" y="37"/>
                  </a:moveTo>
                  <a:cubicBezTo>
                    <a:pt x="16" y="37"/>
                    <a:pt x="17" y="36"/>
                    <a:pt x="18" y="36"/>
                  </a:cubicBezTo>
                  <a:cubicBezTo>
                    <a:pt x="21" y="35"/>
                    <a:pt x="21" y="31"/>
                    <a:pt x="21" y="29"/>
                  </a:cubicBezTo>
                  <a:cubicBezTo>
                    <a:pt x="21" y="29"/>
                    <a:pt x="21" y="28"/>
                    <a:pt x="21" y="28"/>
                  </a:cubicBezTo>
                  <a:cubicBezTo>
                    <a:pt x="22" y="25"/>
                    <a:pt x="23" y="23"/>
                    <a:pt x="24" y="20"/>
                  </a:cubicBezTo>
                  <a:cubicBezTo>
                    <a:pt x="26" y="14"/>
                    <a:pt x="25" y="6"/>
                    <a:pt x="19" y="2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0" y="0"/>
                    <a:pt x="6" y="4"/>
                    <a:pt x="3" y="9"/>
                  </a:cubicBezTo>
                  <a:cubicBezTo>
                    <a:pt x="0" y="15"/>
                    <a:pt x="0" y="21"/>
                    <a:pt x="2" y="27"/>
                  </a:cubicBezTo>
                  <a:cubicBezTo>
                    <a:pt x="4" y="30"/>
                    <a:pt x="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5BC9844-1756-D441-98D5-C7501206A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6103" y="6685440"/>
              <a:ext cx="75915" cy="89595"/>
            </a:xfrm>
            <a:custGeom>
              <a:avLst/>
              <a:gdLst>
                <a:gd name="T0" fmla="*/ 13 w 14"/>
                <a:gd name="T1" fmla="*/ 2 h 18"/>
                <a:gd name="T2" fmla="*/ 9 w 14"/>
                <a:gd name="T3" fmla="*/ 0 h 18"/>
                <a:gd name="T4" fmla="*/ 7 w 14"/>
                <a:gd name="T5" fmla="*/ 1 h 18"/>
                <a:gd name="T6" fmla="*/ 3 w 14"/>
                <a:gd name="T7" fmla="*/ 8 h 18"/>
                <a:gd name="T8" fmla="*/ 3 w 14"/>
                <a:gd name="T9" fmla="*/ 8 h 18"/>
                <a:gd name="T10" fmla="*/ 3 w 14"/>
                <a:gd name="T11" fmla="*/ 9 h 18"/>
                <a:gd name="T12" fmla="*/ 0 w 14"/>
                <a:gd name="T13" fmla="*/ 13 h 18"/>
                <a:gd name="T14" fmla="*/ 1 w 14"/>
                <a:gd name="T15" fmla="*/ 16 h 18"/>
                <a:gd name="T16" fmla="*/ 4 w 14"/>
                <a:gd name="T17" fmla="*/ 18 h 18"/>
                <a:gd name="T18" fmla="*/ 5 w 14"/>
                <a:gd name="T19" fmla="*/ 18 h 18"/>
                <a:gd name="T20" fmla="*/ 9 w 14"/>
                <a:gd name="T21" fmla="*/ 14 h 18"/>
                <a:gd name="T22" fmla="*/ 10 w 14"/>
                <a:gd name="T23" fmla="*/ 13 h 18"/>
                <a:gd name="T24" fmla="*/ 12 w 14"/>
                <a:gd name="T25" fmla="*/ 10 h 18"/>
                <a:gd name="T26" fmla="*/ 13 w 14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8">
                  <a:moveTo>
                    <a:pt x="13" y="2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4" y="2"/>
                    <a:pt x="4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0" y="11"/>
                    <a:pt x="0" y="13"/>
                  </a:cubicBezTo>
                  <a:cubicBezTo>
                    <a:pt x="0" y="14"/>
                    <a:pt x="0" y="15"/>
                    <a:pt x="1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7"/>
                    <a:pt x="8" y="15"/>
                    <a:pt x="9" y="14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1" y="12"/>
                    <a:pt x="12" y="11"/>
                    <a:pt x="12" y="10"/>
                  </a:cubicBezTo>
                  <a:cubicBezTo>
                    <a:pt x="13" y="8"/>
                    <a:pt x="14" y="5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B8A3BCE3-CB33-CD41-A005-62864AE41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7655" y="7577660"/>
              <a:ext cx="32828" cy="59730"/>
            </a:xfrm>
            <a:custGeom>
              <a:avLst/>
              <a:gdLst>
                <a:gd name="T0" fmla="*/ 4 w 6"/>
                <a:gd name="T1" fmla="*/ 5 h 12"/>
                <a:gd name="T2" fmla="*/ 3 w 6"/>
                <a:gd name="T3" fmla="*/ 2 h 12"/>
                <a:gd name="T4" fmla="*/ 1 w 6"/>
                <a:gd name="T5" fmla="*/ 5 h 12"/>
                <a:gd name="T6" fmla="*/ 2 w 6"/>
                <a:gd name="T7" fmla="*/ 7 h 12"/>
                <a:gd name="T8" fmla="*/ 5 w 6"/>
                <a:gd name="T9" fmla="*/ 11 h 12"/>
                <a:gd name="T10" fmla="*/ 5 w 6"/>
                <a:gd name="T11" fmla="*/ 6 h 12"/>
                <a:gd name="T12" fmla="*/ 4 w 6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">
                  <a:moveTo>
                    <a:pt x="4" y="5"/>
                  </a:moveTo>
                  <a:cubicBezTo>
                    <a:pt x="4" y="4"/>
                    <a:pt x="4" y="2"/>
                    <a:pt x="3" y="2"/>
                  </a:cubicBezTo>
                  <a:cubicBezTo>
                    <a:pt x="0" y="0"/>
                    <a:pt x="0" y="3"/>
                    <a:pt x="1" y="5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3" y="8"/>
                    <a:pt x="3" y="12"/>
                    <a:pt x="5" y="11"/>
                  </a:cubicBezTo>
                  <a:cubicBezTo>
                    <a:pt x="6" y="10"/>
                    <a:pt x="5" y="8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EBFA9A7-0CBE-FC43-9F86-811600E97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6580" y="6069472"/>
              <a:ext cx="1614727" cy="2385476"/>
            </a:xfrm>
            <a:custGeom>
              <a:avLst/>
              <a:gdLst>
                <a:gd name="T0" fmla="*/ 267 w 296"/>
                <a:gd name="T1" fmla="*/ 110 h 481"/>
                <a:gd name="T2" fmla="*/ 272 w 296"/>
                <a:gd name="T3" fmla="*/ 108 h 481"/>
                <a:gd name="T4" fmla="*/ 278 w 296"/>
                <a:gd name="T5" fmla="*/ 106 h 481"/>
                <a:gd name="T6" fmla="*/ 285 w 296"/>
                <a:gd name="T7" fmla="*/ 104 h 481"/>
                <a:gd name="T8" fmla="*/ 287 w 296"/>
                <a:gd name="T9" fmla="*/ 103 h 481"/>
                <a:gd name="T10" fmla="*/ 296 w 296"/>
                <a:gd name="T11" fmla="*/ 76 h 481"/>
                <a:gd name="T12" fmla="*/ 293 w 296"/>
                <a:gd name="T13" fmla="*/ 75 h 481"/>
                <a:gd name="T14" fmla="*/ 120 w 296"/>
                <a:gd name="T15" fmla="*/ 1 h 481"/>
                <a:gd name="T16" fmla="*/ 117 w 296"/>
                <a:gd name="T17" fmla="*/ 0 h 481"/>
                <a:gd name="T18" fmla="*/ 116 w 296"/>
                <a:gd name="T19" fmla="*/ 3 h 481"/>
                <a:gd name="T20" fmla="*/ 99 w 296"/>
                <a:gd name="T21" fmla="*/ 37 h 481"/>
                <a:gd name="T22" fmla="*/ 97 w 296"/>
                <a:gd name="T23" fmla="*/ 40 h 481"/>
                <a:gd name="T24" fmla="*/ 83 w 296"/>
                <a:gd name="T25" fmla="*/ 69 h 481"/>
                <a:gd name="T26" fmla="*/ 62 w 296"/>
                <a:gd name="T27" fmla="*/ 110 h 481"/>
                <a:gd name="T28" fmla="*/ 24 w 296"/>
                <a:gd name="T29" fmla="*/ 184 h 481"/>
                <a:gd name="T30" fmla="*/ 20 w 296"/>
                <a:gd name="T31" fmla="*/ 191 h 481"/>
                <a:gd name="T32" fmla="*/ 5 w 296"/>
                <a:gd name="T33" fmla="*/ 235 h 481"/>
                <a:gd name="T34" fmla="*/ 10 w 296"/>
                <a:gd name="T35" fmla="*/ 239 h 481"/>
                <a:gd name="T36" fmla="*/ 14 w 296"/>
                <a:gd name="T37" fmla="*/ 241 h 481"/>
                <a:gd name="T38" fmla="*/ 22 w 296"/>
                <a:gd name="T39" fmla="*/ 263 h 481"/>
                <a:gd name="T40" fmla="*/ 23 w 296"/>
                <a:gd name="T41" fmla="*/ 266 h 481"/>
                <a:gd name="T42" fmla="*/ 23 w 296"/>
                <a:gd name="T43" fmla="*/ 272 h 481"/>
                <a:gd name="T44" fmla="*/ 23 w 296"/>
                <a:gd name="T45" fmla="*/ 280 h 481"/>
                <a:gd name="T46" fmla="*/ 25 w 296"/>
                <a:gd name="T47" fmla="*/ 284 h 481"/>
                <a:gd name="T48" fmla="*/ 29 w 296"/>
                <a:gd name="T49" fmla="*/ 287 h 481"/>
                <a:gd name="T50" fmla="*/ 29 w 296"/>
                <a:gd name="T51" fmla="*/ 285 h 481"/>
                <a:gd name="T52" fmla="*/ 33 w 296"/>
                <a:gd name="T53" fmla="*/ 287 h 481"/>
                <a:gd name="T54" fmla="*/ 38 w 296"/>
                <a:gd name="T55" fmla="*/ 310 h 481"/>
                <a:gd name="T56" fmla="*/ 38 w 296"/>
                <a:gd name="T57" fmla="*/ 312 h 481"/>
                <a:gd name="T58" fmla="*/ 42 w 296"/>
                <a:gd name="T59" fmla="*/ 325 h 481"/>
                <a:gd name="T60" fmla="*/ 47 w 296"/>
                <a:gd name="T61" fmla="*/ 333 h 481"/>
                <a:gd name="T62" fmla="*/ 53 w 296"/>
                <a:gd name="T63" fmla="*/ 353 h 481"/>
                <a:gd name="T64" fmla="*/ 54 w 296"/>
                <a:gd name="T65" fmla="*/ 358 h 481"/>
                <a:gd name="T66" fmla="*/ 60 w 296"/>
                <a:gd name="T67" fmla="*/ 372 h 481"/>
                <a:gd name="T68" fmla="*/ 65 w 296"/>
                <a:gd name="T69" fmla="*/ 380 h 481"/>
                <a:gd name="T70" fmla="*/ 62 w 296"/>
                <a:gd name="T71" fmla="*/ 405 h 481"/>
                <a:gd name="T72" fmla="*/ 61 w 296"/>
                <a:gd name="T73" fmla="*/ 411 h 481"/>
                <a:gd name="T74" fmla="*/ 57 w 296"/>
                <a:gd name="T75" fmla="*/ 437 h 481"/>
                <a:gd name="T76" fmla="*/ 60 w 296"/>
                <a:gd name="T77" fmla="*/ 444 h 481"/>
                <a:gd name="T78" fmla="*/ 60 w 296"/>
                <a:gd name="T79" fmla="*/ 445 h 481"/>
                <a:gd name="T80" fmla="*/ 61 w 296"/>
                <a:gd name="T81" fmla="*/ 446 h 481"/>
                <a:gd name="T82" fmla="*/ 62 w 296"/>
                <a:gd name="T83" fmla="*/ 447 h 481"/>
                <a:gd name="T84" fmla="*/ 156 w 296"/>
                <a:gd name="T85" fmla="*/ 480 h 481"/>
                <a:gd name="T86" fmla="*/ 159 w 296"/>
                <a:gd name="T87" fmla="*/ 481 h 481"/>
                <a:gd name="T88" fmla="*/ 286 w 296"/>
                <a:gd name="T89" fmla="*/ 106 h 481"/>
                <a:gd name="T90" fmla="*/ 280 w 296"/>
                <a:gd name="T91" fmla="*/ 109 h 481"/>
                <a:gd name="T92" fmla="*/ 276 w 296"/>
                <a:gd name="T93" fmla="*/ 110 h 481"/>
                <a:gd name="T94" fmla="*/ 272 w 296"/>
                <a:gd name="T95" fmla="*/ 113 h 481"/>
                <a:gd name="T96" fmla="*/ 263 w 296"/>
                <a:gd name="T97" fmla="*/ 119 h 481"/>
                <a:gd name="T98" fmla="*/ 261 w 296"/>
                <a:gd name="T99" fmla="*/ 116 h 481"/>
                <a:gd name="T100" fmla="*/ 267 w 296"/>
                <a:gd name="T101" fmla="*/ 11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81">
                  <a:moveTo>
                    <a:pt x="267" y="110"/>
                  </a:moveTo>
                  <a:cubicBezTo>
                    <a:pt x="269" y="109"/>
                    <a:pt x="270" y="109"/>
                    <a:pt x="272" y="108"/>
                  </a:cubicBezTo>
                  <a:cubicBezTo>
                    <a:pt x="274" y="107"/>
                    <a:pt x="276" y="106"/>
                    <a:pt x="278" y="106"/>
                  </a:cubicBezTo>
                  <a:cubicBezTo>
                    <a:pt x="281" y="105"/>
                    <a:pt x="283" y="105"/>
                    <a:pt x="285" y="104"/>
                  </a:cubicBezTo>
                  <a:cubicBezTo>
                    <a:pt x="287" y="103"/>
                    <a:pt x="287" y="103"/>
                    <a:pt x="287" y="103"/>
                  </a:cubicBezTo>
                  <a:cubicBezTo>
                    <a:pt x="296" y="76"/>
                    <a:pt x="296" y="76"/>
                    <a:pt x="296" y="76"/>
                  </a:cubicBezTo>
                  <a:cubicBezTo>
                    <a:pt x="293" y="75"/>
                    <a:pt x="293" y="75"/>
                    <a:pt x="293" y="75"/>
                  </a:cubicBezTo>
                  <a:cubicBezTo>
                    <a:pt x="234" y="55"/>
                    <a:pt x="176" y="31"/>
                    <a:pt x="120" y="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0" y="14"/>
                    <a:pt x="104" y="26"/>
                    <a:pt x="99" y="37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2" y="50"/>
                    <a:pt x="88" y="59"/>
                    <a:pt x="83" y="69"/>
                  </a:cubicBezTo>
                  <a:cubicBezTo>
                    <a:pt x="76" y="83"/>
                    <a:pt x="69" y="97"/>
                    <a:pt x="62" y="110"/>
                  </a:cubicBezTo>
                  <a:cubicBezTo>
                    <a:pt x="50" y="135"/>
                    <a:pt x="38" y="160"/>
                    <a:pt x="24" y="184"/>
                  </a:cubicBezTo>
                  <a:cubicBezTo>
                    <a:pt x="23" y="186"/>
                    <a:pt x="22" y="188"/>
                    <a:pt x="20" y="191"/>
                  </a:cubicBezTo>
                  <a:cubicBezTo>
                    <a:pt x="10" y="207"/>
                    <a:pt x="0" y="226"/>
                    <a:pt x="5" y="235"/>
                  </a:cubicBezTo>
                  <a:cubicBezTo>
                    <a:pt x="6" y="238"/>
                    <a:pt x="8" y="238"/>
                    <a:pt x="10" y="239"/>
                  </a:cubicBezTo>
                  <a:cubicBezTo>
                    <a:pt x="11" y="240"/>
                    <a:pt x="12" y="240"/>
                    <a:pt x="14" y="241"/>
                  </a:cubicBezTo>
                  <a:cubicBezTo>
                    <a:pt x="20" y="246"/>
                    <a:pt x="21" y="255"/>
                    <a:pt x="22" y="263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8"/>
                    <a:pt x="23" y="270"/>
                    <a:pt x="23" y="272"/>
                  </a:cubicBezTo>
                  <a:cubicBezTo>
                    <a:pt x="23" y="275"/>
                    <a:pt x="23" y="277"/>
                    <a:pt x="23" y="280"/>
                  </a:cubicBezTo>
                  <a:cubicBezTo>
                    <a:pt x="24" y="283"/>
                    <a:pt x="25" y="284"/>
                    <a:pt x="25" y="284"/>
                  </a:cubicBezTo>
                  <a:cubicBezTo>
                    <a:pt x="29" y="287"/>
                    <a:pt x="29" y="287"/>
                    <a:pt x="29" y="287"/>
                  </a:cubicBezTo>
                  <a:cubicBezTo>
                    <a:pt x="29" y="285"/>
                    <a:pt x="29" y="285"/>
                    <a:pt x="29" y="285"/>
                  </a:cubicBezTo>
                  <a:cubicBezTo>
                    <a:pt x="30" y="286"/>
                    <a:pt x="31" y="286"/>
                    <a:pt x="33" y="287"/>
                  </a:cubicBezTo>
                  <a:cubicBezTo>
                    <a:pt x="39" y="291"/>
                    <a:pt x="38" y="302"/>
                    <a:pt x="38" y="310"/>
                  </a:cubicBezTo>
                  <a:cubicBezTo>
                    <a:pt x="38" y="312"/>
                    <a:pt x="38" y="312"/>
                    <a:pt x="38" y="312"/>
                  </a:cubicBezTo>
                  <a:cubicBezTo>
                    <a:pt x="37" y="320"/>
                    <a:pt x="39" y="322"/>
                    <a:pt x="42" y="325"/>
                  </a:cubicBezTo>
                  <a:cubicBezTo>
                    <a:pt x="44" y="327"/>
                    <a:pt x="45" y="329"/>
                    <a:pt x="47" y="333"/>
                  </a:cubicBezTo>
                  <a:cubicBezTo>
                    <a:pt x="50" y="338"/>
                    <a:pt x="52" y="346"/>
                    <a:pt x="53" y="353"/>
                  </a:cubicBezTo>
                  <a:cubicBezTo>
                    <a:pt x="53" y="355"/>
                    <a:pt x="54" y="356"/>
                    <a:pt x="54" y="358"/>
                  </a:cubicBezTo>
                  <a:cubicBezTo>
                    <a:pt x="55" y="364"/>
                    <a:pt x="58" y="368"/>
                    <a:pt x="60" y="372"/>
                  </a:cubicBezTo>
                  <a:cubicBezTo>
                    <a:pt x="62" y="374"/>
                    <a:pt x="64" y="377"/>
                    <a:pt x="65" y="380"/>
                  </a:cubicBezTo>
                  <a:cubicBezTo>
                    <a:pt x="68" y="388"/>
                    <a:pt x="65" y="398"/>
                    <a:pt x="62" y="405"/>
                  </a:cubicBezTo>
                  <a:cubicBezTo>
                    <a:pt x="62" y="407"/>
                    <a:pt x="61" y="411"/>
                    <a:pt x="61" y="411"/>
                  </a:cubicBezTo>
                  <a:cubicBezTo>
                    <a:pt x="58" y="419"/>
                    <a:pt x="55" y="427"/>
                    <a:pt x="57" y="437"/>
                  </a:cubicBezTo>
                  <a:cubicBezTo>
                    <a:pt x="58" y="439"/>
                    <a:pt x="59" y="441"/>
                    <a:pt x="60" y="444"/>
                  </a:cubicBezTo>
                  <a:cubicBezTo>
                    <a:pt x="60" y="445"/>
                    <a:pt x="60" y="445"/>
                    <a:pt x="60" y="445"/>
                  </a:cubicBezTo>
                  <a:cubicBezTo>
                    <a:pt x="61" y="446"/>
                    <a:pt x="61" y="446"/>
                    <a:pt x="61" y="446"/>
                  </a:cubicBezTo>
                  <a:cubicBezTo>
                    <a:pt x="62" y="447"/>
                    <a:pt x="62" y="447"/>
                    <a:pt x="62" y="447"/>
                  </a:cubicBezTo>
                  <a:cubicBezTo>
                    <a:pt x="91" y="458"/>
                    <a:pt x="123" y="469"/>
                    <a:pt x="156" y="480"/>
                  </a:cubicBezTo>
                  <a:cubicBezTo>
                    <a:pt x="159" y="481"/>
                    <a:pt x="159" y="481"/>
                    <a:pt x="159" y="481"/>
                  </a:cubicBezTo>
                  <a:cubicBezTo>
                    <a:pt x="286" y="106"/>
                    <a:pt x="286" y="106"/>
                    <a:pt x="286" y="106"/>
                  </a:cubicBezTo>
                  <a:cubicBezTo>
                    <a:pt x="280" y="109"/>
                    <a:pt x="280" y="109"/>
                    <a:pt x="280" y="109"/>
                  </a:cubicBezTo>
                  <a:cubicBezTo>
                    <a:pt x="278" y="109"/>
                    <a:pt x="277" y="110"/>
                    <a:pt x="276" y="110"/>
                  </a:cubicBezTo>
                  <a:cubicBezTo>
                    <a:pt x="275" y="111"/>
                    <a:pt x="273" y="112"/>
                    <a:pt x="272" y="113"/>
                  </a:cubicBezTo>
                  <a:cubicBezTo>
                    <a:pt x="269" y="116"/>
                    <a:pt x="265" y="119"/>
                    <a:pt x="263" y="119"/>
                  </a:cubicBezTo>
                  <a:cubicBezTo>
                    <a:pt x="262" y="119"/>
                    <a:pt x="261" y="117"/>
                    <a:pt x="261" y="116"/>
                  </a:cubicBezTo>
                  <a:cubicBezTo>
                    <a:pt x="260" y="113"/>
                    <a:pt x="261" y="112"/>
                    <a:pt x="267" y="1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AD09677-FE4A-864E-BFA5-9203C4882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3257" y="3594400"/>
              <a:ext cx="1557278" cy="2286548"/>
            </a:xfrm>
            <a:custGeom>
              <a:avLst/>
              <a:gdLst>
                <a:gd name="T0" fmla="*/ 280 w 286"/>
                <a:gd name="T1" fmla="*/ 55 h 461"/>
                <a:gd name="T2" fmla="*/ 278 w 286"/>
                <a:gd name="T3" fmla="*/ 44 h 461"/>
                <a:gd name="T4" fmla="*/ 276 w 286"/>
                <a:gd name="T5" fmla="*/ 28 h 461"/>
                <a:gd name="T6" fmla="*/ 264 w 286"/>
                <a:gd name="T7" fmla="*/ 3 h 461"/>
                <a:gd name="T8" fmla="*/ 261 w 286"/>
                <a:gd name="T9" fmla="*/ 0 h 461"/>
                <a:gd name="T10" fmla="*/ 2 w 286"/>
                <a:gd name="T11" fmla="*/ 252 h 461"/>
                <a:gd name="T12" fmla="*/ 8 w 286"/>
                <a:gd name="T13" fmla="*/ 264 h 461"/>
                <a:gd name="T14" fmla="*/ 18 w 286"/>
                <a:gd name="T15" fmla="*/ 272 h 461"/>
                <a:gd name="T16" fmla="*/ 23 w 286"/>
                <a:gd name="T17" fmla="*/ 276 h 461"/>
                <a:gd name="T18" fmla="*/ 19 w 286"/>
                <a:gd name="T19" fmla="*/ 279 h 461"/>
                <a:gd name="T20" fmla="*/ 19 w 286"/>
                <a:gd name="T21" fmla="*/ 283 h 461"/>
                <a:gd name="T22" fmla="*/ 250 w 286"/>
                <a:gd name="T23" fmla="*/ 461 h 461"/>
                <a:gd name="T24" fmla="*/ 253 w 286"/>
                <a:gd name="T25" fmla="*/ 454 h 461"/>
                <a:gd name="T26" fmla="*/ 253 w 286"/>
                <a:gd name="T27" fmla="*/ 437 h 461"/>
                <a:gd name="T28" fmla="*/ 258 w 286"/>
                <a:gd name="T29" fmla="*/ 425 h 461"/>
                <a:gd name="T30" fmla="*/ 250 w 286"/>
                <a:gd name="T31" fmla="*/ 423 h 461"/>
                <a:gd name="T32" fmla="*/ 243 w 286"/>
                <a:gd name="T33" fmla="*/ 422 h 461"/>
                <a:gd name="T34" fmla="*/ 239 w 286"/>
                <a:gd name="T35" fmla="*/ 417 h 461"/>
                <a:gd name="T36" fmla="*/ 227 w 286"/>
                <a:gd name="T37" fmla="*/ 413 h 461"/>
                <a:gd name="T38" fmla="*/ 226 w 286"/>
                <a:gd name="T39" fmla="*/ 395 h 461"/>
                <a:gd name="T40" fmla="*/ 225 w 286"/>
                <a:gd name="T41" fmla="*/ 379 h 461"/>
                <a:gd name="T42" fmla="*/ 221 w 286"/>
                <a:gd name="T43" fmla="*/ 362 h 461"/>
                <a:gd name="T44" fmla="*/ 216 w 286"/>
                <a:gd name="T45" fmla="*/ 343 h 461"/>
                <a:gd name="T46" fmla="*/ 218 w 286"/>
                <a:gd name="T47" fmla="*/ 331 h 461"/>
                <a:gd name="T48" fmla="*/ 221 w 286"/>
                <a:gd name="T49" fmla="*/ 315 h 461"/>
                <a:gd name="T50" fmla="*/ 227 w 286"/>
                <a:gd name="T51" fmla="*/ 298 h 461"/>
                <a:gd name="T52" fmla="*/ 235 w 286"/>
                <a:gd name="T53" fmla="*/ 279 h 461"/>
                <a:gd name="T54" fmla="*/ 234 w 286"/>
                <a:gd name="T55" fmla="*/ 263 h 461"/>
                <a:gd name="T56" fmla="*/ 235 w 286"/>
                <a:gd name="T57" fmla="*/ 258 h 461"/>
                <a:gd name="T58" fmla="*/ 233 w 286"/>
                <a:gd name="T59" fmla="*/ 244 h 461"/>
                <a:gd name="T60" fmla="*/ 229 w 286"/>
                <a:gd name="T61" fmla="*/ 233 h 461"/>
                <a:gd name="T62" fmla="*/ 238 w 286"/>
                <a:gd name="T63" fmla="*/ 210 h 461"/>
                <a:gd name="T64" fmla="*/ 249 w 286"/>
                <a:gd name="T65" fmla="*/ 184 h 461"/>
                <a:gd name="T66" fmla="*/ 254 w 286"/>
                <a:gd name="T67" fmla="*/ 160 h 461"/>
                <a:gd name="T68" fmla="*/ 264 w 286"/>
                <a:gd name="T69" fmla="*/ 141 h 461"/>
                <a:gd name="T70" fmla="*/ 244 w 286"/>
                <a:gd name="T71" fmla="*/ 130 h 461"/>
                <a:gd name="T72" fmla="*/ 243 w 286"/>
                <a:gd name="T73" fmla="*/ 117 h 461"/>
                <a:gd name="T74" fmla="*/ 255 w 286"/>
                <a:gd name="T75" fmla="*/ 104 h 461"/>
                <a:gd name="T76" fmla="*/ 259 w 286"/>
                <a:gd name="T77" fmla="*/ 91 h 461"/>
                <a:gd name="T78" fmla="*/ 272 w 286"/>
                <a:gd name="T79" fmla="*/ 82 h 461"/>
                <a:gd name="T80" fmla="*/ 282 w 286"/>
                <a:gd name="T81" fmla="*/ 68 h 461"/>
                <a:gd name="T82" fmla="*/ 286 w 286"/>
                <a:gd name="T83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461">
                  <a:moveTo>
                    <a:pt x="283" y="59"/>
                  </a:moveTo>
                  <a:cubicBezTo>
                    <a:pt x="282" y="58"/>
                    <a:pt x="281" y="57"/>
                    <a:pt x="280" y="55"/>
                  </a:cubicBezTo>
                  <a:cubicBezTo>
                    <a:pt x="279" y="54"/>
                    <a:pt x="279" y="52"/>
                    <a:pt x="279" y="50"/>
                  </a:cubicBezTo>
                  <a:cubicBezTo>
                    <a:pt x="279" y="48"/>
                    <a:pt x="279" y="46"/>
                    <a:pt x="278" y="44"/>
                  </a:cubicBezTo>
                  <a:cubicBezTo>
                    <a:pt x="276" y="40"/>
                    <a:pt x="276" y="36"/>
                    <a:pt x="276" y="32"/>
                  </a:cubicBezTo>
                  <a:cubicBezTo>
                    <a:pt x="276" y="31"/>
                    <a:pt x="276" y="29"/>
                    <a:pt x="276" y="28"/>
                  </a:cubicBezTo>
                  <a:cubicBezTo>
                    <a:pt x="277" y="24"/>
                    <a:pt x="277" y="20"/>
                    <a:pt x="274" y="15"/>
                  </a:cubicBezTo>
                  <a:cubicBezTo>
                    <a:pt x="272" y="11"/>
                    <a:pt x="267" y="7"/>
                    <a:pt x="264" y="3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2" y="253"/>
                    <a:pt x="3" y="255"/>
                    <a:pt x="4" y="257"/>
                  </a:cubicBezTo>
                  <a:cubicBezTo>
                    <a:pt x="5" y="259"/>
                    <a:pt x="7" y="262"/>
                    <a:pt x="8" y="264"/>
                  </a:cubicBezTo>
                  <a:cubicBezTo>
                    <a:pt x="11" y="268"/>
                    <a:pt x="12" y="269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4" y="274"/>
                    <a:pt x="25" y="275"/>
                    <a:pt x="25" y="275"/>
                  </a:cubicBezTo>
                  <a:cubicBezTo>
                    <a:pt x="25" y="275"/>
                    <a:pt x="24" y="275"/>
                    <a:pt x="23" y="276"/>
                  </a:cubicBezTo>
                  <a:cubicBezTo>
                    <a:pt x="22" y="276"/>
                    <a:pt x="21" y="277"/>
                    <a:pt x="20" y="278"/>
                  </a:cubicBezTo>
                  <a:cubicBezTo>
                    <a:pt x="20" y="278"/>
                    <a:pt x="19" y="279"/>
                    <a:pt x="19" y="279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42" y="306"/>
                    <a:pt x="125" y="385"/>
                    <a:pt x="247" y="459"/>
                  </a:cubicBezTo>
                  <a:cubicBezTo>
                    <a:pt x="250" y="461"/>
                    <a:pt x="250" y="461"/>
                    <a:pt x="250" y="461"/>
                  </a:cubicBezTo>
                  <a:cubicBezTo>
                    <a:pt x="251" y="457"/>
                    <a:pt x="251" y="457"/>
                    <a:pt x="251" y="457"/>
                  </a:cubicBezTo>
                  <a:cubicBezTo>
                    <a:pt x="252" y="456"/>
                    <a:pt x="252" y="456"/>
                    <a:pt x="253" y="454"/>
                  </a:cubicBezTo>
                  <a:cubicBezTo>
                    <a:pt x="253" y="451"/>
                    <a:pt x="253" y="449"/>
                    <a:pt x="252" y="447"/>
                  </a:cubicBezTo>
                  <a:cubicBezTo>
                    <a:pt x="252" y="443"/>
                    <a:pt x="251" y="440"/>
                    <a:pt x="253" y="437"/>
                  </a:cubicBezTo>
                  <a:cubicBezTo>
                    <a:pt x="253" y="436"/>
                    <a:pt x="254" y="435"/>
                    <a:pt x="255" y="434"/>
                  </a:cubicBezTo>
                  <a:cubicBezTo>
                    <a:pt x="258" y="431"/>
                    <a:pt x="260" y="428"/>
                    <a:pt x="258" y="425"/>
                  </a:cubicBezTo>
                  <a:cubicBezTo>
                    <a:pt x="256" y="423"/>
                    <a:pt x="253" y="423"/>
                    <a:pt x="252" y="423"/>
                  </a:cubicBezTo>
                  <a:cubicBezTo>
                    <a:pt x="251" y="423"/>
                    <a:pt x="251" y="423"/>
                    <a:pt x="250" y="423"/>
                  </a:cubicBezTo>
                  <a:cubicBezTo>
                    <a:pt x="249" y="423"/>
                    <a:pt x="249" y="423"/>
                    <a:pt x="248" y="423"/>
                  </a:cubicBezTo>
                  <a:cubicBezTo>
                    <a:pt x="246" y="423"/>
                    <a:pt x="244" y="422"/>
                    <a:pt x="243" y="422"/>
                  </a:cubicBezTo>
                  <a:cubicBezTo>
                    <a:pt x="242" y="421"/>
                    <a:pt x="241" y="420"/>
                    <a:pt x="241" y="419"/>
                  </a:cubicBezTo>
                  <a:cubicBezTo>
                    <a:pt x="240" y="419"/>
                    <a:pt x="240" y="418"/>
                    <a:pt x="239" y="417"/>
                  </a:cubicBezTo>
                  <a:cubicBezTo>
                    <a:pt x="237" y="416"/>
                    <a:pt x="235" y="416"/>
                    <a:pt x="233" y="415"/>
                  </a:cubicBezTo>
                  <a:cubicBezTo>
                    <a:pt x="231" y="415"/>
                    <a:pt x="229" y="415"/>
                    <a:pt x="227" y="413"/>
                  </a:cubicBezTo>
                  <a:cubicBezTo>
                    <a:pt x="224" y="411"/>
                    <a:pt x="222" y="408"/>
                    <a:pt x="223" y="403"/>
                  </a:cubicBezTo>
                  <a:cubicBezTo>
                    <a:pt x="223" y="400"/>
                    <a:pt x="224" y="398"/>
                    <a:pt x="226" y="395"/>
                  </a:cubicBezTo>
                  <a:cubicBezTo>
                    <a:pt x="227" y="393"/>
                    <a:pt x="229" y="390"/>
                    <a:pt x="228" y="385"/>
                  </a:cubicBezTo>
                  <a:cubicBezTo>
                    <a:pt x="228" y="383"/>
                    <a:pt x="227" y="381"/>
                    <a:pt x="225" y="379"/>
                  </a:cubicBezTo>
                  <a:cubicBezTo>
                    <a:pt x="224" y="377"/>
                    <a:pt x="223" y="376"/>
                    <a:pt x="222" y="374"/>
                  </a:cubicBezTo>
                  <a:cubicBezTo>
                    <a:pt x="221" y="370"/>
                    <a:pt x="221" y="366"/>
                    <a:pt x="221" y="362"/>
                  </a:cubicBezTo>
                  <a:cubicBezTo>
                    <a:pt x="221" y="357"/>
                    <a:pt x="221" y="351"/>
                    <a:pt x="219" y="346"/>
                  </a:cubicBezTo>
                  <a:cubicBezTo>
                    <a:pt x="218" y="345"/>
                    <a:pt x="217" y="344"/>
                    <a:pt x="216" y="343"/>
                  </a:cubicBezTo>
                  <a:cubicBezTo>
                    <a:pt x="214" y="341"/>
                    <a:pt x="213" y="339"/>
                    <a:pt x="215" y="335"/>
                  </a:cubicBezTo>
                  <a:cubicBezTo>
                    <a:pt x="216" y="333"/>
                    <a:pt x="217" y="332"/>
                    <a:pt x="218" y="331"/>
                  </a:cubicBezTo>
                  <a:cubicBezTo>
                    <a:pt x="220" y="328"/>
                    <a:pt x="222" y="325"/>
                    <a:pt x="221" y="320"/>
                  </a:cubicBezTo>
                  <a:cubicBezTo>
                    <a:pt x="221" y="318"/>
                    <a:pt x="221" y="317"/>
                    <a:pt x="221" y="315"/>
                  </a:cubicBezTo>
                  <a:cubicBezTo>
                    <a:pt x="220" y="311"/>
                    <a:pt x="220" y="307"/>
                    <a:pt x="222" y="304"/>
                  </a:cubicBezTo>
                  <a:cubicBezTo>
                    <a:pt x="223" y="301"/>
                    <a:pt x="225" y="299"/>
                    <a:pt x="227" y="298"/>
                  </a:cubicBezTo>
                  <a:cubicBezTo>
                    <a:pt x="230" y="295"/>
                    <a:pt x="233" y="293"/>
                    <a:pt x="234" y="289"/>
                  </a:cubicBezTo>
                  <a:cubicBezTo>
                    <a:pt x="236" y="285"/>
                    <a:pt x="235" y="282"/>
                    <a:pt x="235" y="279"/>
                  </a:cubicBezTo>
                  <a:cubicBezTo>
                    <a:pt x="235" y="279"/>
                    <a:pt x="234" y="277"/>
                    <a:pt x="234" y="277"/>
                  </a:cubicBezTo>
                  <a:cubicBezTo>
                    <a:pt x="234" y="272"/>
                    <a:pt x="234" y="267"/>
                    <a:pt x="234" y="263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0"/>
                    <a:pt x="235" y="259"/>
                    <a:pt x="235" y="258"/>
                  </a:cubicBezTo>
                  <a:cubicBezTo>
                    <a:pt x="236" y="253"/>
                    <a:pt x="236" y="250"/>
                    <a:pt x="235" y="247"/>
                  </a:cubicBezTo>
                  <a:cubicBezTo>
                    <a:pt x="234" y="246"/>
                    <a:pt x="233" y="245"/>
                    <a:pt x="233" y="244"/>
                  </a:cubicBezTo>
                  <a:cubicBezTo>
                    <a:pt x="231" y="241"/>
                    <a:pt x="230" y="239"/>
                    <a:pt x="229" y="235"/>
                  </a:cubicBezTo>
                  <a:cubicBezTo>
                    <a:pt x="229" y="233"/>
                    <a:pt x="229" y="233"/>
                    <a:pt x="229" y="233"/>
                  </a:cubicBezTo>
                  <a:cubicBezTo>
                    <a:pt x="229" y="225"/>
                    <a:pt x="228" y="217"/>
                    <a:pt x="236" y="212"/>
                  </a:cubicBezTo>
                  <a:cubicBezTo>
                    <a:pt x="238" y="210"/>
                    <a:pt x="238" y="210"/>
                    <a:pt x="238" y="210"/>
                  </a:cubicBezTo>
                  <a:cubicBezTo>
                    <a:pt x="244" y="206"/>
                    <a:pt x="251" y="201"/>
                    <a:pt x="254" y="195"/>
                  </a:cubicBezTo>
                  <a:cubicBezTo>
                    <a:pt x="257" y="189"/>
                    <a:pt x="253" y="187"/>
                    <a:pt x="249" y="184"/>
                  </a:cubicBezTo>
                  <a:cubicBezTo>
                    <a:pt x="247" y="182"/>
                    <a:pt x="245" y="180"/>
                    <a:pt x="243" y="178"/>
                  </a:cubicBezTo>
                  <a:cubicBezTo>
                    <a:pt x="241" y="173"/>
                    <a:pt x="246" y="167"/>
                    <a:pt x="254" y="160"/>
                  </a:cubicBezTo>
                  <a:cubicBezTo>
                    <a:pt x="258" y="157"/>
                    <a:pt x="262" y="154"/>
                    <a:pt x="263" y="151"/>
                  </a:cubicBezTo>
                  <a:cubicBezTo>
                    <a:pt x="265" y="147"/>
                    <a:pt x="265" y="144"/>
                    <a:pt x="264" y="141"/>
                  </a:cubicBezTo>
                  <a:cubicBezTo>
                    <a:pt x="263" y="138"/>
                    <a:pt x="258" y="136"/>
                    <a:pt x="254" y="135"/>
                  </a:cubicBezTo>
                  <a:cubicBezTo>
                    <a:pt x="250" y="134"/>
                    <a:pt x="246" y="132"/>
                    <a:pt x="244" y="130"/>
                  </a:cubicBezTo>
                  <a:cubicBezTo>
                    <a:pt x="241" y="128"/>
                    <a:pt x="240" y="125"/>
                    <a:pt x="240" y="123"/>
                  </a:cubicBezTo>
                  <a:cubicBezTo>
                    <a:pt x="240" y="121"/>
                    <a:pt x="241" y="118"/>
                    <a:pt x="243" y="117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48" y="112"/>
                    <a:pt x="252" y="109"/>
                    <a:pt x="255" y="104"/>
                  </a:cubicBezTo>
                  <a:cubicBezTo>
                    <a:pt x="256" y="102"/>
                    <a:pt x="257" y="100"/>
                    <a:pt x="257" y="98"/>
                  </a:cubicBezTo>
                  <a:cubicBezTo>
                    <a:pt x="258" y="95"/>
                    <a:pt x="258" y="93"/>
                    <a:pt x="259" y="91"/>
                  </a:cubicBezTo>
                  <a:cubicBezTo>
                    <a:pt x="261" y="88"/>
                    <a:pt x="264" y="87"/>
                    <a:pt x="267" y="85"/>
                  </a:cubicBezTo>
                  <a:cubicBezTo>
                    <a:pt x="269" y="84"/>
                    <a:pt x="271" y="83"/>
                    <a:pt x="272" y="82"/>
                  </a:cubicBezTo>
                  <a:cubicBezTo>
                    <a:pt x="275" y="80"/>
                    <a:pt x="276" y="77"/>
                    <a:pt x="278" y="73"/>
                  </a:cubicBezTo>
                  <a:cubicBezTo>
                    <a:pt x="280" y="72"/>
                    <a:pt x="281" y="70"/>
                    <a:pt x="282" y="68"/>
                  </a:cubicBezTo>
                  <a:cubicBezTo>
                    <a:pt x="283" y="67"/>
                    <a:pt x="284" y="65"/>
                    <a:pt x="285" y="64"/>
                  </a:cubicBezTo>
                  <a:cubicBezTo>
                    <a:pt x="286" y="62"/>
                    <a:pt x="286" y="62"/>
                    <a:pt x="286" y="62"/>
                  </a:cubicBezTo>
                  <a:lnTo>
                    <a:pt x="283" y="59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CC331608-8B70-2145-BA8F-3A04353F67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4470" y="6446519"/>
              <a:ext cx="1547019" cy="2292148"/>
            </a:xfrm>
            <a:custGeom>
              <a:avLst/>
              <a:gdLst>
                <a:gd name="T0" fmla="*/ 281 w 284"/>
                <a:gd name="T1" fmla="*/ 36 h 462"/>
                <a:gd name="T2" fmla="*/ 140 w 284"/>
                <a:gd name="T3" fmla="*/ 1 h 462"/>
                <a:gd name="T4" fmla="*/ 137 w 284"/>
                <a:gd name="T5" fmla="*/ 0 h 462"/>
                <a:gd name="T6" fmla="*/ 128 w 284"/>
                <a:gd name="T7" fmla="*/ 27 h 462"/>
                <a:gd name="T8" fmla="*/ 136 w 284"/>
                <a:gd name="T9" fmla="*/ 21 h 462"/>
                <a:gd name="T10" fmla="*/ 140 w 284"/>
                <a:gd name="T11" fmla="*/ 19 h 462"/>
                <a:gd name="T12" fmla="*/ 141 w 284"/>
                <a:gd name="T13" fmla="*/ 19 h 462"/>
                <a:gd name="T14" fmla="*/ 145 w 284"/>
                <a:gd name="T15" fmla="*/ 24 h 462"/>
                <a:gd name="T16" fmla="*/ 152 w 284"/>
                <a:gd name="T17" fmla="*/ 31 h 462"/>
                <a:gd name="T18" fmla="*/ 158 w 284"/>
                <a:gd name="T19" fmla="*/ 32 h 462"/>
                <a:gd name="T20" fmla="*/ 166 w 284"/>
                <a:gd name="T21" fmla="*/ 34 h 462"/>
                <a:gd name="T22" fmla="*/ 165 w 284"/>
                <a:gd name="T23" fmla="*/ 34 h 462"/>
                <a:gd name="T24" fmla="*/ 158 w 284"/>
                <a:gd name="T25" fmla="*/ 36 h 462"/>
                <a:gd name="T26" fmla="*/ 155 w 284"/>
                <a:gd name="T27" fmla="*/ 36 h 462"/>
                <a:gd name="T28" fmla="*/ 145 w 284"/>
                <a:gd name="T29" fmla="*/ 34 h 462"/>
                <a:gd name="T30" fmla="*/ 130 w 284"/>
                <a:gd name="T31" fmla="*/ 31 h 462"/>
                <a:gd name="T32" fmla="*/ 129 w 284"/>
                <a:gd name="T33" fmla="*/ 31 h 462"/>
                <a:gd name="T34" fmla="*/ 127 w 284"/>
                <a:gd name="T35" fmla="*/ 31 h 462"/>
                <a:gd name="T36" fmla="*/ 0 w 284"/>
                <a:gd name="T37" fmla="*/ 405 h 462"/>
                <a:gd name="T38" fmla="*/ 3 w 284"/>
                <a:gd name="T39" fmla="*/ 406 h 462"/>
                <a:gd name="T40" fmla="*/ 127 w 284"/>
                <a:gd name="T41" fmla="*/ 442 h 462"/>
                <a:gd name="T42" fmla="*/ 177 w 284"/>
                <a:gd name="T43" fmla="*/ 454 h 462"/>
                <a:gd name="T44" fmla="*/ 184 w 284"/>
                <a:gd name="T45" fmla="*/ 455 h 462"/>
                <a:gd name="T46" fmla="*/ 217 w 284"/>
                <a:gd name="T47" fmla="*/ 461 h 462"/>
                <a:gd name="T48" fmla="*/ 220 w 284"/>
                <a:gd name="T49" fmla="*/ 462 h 462"/>
                <a:gd name="T50" fmla="*/ 221 w 284"/>
                <a:gd name="T51" fmla="*/ 459 h 462"/>
                <a:gd name="T52" fmla="*/ 267 w 284"/>
                <a:gd name="T53" fmla="*/ 144 h 462"/>
                <a:gd name="T54" fmla="*/ 261 w 284"/>
                <a:gd name="T55" fmla="*/ 143 h 462"/>
                <a:gd name="T56" fmla="*/ 261 w 284"/>
                <a:gd name="T57" fmla="*/ 145 h 462"/>
                <a:gd name="T58" fmla="*/ 257 w 284"/>
                <a:gd name="T59" fmla="*/ 150 h 462"/>
                <a:gd name="T60" fmla="*/ 255 w 284"/>
                <a:gd name="T61" fmla="*/ 151 h 462"/>
                <a:gd name="T62" fmla="*/ 253 w 284"/>
                <a:gd name="T63" fmla="*/ 154 h 462"/>
                <a:gd name="T64" fmla="*/ 253 w 284"/>
                <a:gd name="T65" fmla="*/ 148 h 462"/>
                <a:gd name="T66" fmla="*/ 252 w 284"/>
                <a:gd name="T67" fmla="*/ 145 h 462"/>
                <a:gd name="T68" fmla="*/ 252 w 284"/>
                <a:gd name="T69" fmla="*/ 144 h 462"/>
                <a:gd name="T70" fmla="*/ 251 w 284"/>
                <a:gd name="T71" fmla="*/ 143 h 462"/>
                <a:gd name="T72" fmla="*/ 251 w 284"/>
                <a:gd name="T73" fmla="*/ 142 h 462"/>
                <a:gd name="T74" fmla="*/ 251 w 284"/>
                <a:gd name="T75" fmla="*/ 140 h 462"/>
                <a:gd name="T76" fmla="*/ 250 w 284"/>
                <a:gd name="T77" fmla="*/ 136 h 462"/>
                <a:gd name="T78" fmla="*/ 249 w 284"/>
                <a:gd name="T79" fmla="*/ 135 h 462"/>
                <a:gd name="T80" fmla="*/ 257 w 284"/>
                <a:gd name="T81" fmla="*/ 125 h 462"/>
                <a:gd name="T82" fmla="*/ 258 w 284"/>
                <a:gd name="T83" fmla="*/ 123 h 462"/>
                <a:gd name="T84" fmla="*/ 260 w 284"/>
                <a:gd name="T85" fmla="*/ 121 h 462"/>
                <a:gd name="T86" fmla="*/ 269 w 284"/>
                <a:gd name="T87" fmla="*/ 114 h 462"/>
                <a:gd name="T88" fmla="*/ 272 w 284"/>
                <a:gd name="T89" fmla="*/ 113 h 462"/>
                <a:gd name="T90" fmla="*/ 272 w 284"/>
                <a:gd name="T91" fmla="*/ 111 h 462"/>
                <a:gd name="T92" fmla="*/ 284 w 284"/>
                <a:gd name="T93" fmla="*/ 39 h 462"/>
                <a:gd name="T94" fmla="*/ 284 w 284"/>
                <a:gd name="T95" fmla="*/ 36 h 462"/>
                <a:gd name="T96" fmla="*/ 281 w 284"/>
                <a:gd name="T97" fmla="*/ 36 h 462"/>
                <a:gd name="T98" fmla="*/ 233 w 284"/>
                <a:gd name="T99" fmla="*/ 166 h 462"/>
                <a:gd name="T100" fmla="*/ 237 w 284"/>
                <a:gd name="T101" fmla="*/ 160 h 462"/>
                <a:gd name="T102" fmla="*/ 239 w 284"/>
                <a:gd name="T103" fmla="*/ 164 h 462"/>
                <a:gd name="T104" fmla="*/ 238 w 284"/>
                <a:gd name="T105" fmla="*/ 165 h 462"/>
                <a:gd name="T106" fmla="*/ 233 w 284"/>
                <a:gd name="T107" fmla="*/ 167 h 462"/>
                <a:gd name="T108" fmla="*/ 233 w 284"/>
                <a:gd name="T109" fmla="*/ 167 h 462"/>
                <a:gd name="T110" fmla="*/ 233 w 284"/>
                <a:gd name="T111" fmla="*/ 16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" h="462">
                  <a:moveTo>
                    <a:pt x="281" y="36"/>
                  </a:moveTo>
                  <a:cubicBezTo>
                    <a:pt x="267" y="34"/>
                    <a:pt x="214" y="25"/>
                    <a:pt x="140" y="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36" y="21"/>
                    <a:pt x="136" y="21"/>
                    <a:pt x="136" y="21"/>
                  </a:cubicBezTo>
                  <a:cubicBezTo>
                    <a:pt x="137" y="20"/>
                    <a:pt x="139" y="19"/>
                    <a:pt x="140" y="19"/>
                  </a:cubicBezTo>
                  <a:cubicBezTo>
                    <a:pt x="140" y="19"/>
                    <a:pt x="141" y="19"/>
                    <a:pt x="141" y="19"/>
                  </a:cubicBezTo>
                  <a:cubicBezTo>
                    <a:pt x="143" y="20"/>
                    <a:pt x="144" y="22"/>
                    <a:pt x="145" y="24"/>
                  </a:cubicBezTo>
                  <a:cubicBezTo>
                    <a:pt x="147" y="26"/>
                    <a:pt x="149" y="29"/>
                    <a:pt x="152" y="31"/>
                  </a:cubicBezTo>
                  <a:cubicBezTo>
                    <a:pt x="154" y="32"/>
                    <a:pt x="156" y="32"/>
                    <a:pt x="158" y="32"/>
                  </a:cubicBezTo>
                  <a:cubicBezTo>
                    <a:pt x="163" y="32"/>
                    <a:pt x="165" y="33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5"/>
                    <a:pt x="162" y="36"/>
                    <a:pt x="158" y="36"/>
                  </a:cubicBezTo>
                  <a:cubicBezTo>
                    <a:pt x="156" y="36"/>
                    <a:pt x="155" y="36"/>
                    <a:pt x="155" y="36"/>
                  </a:cubicBezTo>
                  <a:cubicBezTo>
                    <a:pt x="152" y="36"/>
                    <a:pt x="148" y="35"/>
                    <a:pt x="145" y="34"/>
                  </a:cubicBezTo>
                  <a:cubicBezTo>
                    <a:pt x="140" y="32"/>
                    <a:pt x="135" y="31"/>
                    <a:pt x="130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3" y="406"/>
                    <a:pt x="3" y="406"/>
                    <a:pt x="3" y="406"/>
                  </a:cubicBezTo>
                  <a:cubicBezTo>
                    <a:pt x="42" y="418"/>
                    <a:pt x="83" y="430"/>
                    <a:pt x="127" y="442"/>
                  </a:cubicBezTo>
                  <a:cubicBezTo>
                    <a:pt x="143" y="447"/>
                    <a:pt x="160" y="450"/>
                    <a:pt x="177" y="454"/>
                  </a:cubicBezTo>
                  <a:cubicBezTo>
                    <a:pt x="184" y="455"/>
                    <a:pt x="184" y="455"/>
                    <a:pt x="184" y="455"/>
                  </a:cubicBezTo>
                  <a:cubicBezTo>
                    <a:pt x="194" y="457"/>
                    <a:pt x="205" y="459"/>
                    <a:pt x="217" y="461"/>
                  </a:cubicBezTo>
                  <a:cubicBezTo>
                    <a:pt x="220" y="462"/>
                    <a:pt x="220" y="462"/>
                    <a:pt x="220" y="462"/>
                  </a:cubicBezTo>
                  <a:cubicBezTo>
                    <a:pt x="221" y="459"/>
                    <a:pt x="221" y="459"/>
                    <a:pt x="221" y="459"/>
                  </a:cubicBezTo>
                  <a:cubicBezTo>
                    <a:pt x="226" y="419"/>
                    <a:pt x="247" y="277"/>
                    <a:pt x="267" y="144"/>
                  </a:cubicBezTo>
                  <a:cubicBezTo>
                    <a:pt x="261" y="143"/>
                    <a:pt x="261" y="143"/>
                    <a:pt x="261" y="143"/>
                  </a:cubicBezTo>
                  <a:cubicBezTo>
                    <a:pt x="261" y="143"/>
                    <a:pt x="261" y="144"/>
                    <a:pt x="261" y="145"/>
                  </a:cubicBezTo>
                  <a:cubicBezTo>
                    <a:pt x="260" y="147"/>
                    <a:pt x="258" y="148"/>
                    <a:pt x="257" y="150"/>
                  </a:cubicBezTo>
                  <a:cubicBezTo>
                    <a:pt x="256" y="150"/>
                    <a:pt x="256" y="151"/>
                    <a:pt x="255" y="151"/>
                  </a:cubicBezTo>
                  <a:cubicBezTo>
                    <a:pt x="254" y="152"/>
                    <a:pt x="253" y="153"/>
                    <a:pt x="253" y="154"/>
                  </a:cubicBezTo>
                  <a:cubicBezTo>
                    <a:pt x="253" y="152"/>
                    <a:pt x="253" y="150"/>
                    <a:pt x="253" y="148"/>
                  </a:cubicBezTo>
                  <a:cubicBezTo>
                    <a:pt x="253" y="147"/>
                    <a:pt x="252" y="146"/>
                    <a:pt x="252" y="145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1" y="142"/>
                    <a:pt x="251" y="142"/>
                    <a:pt x="251" y="142"/>
                  </a:cubicBezTo>
                  <a:cubicBezTo>
                    <a:pt x="251" y="141"/>
                    <a:pt x="251" y="141"/>
                    <a:pt x="251" y="140"/>
                  </a:cubicBezTo>
                  <a:cubicBezTo>
                    <a:pt x="251" y="138"/>
                    <a:pt x="250" y="137"/>
                    <a:pt x="250" y="136"/>
                  </a:cubicBezTo>
                  <a:cubicBezTo>
                    <a:pt x="250" y="136"/>
                    <a:pt x="250" y="135"/>
                    <a:pt x="249" y="135"/>
                  </a:cubicBezTo>
                  <a:cubicBezTo>
                    <a:pt x="248" y="132"/>
                    <a:pt x="254" y="127"/>
                    <a:pt x="257" y="125"/>
                  </a:cubicBezTo>
                  <a:cubicBezTo>
                    <a:pt x="258" y="123"/>
                    <a:pt x="258" y="123"/>
                    <a:pt x="258" y="123"/>
                  </a:cubicBezTo>
                  <a:cubicBezTo>
                    <a:pt x="258" y="123"/>
                    <a:pt x="259" y="122"/>
                    <a:pt x="260" y="121"/>
                  </a:cubicBezTo>
                  <a:cubicBezTo>
                    <a:pt x="262" y="119"/>
                    <a:pt x="267" y="114"/>
                    <a:pt x="269" y="114"/>
                  </a:cubicBezTo>
                  <a:cubicBezTo>
                    <a:pt x="272" y="113"/>
                    <a:pt x="272" y="113"/>
                    <a:pt x="272" y="113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6" y="86"/>
                    <a:pt x="280" y="62"/>
                    <a:pt x="284" y="39"/>
                  </a:cubicBezTo>
                  <a:cubicBezTo>
                    <a:pt x="284" y="36"/>
                    <a:pt x="284" y="36"/>
                    <a:pt x="284" y="36"/>
                  </a:cubicBezTo>
                  <a:lnTo>
                    <a:pt x="281" y="36"/>
                  </a:lnTo>
                  <a:close/>
                  <a:moveTo>
                    <a:pt x="233" y="166"/>
                  </a:moveTo>
                  <a:cubicBezTo>
                    <a:pt x="233" y="164"/>
                    <a:pt x="235" y="161"/>
                    <a:pt x="237" y="160"/>
                  </a:cubicBezTo>
                  <a:cubicBezTo>
                    <a:pt x="237" y="161"/>
                    <a:pt x="237" y="163"/>
                    <a:pt x="239" y="164"/>
                  </a:cubicBezTo>
                  <a:cubicBezTo>
                    <a:pt x="238" y="164"/>
                    <a:pt x="238" y="165"/>
                    <a:pt x="238" y="165"/>
                  </a:cubicBezTo>
                  <a:cubicBezTo>
                    <a:pt x="236" y="166"/>
                    <a:pt x="235" y="167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ubicBezTo>
                    <a:pt x="233" y="167"/>
                    <a:pt x="233" y="167"/>
                    <a:pt x="233" y="16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51DC1EAF-657F-F14B-B4F6-354327E80E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2961" y="4988728"/>
              <a:ext cx="1891713" cy="3292629"/>
            </a:xfrm>
            <a:custGeom>
              <a:avLst/>
              <a:gdLst>
                <a:gd name="T0" fmla="*/ 281 w 347"/>
                <a:gd name="T1" fmla="*/ 180 h 664"/>
                <a:gd name="T2" fmla="*/ 48 w 347"/>
                <a:gd name="T3" fmla="*/ 37 h 664"/>
                <a:gd name="T4" fmla="*/ 56 w 347"/>
                <a:gd name="T5" fmla="*/ 60 h 664"/>
                <a:gd name="T6" fmla="*/ 94 w 347"/>
                <a:gd name="T7" fmla="*/ 61 h 664"/>
                <a:gd name="T8" fmla="*/ 90 w 347"/>
                <a:gd name="T9" fmla="*/ 86 h 664"/>
                <a:gd name="T10" fmla="*/ 83 w 347"/>
                <a:gd name="T11" fmla="*/ 161 h 664"/>
                <a:gd name="T12" fmla="*/ 76 w 347"/>
                <a:gd name="T13" fmla="*/ 193 h 664"/>
                <a:gd name="T14" fmla="*/ 79 w 347"/>
                <a:gd name="T15" fmla="*/ 207 h 664"/>
                <a:gd name="T16" fmla="*/ 91 w 347"/>
                <a:gd name="T17" fmla="*/ 235 h 664"/>
                <a:gd name="T18" fmla="*/ 77 w 347"/>
                <a:gd name="T19" fmla="*/ 268 h 664"/>
                <a:gd name="T20" fmla="*/ 63 w 347"/>
                <a:gd name="T21" fmla="*/ 276 h 664"/>
                <a:gd name="T22" fmla="*/ 56 w 347"/>
                <a:gd name="T23" fmla="*/ 282 h 664"/>
                <a:gd name="T24" fmla="*/ 40 w 347"/>
                <a:gd name="T25" fmla="*/ 293 h 664"/>
                <a:gd name="T26" fmla="*/ 31 w 347"/>
                <a:gd name="T27" fmla="*/ 295 h 664"/>
                <a:gd name="T28" fmla="*/ 36 w 347"/>
                <a:gd name="T29" fmla="*/ 311 h 664"/>
                <a:gd name="T30" fmla="*/ 28 w 347"/>
                <a:gd name="T31" fmla="*/ 327 h 664"/>
                <a:gd name="T32" fmla="*/ 40 w 347"/>
                <a:gd name="T33" fmla="*/ 337 h 664"/>
                <a:gd name="T34" fmla="*/ 60 w 347"/>
                <a:gd name="T35" fmla="*/ 330 h 664"/>
                <a:gd name="T36" fmla="*/ 52 w 347"/>
                <a:gd name="T37" fmla="*/ 338 h 664"/>
                <a:gd name="T38" fmla="*/ 31 w 347"/>
                <a:gd name="T39" fmla="*/ 352 h 664"/>
                <a:gd name="T40" fmla="*/ 39 w 347"/>
                <a:gd name="T41" fmla="*/ 365 h 664"/>
                <a:gd name="T42" fmla="*/ 46 w 347"/>
                <a:gd name="T43" fmla="*/ 369 h 664"/>
                <a:gd name="T44" fmla="*/ 45 w 347"/>
                <a:gd name="T45" fmla="*/ 382 h 664"/>
                <a:gd name="T46" fmla="*/ 41 w 347"/>
                <a:gd name="T47" fmla="*/ 390 h 664"/>
                <a:gd name="T48" fmla="*/ 26 w 347"/>
                <a:gd name="T49" fmla="*/ 405 h 664"/>
                <a:gd name="T50" fmla="*/ 34 w 347"/>
                <a:gd name="T51" fmla="*/ 418 h 664"/>
                <a:gd name="T52" fmla="*/ 26 w 347"/>
                <a:gd name="T53" fmla="*/ 433 h 664"/>
                <a:gd name="T54" fmla="*/ 38 w 347"/>
                <a:gd name="T55" fmla="*/ 450 h 664"/>
                <a:gd name="T56" fmla="*/ 33 w 347"/>
                <a:gd name="T57" fmla="*/ 454 h 664"/>
                <a:gd name="T58" fmla="*/ 9 w 347"/>
                <a:gd name="T59" fmla="*/ 427 h 664"/>
                <a:gd name="T60" fmla="*/ 6 w 347"/>
                <a:gd name="T61" fmla="*/ 448 h 664"/>
                <a:gd name="T62" fmla="*/ 8 w 347"/>
                <a:gd name="T63" fmla="*/ 465 h 664"/>
                <a:gd name="T64" fmla="*/ 10 w 347"/>
                <a:gd name="T65" fmla="*/ 479 h 664"/>
                <a:gd name="T66" fmla="*/ 14 w 347"/>
                <a:gd name="T67" fmla="*/ 494 h 664"/>
                <a:gd name="T68" fmla="*/ 26 w 347"/>
                <a:gd name="T69" fmla="*/ 516 h 664"/>
                <a:gd name="T70" fmla="*/ 30 w 347"/>
                <a:gd name="T71" fmla="*/ 536 h 664"/>
                <a:gd name="T72" fmla="*/ 33 w 347"/>
                <a:gd name="T73" fmla="*/ 539 h 664"/>
                <a:gd name="T74" fmla="*/ 46 w 347"/>
                <a:gd name="T75" fmla="*/ 575 h 664"/>
                <a:gd name="T76" fmla="*/ 70 w 347"/>
                <a:gd name="T77" fmla="*/ 560 h 664"/>
                <a:gd name="T78" fmla="*/ 59 w 347"/>
                <a:gd name="T79" fmla="*/ 486 h 664"/>
                <a:gd name="T80" fmla="*/ 64 w 347"/>
                <a:gd name="T81" fmla="*/ 487 h 664"/>
                <a:gd name="T82" fmla="*/ 59 w 347"/>
                <a:gd name="T83" fmla="*/ 502 h 664"/>
                <a:gd name="T84" fmla="*/ 62 w 347"/>
                <a:gd name="T85" fmla="*/ 512 h 664"/>
                <a:gd name="T86" fmla="*/ 70 w 347"/>
                <a:gd name="T87" fmla="*/ 534 h 664"/>
                <a:gd name="T88" fmla="*/ 83 w 347"/>
                <a:gd name="T89" fmla="*/ 545 h 664"/>
                <a:gd name="T90" fmla="*/ 284 w 347"/>
                <a:gd name="T91" fmla="*/ 662 h 664"/>
                <a:gd name="T92" fmla="*/ 295 w 347"/>
                <a:gd name="T93" fmla="*/ 599 h 664"/>
                <a:gd name="T94" fmla="*/ 268 w 347"/>
                <a:gd name="T95" fmla="*/ 530 h 664"/>
                <a:gd name="T96" fmla="*/ 252 w 347"/>
                <a:gd name="T97" fmla="*/ 484 h 664"/>
                <a:gd name="T98" fmla="*/ 254 w 347"/>
                <a:gd name="T99" fmla="*/ 402 h 664"/>
                <a:gd name="T100" fmla="*/ 346 w 347"/>
                <a:gd name="T101" fmla="*/ 220 h 664"/>
                <a:gd name="T102" fmla="*/ 70 w 347"/>
                <a:gd name="T103" fmla="*/ 500 h 664"/>
                <a:gd name="T104" fmla="*/ 47 w 347"/>
                <a:gd name="T105" fmla="*/ 465 h 664"/>
                <a:gd name="T106" fmla="*/ 45 w 347"/>
                <a:gd name="T107" fmla="*/ 465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7" h="664">
                  <a:moveTo>
                    <a:pt x="345" y="216"/>
                  </a:moveTo>
                  <a:cubicBezTo>
                    <a:pt x="324" y="205"/>
                    <a:pt x="303" y="193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2" y="181"/>
                    <a:pt x="282" y="181"/>
                    <a:pt x="282" y="181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281" y="180"/>
                    <a:pt x="281" y="180"/>
                    <a:pt x="281" y="180"/>
                  </a:cubicBezTo>
                  <a:cubicBezTo>
                    <a:pt x="160" y="107"/>
                    <a:pt x="75" y="27"/>
                    <a:pt x="52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11"/>
                    <a:pt x="47" y="17"/>
                    <a:pt x="47" y="23"/>
                  </a:cubicBezTo>
                  <a:cubicBezTo>
                    <a:pt x="48" y="26"/>
                    <a:pt x="48" y="30"/>
                    <a:pt x="48" y="32"/>
                  </a:cubicBezTo>
                  <a:cubicBezTo>
                    <a:pt x="48" y="34"/>
                    <a:pt x="48" y="35"/>
                    <a:pt x="48" y="37"/>
                  </a:cubicBezTo>
                  <a:cubicBezTo>
                    <a:pt x="48" y="40"/>
                    <a:pt x="48" y="43"/>
                    <a:pt x="48" y="45"/>
                  </a:cubicBezTo>
                  <a:cubicBezTo>
                    <a:pt x="48" y="46"/>
                    <a:pt x="47" y="47"/>
                    <a:pt x="47" y="48"/>
                  </a:cubicBezTo>
                  <a:cubicBezTo>
                    <a:pt x="46" y="51"/>
                    <a:pt x="43" y="57"/>
                    <a:pt x="48" y="60"/>
                  </a:cubicBezTo>
                  <a:cubicBezTo>
                    <a:pt x="49" y="61"/>
                    <a:pt x="50" y="61"/>
                    <a:pt x="51" y="61"/>
                  </a:cubicBezTo>
                  <a:cubicBezTo>
                    <a:pt x="52" y="61"/>
                    <a:pt x="54" y="61"/>
                    <a:pt x="55" y="61"/>
                  </a:cubicBezTo>
                  <a:cubicBezTo>
                    <a:pt x="55" y="60"/>
                    <a:pt x="56" y="60"/>
                    <a:pt x="56" y="60"/>
                  </a:cubicBezTo>
                  <a:cubicBezTo>
                    <a:pt x="58" y="60"/>
                    <a:pt x="60" y="61"/>
                    <a:pt x="62" y="62"/>
                  </a:cubicBezTo>
                  <a:cubicBezTo>
                    <a:pt x="64" y="62"/>
                    <a:pt x="66" y="63"/>
                    <a:pt x="67" y="63"/>
                  </a:cubicBezTo>
                  <a:cubicBezTo>
                    <a:pt x="70" y="63"/>
                    <a:pt x="72" y="61"/>
                    <a:pt x="75" y="59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1" y="56"/>
                    <a:pt x="85" y="56"/>
                  </a:cubicBezTo>
                  <a:cubicBezTo>
                    <a:pt x="87" y="56"/>
                    <a:pt x="93" y="56"/>
                    <a:pt x="94" y="61"/>
                  </a:cubicBezTo>
                  <a:cubicBezTo>
                    <a:pt x="95" y="64"/>
                    <a:pt x="93" y="68"/>
                    <a:pt x="91" y="72"/>
                  </a:cubicBezTo>
                  <a:cubicBezTo>
                    <a:pt x="91" y="72"/>
                    <a:pt x="91" y="73"/>
                    <a:pt x="91" y="73"/>
                  </a:cubicBezTo>
                  <a:cubicBezTo>
                    <a:pt x="90" y="74"/>
                    <a:pt x="89" y="75"/>
                    <a:pt x="89" y="77"/>
                  </a:cubicBezTo>
                  <a:cubicBezTo>
                    <a:pt x="89" y="79"/>
                    <a:pt x="89" y="80"/>
                    <a:pt x="89" y="82"/>
                  </a:cubicBezTo>
                  <a:cubicBezTo>
                    <a:pt x="89" y="82"/>
                    <a:pt x="89" y="83"/>
                    <a:pt x="89" y="83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90" y="87"/>
                    <a:pt x="90" y="89"/>
                    <a:pt x="90" y="90"/>
                  </a:cubicBezTo>
                  <a:cubicBezTo>
                    <a:pt x="90" y="92"/>
                    <a:pt x="90" y="94"/>
                    <a:pt x="90" y="97"/>
                  </a:cubicBezTo>
                  <a:cubicBezTo>
                    <a:pt x="89" y="100"/>
                    <a:pt x="89" y="103"/>
                    <a:pt x="89" y="106"/>
                  </a:cubicBezTo>
                  <a:cubicBezTo>
                    <a:pt x="90" y="111"/>
                    <a:pt x="90" y="117"/>
                    <a:pt x="90" y="122"/>
                  </a:cubicBezTo>
                  <a:cubicBezTo>
                    <a:pt x="90" y="131"/>
                    <a:pt x="88" y="142"/>
                    <a:pt x="85" y="152"/>
                  </a:cubicBezTo>
                  <a:cubicBezTo>
                    <a:pt x="84" y="155"/>
                    <a:pt x="83" y="158"/>
                    <a:pt x="83" y="161"/>
                  </a:cubicBezTo>
                  <a:cubicBezTo>
                    <a:pt x="82" y="164"/>
                    <a:pt x="81" y="167"/>
                    <a:pt x="81" y="170"/>
                  </a:cubicBezTo>
                  <a:cubicBezTo>
                    <a:pt x="80" y="171"/>
                    <a:pt x="80" y="172"/>
                    <a:pt x="80" y="173"/>
                  </a:cubicBezTo>
                  <a:cubicBezTo>
                    <a:pt x="80" y="174"/>
                    <a:pt x="79" y="176"/>
                    <a:pt x="79" y="178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80"/>
                    <a:pt x="77" y="182"/>
                    <a:pt x="77" y="184"/>
                  </a:cubicBezTo>
                  <a:cubicBezTo>
                    <a:pt x="76" y="187"/>
                    <a:pt x="76" y="189"/>
                    <a:pt x="76" y="193"/>
                  </a:cubicBezTo>
                  <a:cubicBezTo>
                    <a:pt x="76" y="194"/>
                    <a:pt x="76" y="195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ubicBezTo>
                    <a:pt x="76" y="198"/>
                    <a:pt x="76" y="198"/>
                    <a:pt x="76" y="199"/>
                  </a:cubicBezTo>
                  <a:cubicBezTo>
                    <a:pt x="76" y="200"/>
                    <a:pt x="76" y="201"/>
                    <a:pt x="77" y="202"/>
                  </a:cubicBezTo>
                  <a:cubicBezTo>
                    <a:pt x="77" y="204"/>
                    <a:pt x="77" y="205"/>
                    <a:pt x="78" y="205"/>
                  </a:cubicBezTo>
                  <a:cubicBezTo>
                    <a:pt x="78" y="206"/>
                    <a:pt x="78" y="206"/>
                    <a:pt x="79" y="207"/>
                  </a:cubicBezTo>
                  <a:cubicBezTo>
                    <a:pt x="80" y="211"/>
                    <a:pt x="83" y="215"/>
                    <a:pt x="85" y="218"/>
                  </a:cubicBezTo>
                  <a:cubicBezTo>
                    <a:pt x="86" y="219"/>
                    <a:pt x="87" y="221"/>
                    <a:pt x="87" y="222"/>
                  </a:cubicBezTo>
                  <a:cubicBezTo>
                    <a:pt x="87" y="223"/>
                    <a:pt x="87" y="223"/>
                    <a:pt x="87" y="224"/>
                  </a:cubicBezTo>
                  <a:cubicBezTo>
                    <a:pt x="87" y="226"/>
                    <a:pt x="87" y="227"/>
                    <a:pt x="88" y="229"/>
                  </a:cubicBezTo>
                  <a:cubicBezTo>
                    <a:pt x="89" y="230"/>
                    <a:pt x="89" y="230"/>
                    <a:pt x="89" y="231"/>
                  </a:cubicBezTo>
                  <a:cubicBezTo>
                    <a:pt x="90" y="232"/>
                    <a:pt x="91" y="234"/>
                    <a:pt x="91" y="235"/>
                  </a:cubicBezTo>
                  <a:cubicBezTo>
                    <a:pt x="92" y="240"/>
                    <a:pt x="92" y="247"/>
                    <a:pt x="88" y="249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4" y="252"/>
                    <a:pt x="81" y="254"/>
                    <a:pt x="81" y="259"/>
                  </a:cubicBezTo>
                  <a:cubicBezTo>
                    <a:pt x="81" y="260"/>
                    <a:pt x="81" y="261"/>
                    <a:pt x="81" y="262"/>
                  </a:cubicBezTo>
                  <a:cubicBezTo>
                    <a:pt x="81" y="263"/>
                    <a:pt x="81" y="265"/>
                    <a:pt x="81" y="266"/>
                  </a:cubicBezTo>
                  <a:cubicBezTo>
                    <a:pt x="80" y="267"/>
                    <a:pt x="79" y="267"/>
                    <a:pt x="77" y="268"/>
                  </a:cubicBezTo>
                  <a:cubicBezTo>
                    <a:pt x="77" y="269"/>
                    <a:pt x="76" y="269"/>
                    <a:pt x="75" y="270"/>
                  </a:cubicBezTo>
                  <a:cubicBezTo>
                    <a:pt x="74" y="271"/>
                    <a:pt x="73" y="271"/>
                    <a:pt x="73" y="272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1" y="273"/>
                    <a:pt x="70" y="273"/>
                    <a:pt x="69" y="274"/>
                  </a:cubicBezTo>
                  <a:cubicBezTo>
                    <a:pt x="69" y="274"/>
                    <a:pt x="69" y="274"/>
                    <a:pt x="69" y="274"/>
                  </a:cubicBezTo>
                  <a:cubicBezTo>
                    <a:pt x="66" y="274"/>
                    <a:pt x="64" y="275"/>
                    <a:pt x="63" y="276"/>
                  </a:cubicBezTo>
                  <a:cubicBezTo>
                    <a:pt x="61" y="276"/>
                    <a:pt x="60" y="277"/>
                    <a:pt x="59" y="279"/>
                  </a:cubicBezTo>
                  <a:cubicBezTo>
                    <a:pt x="59" y="280"/>
                    <a:pt x="59" y="280"/>
                    <a:pt x="59" y="281"/>
                  </a:cubicBezTo>
                  <a:cubicBezTo>
                    <a:pt x="59" y="281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7" y="282"/>
                    <a:pt x="57" y="282"/>
                    <a:pt x="56" y="282"/>
                  </a:cubicBezTo>
                  <a:cubicBezTo>
                    <a:pt x="55" y="281"/>
                    <a:pt x="53" y="280"/>
                    <a:pt x="51" y="280"/>
                  </a:cubicBezTo>
                  <a:cubicBezTo>
                    <a:pt x="50" y="280"/>
                    <a:pt x="49" y="280"/>
                    <a:pt x="48" y="281"/>
                  </a:cubicBezTo>
                  <a:cubicBezTo>
                    <a:pt x="43" y="284"/>
                    <a:pt x="44" y="290"/>
                    <a:pt x="45" y="295"/>
                  </a:cubicBezTo>
                  <a:cubicBezTo>
                    <a:pt x="45" y="295"/>
                    <a:pt x="45" y="296"/>
                    <a:pt x="45" y="296"/>
                  </a:cubicBezTo>
                  <a:cubicBezTo>
                    <a:pt x="45" y="296"/>
                    <a:pt x="45" y="295"/>
                    <a:pt x="45" y="295"/>
                  </a:cubicBezTo>
                  <a:cubicBezTo>
                    <a:pt x="43" y="293"/>
                    <a:pt x="41" y="293"/>
                    <a:pt x="40" y="293"/>
                  </a:cubicBezTo>
                  <a:cubicBezTo>
                    <a:pt x="40" y="293"/>
                    <a:pt x="40" y="293"/>
                    <a:pt x="39" y="293"/>
                  </a:cubicBezTo>
                  <a:cubicBezTo>
                    <a:pt x="39" y="293"/>
                    <a:pt x="39" y="293"/>
                    <a:pt x="39" y="292"/>
                  </a:cubicBezTo>
                  <a:cubicBezTo>
                    <a:pt x="38" y="292"/>
                    <a:pt x="37" y="292"/>
                    <a:pt x="35" y="292"/>
                  </a:cubicBezTo>
                  <a:cubicBezTo>
                    <a:pt x="35" y="292"/>
                    <a:pt x="35" y="292"/>
                    <a:pt x="35" y="292"/>
                  </a:cubicBezTo>
                  <a:cubicBezTo>
                    <a:pt x="34" y="292"/>
                    <a:pt x="34" y="292"/>
                    <a:pt x="34" y="292"/>
                  </a:cubicBezTo>
                  <a:cubicBezTo>
                    <a:pt x="33" y="292"/>
                    <a:pt x="31" y="293"/>
                    <a:pt x="31" y="295"/>
                  </a:cubicBezTo>
                  <a:cubicBezTo>
                    <a:pt x="30" y="296"/>
                    <a:pt x="29" y="298"/>
                    <a:pt x="30" y="300"/>
                  </a:cubicBezTo>
                  <a:cubicBezTo>
                    <a:pt x="31" y="302"/>
                    <a:pt x="32" y="303"/>
                    <a:pt x="33" y="303"/>
                  </a:cubicBezTo>
                  <a:cubicBezTo>
                    <a:pt x="34" y="303"/>
                    <a:pt x="34" y="303"/>
                    <a:pt x="34" y="303"/>
                  </a:cubicBezTo>
                  <a:cubicBezTo>
                    <a:pt x="34" y="304"/>
                    <a:pt x="34" y="306"/>
                    <a:pt x="36" y="307"/>
                  </a:cubicBezTo>
                  <a:cubicBezTo>
                    <a:pt x="36" y="307"/>
                    <a:pt x="37" y="307"/>
                    <a:pt x="37" y="307"/>
                  </a:cubicBezTo>
                  <a:cubicBezTo>
                    <a:pt x="37" y="309"/>
                    <a:pt x="37" y="310"/>
                    <a:pt x="36" y="31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35" y="308"/>
                    <a:pt x="32" y="308"/>
                    <a:pt x="31" y="308"/>
                  </a:cubicBezTo>
                  <a:cubicBezTo>
                    <a:pt x="28" y="308"/>
                    <a:pt x="26" y="311"/>
                    <a:pt x="25" y="314"/>
                  </a:cubicBezTo>
                  <a:cubicBezTo>
                    <a:pt x="25" y="317"/>
                    <a:pt x="26" y="319"/>
                    <a:pt x="27" y="322"/>
                  </a:cubicBezTo>
                  <a:cubicBezTo>
                    <a:pt x="27" y="323"/>
                    <a:pt x="28" y="324"/>
                    <a:pt x="28" y="325"/>
                  </a:cubicBezTo>
                  <a:cubicBezTo>
                    <a:pt x="28" y="326"/>
                    <a:pt x="28" y="326"/>
                    <a:pt x="28" y="327"/>
                  </a:cubicBezTo>
                  <a:cubicBezTo>
                    <a:pt x="27" y="330"/>
                    <a:pt x="27" y="334"/>
                    <a:pt x="29" y="336"/>
                  </a:cubicBezTo>
                  <a:cubicBezTo>
                    <a:pt x="30" y="337"/>
                    <a:pt x="31" y="337"/>
                    <a:pt x="33" y="337"/>
                  </a:cubicBezTo>
                  <a:cubicBezTo>
                    <a:pt x="33" y="337"/>
                    <a:pt x="33" y="337"/>
                    <a:pt x="33" y="337"/>
                  </a:cubicBezTo>
                  <a:cubicBezTo>
                    <a:pt x="33" y="337"/>
                    <a:pt x="33" y="337"/>
                    <a:pt x="34" y="337"/>
                  </a:cubicBezTo>
                  <a:cubicBezTo>
                    <a:pt x="35" y="337"/>
                    <a:pt x="36" y="336"/>
                    <a:pt x="37" y="336"/>
                  </a:cubicBezTo>
                  <a:cubicBezTo>
                    <a:pt x="38" y="337"/>
                    <a:pt x="39" y="337"/>
                    <a:pt x="40" y="337"/>
                  </a:cubicBezTo>
                  <a:cubicBezTo>
                    <a:pt x="40" y="337"/>
                    <a:pt x="40" y="337"/>
                    <a:pt x="40" y="337"/>
                  </a:cubicBezTo>
                  <a:cubicBezTo>
                    <a:pt x="42" y="337"/>
                    <a:pt x="44" y="335"/>
                    <a:pt x="45" y="333"/>
                  </a:cubicBezTo>
                  <a:cubicBezTo>
                    <a:pt x="45" y="334"/>
                    <a:pt x="45" y="334"/>
                    <a:pt x="46" y="334"/>
                  </a:cubicBezTo>
                  <a:cubicBezTo>
                    <a:pt x="47" y="335"/>
                    <a:pt x="48" y="335"/>
                    <a:pt x="49" y="335"/>
                  </a:cubicBezTo>
                  <a:cubicBezTo>
                    <a:pt x="53" y="335"/>
                    <a:pt x="55" y="333"/>
                    <a:pt x="57" y="331"/>
                  </a:cubicBezTo>
                  <a:cubicBezTo>
                    <a:pt x="58" y="331"/>
                    <a:pt x="59" y="330"/>
                    <a:pt x="60" y="330"/>
                  </a:cubicBezTo>
                  <a:cubicBezTo>
                    <a:pt x="62" y="328"/>
                    <a:pt x="65" y="327"/>
                    <a:pt x="67" y="327"/>
                  </a:cubicBezTo>
                  <a:cubicBezTo>
                    <a:pt x="67" y="328"/>
                    <a:pt x="65" y="329"/>
                    <a:pt x="63" y="331"/>
                  </a:cubicBezTo>
                  <a:cubicBezTo>
                    <a:pt x="62" y="331"/>
                    <a:pt x="62" y="331"/>
                    <a:pt x="62" y="331"/>
                  </a:cubicBezTo>
                  <a:cubicBezTo>
                    <a:pt x="61" y="332"/>
                    <a:pt x="60" y="332"/>
                    <a:pt x="59" y="332"/>
                  </a:cubicBezTo>
                  <a:cubicBezTo>
                    <a:pt x="57" y="333"/>
                    <a:pt x="55" y="334"/>
                    <a:pt x="54" y="336"/>
                  </a:cubicBezTo>
                  <a:cubicBezTo>
                    <a:pt x="53" y="336"/>
                    <a:pt x="53" y="337"/>
                    <a:pt x="52" y="338"/>
                  </a:cubicBezTo>
                  <a:cubicBezTo>
                    <a:pt x="52" y="338"/>
                    <a:pt x="51" y="338"/>
                    <a:pt x="51" y="338"/>
                  </a:cubicBezTo>
                  <a:cubicBezTo>
                    <a:pt x="48" y="338"/>
                    <a:pt x="46" y="339"/>
                    <a:pt x="44" y="342"/>
                  </a:cubicBezTo>
                  <a:cubicBezTo>
                    <a:pt x="44" y="342"/>
                    <a:pt x="43" y="343"/>
                    <a:pt x="41" y="343"/>
                  </a:cubicBezTo>
                  <a:cubicBezTo>
                    <a:pt x="39" y="344"/>
                    <a:pt x="36" y="346"/>
                    <a:pt x="35" y="350"/>
                  </a:cubicBezTo>
                  <a:cubicBezTo>
                    <a:pt x="35" y="350"/>
                    <a:pt x="35" y="350"/>
                    <a:pt x="35" y="350"/>
                  </a:cubicBezTo>
                  <a:cubicBezTo>
                    <a:pt x="33" y="350"/>
                    <a:pt x="32" y="351"/>
                    <a:pt x="31" y="352"/>
                  </a:cubicBezTo>
                  <a:cubicBezTo>
                    <a:pt x="29" y="354"/>
                    <a:pt x="28" y="357"/>
                    <a:pt x="28" y="359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28" y="367"/>
                    <a:pt x="30" y="369"/>
                  </a:cubicBezTo>
                  <a:cubicBezTo>
                    <a:pt x="31" y="369"/>
                    <a:pt x="32" y="370"/>
                    <a:pt x="33" y="370"/>
                  </a:cubicBezTo>
                  <a:cubicBezTo>
                    <a:pt x="33" y="370"/>
                    <a:pt x="33" y="370"/>
                    <a:pt x="33" y="370"/>
                  </a:cubicBezTo>
                  <a:cubicBezTo>
                    <a:pt x="36" y="370"/>
                    <a:pt x="38" y="367"/>
                    <a:pt x="39" y="365"/>
                  </a:cubicBezTo>
                  <a:cubicBezTo>
                    <a:pt x="39" y="365"/>
                    <a:pt x="39" y="365"/>
                    <a:pt x="40" y="365"/>
                  </a:cubicBezTo>
                  <a:cubicBezTo>
                    <a:pt x="40" y="365"/>
                    <a:pt x="41" y="365"/>
                    <a:pt x="42" y="365"/>
                  </a:cubicBezTo>
                  <a:cubicBezTo>
                    <a:pt x="42" y="365"/>
                    <a:pt x="42" y="365"/>
                    <a:pt x="43" y="365"/>
                  </a:cubicBezTo>
                  <a:cubicBezTo>
                    <a:pt x="43" y="365"/>
                    <a:pt x="43" y="365"/>
                    <a:pt x="43" y="365"/>
                  </a:cubicBezTo>
                  <a:cubicBezTo>
                    <a:pt x="43" y="368"/>
                    <a:pt x="44" y="369"/>
                    <a:pt x="46" y="369"/>
                  </a:cubicBezTo>
                  <a:cubicBezTo>
                    <a:pt x="46" y="369"/>
                    <a:pt x="46" y="369"/>
                    <a:pt x="46" y="369"/>
                  </a:cubicBezTo>
                  <a:cubicBezTo>
                    <a:pt x="46" y="369"/>
                    <a:pt x="45" y="370"/>
                    <a:pt x="45" y="370"/>
                  </a:cubicBezTo>
                  <a:cubicBezTo>
                    <a:pt x="45" y="371"/>
                    <a:pt x="44" y="372"/>
                    <a:pt x="44" y="373"/>
                  </a:cubicBezTo>
                  <a:cubicBezTo>
                    <a:pt x="44" y="373"/>
                    <a:pt x="44" y="373"/>
                    <a:pt x="44" y="374"/>
                  </a:cubicBezTo>
                  <a:cubicBezTo>
                    <a:pt x="44" y="374"/>
                    <a:pt x="44" y="374"/>
                    <a:pt x="44" y="374"/>
                  </a:cubicBezTo>
                  <a:cubicBezTo>
                    <a:pt x="44" y="375"/>
                    <a:pt x="43" y="376"/>
                    <a:pt x="43" y="377"/>
                  </a:cubicBezTo>
                  <a:cubicBezTo>
                    <a:pt x="43" y="379"/>
                    <a:pt x="44" y="381"/>
                    <a:pt x="45" y="382"/>
                  </a:cubicBezTo>
                  <a:cubicBezTo>
                    <a:pt x="45" y="382"/>
                    <a:pt x="45" y="382"/>
                    <a:pt x="46" y="383"/>
                  </a:cubicBezTo>
                  <a:cubicBezTo>
                    <a:pt x="46" y="385"/>
                    <a:pt x="48" y="388"/>
                    <a:pt x="47" y="389"/>
                  </a:cubicBezTo>
                  <a:cubicBezTo>
                    <a:pt x="47" y="390"/>
                    <a:pt x="47" y="391"/>
                    <a:pt x="46" y="391"/>
                  </a:cubicBezTo>
                  <a:cubicBezTo>
                    <a:pt x="46" y="390"/>
                    <a:pt x="46" y="390"/>
                    <a:pt x="46" y="390"/>
                  </a:cubicBezTo>
                  <a:cubicBezTo>
                    <a:pt x="43" y="390"/>
                    <a:pt x="43" y="390"/>
                    <a:pt x="43" y="390"/>
                  </a:cubicBezTo>
                  <a:cubicBezTo>
                    <a:pt x="42" y="390"/>
                    <a:pt x="42" y="390"/>
                    <a:pt x="41" y="390"/>
                  </a:cubicBezTo>
                  <a:cubicBezTo>
                    <a:pt x="41" y="390"/>
                    <a:pt x="40" y="390"/>
                    <a:pt x="39" y="390"/>
                  </a:cubicBezTo>
                  <a:cubicBezTo>
                    <a:pt x="38" y="390"/>
                    <a:pt x="37" y="390"/>
                    <a:pt x="37" y="390"/>
                  </a:cubicBezTo>
                  <a:cubicBezTo>
                    <a:pt x="35" y="391"/>
                    <a:pt x="33" y="393"/>
                    <a:pt x="32" y="395"/>
                  </a:cubicBezTo>
                  <a:cubicBezTo>
                    <a:pt x="30" y="397"/>
                    <a:pt x="30" y="399"/>
                    <a:pt x="30" y="400"/>
                  </a:cubicBezTo>
                  <a:cubicBezTo>
                    <a:pt x="30" y="400"/>
                    <a:pt x="31" y="401"/>
                    <a:pt x="31" y="402"/>
                  </a:cubicBezTo>
                  <a:cubicBezTo>
                    <a:pt x="30" y="402"/>
                    <a:pt x="28" y="403"/>
                    <a:pt x="26" y="405"/>
                  </a:cubicBezTo>
                  <a:cubicBezTo>
                    <a:pt x="25" y="407"/>
                    <a:pt x="25" y="408"/>
                    <a:pt x="25" y="409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5" y="412"/>
                    <a:pt x="25" y="414"/>
                    <a:pt x="26" y="417"/>
                  </a:cubicBezTo>
                  <a:cubicBezTo>
                    <a:pt x="27" y="418"/>
                    <a:pt x="29" y="419"/>
                    <a:pt x="31" y="419"/>
                  </a:cubicBezTo>
                  <a:cubicBezTo>
                    <a:pt x="31" y="419"/>
                    <a:pt x="32" y="419"/>
                    <a:pt x="32" y="418"/>
                  </a:cubicBezTo>
                  <a:cubicBezTo>
                    <a:pt x="33" y="418"/>
                    <a:pt x="33" y="418"/>
                    <a:pt x="34" y="418"/>
                  </a:cubicBezTo>
                  <a:cubicBezTo>
                    <a:pt x="34" y="419"/>
                    <a:pt x="33" y="419"/>
                    <a:pt x="31" y="420"/>
                  </a:cubicBezTo>
                  <a:cubicBezTo>
                    <a:pt x="30" y="420"/>
                    <a:pt x="30" y="420"/>
                    <a:pt x="30" y="420"/>
                  </a:cubicBezTo>
                  <a:cubicBezTo>
                    <a:pt x="29" y="421"/>
                    <a:pt x="27" y="421"/>
                    <a:pt x="26" y="423"/>
                  </a:cubicBezTo>
                  <a:cubicBezTo>
                    <a:pt x="23" y="426"/>
                    <a:pt x="25" y="429"/>
                    <a:pt x="26" y="431"/>
                  </a:cubicBezTo>
                  <a:cubicBezTo>
                    <a:pt x="26" y="431"/>
                    <a:pt x="27" y="432"/>
                    <a:pt x="27" y="432"/>
                  </a:cubicBezTo>
                  <a:cubicBezTo>
                    <a:pt x="27" y="432"/>
                    <a:pt x="27" y="432"/>
                    <a:pt x="26" y="433"/>
                  </a:cubicBezTo>
                  <a:cubicBezTo>
                    <a:pt x="26" y="433"/>
                    <a:pt x="25" y="435"/>
                    <a:pt x="25" y="437"/>
                  </a:cubicBezTo>
                  <a:cubicBezTo>
                    <a:pt x="26" y="439"/>
                    <a:pt x="27" y="440"/>
                    <a:pt x="27" y="442"/>
                  </a:cubicBezTo>
                  <a:cubicBezTo>
                    <a:pt x="28" y="443"/>
                    <a:pt x="28" y="443"/>
                    <a:pt x="28" y="443"/>
                  </a:cubicBezTo>
                  <a:cubicBezTo>
                    <a:pt x="29" y="445"/>
                    <a:pt x="32" y="446"/>
                    <a:pt x="34" y="447"/>
                  </a:cubicBezTo>
                  <a:cubicBezTo>
                    <a:pt x="35" y="447"/>
                    <a:pt x="35" y="447"/>
                    <a:pt x="35" y="447"/>
                  </a:cubicBezTo>
                  <a:cubicBezTo>
                    <a:pt x="36" y="448"/>
                    <a:pt x="37" y="449"/>
                    <a:pt x="38" y="450"/>
                  </a:cubicBezTo>
                  <a:cubicBezTo>
                    <a:pt x="39" y="451"/>
                    <a:pt x="40" y="452"/>
                    <a:pt x="42" y="453"/>
                  </a:cubicBezTo>
                  <a:cubicBezTo>
                    <a:pt x="43" y="453"/>
                    <a:pt x="44" y="453"/>
                    <a:pt x="45" y="454"/>
                  </a:cubicBezTo>
                  <a:cubicBezTo>
                    <a:pt x="43" y="454"/>
                    <a:pt x="40" y="455"/>
                    <a:pt x="39" y="459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9" y="460"/>
                    <a:pt x="39" y="460"/>
                    <a:pt x="39" y="460"/>
                  </a:cubicBezTo>
                  <a:cubicBezTo>
                    <a:pt x="37" y="458"/>
                    <a:pt x="35" y="456"/>
                    <a:pt x="33" y="454"/>
                  </a:cubicBezTo>
                  <a:cubicBezTo>
                    <a:pt x="32" y="452"/>
                    <a:pt x="31" y="450"/>
                    <a:pt x="30" y="448"/>
                  </a:cubicBezTo>
                  <a:cubicBezTo>
                    <a:pt x="30" y="446"/>
                    <a:pt x="29" y="444"/>
                    <a:pt x="27" y="442"/>
                  </a:cubicBezTo>
                  <a:cubicBezTo>
                    <a:pt x="27" y="441"/>
                    <a:pt x="27" y="441"/>
                    <a:pt x="26" y="440"/>
                  </a:cubicBezTo>
                  <a:cubicBezTo>
                    <a:pt x="25" y="437"/>
                    <a:pt x="22" y="434"/>
                    <a:pt x="19" y="432"/>
                  </a:cubicBezTo>
                  <a:cubicBezTo>
                    <a:pt x="19" y="432"/>
                    <a:pt x="18" y="431"/>
                    <a:pt x="18" y="431"/>
                  </a:cubicBezTo>
                  <a:cubicBezTo>
                    <a:pt x="15" y="429"/>
                    <a:pt x="13" y="427"/>
                    <a:pt x="9" y="427"/>
                  </a:cubicBezTo>
                  <a:cubicBezTo>
                    <a:pt x="8" y="427"/>
                    <a:pt x="8" y="427"/>
                    <a:pt x="7" y="427"/>
                  </a:cubicBezTo>
                  <a:cubicBezTo>
                    <a:pt x="6" y="428"/>
                    <a:pt x="4" y="429"/>
                    <a:pt x="2" y="431"/>
                  </a:cubicBezTo>
                  <a:cubicBezTo>
                    <a:pt x="0" y="436"/>
                    <a:pt x="1" y="442"/>
                    <a:pt x="2" y="445"/>
                  </a:cubicBezTo>
                  <a:cubicBezTo>
                    <a:pt x="3" y="446"/>
                    <a:pt x="4" y="447"/>
                    <a:pt x="5" y="448"/>
                  </a:cubicBezTo>
                  <a:cubicBezTo>
                    <a:pt x="5" y="448"/>
                    <a:pt x="6" y="448"/>
                    <a:pt x="6" y="448"/>
                  </a:cubicBezTo>
                  <a:cubicBezTo>
                    <a:pt x="6" y="448"/>
                    <a:pt x="6" y="448"/>
                    <a:pt x="6" y="448"/>
                  </a:cubicBezTo>
                  <a:cubicBezTo>
                    <a:pt x="6" y="448"/>
                    <a:pt x="5" y="450"/>
                    <a:pt x="4" y="450"/>
                  </a:cubicBezTo>
                  <a:cubicBezTo>
                    <a:pt x="4" y="452"/>
                    <a:pt x="3" y="453"/>
                    <a:pt x="2" y="454"/>
                  </a:cubicBezTo>
                  <a:cubicBezTo>
                    <a:pt x="2" y="454"/>
                    <a:pt x="2" y="454"/>
                    <a:pt x="2" y="454"/>
                  </a:cubicBezTo>
                  <a:cubicBezTo>
                    <a:pt x="2" y="457"/>
                    <a:pt x="0" y="460"/>
                    <a:pt x="3" y="463"/>
                  </a:cubicBezTo>
                  <a:cubicBezTo>
                    <a:pt x="3" y="464"/>
                    <a:pt x="5" y="465"/>
                    <a:pt x="7" y="465"/>
                  </a:cubicBezTo>
                  <a:cubicBezTo>
                    <a:pt x="7" y="465"/>
                    <a:pt x="8" y="465"/>
                    <a:pt x="8" y="465"/>
                  </a:cubicBezTo>
                  <a:cubicBezTo>
                    <a:pt x="8" y="465"/>
                    <a:pt x="8" y="465"/>
                    <a:pt x="8" y="465"/>
                  </a:cubicBezTo>
                  <a:cubicBezTo>
                    <a:pt x="8" y="465"/>
                    <a:pt x="8" y="465"/>
                    <a:pt x="9" y="466"/>
                  </a:cubicBezTo>
                  <a:cubicBezTo>
                    <a:pt x="9" y="467"/>
                    <a:pt x="10" y="467"/>
                    <a:pt x="10" y="468"/>
                  </a:cubicBezTo>
                  <a:cubicBezTo>
                    <a:pt x="10" y="469"/>
                    <a:pt x="11" y="469"/>
                    <a:pt x="11" y="470"/>
                  </a:cubicBezTo>
                  <a:cubicBezTo>
                    <a:pt x="11" y="471"/>
                    <a:pt x="11" y="471"/>
                    <a:pt x="10" y="472"/>
                  </a:cubicBezTo>
                  <a:cubicBezTo>
                    <a:pt x="8" y="474"/>
                    <a:pt x="8" y="477"/>
                    <a:pt x="10" y="479"/>
                  </a:cubicBezTo>
                  <a:cubicBezTo>
                    <a:pt x="10" y="480"/>
                    <a:pt x="11" y="480"/>
                    <a:pt x="12" y="481"/>
                  </a:cubicBezTo>
                  <a:cubicBezTo>
                    <a:pt x="12" y="481"/>
                    <a:pt x="12" y="482"/>
                    <a:pt x="12" y="482"/>
                  </a:cubicBezTo>
                  <a:cubicBezTo>
                    <a:pt x="12" y="482"/>
                    <a:pt x="12" y="482"/>
                    <a:pt x="12" y="482"/>
                  </a:cubicBezTo>
                  <a:cubicBezTo>
                    <a:pt x="12" y="482"/>
                    <a:pt x="12" y="483"/>
                    <a:pt x="11" y="483"/>
                  </a:cubicBezTo>
                  <a:cubicBezTo>
                    <a:pt x="10" y="485"/>
                    <a:pt x="8" y="488"/>
                    <a:pt x="10" y="491"/>
                  </a:cubicBezTo>
                  <a:cubicBezTo>
                    <a:pt x="11" y="492"/>
                    <a:pt x="12" y="493"/>
                    <a:pt x="14" y="494"/>
                  </a:cubicBezTo>
                  <a:cubicBezTo>
                    <a:pt x="12" y="496"/>
                    <a:pt x="12" y="500"/>
                    <a:pt x="13" y="501"/>
                  </a:cubicBezTo>
                  <a:cubicBezTo>
                    <a:pt x="14" y="505"/>
                    <a:pt x="17" y="507"/>
                    <a:pt x="20" y="509"/>
                  </a:cubicBezTo>
                  <a:cubicBezTo>
                    <a:pt x="21" y="510"/>
                    <a:pt x="21" y="510"/>
                    <a:pt x="21" y="510"/>
                  </a:cubicBezTo>
                  <a:cubicBezTo>
                    <a:pt x="22" y="511"/>
                    <a:pt x="23" y="511"/>
                    <a:pt x="24" y="513"/>
                  </a:cubicBezTo>
                  <a:cubicBezTo>
                    <a:pt x="24" y="513"/>
                    <a:pt x="25" y="514"/>
                    <a:pt x="25" y="515"/>
                  </a:cubicBezTo>
                  <a:cubicBezTo>
                    <a:pt x="26" y="515"/>
                    <a:pt x="26" y="516"/>
                    <a:pt x="26" y="516"/>
                  </a:cubicBezTo>
                  <a:cubicBezTo>
                    <a:pt x="27" y="516"/>
                    <a:pt x="26" y="517"/>
                    <a:pt x="26" y="518"/>
                  </a:cubicBezTo>
                  <a:cubicBezTo>
                    <a:pt x="25" y="519"/>
                    <a:pt x="25" y="519"/>
                    <a:pt x="24" y="520"/>
                  </a:cubicBezTo>
                  <a:cubicBezTo>
                    <a:pt x="24" y="521"/>
                    <a:pt x="24" y="521"/>
                    <a:pt x="24" y="522"/>
                  </a:cubicBezTo>
                  <a:cubicBezTo>
                    <a:pt x="23" y="523"/>
                    <a:pt x="22" y="525"/>
                    <a:pt x="22" y="527"/>
                  </a:cubicBezTo>
                  <a:cubicBezTo>
                    <a:pt x="22" y="530"/>
                    <a:pt x="25" y="533"/>
                    <a:pt x="27" y="535"/>
                  </a:cubicBezTo>
                  <a:cubicBezTo>
                    <a:pt x="28" y="535"/>
                    <a:pt x="29" y="535"/>
                    <a:pt x="30" y="536"/>
                  </a:cubicBezTo>
                  <a:cubicBezTo>
                    <a:pt x="31" y="536"/>
                    <a:pt x="31" y="536"/>
                    <a:pt x="31" y="536"/>
                  </a:cubicBezTo>
                  <a:cubicBezTo>
                    <a:pt x="31" y="536"/>
                    <a:pt x="32" y="536"/>
                    <a:pt x="32" y="536"/>
                  </a:cubicBezTo>
                  <a:cubicBezTo>
                    <a:pt x="33" y="537"/>
                    <a:pt x="33" y="537"/>
                    <a:pt x="34" y="537"/>
                  </a:cubicBezTo>
                  <a:cubicBezTo>
                    <a:pt x="35" y="537"/>
                    <a:pt x="36" y="538"/>
                    <a:pt x="36" y="538"/>
                  </a:cubicBezTo>
                  <a:cubicBezTo>
                    <a:pt x="37" y="538"/>
                    <a:pt x="37" y="538"/>
                    <a:pt x="37" y="538"/>
                  </a:cubicBezTo>
                  <a:cubicBezTo>
                    <a:pt x="36" y="538"/>
                    <a:pt x="35" y="538"/>
                    <a:pt x="33" y="539"/>
                  </a:cubicBezTo>
                  <a:cubicBezTo>
                    <a:pt x="33" y="539"/>
                    <a:pt x="33" y="539"/>
                    <a:pt x="33" y="539"/>
                  </a:cubicBezTo>
                  <a:cubicBezTo>
                    <a:pt x="31" y="540"/>
                    <a:pt x="28" y="541"/>
                    <a:pt x="29" y="546"/>
                  </a:cubicBezTo>
                  <a:cubicBezTo>
                    <a:pt x="29" y="547"/>
                    <a:pt x="30" y="548"/>
                    <a:pt x="31" y="549"/>
                  </a:cubicBezTo>
                  <a:cubicBezTo>
                    <a:pt x="31" y="550"/>
                    <a:pt x="32" y="550"/>
                    <a:pt x="33" y="550"/>
                  </a:cubicBezTo>
                  <a:cubicBezTo>
                    <a:pt x="34" y="559"/>
                    <a:pt x="39" y="566"/>
                    <a:pt x="44" y="572"/>
                  </a:cubicBezTo>
                  <a:cubicBezTo>
                    <a:pt x="46" y="575"/>
                    <a:pt x="46" y="575"/>
                    <a:pt x="46" y="575"/>
                  </a:cubicBezTo>
                  <a:cubicBezTo>
                    <a:pt x="49" y="579"/>
                    <a:pt x="54" y="583"/>
                    <a:pt x="61" y="583"/>
                  </a:cubicBezTo>
                  <a:cubicBezTo>
                    <a:pt x="61" y="583"/>
                    <a:pt x="62" y="583"/>
                    <a:pt x="62" y="583"/>
                  </a:cubicBezTo>
                  <a:cubicBezTo>
                    <a:pt x="65" y="583"/>
                    <a:pt x="67" y="582"/>
                    <a:pt x="69" y="580"/>
                  </a:cubicBezTo>
                  <a:cubicBezTo>
                    <a:pt x="72" y="575"/>
                    <a:pt x="71" y="570"/>
                    <a:pt x="71" y="565"/>
                  </a:cubicBezTo>
                  <a:cubicBezTo>
                    <a:pt x="71" y="564"/>
                    <a:pt x="71" y="564"/>
                    <a:pt x="71" y="564"/>
                  </a:cubicBezTo>
                  <a:cubicBezTo>
                    <a:pt x="70" y="560"/>
                    <a:pt x="70" y="560"/>
                    <a:pt x="70" y="560"/>
                  </a:cubicBezTo>
                  <a:cubicBezTo>
                    <a:pt x="69" y="551"/>
                    <a:pt x="68" y="542"/>
                    <a:pt x="63" y="533"/>
                  </a:cubicBezTo>
                  <a:cubicBezTo>
                    <a:pt x="58" y="523"/>
                    <a:pt x="58" y="517"/>
                    <a:pt x="58" y="506"/>
                  </a:cubicBezTo>
                  <a:cubicBezTo>
                    <a:pt x="58" y="504"/>
                    <a:pt x="58" y="502"/>
                    <a:pt x="58" y="501"/>
                  </a:cubicBezTo>
                  <a:cubicBezTo>
                    <a:pt x="58" y="498"/>
                    <a:pt x="58" y="496"/>
                    <a:pt x="58" y="495"/>
                  </a:cubicBezTo>
                  <a:cubicBezTo>
                    <a:pt x="59" y="493"/>
                    <a:pt x="59" y="493"/>
                    <a:pt x="59" y="493"/>
                  </a:cubicBezTo>
                  <a:cubicBezTo>
                    <a:pt x="59" y="491"/>
                    <a:pt x="59" y="489"/>
                    <a:pt x="59" y="486"/>
                  </a:cubicBezTo>
                  <a:cubicBezTo>
                    <a:pt x="59" y="484"/>
                    <a:pt x="57" y="482"/>
                    <a:pt x="56" y="481"/>
                  </a:cubicBezTo>
                  <a:cubicBezTo>
                    <a:pt x="56" y="481"/>
                    <a:pt x="56" y="481"/>
                    <a:pt x="56" y="480"/>
                  </a:cubicBezTo>
                  <a:cubicBezTo>
                    <a:pt x="57" y="481"/>
                    <a:pt x="58" y="481"/>
                    <a:pt x="59" y="481"/>
                  </a:cubicBezTo>
                  <a:cubicBezTo>
                    <a:pt x="59" y="481"/>
                    <a:pt x="60" y="481"/>
                    <a:pt x="60" y="481"/>
                  </a:cubicBezTo>
                  <a:cubicBezTo>
                    <a:pt x="61" y="481"/>
                    <a:pt x="61" y="481"/>
                    <a:pt x="62" y="481"/>
                  </a:cubicBezTo>
                  <a:cubicBezTo>
                    <a:pt x="62" y="483"/>
                    <a:pt x="63" y="485"/>
                    <a:pt x="64" y="487"/>
                  </a:cubicBezTo>
                  <a:cubicBezTo>
                    <a:pt x="64" y="487"/>
                    <a:pt x="64" y="487"/>
                    <a:pt x="64" y="487"/>
                  </a:cubicBezTo>
                  <a:cubicBezTo>
                    <a:pt x="62" y="487"/>
                    <a:pt x="61" y="488"/>
                    <a:pt x="60" y="489"/>
                  </a:cubicBezTo>
                  <a:cubicBezTo>
                    <a:pt x="58" y="491"/>
                    <a:pt x="59" y="493"/>
                    <a:pt x="60" y="494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60" y="496"/>
                    <a:pt x="60" y="496"/>
                    <a:pt x="60" y="497"/>
                  </a:cubicBezTo>
                  <a:cubicBezTo>
                    <a:pt x="59" y="498"/>
                    <a:pt x="58" y="500"/>
                    <a:pt x="59" y="502"/>
                  </a:cubicBezTo>
                  <a:cubicBezTo>
                    <a:pt x="59" y="504"/>
                    <a:pt x="60" y="504"/>
                    <a:pt x="62" y="505"/>
                  </a:cubicBezTo>
                  <a:cubicBezTo>
                    <a:pt x="62" y="505"/>
                    <a:pt x="62" y="505"/>
                    <a:pt x="63" y="505"/>
                  </a:cubicBezTo>
                  <a:cubicBezTo>
                    <a:pt x="63" y="505"/>
                    <a:pt x="63" y="505"/>
                    <a:pt x="63" y="505"/>
                  </a:cubicBezTo>
                  <a:cubicBezTo>
                    <a:pt x="62" y="507"/>
                    <a:pt x="62" y="509"/>
                    <a:pt x="62" y="510"/>
                  </a:cubicBezTo>
                  <a:cubicBezTo>
                    <a:pt x="62" y="511"/>
                    <a:pt x="62" y="511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62" y="515"/>
                    <a:pt x="62" y="516"/>
                    <a:pt x="64" y="519"/>
                  </a:cubicBezTo>
                  <a:cubicBezTo>
                    <a:pt x="64" y="519"/>
                    <a:pt x="64" y="519"/>
                    <a:pt x="64" y="520"/>
                  </a:cubicBezTo>
                  <a:cubicBezTo>
                    <a:pt x="65" y="521"/>
                    <a:pt x="65" y="522"/>
                    <a:pt x="66" y="522"/>
                  </a:cubicBezTo>
                  <a:cubicBezTo>
                    <a:pt x="68" y="524"/>
                    <a:pt x="70" y="524"/>
                    <a:pt x="71" y="524"/>
                  </a:cubicBezTo>
                  <a:cubicBezTo>
                    <a:pt x="71" y="524"/>
                    <a:pt x="71" y="524"/>
                    <a:pt x="72" y="524"/>
                  </a:cubicBezTo>
                  <a:cubicBezTo>
                    <a:pt x="70" y="526"/>
                    <a:pt x="69" y="530"/>
                    <a:pt x="70" y="534"/>
                  </a:cubicBezTo>
                  <a:cubicBezTo>
                    <a:pt x="71" y="536"/>
                    <a:pt x="72" y="537"/>
                    <a:pt x="73" y="538"/>
                  </a:cubicBezTo>
                  <a:cubicBezTo>
                    <a:pt x="74" y="539"/>
                    <a:pt x="74" y="539"/>
                    <a:pt x="74" y="539"/>
                  </a:cubicBezTo>
                  <a:cubicBezTo>
                    <a:pt x="74" y="539"/>
                    <a:pt x="74" y="540"/>
                    <a:pt x="75" y="540"/>
                  </a:cubicBezTo>
                  <a:cubicBezTo>
                    <a:pt x="75" y="541"/>
                    <a:pt x="76" y="542"/>
                    <a:pt x="77" y="543"/>
                  </a:cubicBezTo>
                  <a:cubicBezTo>
                    <a:pt x="77" y="543"/>
                    <a:pt x="80" y="545"/>
                    <a:pt x="82" y="545"/>
                  </a:cubicBezTo>
                  <a:cubicBezTo>
                    <a:pt x="83" y="545"/>
                    <a:pt x="83" y="545"/>
                    <a:pt x="83" y="545"/>
                  </a:cubicBezTo>
                  <a:cubicBezTo>
                    <a:pt x="83" y="545"/>
                    <a:pt x="83" y="546"/>
                    <a:pt x="83" y="546"/>
                  </a:cubicBezTo>
                  <a:cubicBezTo>
                    <a:pt x="82" y="549"/>
                    <a:pt x="82" y="551"/>
                    <a:pt x="82" y="553"/>
                  </a:cubicBezTo>
                  <a:cubicBezTo>
                    <a:pt x="82" y="556"/>
                    <a:pt x="82" y="556"/>
                    <a:pt x="82" y="556"/>
                  </a:cubicBezTo>
                  <a:cubicBezTo>
                    <a:pt x="83" y="559"/>
                    <a:pt x="83" y="559"/>
                    <a:pt x="83" y="559"/>
                  </a:cubicBezTo>
                  <a:cubicBezTo>
                    <a:pt x="84" y="559"/>
                    <a:pt x="84" y="559"/>
                    <a:pt x="84" y="559"/>
                  </a:cubicBezTo>
                  <a:cubicBezTo>
                    <a:pt x="85" y="561"/>
                    <a:pt x="125" y="602"/>
                    <a:pt x="284" y="662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88" y="658"/>
                    <a:pt x="288" y="658"/>
                    <a:pt x="288" y="658"/>
                  </a:cubicBezTo>
                  <a:cubicBezTo>
                    <a:pt x="288" y="657"/>
                    <a:pt x="287" y="656"/>
                    <a:pt x="287" y="655"/>
                  </a:cubicBezTo>
                  <a:cubicBezTo>
                    <a:pt x="285" y="645"/>
                    <a:pt x="287" y="638"/>
                    <a:pt x="290" y="629"/>
                  </a:cubicBezTo>
                  <a:cubicBezTo>
                    <a:pt x="291" y="627"/>
                    <a:pt x="292" y="625"/>
                    <a:pt x="292" y="623"/>
                  </a:cubicBezTo>
                  <a:cubicBezTo>
                    <a:pt x="294" y="616"/>
                    <a:pt x="298" y="606"/>
                    <a:pt x="295" y="599"/>
                  </a:cubicBezTo>
                  <a:cubicBezTo>
                    <a:pt x="293" y="595"/>
                    <a:pt x="292" y="593"/>
                    <a:pt x="290" y="590"/>
                  </a:cubicBezTo>
                  <a:cubicBezTo>
                    <a:pt x="287" y="586"/>
                    <a:pt x="285" y="582"/>
                    <a:pt x="284" y="576"/>
                  </a:cubicBezTo>
                  <a:cubicBezTo>
                    <a:pt x="284" y="574"/>
                    <a:pt x="283" y="573"/>
                    <a:pt x="283" y="571"/>
                  </a:cubicBezTo>
                  <a:cubicBezTo>
                    <a:pt x="282" y="564"/>
                    <a:pt x="280" y="556"/>
                    <a:pt x="277" y="551"/>
                  </a:cubicBezTo>
                  <a:cubicBezTo>
                    <a:pt x="275" y="547"/>
                    <a:pt x="273" y="545"/>
                    <a:pt x="272" y="543"/>
                  </a:cubicBezTo>
                  <a:cubicBezTo>
                    <a:pt x="269" y="540"/>
                    <a:pt x="267" y="538"/>
                    <a:pt x="268" y="530"/>
                  </a:cubicBezTo>
                  <a:cubicBezTo>
                    <a:pt x="268" y="528"/>
                    <a:pt x="268" y="528"/>
                    <a:pt x="268" y="528"/>
                  </a:cubicBezTo>
                  <a:cubicBezTo>
                    <a:pt x="268" y="520"/>
                    <a:pt x="269" y="509"/>
                    <a:pt x="262" y="505"/>
                  </a:cubicBezTo>
                  <a:cubicBezTo>
                    <a:pt x="260" y="504"/>
                    <a:pt x="259" y="503"/>
                    <a:pt x="258" y="503"/>
                  </a:cubicBezTo>
                  <a:cubicBezTo>
                    <a:pt x="255" y="503"/>
                    <a:pt x="254" y="503"/>
                    <a:pt x="253" y="498"/>
                  </a:cubicBezTo>
                  <a:cubicBezTo>
                    <a:pt x="253" y="495"/>
                    <a:pt x="253" y="493"/>
                    <a:pt x="253" y="490"/>
                  </a:cubicBezTo>
                  <a:cubicBezTo>
                    <a:pt x="253" y="488"/>
                    <a:pt x="253" y="486"/>
                    <a:pt x="252" y="484"/>
                  </a:cubicBezTo>
                  <a:cubicBezTo>
                    <a:pt x="252" y="481"/>
                    <a:pt x="252" y="481"/>
                    <a:pt x="252" y="481"/>
                  </a:cubicBezTo>
                  <a:cubicBezTo>
                    <a:pt x="251" y="473"/>
                    <a:pt x="250" y="464"/>
                    <a:pt x="244" y="460"/>
                  </a:cubicBezTo>
                  <a:cubicBezTo>
                    <a:pt x="242" y="458"/>
                    <a:pt x="241" y="458"/>
                    <a:pt x="240" y="457"/>
                  </a:cubicBezTo>
                  <a:cubicBezTo>
                    <a:pt x="238" y="456"/>
                    <a:pt x="236" y="456"/>
                    <a:pt x="235" y="453"/>
                  </a:cubicBezTo>
                  <a:cubicBezTo>
                    <a:pt x="230" y="444"/>
                    <a:pt x="240" y="425"/>
                    <a:pt x="250" y="408"/>
                  </a:cubicBezTo>
                  <a:cubicBezTo>
                    <a:pt x="252" y="406"/>
                    <a:pt x="253" y="404"/>
                    <a:pt x="254" y="402"/>
                  </a:cubicBezTo>
                  <a:cubicBezTo>
                    <a:pt x="267" y="378"/>
                    <a:pt x="280" y="353"/>
                    <a:pt x="291" y="329"/>
                  </a:cubicBezTo>
                  <a:cubicBezTo>
                    <a:pt x="292" y="328"/>
                    <a:pt x="292" y="328"/>
                    <a:pt x="292" y="328"/>
                  </a:cubicBezTo>
                  <a:cubicBezTo>
                    <a:pt x="299" y="313"/>
                    <a:pt x="306" y="300"/>
                    <a:pt x="312" y="287"/>
                  </a:cubicBezTo>
                  <a:cubicBezTo>
                    <a:pt x="318" y="277"/>
                    <a:pt x="322" y="267"/>
                    <a:pt x="327" y="257"/>
                  </a:cubicBezTo>
                  <a:cubicBezTo>
                    <a:pt x="328" y="255"/>
                    <a:pt x="328" y="255"/>
                    <a:pt x="328" y="255"/>
                  </a:cubicBezTo>
                  <a:cubicBezTo>
                    <a:pt x="334" y="244"/>
                    <a:pt x="340" y="232"/>
                    <a:pt x="346" y="220"/>
                  </a:cubicBezTo>
                  <a:cubicBezTo>
                    <a:pt x="347" y="218"/>
                    <a:pt x="347" y="218"/>
                    <a:pt x="347" y="218"/>
                  </a:cubicBezTo>
                  <a:lnTo>
                    <a:pt x="345" y="216"/>
                  </a:lnTo>
                  <a:close/>
                  <a:moveTo>
                    <a:pt x="69" y="498"/>
                  </a:moveTo>
                  <a:cubicBezTo>
                    <a:pt x="69" y="497"/>
                    <a:pt x="69" y="496"/>
                    <a:pt x="70" y="495"/>
                  </a:cubicBezTo>
                  <a:cubicBezTo>
                    <a:pt x="71" y="496"/>
                    <a:pt x="71" y="496"/>
                    <a:pt x="71" y="497"/>
                  </a:cubicBezTo>
                  <a:cubicBezTo>
                    <a:pt x="71" y="499"/>
                    <a:pt x="71" y="499"/>
                    <a:pt x="70" y="500"/>
                  </a:cubicBezTo>
                  <a:cubicBezTo>
                    <a:pt x="70" y="500"/>
                    <a:pt x="69" y="500"/>
                    <a:pt x="68" y="501"/>
                  </a:cubicBezTo>
                  <a:cubicBezTo>
                    <a:pt x="68" y="501"/>
                    <a:pt x="68" y="501"/>
                    <a:pt x="68" y="501"/>
                  </a:cubicBezTo>
                  <a:cubicBezTo>
                    <a:pt x="69" y="500"/>
                    <a:pt x="69" y="499"/>
                    <a:pt x="69" y="498"/>
                  </a:cubicBezTo>
                  <a:close/>
                  <a:moveTo>
                    <a:pt x="45" y="465"/>
                  </a:moveTo>
                  <a:cubicBezTo>
                    <a:pt x="46" y="465"/>
                    <a:pt x="46" y="465"/>
                    <a:pt x="47" y="465"/>
                  </a:cubicBezTo>
                  <a:cubicBezTo>
                    <a:pt x="47" y="465"/>
                    <a:pt x="47" y="465"/>
                    <a:pt x="47" y="465"/>
                  </a:cubicBezTo>
                  <a:cubicBezTo>
                    <a:pt x="48" y="465"/>
                    <a:pt x="48" y="465"/>
                    <a:pt x="48" y="465"/>
                  </a:cubicBezTo>
                  <a:cubicBezTo>
                    <a:pt x="48" y="465"/>
                    <a:pt x="49" y="465"/>
                    <a:pt x="49" y="465"/>
                  </a:cubicBezTo>
                  <a:cubicBezTo>
                    <a:pt x="49" y="466"/>
                    <a:pt x="48" y="467"/>
                    <a:pt x="48" y="469"/>
                  </a:cubicBezTo>
                  <a:cubicBezTo>
                    <a:pt x="48" y="469"/>
                    <a:pt x="48" y="469"/>
                    <a:pt x="48" y="469"/>
                  </a:cubicBezTo>
                  <a:cubicBezTo>
                    <a:pt x="46" y="468"/>
                    <a:pt x="45" y="467"/>
                    <a:pt x="44" y="465"/>
                  </a:cubicBezTo>
                  <a:cubicBezTo>
                    <a:pt x="44" y="465"/>
                    <a:pt x="44" y="465"/>
                    <a:pt x="45" y="465"/>
                  </a:cubicBezTo>
                  <a:cubicBezTo>
                    <a:pt x="45" y="465"/>
                    <a:pt x="45" y="465"/>
                    <a:pt x="45" y="46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973647C2-6EAF-BB41-ADE3-76037FDCF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46" y="6263595"/>
              <a:ext cx="246210" cy="466642"/>
            </a:xfrm>
            <a:custGeom>
              <a:avLst/>
              <a:gdLst>
                <a:gd name="T0" fmla="*/ 33 w 45"/>
                <a:gd name="T1" fmla="*/ 35 h 94"/>
                <a:gd name="T2" fmla="*/ 36 w 45"/>
                <a:gd name="T3" fmla="*/ 31 h 94"/>
                <a:gd name="T4" fmla="*/ 43 w 45"/>
                <a:gd name="T5" fmla="*/ 19 h 94"/>
                <a:gd name="T6" fmla="*/ 33 w 45"/>
                <a:gd name="T7" fmla="*/ 11 h 94"/>
                <a:gd name="T8" fmla="*/ 21 w 45"/>
                <a:gd name="T9" fmla="*/ 0 h 94"/>
                <a:gd name="T10" fmla="*/ 14 w 45"/>
                <a:gd name="T11" fmla="*/ 5 h 94"/>
                <a:gd name="T12" fmla="*/ 12 w 45"/>
                <a:gd name="T13" fmla="*/ 7 h 94"/>
                <a:gd name="T14" fmla="*/ 7 w 45"/>
                <a:gd name="T15" fmla="*/ 20 h 94"/>
                <a:gd name="T16" fmla="*/ 6 w 45"/>
                <a:gd name="T17" fmla="*/ 27 h 94"/>
                <a:gd name="T18" fmla="*/ 6 w 45"/>
                <a:gd name="T19" fmla="*/ 40 h 94"/>
                <a:gd name="T20" fmla="*/ 3 w 45"/>
                <a:gd name="T21" fmla="*/ 40 h 94"/>
                <a:gd name="T22" fmla="*/ 2 w 45"/>
                <a:gd name="T23" fmla="*/ 43 h 94"/>
                <a:gd name="T24" fmla="*/ 2 w 45"/>
                <a:gd name="T25" fmla="*/ 46 h 94"/>
                <a:gd name="T26" fmla="*/ 1 w 45"/>
                <a:gd name="T27" fmla="*/ 51 h 94"/>
                <a:gd name="T28" fmla="*/ 3 w 45"/>
                <a:gd name="T29" fmla="*/ 57 h 94"/>
                <a:gd name="T30" fmla="*/ 3 w 45"/>
                <a:gd name="T31" fmla="*/ 59 h 94"/>
                <a:gd name="T32" fmla="*/ 3 w 45"/>
                <a:gd name="T33" fmla="*/ 75 h 94"/>
                <a:gd name="T34" fmla="*/ 3 w 45"/>
                <a:gd name="T35" fmla="*/ 76 h 94"/>
                <a:gd name="T36" fmla="*/ 2 w 45"/>
                <a:gd name="T37" fmla="*/ 84 h 94"/>
                <a:gd name="T38" fmla="*/ 2 w 45"/>
                <a:gd name="T39" fmla="*/ 86 h 94"/>
                <a:gd name="T40" fmla="*/ 10 w 45"/>
                <a:gd name="T41" fmla="*/ 94 h 94"/>
                <a:gd name="T42" fmla="*/ 14 w 45"/>
                <a:gd name="T43" fmla="*/ 92 h 94"/>
                <a:gd name="T44" fmla="*/ 13 w 45"/>
                <a:gd name="T45" fmla="*/ 82 h 94"/>
                <a:gd name="T46" fmla="*/ 13 w 45"/>
                <a:gd name="T47" fmla="*/ 82 h 94"/>
                <a:gd name="T48" fmla="*/ 12 w 45"/>
                <a:gd name="T49" fmla="*/ 69 h 94"/>
                <a:gd name="T50" fmla="*/ 14 w 45"/>
                <a:gd name="T51" fmla="*/ 64 h 94"/>
                <a:gd name="T52" fmla="*/ 18 w 45"/>
                <a:gd name="T53" fmla="*/ 61 h 94"/>
                <a:gd name="T54" fmla="*/ 21 w 45"/>
                <a:gd name="T55" fmla="*/ 58 h 94"/>
                <a:gd name="T56" fmla="*/ 24 w 45"/>
                <a:gd name="T57" fmla="*/ 52 h 94"/>
                <a:gd name="T58" fmla="*/ 23 w 45"/>
                <a:gd name="T59" fmla="*/ 44 h 94"/>
                <a:gd name="T60" fmla="*/ 26 w 45"/>
                <a:gd name="T61" fmla="*/ 41 h 94"/>
                <a:gd name="T62" fmla="*/ 28 w 45"/>
                <a:gd name="T63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94">
                  <a:moveTo>
                    <a:pt x="28" y="39"/>
                  </a:moveTo>
                  <a:cubicBezTo>
                    <a:pt x="31" y="39"/>
                    <a:pt x="32" y="36"/>
                    <a:pt x="33" y="35"/>
                  </a:cubicBezTo>
                  <a:cubicBezTo>
                    <a:pt x="33" y="35"/>
                    <a:pt x="34" y="34"/>
                    <a:pt x="34" y="34"/>
                  </a:cubicBezTo>
                  <a:cubicBezTo>
                    <a:pt x="35" y="33"/>
                    <a:pt x="36" y="33"/>
                    <a:pt x="36" y="31"/>
                  </a:cubicBezTo>
                  <a:cubicBezTo>
                    <a:pt x="39" y="31"/>
                    <a:pt x="44" y="29"/>
                    <a:pt x="45" y="26"/>
                  </a:cubicBezTo>
                  <a:cubicBezTo>
                    <a:pt x="45" y="23"/>
                    <a:pt x="45" y="21"/>
                    <a:pt x="43" y="19"/>
                  </a:cubicBezTo>
                  <a:cubicBezTo>
                    <a:pt x="42" y="18"/>
                    <a:pt x="40" y="17"/>
                    <a:pt x="38" y="16"/>
                  </a:cubicBezTo>
                  <a:cubicBezTo>
                    <a:pt x="37" y="14"/>
                    <a:pt x="36" y="12"/>
                    <a:pt x="33" y="11"/>
                  </a:cubicBezTo>
                  <a:cubicBezTo>
                    <a:pt x="31" y="10"/>
                    <a:pt x="31" y="10"/>
                    <a:pt x="31" y="9"/>
                  </a:cubicBezTo>
                  <a:cubicBezTo>
                    <a:pt x="30" y="5"/>
                    <a:pt x="26" y="0"/>
                    <a:pt x="21" y="0"/>
                  </a:cubicBezTo>
                  <a:cubicBezTo>
                    <a:pt x="20" y="0"/>
                    <a:pt x="19" y="1"/>
                    <a:pt x="18" y="1"/>
                  </a:cubicBezTo>
                  <a:cubicBezTo>
                    <a:pt x="16" y="2"/>
                    <a:pt x="15" y="4"/>
                    <a:pt x="14" y="5"/>
                  </a:cubicBezTo>
                  <a:cubicBezTo>
                    <a:pt x="13" y="5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9" y="10"/>
                    <a:pt x="8" y="12"/>
                  </a:cubicBezTo>
                  <a:cubicBezTo>
                    <a:pt x="7" y="15"/>
                    <a:pt x="7" y="18"/>
                    <a:pt x="7" y="20"/>
                  </a:cubicBezTo>
                  <a:cubicBezTo>
                    <a:pt x="7" y="23"/>
                    <a:pt x="7" y="25"/>
                    <a:pt x="7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0"/>
                    <a:pt x="5" y="32"/>
                    <a:pt x="5" y="35"/>
                  </a:cubicBezTo>
                  <a:cubicBezTo>
                    <a:pt x="6" y="37"/>
                    <a:pt x="6" y="39"/>
                    <a:pt x="6" y="40"/>
                  </a:cubicBezTo>
                  <a:cubicBezTo>
                    <a:pt x="6" y="40"/>
                    <a:pt x="5" y="40"/>
                    <a:pt x="5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3"/>
                    <a:pt x="2" y="43"/>
                  </a:cubicBezTo>
                  <a:cubicBezTo>
                    <a:pt x="2" y="43"/>
                    <a:pt x="2" y="45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6"/>
                    <a:pt x="3" y="57"/>
                    <a:pt x="3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2" y="60"/>
                    <a:pt x="2" y="61"/>
                  </a:cubicBezTo>
                  <a:cubicBezTo>
                    <a:pt x="0" y="65"/>
                    <a:pt x="1" y="72"/>
                    <a:pt x="3" y="75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81"/>
                    <a:pt x="1" y="83"/>
                    <a:pt x="2" y="84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8"/>
                    <a:pt x="3" y="90"/>
                    <a:pt x="6" y="91"/>
                  </a:cubicBezTo>
                  <a:cubicBezTo>
                    <a:pt x="7" y="94"/>
                    <a:pt x="8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2" y="94"/>
                    <a:pt x="13" y="93"/>
                    <a:pt x="14" y="92"/>
                  </a:cubicBezTo>
                  <a:cubicBezTo>
                    <a:pt x="16" y="89"/>
                    <a:pt x="14" y="85"/>
                    <a:pt x="13" y="83"/>
                  </a:cubicBezTo>
                  <a:cubicBezTo>
                    <a:pt x="13" y="83"/>
                    <a:pt x="13" y="83"/>
                    <a:pt x="13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3" y="82"/>
                    <a:pt x="13" y="82"/>
                  </a:cubicBezTo>
                  <a:cubicBezTo>
                    <a:pt x="15" y="78"/>
                    <a:pt x="13" y="75"/>
                    <a:pt x="13" y="72"/>
                  </a:cubicBezTo>
                  <a:cubicBezTo>
                    <a:pt x="12" y="71"/>
                    <a:pt x="12" y="70"/>
                    <a:pt x="12" y="69"/>
                  </a:cubicBezTo>
                  <a:cubicBezTo>
                    <a:pt x="12" y="68"/>
                    <a:pt x="12" y="68"/>
                    <a:pt x="13" y="67"/>
                  </a:cubicBezTo>
                  <a:cubicBezTo>
                    <a:pt x="13" y="66"/>
                    <a:pt x="14" y="65"/>
                    <a:pt x="14" y="64"/>
                  </a:cubicBezTo>
                  <a:cubicBezTo>
                    <a:pt x="15" y="63"/>
                    <a:pt x="16" y="63"/>
                    <a:pt x="17" y="62"/>
                  </a:cubicBezTo>
                  <a:cubicBezTo>
                    <a:pt x="17" y="62"/>
                    <a:pt x="18" y="61"/>
                    <a:pt x="18" y="61"/>
                  </a:cubicBezTo>
                  <a:cubicBezTo>
                    <a:pt x="18" y="61"/>
                    <a:pt x="18" y="61"/>
                    <a:pt x="19" y="60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3" y="57"/>
                    <a:pt x="22" y="55"/>
                    <a:pt x="22" y="54"/>
                  </a:cubicBezTo>
                  <a:cubicBezTo>
                    <a:pt x="23" y="54"/>
                    <a:pt x="23" y="53"/>
                    <a:pt x="24" y="52"/>
                  </a:cubicBezTo>
                  <a:cubicBezTo>
                    <a:pt x="24" y="51"/>
                    <a:pt x="24" y="49"/>
                    <a:pt x="24" y="48"/>
                  </a:cubicBezTo>
                  <a:cubicBezTo>
                    <a:pt x="24" y="46"/>
                    <a:pt x="24" y="45"/>
                    <a:pt x="23" y="44"/>
                  </a:cubicBezTo>
                  <a:cubicBezTo>
                    <a:pt x="24" y="44"/>
                    <a:pt x="25" y="43"/>
                    <a:pt x="25" y="42"/>
                  </a:cubicBezTo>
                  <a:cubicBezTo>
                    <a:pt x="26" y="42"/>
                    <a:pt x="26" y="42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3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A02D2415-372F-1F46-B02E-0EB424887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9127" y="8454948"/>
              <a:ext cx="816596" cy="640233"/>
            </a:xfrm>
            <a:custGeom>
              <a:avLst/>
              <a:gdLst>
                <a:gd name="T0" fmla="*/ 147 w 150"/>
                <a:gd name="T1" fmla="*/ 54 h 129"/>
                <a:gd name="T2" fmla="*/ 142 w 150"/>
                <a:gd name="T3" fmla="*/ 53 h 129"/>
                <a:gd name="T4" fmla="*/ 140 w 150"/>
                <a:gd name="T5" fmla="*/ 53 h 129"/>
                <a:gd name="T6" fmla="*/ 135 w 150"/>
                <a:gd name="T7" fmla="*/ 53 h 129"/>
                <a:gd name="T8" fmla="*/ 130 w 150"/>
                <a:gd name="T9" fmla="*/ 50 h 129"/>
                <a:gd name="T10" fmla="*/ 127 w 150"/>
                <a:gd name="T11" fmla="*/ 48 h 129"/>
                <a:gd name="T12" fmla="*/ 123 w 150"/>
                <a:gd name="T13" fmla="*/ 42 h 129"/>
                <a:gd name="T14" fmla="*/ 116 w 150"/>
                <a:gd name="T15" fmla="*/ 37 h 129"/>
                <a:gd name="T16" fmla="*/ 116 w 150"/>
                <a:gd name="T17" fmla="*/ 31 h 129"/>
                <a:gd name="T18" fmla="*/ 102 w 150"/>
                <a:gd name="T19" fmla="*/ 30 h 129"/>
                <a:gd name="T20" fmla="*/ 103 w 150"/>
                <a:gd name="T21" fmla="*/ 29 h 129"/>
                <a:gd name="T22" fmla="*/ 96 w 150"/>
                <a:gd name="T23" fmla="*/ 0 h 129"/>
                <a:gd name="T24" fmla="*/ 83 w 150"/>
                <a:gd name="T25" fmla="*/ 10 h 129"/>
                <a:gd name="T26" fmla="*/ 82 w 150"/>
                <a:gd name="T27" fmla="*/ 10 h 129"/>
                <a:gd name="T28" fmla="*/ 73 w 150"/>
                <a:gd name="T29" fmla="*/ 5 h 129"/>
                <a:gd name="T30" fmla="*/ 69 w 150"/>
                <a:gd name="T31" fmla="*/ 6 h 129"/>
                <a:gd name="T32" fmla="*/ 68 w 150"/>
                <a:gd name="T33" fmla="*/ 6 h 129"/>
                <a:gd name="T34" fmla="*/ 49 w 150"/>
                <a:gd name="T35" fmla="*/ 17 h 129"/>
                <a:gd name="T36" fmla="*/ 43 w 150"/>
                <a:gd name="T37" fmla="*/ 21 h 129"/>
                <a:gd name="T38" fmla="*/ 38 w 150"/>
                <a:gd name="T39" fmla="*/ 22 h 129"/>
                <a:gd name="T40" fmla="*/ 33 w 150"/>
                <a:gd name="T41" fmla="*/ 21 h 129"/>
                <a:gd name="T42" fmla="*/ 13 w 150"/>
                <a:gd name="T43" fmla="*/ 31 h 129"/>
                <a:gd name="T44" fmla="*/ 13 w 150"/>
                <a:gd name="T45" fmla="*/ 39 h 129"/>
                <a:gd name="T46" fmla="*/ 8 w 150"/>
                <a:gd name="T47" fmla="*/ 56 h 129"/>
                <a:gd name="T48" fmla="*/ 0 w 150"/>
                <a:gd name="T49" fmla="*/ 64 h 129"/>
                <a:gd name="T50" fmla="*/ 15 w 150"/>
                <a:gd name="T51" fmla="*/ 60 h 129"/>
                <a:gd name="T52" fmla="*/ 21 w 150"/>
                <a:gd name="T53" fmla="*/ 58 h 129"/>
                <a:gd name="T54" fmla="*/ 43 w 150"/>
                <a:gd name="T55" fmla="*/ 81 h 129"/>
                <a:gd name="T56" fmla="*/ 48 w 150"/>
                <a:gd name="T57" fmla="*/ 91 h 129"/>
                <a:gd name="T58" fmla="*/ 49 w 150"/>
                <a:gd name="T59" fmla="*/ 99 h 129"/>
                <a:gd name="T60" fmla="*/ 60 w 150"/>
                <a:gd name="T61" fmla="*/ 111 h 129"/>
                <a:gd name="T62" fmla="*/ 64 w 150"/>
                <a:gd name="T63" fmla="*/ 111 h 129"/>
                <a:gd name="T64" fmla="*/ 65 w 150"/>
                <a:gd name="T65" fmla="*/ 113 h 129"/>
                <a:gd name="T66" fmla="*/ 74 w 150"/>
                <a:gd name="T67" fmla="*/ 129 h 129"/>
                <a:gd name="T68" fmla="*/ 83 w 150"/>
                <a:gd name="T69" fmla="*/ 126 h 129"/>
                <a:gd name="T70" fmla="*/ 88 w 150"/>
                <a:gd name="T71" fmla="*/ 124 h 129"/>
                <a:gd name="T72" fmla="*/ 92 w 150"/>
                <a:gd name="T73" fmla="*/ 124 h 129"/>
                <a:gd name="T74" fmla="*/ 97 w 150"/>
                <a:gd name="T75" fmla="*/ 122 h 129"/>
                <a:gd name="T76" fmla="*/ 101 w 150"/>
                <a:gd name="T77" fmla="*/ 119 h 129"/>
                <a:gd name="T78" fmla="*/ 124 w 150"/>
                <a:gd name="T79" fmla="*/ 98 h 129"/>
                <a:gd name="T80" fmla="*/ 129 w 150"/>
                <a:gd name="T81" fmla="*/ 93 h 129"/>
                <a:gd name="T82" fmla="*/ 133 w 150"/>
                <a:gd name="T83" fmla="*/ 92 h 129"/>
                <a:gd name="T84" fmla="*/ 144 w 150"/>
                <a:gd name="T85" fmla="*/ 96 h 129"/>
                <a:gd name="T86" fmla="*/ 144 w 150"/>
                <a:gd name="T87" fmla="*/ 78 h 129"/>
                <a:gd name="T88" fmla="*/ 150 w 150"/>
                <a:gd name="T89" fmla="*/ 5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0" h="129">
                  <a:moveTo>
                    <a:pt x="150" y="57"/>
                  </a:moveTo>
                  <a:cubicBezTo>
                    <a:pt x="149" y="56"/>
                    <a:pt x="149" y="54"/>
                    <a:pt x="147" y="54"/>
                  </a:cubicBezTo>
                  <a:cubicBezTo>
                    <a:pt x="146" y="53"/>
                    <a:pt x="145" y="53"/>
                    <a:pt x="144" y="53"/>
                  </a:cubicBezTo>
                  <a:cubicBezTo>
                    <a:pt x="144" y="53"/>
                    <a:pt x="143" y="53"/>
                    <a:pt x="142" y="53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39" y="53"/>
                    <a:pt x="137" y="53"/>
                    <a:pt x="136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3" y="53"/>
                    <a:pt x="132" y="52"/>
                  </a:cubicBezTo>
                  <a:cubicBezTo>
                    <a:pt x="132" y="51"/>
                    <a:pt x="131" y="51"/>
                    <a:pt x="130" y="50"/>
                  </a:cubicBezTo>
                  <a:cubicBezTo>
                    <a:pt x="130" y="49"/>
                    <a:pt x="129" y="49"/>
                    <a:pt x="128" y="48"/>
                  </a:cubicBezTo>
                  <a:cubicBezTo>
                    <a:pt x="128" y="48"/>
                    <a:pt x="127" y="48"/>
                    <a:pt x="127" y="48"/>
                  </a:cubicBezTo>
                  <a:cubicBezTo>
                    <a:pt x="127" y="47"/>
                    <a:pt x="126" y="47"/>
                    <a:pt x="126" y="46"/>
                  </a:cubicBezTo>
                  <a:cubicBezTo>
                    <a:pt x="126" y="45"/>
                    <a:pt x="125" y="44"/>
                    <a:pt x="123" y="42"/>
                  </a:cubicBezTo>
                  <a:cubicBezTo>
                    <a:pt x="122" y="41"/>
                    <a:pt x="121" y="41"/>
                    <a:pt x="120" y="40"/>
                  </a:cubicBezTo>
                  <a:cubicBezTo>
                    <a:pt x="118" y="39"/>
                    <a:pt x="117" y="38"/>
                    <a:pt x="116" y="37"/>
                  </a:cubicBezTo>
                  <a:cubicBezTo>
                    <a:pt x="116" y="37"/>
                    <a:pt x="116" y="36"/>
                    <a:pt x="116" y="36"/>
                  </a:cubicBezTo>
                  <a:cubicBezTo>
                    <a:pt x="116" y="34"/>
                    <a:pt x="116" y="33"/>
                    <a:pt x="116" y="31"/>
                  </a:cubicBezTo>
                  <a:cubicBezTo>
                    <a:pt x="115" y="29"/>
                    <a:pt x="113" y="27"/>
                    <a:pt x="110" y="27"/>
                  </a:cubicBezTo>
                  <a:cubicBezTo>
                    <a:pt x="108" y="27"/>
                    <a:pt x="105" y="28"/>
                    <a:pt x="102" y="3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6" y="24"/>
                    <a:pt x="107" y="11"/>
                    <a:pt x="104" y="4"/>
                  </a:cubicBezTo>
                  <a:cubicBezTo>
                    <a:pt x="102" y="1"/>
                    <a:pt x="100" y="0"/>
                    <a:pt x="96" y="0"/>
                  </a:cubicBezTo>
                  <a:cubicBezTo>
                    <a:pt x="90" y="0"/>
                    <a:pt x="86" y="6"/>
                    <a:pt x="84" y="9"/>
                  </a:cubicBezTo>
                  <a:cubicBezTo>
                    <a:pt x="84" y="9"/>
                    <a:pt x="83" y="10"/>
                    <a:pt x="83" y="10"/>
                  </a:cubicBezTo>
                  <a:cubicBezTo>
                    <a:pt x="83" y="10"/>
                    <a:pt x="83" y="11"/>
                    <a:pt x="83" y="11"/>
                  </a:cubicBezTo>
                  <a:cubicBezTo>
                    <a:pt x="82" y="11"/>
                    <a:pt x="82" y="11"/>
                    <a:pt x="82" y="10"/>
                  </a:cubicBezTo>
                  <a:cubicBezTo>
                    <a:pt x="81" y="9"/>
                    <a:pt x="80" y="8"/>
                    <a:pt x="79" y="7"/>
                  </a:cubicBezTo>
                  <a:cubicBezTo>
                    <a:pt x="77" y="6"/>
                    <a:pt x="75" y="5"/>
                    <a:pt x="73" y="5"/>
                  </a:cubicBezTo>
                  <a:cubicBezTo>
                    <a:pt x="72" y="5"/>
                    <a:pt x="71" y="5"/>
                    <a:pt x="71" y="5"/>
                  </a:cubicBezTo>
                  <a:cubicBezTo>
                    <a:pt x="70" y="5"/>
                    <a:pt x="69" y="6"/>
                    <a:pt x="69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1" y="8"/>
                    <a:pt x="55" y="12"/>
                    <a:pt x="51" y="15"/>
                  </a:cubicBezTo>
                  <a:cubicBezTo>
                    <a:pt x="50" y="15"/>
                    <a:pt x="49" y="16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9"/>
                    <a:pt x="45" y="21"/>
                    <a:pt x="43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4" y="21"/>
                    <a:pt x="34" y="21"/>
                    <a:pt x="33" y="21"/>
                  </a:cubicBezTo>
                  <a:cubicBezTo>
                    <a:pt x="30" y="22"/>
                    <a:pt x="16" y="28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3"/>
                    <a:pt x="12" y="36"/>
                    <a:pt x="13" y="39"/>
                  </a:cubicBezTo>
                  <a:cubicBezTo>
                    <a:pt x="14" y="42"/>
                    <a:pt x="15" y="46"/>
                    <a:pt x="12" y="51"/>
                  </a:cubicBezTo>
                  <a:cubicBezTo>
                    <a:pt x="11" y="53"/>
                    <a:pt x="9" y="54"/>
                    <a:pt x="8" y="56"/>
                  </a:cubicBezTo>
                  <a:cubicBezTo>
                    <a:pt x="7" y="56"/>
                    <a:pt x="7" y="57"/>
                    <a:pt x="6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2"/>
                    <a:pt x="13" y="61"/>
                    <a:pt x="15" y="60"/>
                  </a:cubicBezTo>
                  <a:cubicBezTo>
                    <a:pt x="17" y="59"/>
                    <a:pt x="18" y="59"/>
                    <a:pt x="20" y="58"/>
                  </a:cubicBezTo>
                  <a:cubicBezTo>
                    <a:pt x="20" y="58"/>
                    <a:pt x="21" y="58"/>
                    <a:pt x="21" y="58"/>
                  </a:cubicBezTo>
                  <a:cubicBezTo>
                    <a:pt x="24" y="58"/>
                    <a:pt x="26" y="59"/>
                    <a:pt x="29" y="61"/>
                  </a:cubicBezTo>
                  <a:cubicBezTo>
                    <a:pt x="36" y="67"/>
                    <a:pt x="41" y="75"/>
                    <a:pt x="43" y="81"/>
                  </a:cubicBezTo>
                  <a:cubicBezTo>
                    <a:pt x="44" y="82"/>
                    <a:pt x="45" y="84"/>
                    <a:pt x="45" y="85"/>
                  </a:cubicBezTo>
                  <a:cubicBezTo>
                    <a:pt x="46" y="87"/>
                    <a:pt x="48" y="89"/>
                    <a:pt x="48" y="91"/>
                  </a:cubicBezTo>
                  <a:cubicBezTo>
                    <a:pt x="48" y="92"/>
                    <a:pt x="48" y="93"/>
                    <a:pt x="48" y="94"/>
                  </a:cubicBezTo>
                  <a:cubicBezTo>
                    <a:pt x="49" y="96"/>
                    <a:pt x="49" y="97"/>
                    <a:pt x="49" y="99"/>
                  </a:cubicBezTo>
                  <a:cubicBezTo>
                    <a:pt x="50" y="102"/>
                    <a:pt x="52" y="107"/>
                    <a:pt x="55" y="110"/>
                  </a:cubicBezTo>
                  <a:cubicBezTo>
                    <a:pt x="57" y="111"/>
                    <a:pt x="58" y="111"/>
                    <a:pt x="60" y="111"/>
                  </a:cubicBezTo>
                  <a:cubicBezTo>
                    <a:pt x="61" y="111"/>
                    <a:pt x="61" y="111"/>
                    <a:pt x="62" y="111"/>
                  </a:cubicBezTo>
                  <a:cubicBezTo>
                    <a:pt x="63" y="111"/>
                    <a:pt x="64" y="111"/>
                    <a:pt x="64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6" y="111"/>
                    <a:pt x="65" y="113"/>
                  </a:cubicBezTo>
                  <a:cubicBezTo>
                    <a:pt x="65" y="115"/>
                    <a:pt x="66" y="117"/>
                    <a:pt x="66" y="119"/>
                  </a:cubicBezTo>
                  <a:cubicBezTo>
                    <a:pt x="67" y="122"/>
                    <a:pt x="68" y="128"/>
                    <a:pt x="74" y="129"/>
                  </a:cubicBezTo>
                  <a:cubicBezTo>
                    <a:pt x="75" y="129"/>
                    <a:pt x="75" y="129"/>
                    <a:pt x="76" y="129"/>
                  </a:cubicBezTo>
                  <a:cubicBezTo>
                    <a:pt x="79" y="129"/>
                    <a:pt x="81" y="128"/>
                    <a:pt x="83" y="126"/>
                  </a:cubicBezTo>
                  <a:cubicBezTo>
                    <a:pt x="84" y="126"/>
                    <a:pt x="85" y="126"/>
                    <a:pt x="85" y="125"/>
                  </a:cubicBezTo>
                  <a:cubicBezTo>
                    <a:pt x="86" y="125"/>
                    <a:pt x="87" y="124"/>
                    <a:pt x="88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1" y="124"/>
                    <a:pt x="92" y="124"/>
                  </a:cubicBezTo>
                  <a:cubicBezTo>
                    <a:pt x="92" y="124"/>
                    <a:pt x="93" y="124"/>
                    <a:pt x="93" y="124"/>
                  </a:cubicBezTo>
                  <a:cubicBezTo>
                    <a:pt x="94" y="124"/>
                    <a:pt x="96" y="124"/>
                    <a:pt x="97" y="122"/>
                  </a:cubicBezTo>
                  <a:cubicBezTo>
                    <a:pt x="98" y="122"/>
                    <a:pt x="99" y="121"/>
                    <a:pt x="99" y="121"/>
                  </a:cubicBezTo>
                  <a:cubicBezTo>
                    <a:pt x="100" y="120"/>
                    <a:pt x="100" y="120"/>
                    <a:pt x="101" y="119"/>
                  </a:cubicBezTo>
                  <a:cubicBezTo>
                    <a:pt x="108" y="114"/>
                    <a:pt x="115" y="108"/>
                    <a:pt x="122" y="100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5" y="97"/>
                    <a:pt x="127" y="95"/>
                    <a:pt x="128" y="94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0" y="93"/>
                    <a:pt x="131" y="91"/>
                    <a:pt x="131" y="91"/>
                  </a:cubicBezTo>
                  <a:cubicBezTo>
                    <a:pt x="132" y="91"/>
                    <a:pt x="132" y="92"/>
                    <a:pt x="133" y="92"/>
                  </a:cubicBezTo>
                  <a:cubicBezTo>
                    <a:pt x="134" y="94"/>
                    <a:pt x="135" y="95"/>
                    <a:pt x="138" y="96"/>
                  </a:cubicBezTo>
                  <a:cubicBezTo>
                    <a:pt x="144" y="96"/>
                    <a:pt x="144" y="96"/>
                    <a:pt x="144" y="96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42" y="87"/>
                    <a:pt x="144" y="82"/>
                    <a:pt x="144" y="78"/>
                  </a:cubicBezTo>
                  <a:cubicBezTo>
                    <a:pt x="146" y="72"/>
                    <a:pt x="148" y="66"/>
                    <a:pt x="150" y="60"/>
                  </a:cubicBezTo>
                  <a:cubicBezTo>
                    <a:pt x="150" y="59"/>
                    <a:pt x="150" y="59"/>
                    <a:pt x="150" y="59"/>
                  </a:cubicBezTo>
                  <a:lnTo>
                    <a:pt x="150" y="57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929557D9-75B7-F74C-91B1-36F134F2D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4652" y="8654671"/>
              <a:ext cx="670922" cy="653299"/>
            </a:xfrm>
            <a:custGeom>
              <a:avLst/>
              <a:gdLst>
                <a:gd name="T0" fmla="*/ 117 w 123"/>
                <a:gd name="T1" fmla="*/ 8 h 132"/>
                <a:gd name="T2" fmla="*/ 110 w 123"/>
                <a:gd name="T3" fmla="*/ 0 h 132"/>
                <a:gd name="T4" fmla="*/ 102 w 123"/>
                <a:gd name="T5" fmla="*/ 3 h 132"/>
                <a:gd name="T6" fmla="*/ 96 w 123"/>
                <a:gd name="T7" fmla="*/ 5 h 132"/>
                <a:gd name="T8" fmla="*/ 91 w 123"/>
                <a:gd name="T9" fmla="*/ 4 h 132"/>
                <a:gd name="T10" fmla="*/ 79 w 123"/>
                <a:gd name="T11" fmla="*/ 11 h 132"/>
                <a:gd name="T12" fmla="*/ 72 w 123"/>
                <a:gd name="T13" fmla="*/ 10 h 132"/>
                <a:gd name="T14" fmla="*/ 64 w 123"/>
                <a:gd name="T15" fmla="*/ 14 h 132"/>
                <a:gd name="T16" fmla="*/ 61 w 123"/>
                <a:gd name="T17" fmla="*/ 17 h 132"/>
                <a:gd name="T18" fmla="*/ 59 w 123"/>
                <a:gd name="T19" fmla="*/ 17 h 132"/>
                <a:gd name="T20" fmla="*/ 54 w 123"/>
                <a:gd name="T21" fmla="*/ 18 h 132"/>
                <a:gd name="T22" fmla="*/ 47 w 123"/>
                <a:gd name="T23" fmla="*/ 19 h 132"/>
                <a:gd name="T24" fmla="*/ 40 w 123"/>
                <a:gd name="T25" fmla="*/ 19 h 132"/>
                <a:gd name="T26" fmla="*/ 37 w 123"/>
                <a:gd name="T27" fmla="*/ 21 h 132"/>
                <a:gd name="T28" fmla="*/ 29 w 123"/>
                <a:gd name="T29" fmla="*/ 47 h 132"/>
                <a:gd name="T30" fmla="*/ 34 w 123"/>
                <a:gd name="T31" fmla="*/ 50 h 132"/>
                <a:gd name="T32" fmla="*/ 43 w 123"/>
                <a:gd name="T33" fmla="*/ 48 h 132"/>
                <a:gd name="T34" fmla="*/ 44 w 123"/>
                <a:gd name="T35" fmla="*/ 49 h 132"/>
                <a:gd name="T36" fmla="*/ 40 w 123"/>
                <a:gd name="T37" fmla="*/ 51 h 132"/>
                <a:gd name="T38" fmla="*/ 35 w 123"/>
                <a:gd name="T39" fmla="*/ 50 h 132"/>
                <a:gd name="T40" fmla="*/ 24 w 123"/>
                <a:gd name="T41" fmla="*/ 59 h 132"/>
                <a:gd name="T42" fmla="*/ 3 w 123"/>
                <a:gd name="T43" fmla="*/ 103 h 132"/>
                <a:gd name="T44" fmla="*/ 12 w 123"/>
                <a:gd name="T45" fmla="*/ 119 h 132"/>
                <a:gd name="T46" fmla="*/ 14 w 123"/>
                <a:gd name="T47" fmla="*/ 122 h 132"/>
                <a:gd name="T48" fmla="*/ 23 w 123"/>
                <a:gd name="T49" fmla="*/ 131 h 132"/>
                <a:gd name="T50" fmla="*/ 36 w 123"/>
                <a:gd name="T51" fmla="*/ 128 h 132"/>
                <a:gd name="T52" fmla="*/ 40 w 123"/>
                <a:gd name="T53" fmla="*/ 123 h 132"/>
                <a:gd name="T54" fmla="*/ 43 w 123"/>
                <a:gd name="T55" fmla="*/ 118 h 132"/>
                <a:gd name="T56" fmla="*/ 49 w 123"/>
                <a:gd name="T57" fmla="*/ 104 h 132"/>
                <a:gd name="T58" fmla="*/ 52 w 123"/>
                <a:gd name="T59" fmla="*/ 96 h 132"/>
                <a:gd name="T60" fmla="*/ 55 w 123"/>
                <a:gd name="T61" fmla="*/ 83 h 132"/>
                <a:gd name="T62" fmla="*/ 56 w 123"/>
                <a:gd name="T63" fmla="*/ 74 h 132"/>
                <a:gd name="T64" fmla="*/ 69 w 123"/>
                <a:gd name="T65" fmla="*/ 67 h 132"/>
                <a:gd name="T66" fmla="*/ 76 w 123"/>
                <a:gd name="T67" fmla="*/ 64 h 132"/>
                <a:gd name="T68" fmla="*/ 88 w 123"/>
                <a:gd name="T69" fmla="*/ 54 h 132"/>
                <a:gd name="T70" fmla="*/ 100 w 123"/>
                <a:gd name="T71" fmla="*/ 41 h 132"/>
                <a:gd name="T72" fmla="*/ 114 w 123"/>
                <a:gd name="T73" fmla="*/ 26 h 132"/>
                <a:gd name="T74" fmla="*/ 119 w 123"/>
                <a:gd name="T75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132">
                  <a:moveTo>
                    <a:pt x="119" y="9"/>
                  </a:moveTo>
                  <a:cubicBezTo>
                    <a:pt x="118" y="8"/>
                    <a:pt x="117" y="8"/>
                    <a:pt x="117" y="8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5" y="3"/>
                    <a:pt x="114" y="0"/>
                    <a:pt x="110" y="0"/>
                  </a:cubicBezTo>
                  <a:cubicBezTo>
                    <a:pt x="109" y="0"/>
                    <a:pt x="109" y="0"/>
                    <a:pt x="108" y="0"/>
                  </a:cubicBezTo>
                  <a:cubicBezTo>
                    <a:pt x="105" y="0"/>
                    <a:pt x="104" y="2"/>
                    <a:pt x="102" y="3"/>
                  </a:cubicBezTo>
                  <a:cubicBezTo>
                    <a:pt x="100" y="4"/>
                    <a:pt x="99" y="5"/>
                    <a:pt x="97" y="5"/>
                  </a:cubicBezTo>
                  <a:cubicBezTo>
                    <a:pt x="97" y="5"/>
                    <a:pt x="96" y="5"/>
                    <a:pt x="96" y="5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88" y="4"/>
                    <a:pt x="85" y="5"/>
                    <a:pt x="83" y="8"/>
                  </a:cubicBezTo>
                  <a:cubicBezTo>
                    <a:pt x="80" y="11"/>
                    <a:pt x="80" y="11"/>
                    <a:pt x="79" y="11"/>
                  </a:cubicBezTo>
                  <a:cubicBezTo>
                    <a:pt x="78" y="11"/>
                    <a:pt x="77" y="11"/>
                    <a:pt x="76" y="10"/>
                  </a:cubicBezTo>
                  <a:cubicBezTo>
                    <a:pt x="74" y="10"/>
                    <a:pt x="73" y="10"/>
                    <a:pt x="72" y="10"/>
                  </a:cubicBezTo>
                  <a:cubicBezTo>
                    <a:pt x="69" y="10"/>
                    <a:pt x="67" y="10"/>
                    <a:pt x="66" y="12"/>
                  </a:cubicBezTo>
                  <a:cubicBezTo>
                    <a:pt x="65" y="13"/>
                    <a:pt x="64" y="14"/>
                    <a:pt x="64" y="14"/>
                  </a:cubicBezTo>
                  <a:cubicBezTo>
                    <a:pt x="64" y="15"/>
                    <a:pt x="64" y="15"/>
                    <a:pt x="63" y="15"/>
                  </a:cubicBezTo>
                  <a:cubicBezTo>
                    <a:pt x="63" y="16"/>
                    <a:pt x="62" y="17"/>
                    <a:pt x="61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7" y="17"/>
                    <a:pt x="57" y="18"/>
                  </a:cubicBezTo>
                  <a:cubicBezTo>
                    <a:pt x="56" y="18"/>
                    <a:pt x="55" y="18"/>
                    <a:pt x="54" y="18"/>
                  </a:cubicBezTo>
                  <a:cubicBezTo>
                    <a:pt x="53" y="19"/>
                    <a:pt x="52" y="19"/>
                    <a:pt x="52" y="19"/>
                  </a:cubicBezTo>
                  <a:cubicBezTo>
                    <a:pt x="50" y="19"/>
                    <a:pt x="48" y="19"/>
                    <a:pt x="47" y="19"/>
                  </a:cubicBezTo>
                  <a:cubicBezTo>
                    <a:pt x="45" y="19"/>
                    <a:pt x="43" y="19"/>
                    <a:pt x="42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4" y="27"/>
                    <a:pt x="33" y="33"/>
                    <a:pt x="32" y="38"/>
                  </a:cubicBezTo>
                  <a:cubicBezTo>
                    <a:pt x="31" y="41"/>
                    <a:pt x="30" y="44"/>
                    <a:pt x="29" y="4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49"/>
                    <a:pt x="37" y="49"/>
                    <a:pt x="38" y="49"/>
                  </a:cubicBezTo>
                  <a:cubicBezTo>
                    <a:pt x="40" y="48"/>
                    <a:pt x="41" y="48"/>
                    <a:pt x="43" y="48"/>
                  </a:cubicBezTo>
                  <a:cubicBezTo>
                    <a:pt x="44" y="47"/>
                    <a:pt x="44" y="47"/>
                    <a:pt x="45" y="46"/>
                  </a:cubicBezTo>
                  <a:cubicBezTo>
                    <a:pt x="45" y="47"/>
                    <a:pt x="44" y="48"/>
                    <a:pt x="44" y="49"/>
                  </a:cubicBezTo>
                  <a:cubicBezTo>
                    <a:pt x="43" y="50"/>
                    <a:pt x="43" y="51"/>
                    <a:pt x="42" y="52"/>
                  </a:cubicBezTo>
                  <a:cubicBezTo>
                    <a:pt x="42" y="52"/>
                    <a:pt x="41" y="52"/>
                    <a:pt x="40" y="51"/>
                  </a:cubicBezTo>
                  <a:cubicBezTo>
                    <a:pt x="39" y="51"/>
                    <a:pt x="37" y="50"/>
                    <a:pt x="36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0" y="51"/>
                    <a:pt x="28" y="55"/>
                    <a:pt x="26" y="57"/>
                  </a:cubicBezTo>
                  <a:cubicBezTo>
                    <a:pt x="25" y="58"/>
                    <a:pt x="25" y="59"/>
                    <a:pt x="24" y="59"/>
                  </a:cubicBezTo>
                  <a:cubicBezTo>
                    <a:pt x="23" y="60"/>
                    <a:pt x="22" y="62"/>
                    <a:pt x="21" y="63"/>
                  </a:cubicBezTo>
                  <a:cubicBezTo>
                    <a:pt x="12" y="74"/>
                    <a:pt x="0" y="88"/>
                    <a:pt x="3" y="103"/>
                  </a:cubicBezTo>
                  <a:cubicBezTo>
                    <a:pt x="4" y="107"/>
                    <a:pt x="6" y="111"/>
                    <a:pt x="9" y="116"/>
                  </a:cubicBezTo>
                  <a:cubicBezTo>
                    <a:pt x="10" y="117"/>
                    <a:pt x="11" y="118"/>
                    <a:pt x="12" y="119"/>
                  </a:cubicBezTo>
                  <a:cubicBezTo>
                    <a:pt x="12" y="120"/>
                    <a:pt x="13" y="120"/>
                    <a:pt x="13" y="121"/>
                  </a:cubicBezTo>
                  <a:cubicBezTo>
                    <a:pt x="13" y="121"/>
                    <a:pt x="14" y="121"/>
                    <a:pt x="14" y="122"/>
                  </a:cubicBezTo>
                  <a:cubicBezTo>
                    <a:pt x="14" y="123"/>
                    <a:pt x="14" y="124"/>
                    <a:pt x="15" y="125"/>
                  </a:cubicBezTo>
                  <a:cubicBezTo>
                    <a:pt x="17" y="128"/>
                    <a:pt x="21" y="130"/>
                    <a:pt x="23" y="131"/>
                  </a:cubicBezTo>
                  <a:cubicBezTo>
                    <a:pt x="25" y="132"/>
                    <a:pt x="26" y="132"/>
                    <a:pt x="28" y="132"/>
                  </a:cubicBezTo>
                  <a:cubicBezTo>
                    <a:pt x="31" y="132"/>
                    <a:pt x="34" y="131"/>
                    <a:pt x="36" y="128"/>
                  </a:cubicBezTo>
                  <a:cubicBezTo>
                    <a:pt x="37" y="127"/>
                    <a:pt x="38" y="126"/>
                    <a:pt x="39" y="125"/>
                  </a:cubicBezTo>
                  <a:cubicBezTo>
                    <a:pt x="39" y="124"/>
                    <a:pt x="39" y="123"/>
                    <a:pt x="40" y="123"/>
                  </a:cubicBezTo>
                  <a:cubicBezTo>
                    <a:pt x="40" y="122"/>
                    <a:pt x="41" y="122"/>
                    <a:pt x="41" y="121"/>
                  </a:cubicBezTo>
                  <a:cubicBezTo>
                    <a:pt x="42" y="120"/>
                    <a:pt x="43" y="119"/>
                    <a:pt x="43" y="118"/>
                  </a:cubicBezTo>
                  <a:cubicBezTo>
                    <a:pt x="45" y="115"/>
                    <a:pt x="47" y="111"/>
                    <a:pt x="49" y="106"/>
                  </a:cubicBezTo>
                  <a:cubicBezTo>
                    <a:pt x="49" y="105"/>
                    <a:pt x="49" y="105"/>
                    <a:pt x="49" y="104"/>
                  </a:cubicBezTo>
                  <a:cubicBezTo>
                    <a:pt x="50" y="102"/>
                    <a:pt x="50" y="100"/>
                    <a:pt x="51" y="98"/>
                  </a:cubicBezTo>
                  <a:cubicBezTo>
                    <a:pt x="52" y="97"/>
                    <a:pt x="52" y="97"/>
                    <a:pt x="52" y="96"/>
                  </a:cubicBezTo>
                  <a:cubicBezTo>
                    <a:pt x="54" y="94"/>
                    <a:pt x="55" y="91"/>
                    <a:pt x="55" y="88"/>
                  </a:cubicBezTo>
                  <a:cubicBezTo>
                    <a:pt x="55" y="86"/>
                    <a:pt x="55" y="84"/>
                    <a:pt x="55" y="83"/>
                  </a:cubicBezTo>
                  <a:cubicBezTo>
                    <a:pt x="54" y="82"/>
                    <a:pt x="54" y="82"/>
                    <a:pt x="54" y="81"/>
                  </a:cubicBezTo>
                  <a:cubicBezTo>
                    <a:pt x="54" y="77"/>
                    <a:pt x="54" y="75"/>
                    <a:pt x="56" y="74"/>
                  </a:cubicBezTo>
                  <a:cubicBezTo>
                    <a:pt x="60" y="72"/>
                    <a:pt x="63" y="70"/>
                    <a:pt x="66" y="68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70" y="66"/>
                    <a:pt x="71" y="66"/>
                    <a:pt x="72" y="65"/>
                  </a:cubicBezTo>
                  <a:cubicBezTo>
                    <a:pt x="74" y="65"/>
                    <a:pt x="75" y="65"/>
                    <a:pt x="76" y="64"/>
                  </a:cubicBezTo>
                  <a:cubicBezTo>
                    <a:pt x="79" y="63"/>
                    <a:pt x="82" y="60"/>
                    <a:pt x="84" y="58"/>
                  </a:cubicBezTo>
                  <a:cubicBezTo>
                    <a:pt x="85" y="56"/>
                    <a:pt x="87" y="55"/>
                    <a:pt x="88" y="54"/>
                  </a:cubicBezTo>
                  <a:cubicBezTo>
                    <a:pt x="92" y="51"/>
                    <a:pt x="94" y="48"/>
                    <a:pt x="97" y="44"/>
                  </a:cubicBezTo>
                  <a:cubicBezTo>
                    <a:pt x="98" y="43"/>
                    <a:pt x="99" y="42"/>
                    <a:pt x="100" y="41"/>
                  </a:cubicBezTo>
                  <a:cubicBezTo>
                    <a:pt x="104" y="36"/>
                    <a:pt x="108" y="31"/>
                    <a:pt x="113" y="27"/>
                  </a:cubicBezTo>
                  <a:cubicBezTo>
                    <a:pt x="113" y="27"/>
                    <a:pt x="114" y="26"/>
                    <a:pt x="114" y="26"/>
                  </a:cubicBezTo>
                  <a:cubicBezTo>
                    <a:pt x="119" y="21"/>
                    <a:pt x="123" y="18"/>
                    <a:pt x="123" y="14"/>
                  </a:cubicBezTo>
                  <a:cubicBezTo>
                    <a:pt x="123" y="11"/>
                    <a:pt x="120" y="10"/>
                    <a:pt x="119" y="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464368D-B544-B040-A4B1-7BA8F6462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7035" y="8301889"/>
              <a:ext cx="82070" cy="128793"/>
            </a:xfrm>
            <a:custGeom>
              <a:avLst/>
              <a:gdLst>
                <a:gd name="T0" fmla="*/ 14 w 15"/>
                <a:gd name="T1" fmla="*/ 2 h 26"/>
                <a:gd name="T2" fmla="*/ 10 w 15"/>
                <a:gd name="T3" fmla="*/ 0 h 26"/>
                <a:gd name="T4" fmla="*/ 9 w 15"/>
                <a:gd name="T5" fmla="*/ 0 h 26"/>
                <a:gd name="T6" fmla="*/ 0 w 15"/>
                <a:gd name="T7" fmla="*/ 20 h 26"/>
                <a:gd name="T8" fmla="*/ 5 w 15"/>
                <a:gd name="T9" fmla="*/ 26 h 26"/>
                <a:gd name="T10" fmla="*/ 6 w 15"/>
                <a:gd name="T11" fmla="*/ 26 h 26"/>
                <a:gd name="T12" fmla="*/ 6 w 15"/>
                <a:gd name="T13" fmla="*/ 26 h 26"/>
                <a:gd name="T14" fmla="*/ 9 w 15"/>
                <a:gd name="T15" fmla="*/ 20 h 26"/>
                <a:gd name="T16" fmla="*/ 9 w 15"/>
                <a:gd name="T17" fmla="*/ 20 h 26"/>
                <a:gd name="T18" fmla="*/ 12 w 15"/>
                <a:gd name="T19" fmla="*/ 11 h 26"/>
                <a:gd name="T20" fmla="*/ 12 w 15"/>
                <a:gd name="T21" fmla="*/ 10 h 26"/>
                <a:gd name="T22" fmla="*/ 14 w 15"/>
                <a:gd name="T2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6">
                  <a:moveTo>
                    <a:pt x="14" y="2"/>
                  </a:moveTo>
                  <a:cubicBezTo>
                    <a:pt x="14" y="2"/>
                    <a:pt x="13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1"/>
                    <a:pt x="0" y="15"/>
                    <a:pt x="0" y="20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0" y="26"/>
                    <a:pt x="10" y="22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16"/>
                    <a:pt x="10" y="14"/>
                    <a:pt x="12" y="11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3" y="8"/>
                    <a:pt x="15" y="5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F2A57E44-C948-E74F-889E-E51FFD082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7608" y="7265943"/>
              <a:ext cx="1003305" cy="940751"/>
            </a:xfrm>
            <a:custGeom>
              <a:avLst/>
              <a:gdLst>
                <a:gd name="T0" fmla="*/ 177 w 184"/>
                <a:gd name="T1" fmla="*/ 104 h 190"/>
                <a:gd name="T2" fmla="*/ 165 w 184"/>
                <a:gd name="T3" fmla="*/ 100 h 190"/>
                <a:gd name="T4" fmla="*/ 161 w 184"/>
                <a:gd name="T5" fmla="*/ 107 h 190"/>
                <a:gd name="T6" fmla="*/ 157 w 184"/>
                <a:gd name="T7" fmla="*/ 81 h 190"/>
                <a:gd name="T8" fmla="*/ 146 w 184"/>
                <a:gd name="T9" fmla="*/ 89 h 190"/>
                <a:gd name="T10" fmla="*/ 143 w 184"/>
                <a:gd name="T11" fmla="*/ 97 h 190"/>
                <a:gd name="T12" fmla="*/ 141 w 184"/>
                <a:gd name="T13" fmla="*/ 97 h 190"/>
                <a:gd name="T14" fmla="*/ 142 w 184"/>
                <a:gd name="T15" fmla="*/ 84 h 190"/>
                <a:gd name="T16" fmla="*/ 131 w 184"/>
                <a:gd name="T17" fmla="*/ 71 h 190"/>
                <a:gd name="T18" fmla="*/ 128 w 184"/>
                <a:gd name="T19" fmla="*/ 81 h 190"/>
                <a:gd name="T20" fmla="*/ 128 w 184"/>
                <a:gd name="T21" fmla="*/ 85 h 190"/>
                <a:gd name="T22" fmla="*/ 120 w 184"/>
                <a:gd name="T23" fmla="*/ 74 h 190"/>
                <a:gd name="T24" fmla="*/ 116 w 184"/>
                <a:gd name="T25" fmla="*/ 56 h 190"/>
                <a:gd name="T26" fmla="*/ 91 w 184"/>
                <a:gd name="T27" fmla="*/ 59 h 190"/>
                <a:gd name="T28" fmla="*/ 81 w 184"/>
                <a:gd name="T29" fmla="*/ 71 h 190"/>
                <a:gd name="T30" fmla="*/ 73 w 184"/>
                <a:gd name="T31" fmla="*/ 69 h 190"/>
                <a:gd name="T32" fmla="*/ 63 w 184"/>
                <a:gd name="T33" fmla="*/ 73 h 190"/>
                <a:gd name="T34" fmla="*/ 56 w 184"/>
                <a:gd name="T35" fmla="*/ 73 h 190"/>
                <a:gd name="T36" fmla="*/ 58 w 184"/>
                <a:gd name="T37" fmla="*/ 67 h 190"/>
                <a:gd name="T38" fmla="*/ 48 w 184"/>
                <a:gd name="T39" fmla="*/ 56 h 190"/>
                <a:gd name="T40" fmla="*/ 40 w 184"/>
                <a:gd name="T41" fmla="*/ 62 h 190"/>
                <a:gd name="T42" fmla="*/ 34 w 184"/>
                <a:gd name="T43" fmla="*/ 76 h 190"/>
                <a:gd name="T44" fmla="*/ 31 w 184"/>
                <a:gd name="T45" fmla="*/ 57 h 190"/>
                <a:gd name="T46" fmla="*/ 30 w 184"/>
                <a:gd name="T47" fmla="*/ 35 h 190"/>
                <a:gd name="T48" fmla="*/ 31 w 184"/>
                <a:gd name="T49" fmla="*/ 12 h 190"/>
                <a:gd name="T50" fmla="*/ 30 w 184"/>
                <a:gd name="T51" fmla="*/ 1 h 190"/>
                <a:gd name="T52" fmla="*/ 17 w 184"/>
                <a:gd name="T53" fmla="*/ 5 h 190"/>
                <a:gd name="T54" fmla="*/ 12 w 184"/>
                <a:gd name="T55" fmla="*/ 7 h 190"/>
                <a:gd name="T56" fmla="*/ 5 w 184"/>
                <a:gd name="T57" fmla="*/ 18 h 190"/>
                <a:gd name="T58" fmla="*/ 0 w 184"/>
                <a:gd name="T59" fmla="*/ 35 h 190"/>
                <a:gd name="T60" fmla="*/ 3 w 184"/>
                <a:gd name="T61" fmla="*/ 47 h 190"/>
                <a:gd name="T62" fmla="*/ 2 w 184"/>
                <a:gd name="T63" fmla="*/ 64 h 190"/>
                <a:gd name="T64" fmla="*/ 3 w 184"/>
                <a:gd name="T65" fmla="*/ 79 h 190"/>
                <a:gd name="T66" fmla="*/ 7 w 184"/>
                <a:gd name="T67" fmla="*/ 102 h 190"/>
                <a:gd name="T68" fmla="*/ 15 w 184"/>
                <a:gd name="T69" fmla="*/ 119 h 190"/>
                <a:gd name="T70" fmla="*/ 8 w 184"/>
                <a:gd name="T71" fmla="*/ 123 h 190"/>
                <a:gd name="T72" fmla="*/ 13 w 184"/>
                <a:gd name="T73" fmla="*/ 147 h 190"/>
                <a:gd name="T74" fmla="*/ 11 w 184"/>
                <a:gd name="T75" fmla="*/ 161 h 190"/>
                <a:gd name="T76" fmla="*/ 21 w 184"/>
                <a:gd name="T77" fmla="*/ 190 h 190"/>
                <a:gd name="T78" fmla="*/ 52 w 184"/>
                <a:gd name="T79" fmla="*/ 169 h 190"/>
                <a:gd name="T80" fmla="*/ 83 w 184"/>
                <a:gd name="T81" fmla="*/ 152 h 190"/>
                <a:gd name="T82" fmla="*/ 87 w 184"/>
                <a:gd name="T83" fmla="*/ 147 h 190"/>
                <a:gd name="T84" fmla="*/ 93 w 184"/>
                <a:gd name="T85" fmla="*/ 144 h 190"/>
                <a:gd name="T86" fmla="*/ 100 w 184"/>
                <a:gd name="T87" fmla="*/ 151 h 190"/>
                <a:gd name="T88" fmla="*/ 111 w 184"/>
                <a:gd name="T89" fmla="*/ 146 h 190"/>
                <a:gd name="T90" fmla="*/ 105 w 184"/>
                <a:gd name="T91" fmla="*/ 159 h 190"/>
                <a:gd name="T92" fmla="*/ 105 w 184"/>
                <a:gd name="T93" fmla="*/ 169 h 190"/>
                <a:gd name="T94" fmla="*/ 119 w 184"/>
                <a:gd name="T95" fmla="*/ 166 h 190"/>
                <a:gd name="T96" fmla="*/ 128 w 184"/>
                <a:gd name="T97" fmla="*/ 159 h 190"/>
                <a:gd name="T98" fmla="*/ 129 w 184"/>
                <a:gd name="T99" fmla="*/ 147 h 190"/>
                <a:gd name="T100" fmla="*/ 135 w 184"/>
                <a:gd name="T101" fmla="*/ 122 h 190"/>
                <a:gd name="T102" fmla="*/ 145 w 184"/>
                <a:gd name="T103" fmla="*/ 137 h 190"/>
                <a:gd name="T104" fmla="*/ 160 w 184"/>
                <a:gd name="T105" fmla="*/ 138 h 190"/>
                <a:gd name="T106" fmla="*/ 168 w 184"/>
                <a:gd name="T107" fmla="*/ 147 h 190"/>
                <a:gd name="T108" fmla="*/ 176 w 184"/>
                <a:gd name="T109" fmla="*/ 14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" h="190">
                  <a:moveTo>
                    <a:pt x="181" y="128"/>
                  </a:moveTo>
                  <a:cubicBezTo>
                    <a:pt x="181" y="127"/>
                    <a:pt x="180" y="126"/>
                    <a:pt x="180" y="126"/>
                  </a:cubicBezTo>
                  <a:cubicBezTo>
                    <a:pt x="177" y="119"/>
                    <a:pt x="177" y="114"/>
                    <a:pt x="177" y="106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78" y="101"/>
                    <a:pt x="178" y="98"/>
                    <a:pt x="178" y="96"/>
                  </a:cubicBezTo>
                  <a:cubicBezTo>
                    <a:pt x="178" y="95"/>
                    <a:pt x="177" y="92"/>
                    <a:pt x="172" y="92"/>
                  </a:cubicBezTo>
                  <a:cubicBezTo>
                    <a:pt x="172" y="92"/>
                    <a:pt x="168" y="92"/>
                    <a:pt x="167" y="94"/>
                  </a:cubicBezTo>
                  <a:cubicBezTo>
                    <a:pt x="165" y="95"/>
                    <a:pt x="165" y="98"/>
                    <a:pt x="165" y="100"/>
                  </a:cubicBezTo>
                  <a:cubicBezTo>
                    <a:pt x="165" y="100"/>
                    <a:pt x="165" y="100"/>
                    <a:pt x="164" y="101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4" y="106"/>
                    <a:pt x="163" y="107"/>
                    <a:pt x="162" y="107"/>
                  </a:cubicBezTo>
                  <a:cubicBezTo>
                    <a:pt x="161" y="107"/>
                    <a:pt x="161" y="107"/>
                    <a:pt x="161" y="107"/>
                  </a:cubicBezTo>
                  <a:cubicBezTo>
                    <a:pt x="159" y="105"/>
                    <a:pt x="159" y="99"/>
                    <a:pt x="159" y="97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60" y="87"/>
                    <a:pt x="160" y="83"/>
                    <a:pt x="157" y="81"/>
                  </a:cubicBezTo>
                  <a:cubicBezTo>
                    <a:pt x="156" y="81"/>
                    <a:pt x="155" y="80"/>
                    <a:pt x="154" y="80"/>
                  </a:cubicBezTo>
                  <a:cubicBezTo>
                    <a:pt x="152" y="80"/>
                    <a:pt x="150" y="81"/>
                    <a:pt x="149" y="82"/>
                  </a:cubicBezTo>
                  <a:cubicBezTo>
                    <a:pt x="147" y="83"/>
                    <a:pt x="147" y="86"/>
                    <a:pt x="146" y="87"/>
                  </a:cubicBezTo>
                  <a:cubicBezTo>
                    <a:pt x="146" y="88"/>
                    <a:pt x="146" y="89"/>
                    <a:pt x="146" y="8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90"/>
                    <a:pt x="145" y="90"/>
                    <a:pt x="145" y="91"/>
                  </a:cubicBezTo>
                  <a:cubicBezTo>
                    <a:pt x="145" y="91"/>
                    <a:pt x="144" y="92"/>
                    <a:pt x="144" y="93"/>
                  </a:cubicBezTo>
                  <a:cubicBezTo>
                    <a:pt x="143" y="94"/>
                    <a:pt x="143" y="96"/>
                    <a:pt x="143" y="97"/>
                  </a:cubicBezTo>
                  <a:cubicBezTo>
                    <a:pt x="143" y="100"/>
                    <a:pt x="144" y="102"/>
                    <a:pt x="145" y="105"/>
                  </a:cubicBezTo>
                  <a:cubicBezTo>
                    <a:pt x="145" y="104"/>
                    <a:pt x="145" y="104"/>
                    <a:pt x="144" y="104"/>
                  </a:cubicBezTo>
                  <a:cubicBezTo>
                    <a:pt x="143" y="102"/>
                    <a:pt x="142" y="100"/>
                    <a:pt x="141" y="98"/>
                  </a:cubicBezTo>
                  <a:cubicBezTo>
                    <a:pt x="141" y="98"/>
                    <a:pt x="141" y="98"/>
                    <a:pt x="141" y="97"/>
                  </a:cubicBezTo>
                  <a:cubicBezTo>
                    <a:pt x="141" y="97"/>
                    <a:pt x="141" y="96"/>
                    <a:pt x="141" y="96"/>
                  </a:cubicBezTo>
                  <a:cubicBezTo>
                    <a:pt x="141" y="95"/>
                    <a:pt x="141" y="94"/>
                    <a:pt x="141" y="94"/>
                  </a:cubicBezTo>
                  <a:cubicBezTo>
                    <a:pt x="141" y="93"/>
                    <a:pt x="140" y="93"/>
                    <a:pt x="140" y="92"/>
                  </a:cubicBezTo>
                  <a:cubicBezTo>
                    <a:pt x="140" y="90"/>
                    <a:pt x="141" y="87"/>
                    <a:pt x="142" y="84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5" y="77"/>
                    <a:pt x="147" y="72"/>
                    <a:pt x="145" y="68"/>
                  </a:cubicBezTo>
                  <a:cubicBezTo>
                    <a:pt x="144" y="67"/>
                    <a:pt x="143" y="66"/>
                    <a:pt x="140" y="66"/>
                  </a:cubicBezTo>
                  <a:cubicBezTo>
                    <a:pt x="137" y="66"/>
                    <a:pt x="133" y="68"/>
                    <a:pt x="131" y="71"/>
                  </a:cubicBezTo>
                  <a:cubicBezTo>
                    <a:pt x="130" y="73"/>
                    <a:pt x="130" y="75"/>
                    <a:pt x="130" y="76"/>
                  </a:cubicBezTo>
                  <a:cubicBezTo>
                    <a:pt x="129" y="77"/>
                    <a:pt x="129" y="78"/>
                    <a:pt x="129" y="78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9" y="80"/>
                    <a:pt x="128" y="80"/>
                    <a:pt x="128" y="81"/>
                  </a:cubicBezTo>
                  <a:cubicBezTo>
                    <a:pt x="128" y="82"/>
                    <a:pt x="128" y="83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84"/>
                    <a:pt x="128" y="83"/>
                    <a:pt x="128" y="83"/>
                  </a:cubicBezTo>
                  <a:cubicBezTo>
                    <a:pt x="127" y="80"/>
                    <a:pt x="127" y="78"/>
                    <a:pt x="125" y="76"/>
                  </a:cubicBezTo>
                  <a:cubicBezTo>
                    <a:pt x="124" y="74"/>
                    <a:pt x="122" y="74"/>
                    <a:pt x="121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7" y="73"/>
                    <a:pt x="117" y="72"/>
                    <a:pt x="116" y="67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5"/>
                    <a:pt x="116" y="64"/>
                    <a:pt x="116" y="63"/>
                  </a:cubicBezTo>
                  <a:cubicBezTo>
                    <a:pt x="116" y="61"/>
                    <a:pt x="117" y="59"/>
                    <a:pt x="116" y="56"/>
                  </a:cubicBezTo>
                  <a:cubicBezTo>
                    <a:pt x="113" y="51"/>
                    <a:pt x="108" y="50"/>
                    <a:pt x="104" y="50"/>
                  </a:cubicBezTo>
                  <a:cubicBezTo>
                    <a:pt x="104" y="50"/>
                    <a:pt x="104" y="50"/>
                    <a:pt x="103" y="50"/>
                  </a:cubicBezTo>
                  <a:cubicBezTo>
                    <a:pt x="98" y="50"/>
                    <a:pt x="95" y="52"/>
                    <a:pt x="93" y="56"/>
                  </a:cubicBezTo>
                  <a:cubicBezTo>
                    <a:pt x="92" y="58"/>
                    <a:pt x="92" y="59"/>
                    <a:pt x="91" y="59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8" y="60"/>
                    <a:pt x="86" y="60"/>
                    <a:pt x="84" y="62"/>
                  </a:cubicBezTo>
                  <a:cubicBezTo>
                    <a:pt x="82" y="64"/>
                    <a:pt x="82" y="67"/>
                    <a:pt x="81" y="69"/>
                  </a:cubicBezTo>
                  <a:cubicBezTo>
                    <a:pt x="81" y="70"/>
                    <a:pt x="81" y="71"/>
                    <a:pt x="81" y="71"/>
                  </a:cubicBezTo>
                  <a:cubicBezTo>
                    <a:pt x="80" y="72"/>
                    <a:pt x="80" y="73"/>
                    <a:pt x="80" y="73"/>
                  </a:cubicBezTo>
                  <a:cubicBezTo>
                    <a:pt x="80" y="73"/>
                    <a:pt x="79" y="73"/>
                    <a:pt x="79" y="72"/>
                  </a:cubicBezTo>
                  <a:cubicBezTo>
                    <a:pt x="78" y="71"/>
                    <a:pt x="76" y="70"/>
                    <a:pt x="74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2" y="69"/>
                    <a:pt x="70" y="70"/>
                    <a:pt x="69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1"/>
                    <a:pt x="67" y="72"/>
                    <a:pt x="67" y="72"/>
                  </a:cubicBezTo>
                  <a:cubicBezTo>
                    <a:pt x="65" y="72"/>
                    <a:pt x="64" y="73"/>
                    <a:pt x="63" y="73"/>
                  </a:cubicBezTo>
                  <a:cubicBezTo>
                    <a:pt x="62" y="74"/>
                    <a:pt x="61" y="74"/>
                    <a:pt x="60" y="74"/>
                  </a:cubicBezTo>
                  <a:cubicBezTo>
                    <a:pt x="60" y="74"/>
                    <a:pt x="59" y="74"/>
                    <a:pt x="59" y="74"/>
                  </a:cubicBezTo>
                  <a:cubicBezTo>
                    <a:pt x="58" y="74"/>
                    <a:pt x="57" y="74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2"/>
                    <a:pt x="56" y="71"/>
                    <a:pt x="56" y="70"/>
                  </a:cubicBezTo>
                  <a:cubicBezTo>
                    <a:pt x="57" y="70"/>
                    <a:pt x="57" y="69"/>
                    <a:pt x="57" y="69"/>
                  </a:cubicBezTo>
                  <a:cubicBezTo>
                    <a:pt x="57" y="68"/>
                    <a:pt x="57" y="68"/>
                    <a:pt x="58" y="67"/>
                  </a:cubicBezTo>
                  <a:cubicBezTo>
                    <a:pt x="59" y="65"/>
                    <a:pt x="61" y="60"/>
                    <a:pt x="57" y="57"/>
                  </a:cubicBezTo>
                  <a:cubicBezTo>
                    <a:pt x="55" y="56"/>
                    <a:pt x="53" y="56"/>
                    <a:pt x="52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8" y="56"/>
                    <a:pt x="48" y="56"/>
                  </a:cubicBezTo>
                  <a:cubicBezTo>
                    <a:pt x="47" y="56"/>
                    <a:pt x="44" y="56"/>
                    <a:pt x="43" y="58"/>
                  </a:cubicBezTo>
                  <a:cubicBezTo>
                    <a:pt x="42" y="59"/>
                    <a:pt x="42" y="60"/>
                    <a:pt x="42" y="60"/>
                  </a:cubicBezTo>
                  <a:cubicBezTo>
                    <a:pt x="42" y="61"/>
                    <a:pt x="41" y="61"/>
                    <a:pt x="41" y="61"/>
                  </a:cubicBezTo>
                  <a:cubicBezTo>
                    <a:pt x="41" y="61"/>
                    <a:pt x="41" y="61"/>
                    <a:pt x="40" y="62"/>
                  </a:cubicBezTo>
                  <a:cubicBezTo>
                    <a:pt x="38" y="62"/>
                    <a:pt x="35" y="63"/>
                    <a:pt x="35" y="67"/>
                  </a:cubicBezTo>
                  <a:cubicBezTo>
                    <a:pt x="34" y="68"/>
                    <a:pt x="34" y="69"/>
                    <a:pt x="34" y="70"/>
                  </a:cubicBezTo>
                  <a:cubicBezTo>
                    <a:pt x="34" y="72"/>
                    <a:pt x="34" y="74"/>
                    <a:pt x="34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7"/>
                    <a:pt x="34" y="78"/>
                    <a:pt x="33" y="79"/>
                  </a:cubicBezTo>
                  <a:cubicBezTo>
                    <a:pt x="33" y="78"/>
                    <a:pt x="32" y="76"/>
                    <a:pt x="32" y="74"/>
                  </a:cubicBezTo>
                  <a:cubicBezTo>
                    <a:pt x="31" y="70"/>
                    <a:pt x="31" y="66"/>
                    <a:pt x="31" y="62"/>
                  </a:cubicBezTo>
                  <a:cubicBezTo>
                    <a:pt x="31" y="60"/>
                    <a:pt x="31" y="59"/>
                    <a:pt x="31" y="57"/>
                  </a:cubicBezTo>
                  <a:cubicBezTo>
                    <a:pt x="31" y="56"/>
                    <a:pt x="32" y="54"/>
                    <a:pt x="32" y="53"/>
                  </a:cubicBezTo>
                  <a:cubicBezTo>
                    <a:pt x="32" y="50"/>
                    <a:pt x="32" y="47"/>
                    <a:pt x="32" y="44"/>
                  </a:cubicBezTo>
                  <a:cubicBezTo>
                    <a:pt x="31" y="42"/>
                    <a:pt x="31" y="39"/>
                    <a:pt x="30" y="37"/>
                  </a:cubicBezTo>
                  <a:cubicBezTo>
                    <a:pt x="29" y="37"/>
                    <a:pt x="29" y="36"/>
                    <a:pt x="30" y="35"/>
                  </a:cubicBezTo>
                  <a:cubicBezTo>
                    <a:pt x="33" y="32"/>
                    <a:pt x="33" y="27"/>
                    <a:pt x="32" y="23"/>
                  </a:cubicBezTo>
                  <a:cubicBezTo>
                    <a:pt x="32" y="19"/>
                    <a:pt x="29" y="17"/>
                    <a:pt x="25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29" y="15"/>
                    <a:pt x="31" y="14"/>
                    <a:pt x="31" y="12"/>
                  </a:cubicBezTo>
                  <a:cubicBezTo>
                    <a:pt x="32" y="11"/>
                    <a:pt x="32" y="9"/>
                    <a:pt x="32" y="8"/>
                  </a:cubicBezTo>
                  <a:cubicBezTo>
                    <a:pt x="32" y="8"/>
                    <a:pt x="31" y="7"/>
                    <a:pt x="31" y="7"/>
                  </a:cubicBezTo>
                  <a:cubicBezTo>
                    <a:pt x="31" y="7"/>
                    <a:pt x="32" y="7"/>
                    <a:pt x="32" y="6"/>
                  </a:cubicBezTo>
                  <a:cubicBezTo>
                    <a:pt x="32" y="6"/>
                    <a:pt x="32" y="3"/>
                    <a:pt x="30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3" y="0"/>
                    <a:pt x="21" y="1"/>
                    <a:pt x="19" y="2"/>
                  </a:cubicBezTo>
                  <a:cubicBezTo>
                    <a:pt x="18" y="3"/>
                    <a:pt x="18" y="4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7"/>
                    <a:pt x="12" y="7"/>
                  </a:cubicBezTo>
                  <a:cubicBezTo>
                    <a:pt x="11" y="8"/>
                    <a:pt x="10" y="9"/>
                    <a:pt x="10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3"/>
                    <a:pt x="7" y="15"/>
                    <a:pt x="6" y="16"/>
                  </a:cubicBezTo>
                  <a:cubicBezTo>
                    <a:pt x="6" y="16"/>
                    <a:pt x="5" y="17"/>
                    <a:pt x="5" y="18"/>
                  </a:cubicBezTo>
                  <a:cubicBezTo>
                    <a:pt x="3" y="19"/>
                    <a:pt x="2" y="20"/>
                    <a:pt x="1" y="21"/>
                  </a:cubicBezTo>
                  <a:cubicBezTo>
                    <a:pt x="0" y="23"/>
                    <a:pt x="0" y="26"/>
                    <a:pt x="0" y="27"/>
                  </a:cubicBezTo>
                  <a:cubicBezTo>
                    <a:pt x="0" y="28"/>
                    <a:pt x="0" y="30"/>
                    <a:pt x="0" y="30"/>
                  </a:cubicBezTo>
                  <a:cubicBezTo>
                    <a:pt x="0" y="32"/>
                    <a:pt x="0" y="34"/>
                    <a:pt x="0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5"/>
                    <a:pt x="3" y="47"/>
                  </a:cubicBezTo>
                  <a:cubicBezTo>
                    <a:pt x="3" y="48"/>
                    <a:pt x="3" y="49"/>
                    <a:pt x="2" y="50"/>
                  </a:cubicBezTo>
                  <a:cubicBezTo>
                    <a:pt x="1" y="52"/>
                    <a:pt x="1" y="54"/>
                    <a:pt x="1" y="56"/>
                  </a:cubicBezTo>
                  <a:cubicBezTo>
                    <a:pt x="0" y="59"/>
                    <a:pt x="1" y="61"/>
                    <a:pt x="1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2" y="66"/>
                    <a:pt x="2" y="68"/>
                    <a:pt x="2" y="7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3"/>
                    <a:pt x="3" y="75"/>
                    <a:pt x="3" y="77"/>
                  </a:cubicBezTo>
                  <a:cubicBezTo>
                    <a:pt x="3" y="77"/>
                    <a:pt x="3" y="78"/>
                    <a:pt x="3" y="79"/>
                  </a:cubicBezTo>
                  <a:cubicBezTo>
                    <a:pt x="4" y="82"/>
                    <a:pt x="4" y="85"/>
                    <a:pt x="4" y="88"/>
                  </a:cubicBezTo>
                  <a:cubicBezTo>
                    <a:pt x="4" y="89"/>
                    <a:pt x="4" y="90"/>
                    <a:pt x="4" y="91"/>
                  </a:cubicBezTo>
                  <a:cubicBezTo>
                    <a:pt x="4" y="94"/>
                    <a:pt x="5" y="97"/>
                    <a:pt x="6" y="100"/>
                  </a:cubicBezTo>
                  <a:cubicBezTo>
                    <a:pt x="6" y="101"/>
                    <a:pt x="7" y="101"/>
                    <a:pt x="7" y="102"/>
                  </a:cubicBezTo>
                  <a:cubicBezTo>
                    <a:pt x="6" y="102"/>
                    <a:pt x="6" y="103"/>
                    <a:pt x="5" y="104"/>
                  </a:cubicBezTo>
                  <a:cubicBezTo>
                    <a:pt x="3" y="107"/>
                    <a:pt x="3" y="113"/>
                    <a:pt x="6" y="116"/>
                  </a:cubicBezTo>
                  <a:cubicBezTo>
                    <a:pt x="8" y="118"/>
                    <a:pt x="11" y="118"/>
                    <a:pt x="13" y="118"/>
                  </a:cubicBezTo>
                  <a:cubicBezTo>
                    <a:pt x="14" y="118"/>
                    <a:pt x="15" y="118"/>
                    <a:pt x="15" y="119"/>
                  </a:cubicBezTo>
                  <a:cubicBezTo>
                    <a:pt x="16" y="119"/>
                    <a:pt x="16" y="120"/>
                    <a:pt x="16" y="121"/>
                  </a:cubicBezTo>
                  <a:cubicBezTo>
                    <a:pt x="16" y="121"/>
                    <a:pt x="16" y="121"/>
                    <a:pt x="15" y="121"/>
                  </a:cubicBezTo>
                  <a:cubicBezTo>
                    <a:pt x="15" y="121"/>
                    <a:pt x="14" y="121"/>
                    <a:pt x="14" y="121"/>
                  </a:cubicBezTo>
                  <a:cubicBezTo>
                    <a:pt x="11" y="121"/>
                    <a:pt x="10" y="122"/>
                    <a:pt x="8" y="123"/>
                  </a:cubicBezTo>
                  <a:cubicBezTo>
                    <a:pt x="4" y="127"/>
                    <a:pt x="4" y="132"/>
                    <a:pt x="4" y="135"/>
                  </a:cubicBezTo>
                  <a:cubicBezTo>
                    <a:pt x="4" y="135"/>
                    <a:pt x="4" y="135"/>
                    <a:pt x="4" y="136"/>
                  </a:cubicBezTo>
                  <a:cubicBezTo>
                    <a:pt x="4" y="137"/>
                    <a:pt x="4" y="138"/>
                    <a:pt x="4" y="140"/>
                  </a:cubicBezTo>
                  <a:cubicBezTo>
                    <a:pt x="5" y="143"/>
                    <a:pt x="10" y="147"/>
                    <a:pt x="13" y="147"/>
                  </a:cubicBezTo>
                  <a:cubicBezTo>
                    <a:pt x="13" y="147"/>
                    <a:pt x="14" y="147"/>
                    <a:pt x="14" y="147"/>
                  </a:cubicBezTo>
                  <a:cubicBezTo>
                    <a:pt x="14" y="147"/>
                    <a:pt x="14" y="147"/>
                    <a:pt x="15" y="147"/>
                  </a:cubicBezTo>
                  <a:cubicBezTo>
                    <a:pt x="15" y="147"/>
                    <a:pt x="15" y="148"/>
                    <a:pt x="15" y="148"/>
                  </a:cubicBezTo>
                  <a:cubicBezTo>
                    <a:pt x="15" y="152"/>
                    <a:pt x="13" y="157"/>
                    <a:pt x="11" y="161"/>
                  </a:cubicBezTo>
                  <a:cubicBezTo>
                    <a:pt x="10" y="162"/>
                    <a:pt x="9" y="163"/>
                    <a:pt x="9" y="164"/>
                  </a:cubicBezTo>
                  <a:cubicBezTo>
                    <a:pt x="6" y="170"/>
                    <a:pt x="5" y="179"/>
                    <a:pt x="9" y="185"/>
                  </a:cubicBezTo>
                  <a:cubicBezTo>
                    <a:pt x="10" y="187"/>
                    <a:pt x="13" y="190"/>
                    <a:pt x="19" y="190"/>
                  </a:cubicBezTo>
                  <a:cubicBezTo>
                    <a:pt x="19" y="190"/>
                    <a:pt x="20" y="190"/>
                    <a:pt x="21" y="190"/>
                  </a:cubicBezTo>
                  <a:cubicBezTo>
                    <a:pt x="26" y="190"/>
                    <a:pt x="29" y="186"/>
                    <a:pt x="32" y="182"/>
                  </a:cubicBezTo>
                  <a:cubicBezTo>
                    <a:pt x="32" y="182"/>
                    <a:pt x="33" y="181"/>
                    <a:pt x="33" y="181"/>
                  </a:cubicBezTo>
                  <a:cubicBezTo>
                    <a:pt x="36" y="177"/>
                    <a:pt x="39" y="175"/>
                    <a:pt x="43" y="173"/>
                  </a:cubicBezTo>
                  <a:cubicBezTo>
                    <a:pt x="46" y="172"/>
                    <a:pt x="48" y="171"/>
                    <a:pt x="52" y="169"/>
                  </a:cubicBezTo>
                  <a:cubicBezTo>
                    <a:pt x="54" y="169"/>
                    <a:pt x="57" y="168"/>
                    <a:pt x="59" y="167"/>
                  </a:cubicBezTo>
                  <a:cubicBezTo>
                    <a:pt x="62" y="166"/>
                    <a:pt x="65" y="165"/>
                    <a:pt x="68" y="164"/>
                  </a:cubicBezTo>
                  <a:cubicBezTo>
                    <a:pt x="73" y="163"/>
                    <a:pt x="78" y="161"/>
                    <a:pt x="81" y="156"/>
                  </a:cubicBezTo>
                  <a:cubicBezTo>
                    <a:pt x="82" y="155"/>
                    <a:pt x="82" y="153"/>
                    <a:pt x="83" y="152"/>
                  </a:cubicBezTo>
                  <a:cubicBezTo>
                    <a:pt x="83" y="152"/>
                    <a:pt x="83" y="151"/>
                    <a:pt x="84" y="151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7"/>
                    <a:pt x="87" y="147"/>
                    <a:pt x="87" y="147"/>
                  </a:cubicBezTo>
                  <a:cubicBezTo>
                    <a:pt x="88" y="147"/>
                    <a:pt x="89" y="147"/>
                    <a:pt x="89" y="146"/>
                  </a:cubicBezTo>
                  <a:cubicBezTo>
                    <a:pt x="91" y="145"/>
                    <a:pt x="92" y="144"/>
                    <a:pt x="92" y="144"/>
                  </a:cubicBezTo>
                  <a:cubicBezTo>
                    <a:pt x="92" y="143"/>
                    <a:pt x="93" y="143"/>
                    <a:pt x="93" y="143"/>
                  </a:cubicBezTo>
                  <a:cubicBezTo>
                    <a:pt x="93" y="143"/>
                    <a:pt x="93" y="144"/>
                    <a:pt x="93" y="144"/>
                  </a:cubicBezTo>
                  <a:cubicBezTo>
                    <a:pt x="93" y="145"/>
                    <a:pt x="93" y="145"/>
                    <a:pt x="93" y="145"/>
                  </a:cubicBezTo>
                  <a:cubicBezTo>
                    <a:pt x="93" y="146"/>
                    <a:pt x="93" y="149"/>
                    <a:pt x="96" y="150"/>
                  </a:cubicBezTo>
                  <a:cubicBezTo>
                    <a:pt x="96" y="151"/>
                    <a:pt x="97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04" y="151"/>
                    <a:pt x="108" y="149"/>
                    <a:pt x="110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2" y="147"/>
                    <a:pt x="113" y="147"/>
                    <a:pt x="113" y="147"/>
                  </a:cubicBezTo>
                  <a:cubicBezTo>
                    <a:pt x="113" y="148"/>
                    <a:pt x="113" y="149"/>
                    <a:pt x="111" y="151"/>
                  </a:cubicBezTo>
                  <a:cubicBezTo>
                    <a:pt x="110" y="153"/>
                    <a:pt x="109" y="155"/>
                    <a:pt x="107" y="157"/>
                  </a:cubicBezTo>
                  <a:cubicBezTo>
                    <a:pt x="107" y="158"/>
                    <a:pt x="106" y="158"/>
                    <a:pt x="105" y="159"/>
                  </a:cubicBezTo>
                  <a:cubicBezTo>
                    <a:pt x="104" y="162"/>
                    <a:pt x="104" y="163"/>
                    <a:pt x="104" y="165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6"/>
                    <a:pt x="105" y="166"/>
                    <a:pt x="105" y="167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1"/>
                    <a:pt x="107" y="172"/>
                    <a:pt x="110" y="172"/>
                  </a:cubicBezTo>
                  <a:cubicBezTo>
                    <a:pt x="112" y="172"/>
                    <a:pt x="114" y="172"/>
                    <a:pt x="115" y="171"/>
                  </a:cubicBezTo>
                  <a:cubicBezTo>
                    <a:pt x="116" y="170"/>
                    <a:pt x="117" y="169"/>
                    <a:pt x="118" y="168"/>
                  </a:cubicBezTo>
                  <a:cubicBezTo>
                    <a:pt x="118" y="167"/>
                    <a:pt x="119" y="167"/>
                    <a:pt x="119" y="166"/>
                  </a:cubicBezTo>
                  <a:cubicBezTo>
                    <a:pt x="120" y="166"/>
                    <a:pt x="121" y="166"/>
                    <a:pt x="121" y="166"/>
                  </a:cubicBezTo>
                  <a:cubicBezTo>
                    <a:pt x="123" y="166"/>
                    <a:pt x="125" y="165"/>
                    <a:pt x="126" y="164"/>
                  </a:cubicBezTo>
                  <a:cubicBezTo>
                    <a:pt x="127" y="162"/>
                    <a:pt x="128" y="161"/>
                    <a:pt x="128" y="160"/>
                  </a:cubicBezTo>
                  <a:cubicBezTo>
                    <a:pt x="128" y="159"/>
                    <a:pt x="128" y="159"/>
                    <a:pt x="128" y="159"/>
                  </a:cubicBezTo>
                  <a:cubicBezTo>
                    <a:pt x="128" y="158"/>
                    <a:pt x="129" y="157"/>
                    <a:pt x="129" y="156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9" y="154"/>
                    <a:pt x="129" y="153"/>
                    <a:pt x="130" y="152"/>
                  </a:cubicBezTo>
                  <a:cubicBezTo>
                    <a:pt x="130" y="150"/>
                    <a:pt x="129" y="149"/>
                    <a:pt x="129" y="147"/>
                  </a:cubicBezTo>
                  <a:cubicBezTo>
                    <a:pt x="129" y="147"/>
                    <a:pt x="128" y="147"/>
                    <a:pt x="128" y="146"/>
                  </a:cubicBezTo>
                  <a:cubicBezTo>
                    <a:pt x="127" y="142"/>
                    <a:pt x="127" y="138"/>
                    <a:pt x="129" y="135"/>
                  </a:cubicBezTo>
                  <a:cubicBezTo>
                    <a:pt x="130" y="134"/>
                    <a:pt x="131" y="133"/>
                    <a:pt x="131" y="132"/>
                  </a:cubicBezTo>
                  <a:cubicBezTo>
                    <a:pt x="133" y="130"/>
                    <a:pt x="135" y="127"/>
                    <a:pt x="135" y="122"/>
                  </a:cubicBezTo>
                  <a:cubicBezTo>
                    <a:pt x="135" y="121"/>
                    <a:pt x="135" y="120"/>
                    <a:pt x="135" y="118"/>
                  </a:cubicBezTo>
                  <a:cubicBezTo>
                    <a:pt x="134" y="117"/>
                    <a:pt x="134" y="116"/>
                    <a:pt x="134" y="115"/>
                  </a:cubicBezTo>
                  <a:cubicBezTo>
                    <a:pt x="134" y="115"/>
                    <a:pt x="134" y="115"/>
                    <a:pt x="134" y="115"/>
                  </a:cubicBezTo>
                  <a:cubicBezTo>
                    <a:pt x="142" y="116"/>
                    <a:pt x="145" y="130"/>
                    <a:pt x="145" y="137"/>
                  </a:cubicBezTo>
                  <a:cubicBezTo>
                    <a:pt x="145" y="141"/>
                    <a:pt x="147" y="148"/>
                    <a:pt x="152" y="148"/>
                  </a:cubicBezTo>
                  <a:cubicBezTo>
                    <a:pt x="154" y="148"/>
                    <a:pt x="156" y="146"/>
                    <a:pt x="158" y="143"/>
                  </a:cubicBezTo>
                  <a:cubicBezTo>
                    <a:pt x="159" y="141"/>
                    <a:pt x="159" y="140"/>
                    <a:pt x="160" y="138"/>
                  </a:cubicBezTo>
                  <a:cubicBezTo>
                    <a:pt x="160" y="138"/>
                    <a:pt x="160" y="138"/>
                    <a:pt x="160" y="138"/>
                  </a:cubicBezTo>
                  <a:cubicBezTo>
                    <a:pt x="160" y="139"/>
                    <a:pt x="161" y="140"/>
                    <a:pt x="161" y="140"/>
                  </a:cubicBezTo>
                  <a:cubicBezTo>
                    <a:pt x="162" y="140"/>
                    <a:pt x="162" y="141"/>
                    <a:pt x="162" y="141"/>
                  </a:cubicBezTo>
                  <a:cubicBezTo>
                    <a:pt x="162" y="142"/>
                    <a:pt x="162" y="142"/>
                    <a:pt x="162" y="143"/>
                  </a:cubicBezTo>
                  <a:cubicBezTo>
                    <a:pt x="163" y="145"/>
                    <a:pt x="166" y="147"/>
                    <a:pt x="168" y="147"/>
                  </a:cubicBezTo>
                  <a:cubicBezTo>
                    <a:pt x="170" y="147"/>
                    <a:pt x="172" y="147"/>
                    <a:pt x="172" y="145"/>
                  </a:cubicBezTo>
                  <a:cubicBezTo>
                    <a:pt x="173" y="144"/>
                    <a:pt x="173" y="143"/>
                    <a:pt x="173" y="142"/>
                  </a:cubicBezTo>
                  <a:cubicBezTo>
                    <a:pt x="174" y="141"/>
                    <a:pt x="174" y="141"/>
                    <a:pt x="174" y="140"/>
                  </a:cubicBezTo>
                  <a:cubicBezTo>
                    <a:pt x="175" y="140"/>
                    <a:pt x="176" y="140"/>
                    <a:pt x="176" y="140"/>
                  </a:cubicBezTo>
                  <a:cubicBezTo>
                    <a:pt x="178" y="139"/>
                    <a:pt x="180" y="138"/>
                    <a:pt x="181" y="137"/>
                  </a:cubicBezTo>
                  <a:cubicBezTo>
                    <a:pt x="184" y="133"/>
                    <a:pt x="182" y="130"/>
                    <a:pt x="181" y="12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53425754-F28D-1E46-AD3D-8539BC244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72692" y="6625709"/>
              <a:ext cx="1727573" cy="2221218"/>
            </a:xfrm>
            <a:custGeom>
              <a:avLst/>
              <a:gdLst>
                <a:gd name="T0" fmla="*/ 309 w 317"/>
                <a:gd name="T1" fmla="*/ 141 h 448"/>
                <a:gd name="T2" fmla="*/ 303 w 317"/>
                <a:gd name="T3" fmla="*/ 138 h 448"/>
                <a:gd name="T4" fmla="*/ 291 w 317"/>
                <a:gd name="T5" fmla="*/ 135 h 448"/>
                <a:gd name="T6" fmla="*/ 282 w 317"/>
                <a:gd name="T7" fmla="*/ 129 h 448"/>
                <a:gd name="T8" fmla="*/ 261 w 317"/>
                <a:gd name="T9" fmla="*/ 129 h 448"/>
                <a:gd name="T10" fmla="*/ 240 w 317"/>
                <a:gd name="T11" fmla="*/ 136 h 448"/>
                <a:gd name="T12" fmla="*/ 241 w 317"/>
                <a:gd name="T13" fmla="*/ 131 h 448"/>
                <a:gd name="T14" fmla="*/ 240 w 317"/>
                <a:gd name="T15" fmla="*/ 107 h 448"/>
                <a:gd name="T16" fmla="*/ 239 w 317"/>
                <a:gd name="T17" fmla="*/ 104 h 448"/>
                <a:gd name="T18" fmla="*/ 237 w 317"/>
                <a:gd name="T19" fmla="*/ 93 h 448"/>
                <a:gd name="T20" fmla="*/ 234 w 317"/>
                <a:gd name="T21" fmla="*/ 84 h 448"/>
                <a:gd name="T22" fmla="*/ 234 w 317"/>
                <a:gd name="T23" fmla="*/ 76 h 448"/>
                <a:gd name="T24" fmla="*/ 225 w 317"/>
                <a:gd name="T25" fmla="*/ 66 h 448"/>
                <a:gd name="T26" fmla="*/ 216 w 317"/>
                <a:gd name="T27" fmla="*/ 67 h 448"/>
                <a:gd name="T28" fmla="*/ 203 w 317"/>
                <a:gd name="T29" fmla="*/ 63 h 448"/>
                <a:gd name="T30" fmla="*/ 201 w 317"/>
                <a:gd name="T31" fmla="*/ 52 h 448"/>
                <a:gd name="T32" fmla="*/ 204 w 317"/>
                <a:gd name="T33" fmla="*/ 28 h 448"/>
                <a:gd name="T34" fmla="*/ 64 w 317"/>
                <a:gd name="T35" fmla="*/ 0 h 448"/>
                <a:gd name="T36" fmla="*/ 51 w 317"/>
                <a:gd name="T37" fmla="*/ 86 h 448"/>
                <a:gd name="T38" fmla="*/ 50 w 317"/>
                <a:gd name="T39" fmla="*/ 89 h 448"/>
                <a:gd name="T40" fmla="*/ 0 w 317"/>
                <a:gd name="T41" fmla="*/ 426 h 448"/>
                <a:gd name="T42" fmla="*/ 101 w 317"/>
                <a:gd name="T43" fmla="*/ 442 h 448"/>
                <a:gd name="T44" fmla="*/ 136 w 317"/>
                <a:gd name="T45" fmla="*/ 447 h 448"/>
                <a:gd name="T46" fmla="*/ 156 w 317"/>
                <a:gd name="T47" fmla="*/ 447 h 448"/>
                <a:gd name="T48" fmla="*/ 315 w 317"/>
                <a:gd name="T49" fmla="*/ 147 h 448"/>
                <a:gd name="T50" fmla="*/ 132 w 317"/>
                <a:gd name="T51" fmla="*/ 369 h 448"/>
                <a:gd name="T52" fmla="*/ 121 w 317"/>
                <a:gd name="T53" fmla="*/ 382 h 448"/>
                <a:gd name="T54" fmla="*/ 123 w 317"/>
                <a:gd name="T55" fmla="*/ 364 h 448"/>
                <a:gd name="T56" fmla="*/ 124 w 317"/>
                <a:gd name="T57" fmla="*/ 355 h 448"/>
                <a:gd name="T58" fmla="*/ 126 w 317"/>
                <a:gd name="T59" fmla="*/ 349 h 448"/>
                <a:gd name="T60" fmla="*/ 131 w 317"/>
                <a:gd name="T61" fmla="*/ 351 h 448"/>
                <a:gd name="T62" fmla="*/ 133 w 317"/>
                <a:gd name="T63" fmla="*/ 360 h 448"/>
                <a:gd name="T64" fmla="*/ 62 w 317"/>
                <a:gd name="T65" fmla="*/ 245 h 448"/>
                <a:gd name="T66" fmla="*/ 58 w 317"/>
                <a:gd name="T67" fmla="*/ 247 h 448"/>
                <a:gd name="T68" fmla="*/ 58 w 317"/>
                <a:gd name="T69" fmla="*/ 238 h 448"/>
                <a:gd name="T70" fmla="*/ 64 w 317"/>
                <a:gd name="T71" fmla="*/ 244 h 448"/>
                <a:gd name="T72" fmla="*/ 58 w 317"/>
                <a:gd name="T73" fmla="*/ 257 h 448"/>
                <a:gd name="T74" fmla="*/ 60 w 317"/>
                <a:gd name="T75" fmla="*/ 267 h 448"/>
                <a:gd name="T76" fmla="*/ 64 w 317"/>
                <a:gd name="T77" fmla="*/ 270 h 448"/>
                <a:gd name="T78" fmla="*/ 50 w 317"/>
                <a:gd name="T79" fmla="*/ 261 h 448"/>
                <a:gd name="T80" fmla="*/ 49 w 317"/>
                <a:gd name="T81" fmla="*/ 255 h 448"/>
                <a:gd name="T82" fmla="*/ 98 w 317"/>
                <a:gd name="T83" fmla="*/ 306 h 448"/>
                <a:gd name="T84" fmla="*/ 86 w 317"/>
                <a:gd name="T85" fmla="*/ 284 h 448"/>
                <a:gd name="T86" fmla="*/ 90 w 317"/>
                <a:gd name="T87" fmla="*/ 284 h 448"/>
                <a:gd name="T88" fmla="*/ 96 w 317"/>
                <a:gd name="T89" fmla="*/ 274 h 448"/>
                <a:gd name="T90" fmla="*/ 85 w 317"/>
                <a:gd name="T91" fmla="*/ 273 h 448"/>
                <a:gd name="T92" fmla="*/ 82 w 317"/>
                <a:gd name="T93" fmla="*/ 267 h 448"/>
                <a:gd name="T94" fmla="*/ 93 w 317"/>
                <a:gd name="T95" fmla="*/ 249 h 448"/>
                <a:gd name="T96" fmla="*/ 119 w 317"/>
                <a:gd name="T97" fmla="*/ 305 h 448"/>
                <a:gd name="T98" fmla="*/ 124 w 317"/>
                <a:gd name="T99" fmla="*/ 325 h 448"/>
                <a:gd name="T100" fmla="*/ 121 w 317"/>
                <a:gd name="T101" fmla="*/ 333 h 448"/>
                <a:gd name="T102" fmla="*/ 108 w 317"/>
                <a:gd name="T103" fmla="*/ 314 h 448"/>
                <a:gd name="T104" fmla="*/ 98 w 317"/>
                <a:gd name="T105" fmla="*/ 30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7" h="448">
                  <a:moveTo>
                    <a:pt x="313" y="142"/>
                  </a:moveTo>
                  <a:cubicBezTo>
                    <a:pt x="313" y="141"/>
                    <a:pt x="313" y="141"/>
                    <a:pt x="312" y="141"/>
                  </a:cubicBezTo>
                  <a:cubicBezTo>
                    <a:pt x="311" y="141"/>
                    <a:pt x="310" y="141"/>
                    <a:pt x="309" y="141"/>
                  </a:cubicBezTo>
                  <a:cubicBezTo>
                    <a:pt x="309" y="141"/>
                    <a:pt x="308" y="141"/>
                    <a:pt x="308" y="140"/>
                  </a:cubicBezTo>
                  <a:cubicBezTo>
                    <a:pt x="306" y="140"/>
                    <a:pt x="305" y="139"/>
                    <a:pt x="304" y="139"/>
                  </a:cubicBezTo>
                  <a:cubicBezTo>
                    <a:pt x="303" y="138"/>
                    <a:pt x="303" y="138"/>
                    <a:pt x="303" y="138"/>
                  </a:cubicBezTo>
                  <a:cubicBezTo>
                    <a:pt x="301" y="137"/>
                    <a:pt x="299" y="136"/>
                    <a:pt x="297" y="136"/>
                  </a:cubicBezTo>
                  <a:cubicBezTo>
                    <a:pt x="296" y="136"/>
                    <a:pt x="295" y="136"/>
                    <a:pt x="294" y="136"/>
                  </a:cubicBezTo>
                  <a:cubicBezTo>
                    <a:pt x="292" y="136"/>
                    <a:pt x="292" y="136"/>
                    <a:pt x="291" y="135"/>
                  </a:cubicBezTo>
                  <a:cubicBezTo>
                    <a:pt x="291" y="135"/>
                    <a:pt x="290" y="134"/>
                    <a:pt x="290" y="134"/>
                  </a:cubicBezTo>
                  <a:cubicBezTo>
                    <a:pt x="289" y="133"/>
                    <a:pt x="288" y="132"/>
                    <a:pt x="286" y="131"/>
                  </a:cubicBezTo>
                  <a:cubicBezTo>
                    <a:pt x="285" y="130"/>
                    <a:pt x="284" y="130"/>
                    <a:pt x="282" y="129"/>
                  </a:cubicBezTo>
                  <a:cubicBezTo>
                    <a:pt x="281" y="129"/>
                    <a:pt x="280" y="128"/>
                    <a:pt x="279" y="128"/>
                  </a:cubicBezTo>
                  <a:cubicBezTo>
                    <a:pt x="277" y="127"/>
                    <a:pt x="274" y="127"/>
                    <a:pt x="272" y="127"/>
                  </a:cubicBezTo>
                  <a:cubicBezTo>
                    <a:pt x="268" y="127"/>
                    <a:pt x="265" y="127"/>
                    <a:pt x="261" y="129"/>
                  </a:cubicBezTo>
                  <a:cubicBezTo>
                    <a:pt x="260" y="129"/>
                    <a:pt x="258" y="130"/>
                    <a:pt x="256" y="131"/>
                  </a:cubicBezTo>
                  <a:cubicBezTo>
                    <a:pt x="251" y="134"/>
                    <a:pt x="245" y="137"/>
                    <a:pt x="242" y="137"/>
                  </a:cubicBezTo>
                  <a:cubicBezTo>
                    <a:pt x="241" y="137"/>
                    <a:pt x="240" y="137"/>
                    <a:pt x="240" y="136"/>
                  </a:cubicBezTo>
                  <a:cubicBezTo>
                    <a:pt x="239" y="136"/>
                    <a:pt x="239" y="136"/>
                    <a:pt x="239" y="136"/>
                  </a:cubicBezTo>
                  <a:cubicBezTo>
                    <a:pt x="239" y="136"/>
                    <a:pt x="240" y="134"/>
                    <a:pt x="240" y="133"/>
                  </a:cubicBezTo>
                  <a:cubicBezTo>
                    <a:pt x="241" y="132"/>
                    <a:pt x="241" y="132"/>
                    <a:pt x="241" y="131"/>
                  </a:cubicBezTo>
                  <a:cubicBezTo>
                    <a:pt x="244" y="126"/>
                    <a:pt x="244" y="122"/>
                    <a:pt x="243" y="117"/>
                  </a:cubicBezTo>
                  <a:cubicBezTo>
                    <a:pt x="243" y="114"/>
                    <a:pt x="242" y="111"/>
                    <a:pt x="240" y="108"/>
                  </a:cubicBezTo>
                  <a:cubicBezTo>
                    <a:pt x="240" y="108"/>
                    <a:pt x="240" y="108"/>
                    <a:pt x="240" y="107"/>
                  </a:cubicBezTo>
                  <a:cubicBezTo>
                    <a:pt x="239" y="107"/>
                    <a:pt x="239" y="107"/>
                    <a:pt x="239" y="107"/>
                  </a:cubicBezTo>
                  <a:cubicBezTo>
                    <a:pt x="239" y="107"/>
                    <a:pt x="239" y="106"/>
                    <a:pt x="239" y="105"/>
                  </a:cubicBezTo>
                  <a:cubicBezTo>
                    <a:pt x="239" y="105"/>
                    <a:pt x="239" y="104"/>
                    <a:pt x="239" y="104"/>
                  </a:cubicBezTo>
                  <a:cubicBezTo>
                    <a:pt x="239" y="103"/>
                    <a:pt x="239" y="102"/>
                    <a:pt x="239" y="102"/>
                  </a:cubicBezTo>
                  <a:cubicBezTo>
                    <a:pt x="238" y="100"/>
                    <a:pt x="238" y="99"/>
                    <a:pt x="238" y="97"/>
                  </a:cubicBezTo>
                  <a:cubicBezTo>
                    <a:pt x="237" y="96"/>
                    <a:pt x="237" y="95"/>
                    <a:pt x="237" y="93"/>
                  </a:cubicBezTo>
                  <a:cubicBezTo>
                    <a:pt x="237" y="92"/>
                    <a:pt x="236" y="91"/>
                    <a:pt x="236" y="90"/>
                  </a:cubicBezTo>
                  <a:cubicBezTo>
                    <a:pt x="236" y="89"/>
                    <a:pt x="236" y="88"/>
                    <a:pt x="235" y="87"/>
                  </a:cubicBezTo>
                  <a:cubicBezTo>
                    <a:pt x="235" y="86"/>
                    <a:pt x="234" y="85"/>
                    <a:pt x="234" y="84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4" y="79"/>
                    <a:pt x="234" y="78"/>
                    <a:pt x="234" y="77"/>
                  </a:cubicBezTo>
                  <a:cubicBezTo>
                    <a:pt x="234" y="76"/>
                    <a:pt x="234" y="76"/>
                    <a:pt x="234" y="76"/>
                  </a:cubicBezTo>
                  <a:cubicBezTo>
                    <a:pt x="234" y="74"/>
                    <a:pt x="234" y="72"/>
                    <a:pt x="233" y="70"/>
                  </a:cubicBezTo>
                  <a:cubicBezTo>
                    <a:pt x="231" y="68"/>
                    <a:pt x="229" y="66"/>
                    <a:pt x="226" y="66"/>
                  </a:cubicBezTo>
                  <a:cubicBezTo>
                    <a:pt x="225" y="66"/>
                    <a:pt x="225" y="66"/>
                    <a:pt x="225" y="66"/>
                  </a:cubicBezTo>
                  <a:cubicBezTo>
                    <a:pt x="224" y="66"/>
                    <a:pt x="223" y="66"/>
                    <a:pt x="222" y="66"/>
                  </a:cubicBezTo>
                  <a:cubicBezTo>
                    <a:pt x="222" y="66"/>
                    <a:pt x="221" y="66"/>
                    <a:pt x="220" y="66"/>
                  </a:cubicBezTo>
                  <a:cubicBezTo>
                    <a:pt x="219" y="66"/>
                    <a:pt x="217" y="66"/>
                    <a:pt x="216" y="67"/>
                  </a:cubicBezTo>
                  <a:cubicBezTo>
                    <a:pt x="214" y="67"/>
                    <a:pt x="212" y="67"/>
                    <a:pt x="211" y="67"/>
                  </a:cubicBezTo>
                  <a:cubicBezTo>
                    <a:pt x="210" y="67"/>
                    <a:pt x="209" y="67"/>
                    <a:pt x="208" y="67"/>
                  </a:cubicBezTo>
                  <a:cubicBezTo>
                    <a:pt x="206" y="66"/>
                    <a:pt x="204" y="65"/>
                    <a:pt x="203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2" y="60"/>
                    <a:pt x="202" y="60"/>
                    <a:pt x="202" y="59"/>
                  </a:cubicBezTo>
                  <a:cubicBezTo>
                    <a:pt x="201" y="57"/>
                    <a:pt x="201" y="54"/>
                    <a:pt x="201" y="52"/>
                  </a:cubicBezTo>
                  <a:cubicBezTo>
                    <a:pt x="202" y="51"/>
                    <a:pt x="202" y="50"/>
                    <a:pt x="202" y="49"/>
                  </a:cubicBezTo>
                  <a:cubicBezTo>
                    <a:pt x="203" y="47"/>
                    <a:pt x="203" y="45"/>
                    <a:pt x="203" y="43"/>
                  </a:cubicBezTo>
                  <a:cubicBezTo>
                    <a:pt x="204" y="38"/>
                    <a:pt x="204" y="33"/>
                    <a:pt x="204" y="28"/>
                  </a:cubicBezTo>
                  <a:cubicBezTo>
                    <a:pt x="204" y="26"/>
                    <a:pt x="204" y="23"/>
                    <a:pt x="204" y="21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28"/>
                    <a:pt x="56" y="55"/>
                    <a:pt x="51" y="82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2" y="87"/>
                    <a:pt x="52" y="87"/>
                    <a:pt x="51" y="88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1" y="213"/>
                    <a:pt x="10" y="357"/>
                    <a:pt x="1" y="423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3" y="426"/>
                    <a:pt x="3" y="426"/>
                    <a:pt x="3" y="426"/>
                  </a:cubicBezTo>
                  <a:cubicBezTo>
                    <a:pt x="36" y="432"/>
                    <a:pt x="68" y="437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104" y="442"/>
                    <a:pt x="107" y="443"/>
                    <a:pt x="111" y="443"/>
                  </a:cubicBezTo>
                  <a:cubicBezTo>
                    <a:pt x="118" y="445"/>
                    <a:pt x="125" y="446"/>
                    <a:pt x="133" y="447"/>
                  </a:cubicBezTo>
                  <a:cubicBezTo>
                    <a:pt x="134" y="447"/>
                    <a:pt x="135" y="447"/>
                    <a:pt x="136" y="447"/>
                  </a:cubicBezTo>
                  <a:cubicBezTo>
                    <a:pt x="139" y="447"/>
                    <a:pt x="144" y="448"/>
                    <a:pt x="148" y="448"/>
                  </a:cubicBezTo>
                  <a:cubicBezTo>
                    <a:pt x="148" y="448"/>
                    <a:pt x="148" y="448"/>
                    <a:pt x="148" y="448"/>
                  </a:cubicBezTo>
                  <a:cubicBezTo>
                    <a:pt x="151" y="448"/>
                    <a:pt x="154" y="447"/>
                    <a:pt x="156" y="447"/>
                  </a:cubicBezTo>
                  <a:cubicBezTo>
                    <a:pt x="158" y="446"/>
                    <a:pt x="158" y="446"/>
                    <a:pt x="158" y="446"/>
                  </a:cubicBezTo>
                  <a:cubicBezTo>
                    <a:pt x="170" y="296"/>
                    <a:pt x="170" y="296"/>
                    <a:pt x="170" y="296"/>
                  </a:cubicBezTo>
                  <a:cubicBezTo>
                    <a:pt x="192" y="282"/>
                    <a:pt x="286" y="178"/>
                    <a:pt x="315" y="147"/>
                  </a:cubicBezTo>
                  <a:cubicBezTo>
                    <a:pt x="317" y="143"/>
                    <a:pt x="317" y="143"/>
                    <a:pt x="317" y="143"/>
                  </a:cubicBezTo>
                  <a:lnTo>
                    <a:pt x="313" y="142"/>
                  </a:lnTo>
                  <a:close/>
                  <a:moveTo>
                    <a:pt x="132" y="369"/>
                  </a:moveTo>
                  <a:cubicBezTo>
                    <a:pt x="132" y="371"/>
                    <a:pt x="132" y="373"/>
                    <a:pt x="131" y="375"/>
                  </a:cubicBezTo>
                  <a:cubicBezTo>
                    <a:pt x="129" y="379"/>
                    <a:pt x="125" y="383"/>
                    <a:pt x="123" y="383"/>
                  </a:cubicBezTo>
                  <a:cubicBezTo>
                    <a:pt x="123" y="383"/>
                    <a:pt x="122" y="383"/>
                    <a:pt x="121" y="382"/>
                  </a:cubicBezTo>
                  <a:cubicBezTo>
                    <a:pt x="120" y="380"/>
                    <a:pt x="121" y="378"/>
                    <a:pt x="122" y="375"/>
                  </a:cubicBezTo>
                  <a:cubicBezTo>
                    <a:pt x="123" y="372"/>
                    <a:pt x="123" y="370"/>
                    <a:pt x="123" y="368"/>
                  </a:cubicBezTo>
                  <a:cubicBezTo>
                    <a:pt x="123" y="366"/>
                    <a:pt x="123" y="365"/>
                    <a:pt x="123" y="364"/>
                  </a:cubicBezTo>
                  <a:cubicBezTo>
                    <a:pt x="123" y="364"/>
                    <a:pt x="124" y="364"/>
                    <a:pt x="124" y="363"/>
                  </a:cubicBezTo>
                  <a:cubicBezTo>
                    <a:pt x="124" y="362"/>
                    <a:pt x="125" y="361"/>
                    <a:pt x="125" y="359"/>
                  </a:cubicBezTo>
                  <a:cubicBezTo>
                    <a:pt x="125" y="358"/>
                    <a:pt x="125" y="356"/>
                    <a:pt x="124" y="355"/>
                  </a:cubicBezTo>
                  <a:cubicBezTo>
                    <a:pt x="124" y="355"/>
                    <a:pt x="124" y="354"/>
                    <a:pt x="123" y="353"/>
                  </a:cubicBezTo>
                  <a:cubicBezTo>
                    <a:pt x="123" y="353"/>
                    <a:pt x="124" y="352"/>
                    <a:pt x="125" y="350"/>
                  </a:cubicBezTo>
                  <a:cubicBezTo>
                    <a:pt x="126" y="349"/>
                    <a:pt x="126" y="349"/>
                    <a:pt x="126" y="349"/>
                  </a:cubicBezTo>
                  <a:cubicBezTo>
                    <a:pt x="127" y="347"/>
                    <a:pt x="128" y="346"/>
                    <a:pt x="129" y="345"/>
                  </a:cubicBezTo>
                  <a:cubicBezTo>
                    <a:pt x="130" y="346"/>
                    <a:pt x="130" y="347"/>
                    <a:pt x="130" y="347"/>
                  </a:cubicBezTo>
                  <a:cubicBezTo>
                    <a:pt x="130" y="348"/>
                    <a:pt x="131" y="350"/>
                    <a:pt x="131" y="351"/>
                  </a:cubicBezTo>
                  <a:cubicBezTo>
                    <a:pt x="132" y="351"/>
                    <a:pt x="132" y="352"/>
                    <a:pt x="132" y="353"/>
                  </a:cubicBezTo>
                  <a:cubicBezTo>
                    <a:pt x="134" y="355"/>
                    <a:pt x="134" y="356"/>
                    <a:pt x="134" y="357"/>
                  </a:cubicBezTo>
                  <a:cubicBezTo>
                    <a:pt x="134" y="358"/>
                    <a:pt x="133" y="359"/>
                    <a:pt x="133" y="360"/>
                  </a:cubicBezTo>
                  <a:cubicBezTo>
                    <a:pt x="133" y="362"/>
                    <a:pt x="132" y="364"/>
                    <a:pt x="132" y="367"/>
                  </a:cubicBezTo>
                  <a:cubicBezTo>
                    <a:pt x="132" y="367"/>
                    <a:pt x="132" y="368"/>
                    <a:pt x="132" y="369"/>
                  </a:cubicBezTo>
                  <a:close/>
                  <a:moveTo>
                    <a:pt x="62" y="245"/>
                  </a:moveTo>
                  <a:cubicBezTo>
                    <a:pt x="61" y="246"/>
                    <a:pt x="59" y="246"/>
                    <a:pt x="58" y="248"/>
                  </a:cubicBezTo>
                  <a:cubicBezTo>
                    <a:pt x="57" y="248"/>
                    <a:pt x="57" y="249"/>
                    <a:pt x="57" y="249"/>
                  </a:cubicBezTo>
                  <a:cubicBezTo>
                    <a:pt x="57" y="248"/>
                    <a:pt x="58" y="248"/>
                    <a:pt x="58" y="247"/>
                  </a:cubicBezTo>
                  <a:cubicBezTo>
                    <a:pt x="59" y="245"/>
                    <a:pt x="58" y="242"/>
                    <a:pt x="58" y="241"/>
                  </a:cubicBezTo>
                  <a:cubicBezTo>
                    <a:pt x="57" y="240"/>
                    <a:pt x="57" y="239"/>
                    <a:pt x="57" y="239"/>
                  </a:cubicBezTo>
                  <a:cubicBezTo>
                    <a:pt x="58" y="239"/>
                    <a:pt x="58" y="238"/>
                    <a:pt x="58" y="238"/>
                  </a:cubicBezTo>
                  <a:cubicBezTo>
                    <a:pt x="58" y="239"/>
                    <a:pt x="58" y="241"/>
                    <a:pt x="59" y="242"/>
                  </a:cubicBezTo>
                  <a:cubicBezTo>
                    <a:pt x="60" y="244"/>
                    <a:pt x="62" y="244"/>
                    <a:pt x="64" y="244"/>
                  </a:cubicBezTo>
                  <a:cubicBezTo>
                    <a:pt x="64" y="244"/>
                    <a:pt x="64" y="244"/>
                    <a:pt x="64" y="244"/>
                  </a:cubicBezTo>
                  <a:cubicBezTo>
                    <a:pt x="64" y="244"/>
                    <a:pt x="63" y="245"/>
                    <a:pt x="62" y="245"/>
                  </a:cubicBezTo>
                  <a:close/>
                  <a:moveTo>
                    <a:pt x="57" y="249"/>
                  </a:moveTo>
                  <a:cubicBezTo>
                    <a:pt x="55" y="253"/>
                    <a:pt x="57" y="255"/>
                    <a:pt x="58" y="257"/>
                  </a:cubicBezTo>
                  <a:cubicBezTo>
                    <a:pt x="58" y="257"/>
                    <a:pt x="59" y="258"/>
                    <a:pt x="59" y="258"/>
                  </a:cubicBezTo>
                  <a:cubicBezTo>
                    <a:pt x="59" y="258"/>
                    <a:pt x="59" y="259"/>
                    <a:pt x="59" y="260"/>
                  </a:cubicBezTo>
                  <a:cubicBezTo>
                    <a:pt x="59" y="262"/>
                    <a:pt x="58" y="265"/>
                    <a:pt x="60" y="267"/>
                  </a:cubicBezTo>
                  <a:cubicBezTo>
                    <a:pt x="62" y="269"/>
                    <a:pt x="65" y="269"/>
                    <a:pt x="66" y="269"/>
                  </a:cubicBezTo>
                  <a:cubicBezTo>
                    <a:pt x="66" y="269"/>
                    <a:pt x="67" y="269"/>
                    <a:pt x="67" y="269"/>
                  </a:cubicBezTo>
                  <a:cubicBezTo>
                    <a:pt x="66" y="269"/>
                    <a:pt x="65" y="270"/>
                    <a:pt x="64" y="270"/>
                  </a:cubicBezTo>
                  <a:cubicBezTo>
                    <a:pt x="63" y="270"/>
                    <a:pt x="63" y="270"/>
                    <a:pt x="62" y="269"/>
                  </a:cubicBezTo>
                  <a:cubicBezTo>
                    <a:pt x="59" y="268"/>
                    <a:pt x="55" y="265"/>
                    <a:pt x="52" y="262"/>
                  </a:cubicBezTo>
                  <a:cubicBezTo>
                    <a:pt x="52" y="262"/>
                    <a:pt x="51" y="261"/>
                    <a:pt x="50" y="261"/>
                  </a:cubicBezTo>
                  <a:cubicBezTo>
                    <a:pt x="48" y="259"/>
                    <a:pt x="46" y="257"/>
                    <a:pt x="44" y="254"/>
                  </a:cubicBezTo>
                  <a:cubicBezTo>
                    <a:pt x="46" y="255"/>
                    <a:pt x="47" y="255"/>
                    <a:pt x="48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52" y="254"/>
                    <a:pt x="55" y="252"/>
                    <a:pt x="57" y="249"/>
                  </a:cubicBezTo>
                  <a:close/>
                  <a:moveTo>
                    <a:pt x="98" y="306"/>
                  </a:moveTo>
                  <a:cubicBezTo>
                    <a:pt x="97" y="304"/>
                    <a:pt x="96" y="303"/>
                    <a:pt x="95" y="301"/>
                  </a:cubicBezTo>
                  <a:cubicBezTo>
                    <a:pt x="93" y="297"/>
                    <a:pt x="91" y="293"/>
                    <a:pt x="88" y="289"/>
                  </a:cubicBezTo>
                  <a:cubicBezTo>
                    <a:pt x="86" y="286"/>
                    <a:pt x="86" y="284"/>
                    <a:pt x="86" y="284"/>
                  </a:cubicBezTo>
                  <a:cubicBezTo>
                    <a:pt x="86" y="284"/>
                    <a:pt x="87" y="283"/>
                    <a:pt x="87" y="283"/>
                  </a:cubicBezTo>
                  <a:cubicBezTo>
                    <a:pt x="88" y="283"/>
                    <a:pt x="88" y="284"/>
                    <a:pt x="89" y="284"/>
                  </a:cubicBezTo>
                  <a:cubicBezTo>
                    <a:pt x="89" y="284"/>
                    <a:pt x="90" y="284"/>
                    <a:pt x="90" y="284"/>
                  </a:cubicBezTo>
                  <a:cubicBezTo>
                    <a:pt x="91" y="284"/>
                    <a:pt x="93" y="284"/>
                    <a:pt x="94" y="282"/>
                  </a:cubicBezTo>
                  <a:cubicBezTo>
                    <a:pt x="96" y="280"/>
                    <a:pt x="96" y="278"/>
                    <a:pt x="96" y="277"/>
                  </a:cubicBezTo>
                  <a:cubicBezTo>
                    <a:pt x="96" y="274"/>
                    <a:pt x="96" y="274"/>
                    <a:pt x="96" y="274"/>
                  </a:cubicBezTo>
                  <a:cubicBezTo>
                    <a:pt x="93" y="274"/>
                    <a:pt x="93" y="274"/>
                    <a:pt x="93" y="274"/>
                  </a:cubicBezTo>
                  <a:cubicBezTo>
                    <a:pt x="92" y="274"/>
                    <a:pt x="91" y="274"/>
                    <a:pt x="90" y="274"/>
                  </a:cubicBezTo>
                  <a:cubicBezTo>
                    <a:pt x="88" y="274"/>
                    <a:pt x="86" y="274"/>
                    <a:pt x="85" y="273"/>
                  </a:cubicBezTo>
                  <a:cubicBezTo>
                    <a:pt x="84" y="273"/>
                    <a:pt x="83" y="272"/>
                    <a:pt x="82" y="271"/>
                  </a:cubicBezTo>
                  <a:cubicBezTo>
                    <a:pt x="81" y="271"/>
                    <a:pt x="81" y="270"/>
                    <a:pt x="80" y="269"/>
                  </a:cubicBezTo>
                  <a:cubicBezTo>
                    <a:pt x="81" y="269"/>
                    <a:pt x="82" y="268"/>
                    <a:pt x="82" y="267"/>
                  </a:cubicBezTo>
                  <a:cubicBezTo>
                    <a:pt x="85" y="264"/>
                    <a:pt x="86" y="260"/>
                    <a:pt x="88" y="256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90" y="251"/>
                    <a:pt x="91" y="249"/>
                    <a:pt x="93" y="249"/>
                  </a:cubicBezTo>
                  <a:cubicBezTo>
                    <a:pt x="93" y="249"/>
                    <a:pt x="93" y="249"/>
                    <a:pt x="94" y="249"/>
                  </a:cubicBezTo>
                  <a:cubicBezTo>
                    <a:pt x="99" y="249"/>
                    <a:pt x="107" y="255"/>
                    <a:pt x="109" y="259"/>
                  </a:cubicBezTo>
                  <a:cubicBezTo>
                    <a:pt x="115" y="273"/>
                    <a:pt x="118" y="290"/>
                    <a:pt x="119" y="305"/>
                  </a:cubicBezTo>
                  <a:cubicBezTo>
                    <a:pt x="120" y="309"/>
                    <a:pt x="120" y="309"/>
                    <a:pt x="120" y="309"/>
                  </a:cubicBezTo>
                  <a:cubicBezTo>
                    <a:pt x="121" y="314"/>
                    <a:pt x="122" y="318"/>
                    <a:pt x="123" y="321"/>
                  </a:cubicBezTo>
                  <a:cubicBezTo>
                    <a:pt x="123" y="322"/>
                    <a:pt x="123" y="323"/>
                    <a:pt x="124" y="325"/>
                  </a:cubicBezTo>
                  <a:cubicBezTo>
                    <a:pt x="124" y="326"/>
                    <a:pt x="125" y="330"/>
                    <a:pt x="125" y="331"/>
                  </a:cubicBezTo>
                  <a:cubicBezTo>
                    <a:pt x="125" y="331"/>
                    <a:pt x="124" y="331"/>
                    <a:pt x="124" y="332"/>
                  </a:cubicBezTo>
                  <a:cubicBezTo>
                    <a:pt x="123" y="332"/>
                    <a:pt x="122" y="332"/>
                    <a:pt x="121" y="333"/>
                  </a:cubicBezTo>
                  <a:cubicBezTo>
                    <a:pt x="121" y="330"/>
                    <a:pt x="120" y="324"/>
                    <a:pt x="119" y="321"/>
                  </a:cubicBezTo>
                  <a:cubicBezTo>
                    <a:pt x="117" y="317"/>
                    <a:pt x="114" y="315"/>
                    <a:pt x="110" y="314"/>
                  </a:cubicBezTo>
                  <a:cubicBezTo>
                    <a:pt x="109" y="314"/>
                    <a:pt x="108" y="314"/>
                    <a:pt x="108" y="314"/>
                  </a:cubicBezTo>
                  <a:cubicBezTo>
                    <a:pt x="103" y="314"/>
                    <a:pt x="102" y="317"/>
                    <a:pt x="102" y="319"/>
                  </a:cubicBezTo>
                  <a:cubicBezTo>
                    <a:pt x="101" y="316"/>
                    <a:pt x="100" y="313"/>
                    <a:pt x="100" y="311"/>
                  </a:cubicBezTo>
                  <a:cubicBezTo>
                    <a:pt x="99" y="308"/>
                    <a:pt x="98" y="307"/>
                    <a:pt x="98" y="30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521961C0-C1EC-7A43-BF8F-20C444183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7589" y="8350420"/>
              <a:ext cx="266727" cy="313584"/>
            </a:xfrm>
            <a:custGeom>
              <a:avLst/>
              <a:gdLst>
                <a:gd name="T0" fmla="*/ 47 w 49"/>
                <a:gd name="T1" fmla="*/ 27 h 63"/>
                <a:gd name="T2" fmla="*/ 42 w 49"/>
                <a:gd name="T3" fmla="*/ 24 h 63"/>
                <a:gd name="T4" fmla="*/ 41 w 49"/>
                <a:gd name="T5" fmla="*/ 24 h 63"/>
                <a:gd name="T6" fmla="*/ 40 w 49"/>
                <a:gd name="T7" fmla="*/ 23 h 63"/>
                <a:gd name="T8" fmla="*/ 37 w 49"/>
                <a:gd name="T9" fmla="*/ 22 h 63"/>
                <a:gd name="T10" fmla="*/ 34 w 49"/>
                <a:gd name="T11" fmla="*/ 21 h 63"/>
                <a:gd name="T12" fmla="*/ 26 w 49"/>
                <a:gd name="T13" fmla="*/ 23 h 63"/>
                <a:gd name="T14" fmla="*/ 26 w 49"/>
                <a:gd name="T15" fmla="*/ 19 h 63"/>
                <a:gd name="T16" fmla="*/ 25 w 49"/>
                <a:gd name="T17" fmla="*/ 15 h 63"/>
                <a:gd name="T18" fmla="*/ 23 w 49"/>
                <a:gd name="T19" fmla="*/ 8 h 63"/>
                <a:gd name="T20" fmla="*/ 18 w 49"/>
                <a:gd name="T21" fmla="*/ 6 h 63"/>
                <a:gd name="T22" fmla="*/ 18 w 49"/>
                <a:gd name="T23" fmla="*/ 5 h 63"/>
                <a:gd name="T24" fmla="*/ 18 w 49"/>
                <a:gd name="T25" fmla="*/ 6 h 63"/>
                <a:gd name="T26" fmla="*/ 18 w 49"/>
                <a:gd name="T27" fmla="*/ 5 h 63"/>
                <a:gd name="T28" fmla="*/ 17 w 49"/>
                <a:gd name="T29" fmla="*/ 4 h 63"/>
                <a:gd name="T30" fmla="*/ 12 w 49"/>
                <a:gd name="T31" fmla="*/ 0 h 63"/>
                <a:gd name="T32" fmla="*/ 8 w 49"/>
                <a:gd name="T33" fmla="*/ 2 h 63"/>
                <a:gd name="T34" fmla="*/ 5 w 49"/>
                <a:gd name="T35" fmla="*/ 12 h 63"/>
                <a:gd name="T36" fmla="*/ 5 w 49"/>
                <a:gd name="T37" fmla="*/ 15 h 63"/>
                <a:gd name="T38" fmla="*/ 3 w 49"/>
                <a:gd name="T39" fmla="*/ 30 h 63"/>
                <a:gd name="T40" fmla="*/ 2 w 49"/>
                <a:gd name="T41" fmla="*/ 44 h 63"/>
                <a:gd name="T42" fmla="*/ 7 w 49"/>
                <a:gd name="T43" fmla="*/ 60 h 63"/>
                <a:gd name="T44" fmla="*/ 14 w 49"/>
                <a:gd name="T45" fmla="*/ 63 h 63"/>
                <a:gd name="T46" fmla="*/ 20 w 49"/>
                <a:gd name="T47" fmla="*/ 61 h 63"/>
                <a:gd name="T48" fmla="*/ 23 w 49"/>
                <a:gd name="T49" fmla="*/ 55 h 63"/>
                <a:gd name="T50" fmla="*/ 24 w 49"/>
                <a:gd name="T51" fmla="*/ 54 h 63"/>
                <a:gd name="T52" fmla="*/ 27 w 49"/>
                <a:gd name="T53" fmla="*/ 61 h 63"/>
                <a:gd name="T54" fmla="*/ 30 w 49"/>
                <a:gd name="T55" fmla="*/ 62 h 63"/>
                <a:gd name="T56" fmla="*/ 30 w 49"/>
                <a:gd name="T57" fmla="*/ 62 h 63"/>
                <a:gd name="T58" fmla="*/ 41 w 49"/>
                <a:gd name="T59" fmla="*/ 53 h 63"/>
                <a:gd name="T60" fmla="*/ 41 w 49"/>
                <a:gd name="T61" fmla="*/ 53 h 63"/>
                <a:gd name="T62" fmla="*/ 47 w 49"/>
                <a:gd name="T63" fmla="*/ 39 h 63"/>
                <a:gd name="T64" fmla="*/ 48 w 49"/>
                <a:gd name="T65" fmla="*/ 37 h 63"/>
                <a:gd name="T66" fmla="*/ 47 w 49"/>
                <a:gd name="T67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" h="63">
                  <a:moveTo>
                    <a:pt x="47" y="27"/>
                  </a:moveTo>
                  <a:cubicBezTo>
                    <a:pt x="46" y="25"/>
                    <a:pt x="44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39" y="23"/>
                    <a:pt x="38" y="22"/>
                    <a:pt x="37" y="22"/>
                  </a:cubicBezTo>
                  <a:cubicBezTo>
                    <a:pt x="36" y="22"/>
                    <a:pt x="35" y="21"/>
                    <a:pt x="34" y="21"/>
                  </a:cubicBezTo>
                  <a:cubicBezTo>
                    <a:pt x="31" y="21"/>
                    <a:pt x="28" y="22"/>
                    <a:pt x="26" y="23"/>
                  </a:cubicBezTo>
                  <a:cubicBezTo>
                    <a:pt x="26" y="22"/>
                    <a:pt x="26" y="20"/>
                    <a:pt x="26" y="19"/>
                  </a:cubicBezTo>
                  <a:cubicBezTo>
                    <a:pt x="25" y="17"/>
                    <a:pt x="25" y="16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6"/>
                    <a:pt x="18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6" y="2"/>
                    <a:pt x="15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4" y="4"/>
                    <a:pt x="5" y="9"/>
                    <a:pt x="5" y="12"/>
                  </a:cubicBezTo>
                  <a:cubicBezTo>
                    <a:pt x="5" y="13"/>
                    <a:pt x="5" y="14"/>
                    <a:pt x="5" y="15"/>
                  </a:cubicBezTo>
                  <a:cubicBezTo>
                    <a:pt x="3" y="20"/>
                    <a:pt x="3" y="25"/>
                    <a:pt x="3" y="30"/>
                  </a:cubicBezTo>
                  <a:cubicBezTo>
                    <a:pt x="4" y="35"/>
                    <a:pt x="3" y="39"/>
                    <a:pt x="2" y="44"/>
                  </a:cubicBezTo>
                  <a:cubicBezTo>
                    <a:pt x="0" y="51"/>
                    <a:pt x="2" y="57"/>
                    <a:pt x="7" y="60"/>
                  </a:cubicBezTo>
                  <a:cubicBezTo>
                    <a:pt x="9" y="62"/>
                    <a:pt x="12" y="63"/>
                    <a:pt x="14" y="63"/>
                  </a:cubicBezTo>
                  <a:cubicBezTo>
                    <a:pt x="16" y="63"/>
                    <a:pt x="18" y="62"/>
                    <a:pt x="20" y="61"/>
                  </a:cubicBezTo>
                  <a:cubicBezTo>
                    <a:pt x="22" y="59"/>
                    <a:pt x="23" y="57"/>
                    <a:pt x="23" y="55"/>
                  </a:cubicBezTo>
                  <a:cubicBezTo>
                    <a:pt x="23" y="55"/>
                    <a:pt x="23" y="55"/>
                    <a:pt x="24" y="54"/>
                  </a:cubicBezTo>
                  <a:cubicBezTo>
                    <a:pt x="23" y="57"/>
                    <a:pt x="24" y="59"/>
                    <a:pt x="27" y="61"/>
                  </a:cubicBezTo>
                  <a:cubicBezTo>
                    <a:pt x="28" y="61"/>
                    <a:pt x="29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4" y="62"/>
                    <a:pt x="38" y="57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4" y="49"/>
                    <a:pt x="47" y="45"/>
                    <a:pt x="47" y="39"/>
                  </a:cubicBezTo>
                  <a:cubicBezTo>
                    <a:pt x="47" y="39"/>
                    <a:pt x="47" y="38"/>
                    <a:pt x="48" y="37"/>
                  </a:cubicBezTo>
                  <a:cubicBezTo>
                    <a:pt x="48" y="34"/>
                    <a:pt x="49" y="30"/>
                    <a:pt x="47" y="2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F7DA6CD8-D511-9F4E-B88C-0ED83211C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7425" y="8003238"/>
              <a:ext cx="451385" cy="130660"/>
            </a:xfrm>
            <a:custGeom>
              <a:avLst/>
              <a:gdLst>
                <a:gd name="T0" fmla="*/ 82 w 83"/>
                <a:gd name="T1" fmla="*/ 10 h 26"/>
                <a:gd name="T2" fmla="*/ 71 w 83"/>
                <a:gd name="T3" fmla="*/ 3 h 26"/>
                <a:gd name="T4" fmla="*/ 66 w 83"/>
                <a:gd name="T5" fmla="*/ 3 h 26"/>
                <a:gd name="T6" fmla="*/ 61 w 83"/>
                <a:gd name="T7" fmla="*/ 4 h 26"/>
                <a:gd name="T8" fmla="*/ 59 w 83"/>
                <a:gd name="T9" fmla="*/ 3 h 26"/>
                <a:gd name="T10" fmla="*/ 52 w 83"/>
                <a:gd name="T11" fmla="*/ 2 h 26"/>
                <a:gd name="T12" fmla="*/ 39 w 83"/>
                <a:gd name="T13" fmla="*/ 0 h 26"/>
                <a:gd name="T14" fmla="*/ 33 w 83"/>
                <a:gd name="T15" fmla="*/ 1 h 26"/>
                <a:gd name="T16" fmla="*/ 30 w 83"/>
                <a:gd name="T17" fmla="*/ 1 h 26"/>
                <a:gd name="T18" fmla="*/ 15 w 83"/>
                <a:gd name="T19" fmla="*/ 4 h 26"/>
                <a:gd name="T20" fmla="*/ 1 w 83"/>
                <a:gd name="T21" fmla="*/ 11 h 26"/>
                <a:gd name="T22" fmla="*/ 2 w 83"/>
                <a:gd name="T23" fmla="*/ 16 h 26"/>
                <a:gd name="T24" fmla="*/ 11 w 83"/>
                <a:gd name="T25" fmla="*/ 19 h 26"/>
                <a:gd name="T26" fmla="*/ 13 w 83"/>
                <a:gd name="T27" fmla="*/ 19 h 26"/>
                <a:gd name="T28" fmla="*/ 16 w 83"/>
                <a:gd name="T29" fmla="*/ 19 h 26"/>
                <a:gd name="T30" fmla="*/ 23 w 83"/>
                <a:gd name="T31" fmla="*/ 20 h 26"/>
                <a:gd name="T32" fmla="*/ 24 w 83"/>
                <a:gd name="T33" fmla="*/ 22 h 26"/>
                <a:gd name="T34" fmla="*/ 28 w 83"/>
                <a:gd name="T35" fmla="*/ 24 h 26"/>
                <a:gd name="T36" fmla="*/ 35 w 83"/>
                <a:gd name="T37" fmla="*/ 25 h 26"/>
                <a:gd name="T38" fmla="*/ 37 w 83"/>
                <a:gd name="T39" fmla="*/ 25 h 26"/>
                <a:gd name="T40" fmla="*/ 40 w 83"/>
                <a:gd name="T41" fmla="*/ 25 h 26"/>
                <a:gd name="T42" fmla="*/ 42 w 83"/>
                <a:gd name="T43" fmla="*/ 26 h 26"/>
                <a:gd name="T44" fmla="*/ 46 w 83"/>
                <a:gd name="T45" fmla="*/ 26 h 26"/>
                <a:gd name="T46" fmla="*/ 48 w 83"/>
                <a:gd name="T47" fmla="*/ 26 h 26"/>
                <a:gd name="T48" fmla="*/ 55 w 83"/>
                <a:gd name="T49" fmla="*/ 25 h 26"/>
                <a:gd name="T50" fmla="*/ 64 w 83"/>
                <a:gd name="T51" fmla="*/ 24 h 26"/>
                <a:gd name="T52" fmla="*/ 76 w 83"/>
                <a:gd name="T53" fmla="*/ 20 h 26"/>
                <a:gd name="T54" fmla="*/ 77 w 83"/>
                <a:gd name="T55" fmla="*/ 19 h 26"/>
                <a:gd name="T56" fmla="*/ 82 w 83"/>
                <a:gd name="T5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3" h="26">
                  <a:moveTo>
                    <a:pt x="82" y="10"/>
                  </a:moveTo>
                  <a:cubicBezTo>
                    <a:pt x="81" y="5"/>
                    <a:pt x="74" y="3"/>
                    <a:pt x="71" y="3"/>
                  </a:cubicBezTo>
                  <a:cubicBezTo>
                    <a:pt x="69" y="3"/>
                    <a:pt x="67" y="3"/>
                    <a:pt x="66" y="3"/>
                  </a:cubicBezTo>
                  <a:cubicBezTo>
                    <a:pt x="64" y="4"/>
                    <a:pt x="63" y="4"/>
                    <a:pt x="61" y="4"/>
                  </a:cubicBezTo>
                  <a:cubicBezTo>
                    <a:pt x="60" y="4"/>
                    <a:pt x="59" y="4"/>
                    <a:pt x="59" y="3"/>
                  </a:cubicBezTo>
                  <a:cubicBezTo>
                    <a:pt x="56" y="3"/>
                    <a:pt x="54" y="3"/>
                    <a:pt x="52" y="2"/>
                  </a:cubicBezTo>
                  <a:cubicBezTo>
                    <a:pt x="48" y="1"/>
                    <a:pt x="43" y="0"/>
                    <a:pt x="39" y="0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3"/>
                    <a:pt x="20" y="4"/>
                    <a:pt x="15" y="4"/>
                  </a:cubicBezTo>
                  <a:cubicBezTo>
                    <a:pt x="11" y="5"/>
                    <a:pt x="3" y="5"/>
                    <a:pt x="1" y="11"/>
                  </a:cubicBezTo>
                  <a:cubicBezTo>
                    <a:pt x="0" y="13"/>
                    <a:pt x="1" y="15"/>
                    <a:pt x="2" y="16"/>
                  </a:cubicBezTo>
                  <a:cubicBezTo>
                    <a:pt x="4" y="19"/>
                    <a:pt x="8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9"/>
                    <a:pt x="16" y="19"/>
                  </a:cubicBezTo>
                  <a:cubicBezTo>
                    <a:pt x="18" y="19"/>
                    <a:pt x="21" y="19"/>
                    <a:pt x="23" y="20"/>
                  </a:cubicBezTo>
                  <a:cubicBezTo>
                    <a:pt x="23" y="20"/>
                    <a:pt x="23" y="21"/>
                    <a:pt x="24" y="22"/>
                  </a:cubicBezTo>
                  <a:cubicBezTo>
                    <a:pt x="25" y="23"/>
                    <a:pt x="27" y="24"/>
                    <a:pt x="28" y="24"/>
                  </a:cubicBezTo>
                  <a:cubicBezTo>
                    <a:pt x="30" y="25"/>
                    <a:pt x="33" y="25"/>
                    <a:pt x="3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5"/>
                  </a:cubicBezTo>
                  <a:cubicBezTo>
                    <a:pt x="40" y="25"/>
                    <a:pt x="41" y="26"/>
                    <a:pt x="42" y="26"/>
                  </a:cubicBezTo>
                  <a:cubicBezTo>
                    <a:pt x="43" y="26"/>
                    <a:pt x="45" y="26"/>
                    <a:pt x="46" y="26"/>
                  </a:cubicBezTo>
                  <a:cubicBezTo>
                    <a:pt x="47" y="26"/>
                    <a:pt x="47" y="26"/>
                    <a:pt x="48" y="26"/>
                  </a:cubicBezTo>
                  <a:cubicBezTo>
                    <a:pt x="50" y="26"/>
                    <a:pt x="53" y="26"/>
                    <a:pt x="55" y="25"/>
                  </a:cubicBezTo>
                  <a:cubicBezTo>
                    <a:pt x="58" y="25"/>
                    <a:pt x="61" y="24"/>
                    <a:pt x="64" y="24"/>
                  </a:cubicBezTo>
                  <a:cubicBezTo>
                    <a:pt x="68" y="24"/>
                    <a:pt x="72" y="23"/>
                    <a:pt x="76" y="20"/>
                  </a:cubicBezTo>
                  <a:cubicBezTo>
                    <a:pt x="76" y="19"/>
                    <a:pt x="77" y="19"/>
                    <a:pt x="77" y="19"/>
                  </a:cubicBezTo>
                  <a:cubicBezTo>
                    <a:pt x="79" y="17"/>
                    <a:pt x="83" y="14"/>
                    <a:pt x="82" y="1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E25F061A-E714-A94B-B1F5-EC6946EEE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82495" y="3868786"/>
              <a:ext cx="2496979" cy="2756924"/>
            </a:xfrm>
            <a:custGeom>
              <a:avLst/>
              <a:gdLst>
                <a:gd name="T0" fmla="*/ 230 w 458"/>
                <a:gd name="T1" fmla="*/ 169 h 556"/>
                <a:gd name="T2" fmla="*/ 248 w 458"/>
                <a:gd name="T3" fmla="*/ 90 h 556"/>
                <a:gd name="T4" fmla="*/ 223 w 458"/>
                <a:gd name="T5" fmla="*/ 97 h 556"/>
                <a:gd name="T6" fmla="*/ 230 w 458"/>
                <a:gd name="T7" fmla="*/ 67 h 556"/>
                <a:gd name="T8" fmla="*/ 212 w 458"/>
                <a:gd name="T9" fmla="*/ 74 h 556"/>
                <a:gd name="T10" fmla="*/ 200 w 458"/>
                <a:gd name="T11" fmla="*/ 71 h 556"/>
                <a:gd name="T12" fmla="*/ 202 w 458"/>
                <a:gd name="T13" fmla="*/ 59 h 556"/>
                <a:gd name="T14" fmla="*/ 203 w 458"/>
                <a:gd name="T15" fmla="*/ 29 h 556"/>
                <a:gd name="T16" fmla="*/ 183 w 458"/>
                <a:gd name="T17" fmla="*/ 42 h 556"/>
                <a:gd name="T18" fmla="*/ 173 w 458"/>
                <a:gd name="T19" fmla="*/ 44 h 556"/>
                <a:gd name="T20" fmla="*/ 176 w 458"/>
                <a:gd name="T21" fmla="*/ 30 h 556"/>
                <a:gd name="T22" fmla="*/ 167 w 458"/>
                <a:gd name="T23" fmla="*/ 23 h 556"/>
                <a:gd name="T24" fmla="*/ 147 w 458"/>
                <a:gd name="T25" fmla="*/ 21 h 556"/>
                <a:gd name="T26" fmla="*/ 124 w 458"/>
                <a:gd name="T27" fmla="*/ 20 h 556"/>
                <a:gd name="T28" fmla="*/ 107 w 458"/>
                <a:gd name="T29" fmla="*/ 5 h 556"/>
                <a:gd name="T30" fmla="*/ 93 w 458"/>
                <a:gd name="T31" fmla="*/ 5 h 556"/>
                <a:gd name="T32" fmla="*/ 80 w 458"/>
                <a:gd name="T33" fmla="*/ 7 h 556"/>
                <a:gd name="T34" fmla="*/ 69 w 458"/>
                <a:gd name="T35" fmla="*/ 13 h 556"/>
                <a:gd name="T36" fmla="*/ 42 w 458"/>
                <a:gd name="T37" fmla="*/ 49 h 556"/>
                <a:gd name="T38" fmla="*/ 51 w 458"/>
                <a:gd name="T39" fmla="*/ 86 h 556"/>
                <a:gd name="T40" fmla="*/ 25 w 458"/>
                <a:gd name="T41" fmla="*/ 155 h 556"/>
                <a:gd name="T42" fmla="*/ 22 w 458"/>
                <a:gd name="T43" fmla="*/ 203 h 556"/>
                <a:gd name="T44" fmla="*/ 14 w 458"/>
                <a:gd name="T45" fmla="*/ 243 h 556"/>
                <a:gd name="T46" fmla="*/ 3 w 458"/>
                <a:gd name="T47" fmla="*/ 288 h 556"/>
                <a:gd name="T48" fmla="*/ 13 w 458"/>
                <a:gd name="T49" fmla="*/ 341 h 556"/>
                <a:gd name="T50" fmla="*/ 30 w 458"/>
                <a:gd name="T51" fmla="*/ 367 h 556"/>
                <a:gd name="T52" fmla="*/ 40 w 458"/>
                <a:gd name="T53" fmla="*/ 382 h 556"/>
                <a:gd name="T54" fmla="*/ 39 w 458"/>
                <a:gd name="T55" fmla="*/ 407 h 556"/>
                <a:gd name="T56" fmla="*/ 457 w 458"/>
                <a:gd name="T57" fmla="*/ 403 h 556"/>
                <a:gd name="T58" fmla="*/ 111 w 458"/>
                <a:gd name="T59" fmla="*/ 37 h 556"/>
                <a:gd name="T60" fmla="*/ 232 w 458"/>
                <a:gd name="T61" fmla="*/ 212 h 556"/>
                <a:gd name="T62" fmla="*/ 208 w 458"/>
                <a:gd name="T63" fmla="*/ 222 h 556"/>
                <a:gd name="T64" fmla="*/ 226 w 458"/>
                <a:gd name="T65" fmla="*/ 238 h 556"/>
                <a:gd name="T66" fmla="*/ 243 w 458"/>
                <a:gd name="T67" fmla="*/ 243 h 556"/>
                <a:gd name="T68" fmla="*/ 226 w 458"/>
                <a:gd name="T69" fmla="*/ 258 h 556"/>
                <a:gd name="T70" fmla="*/ 200 w 458"/>
                <a:gd name="T71" fmla="*/ 259 h 556"/>
                <a:gd name="T72" fmla="*/ 185 w 458"/>
                <a:gd name="T73" fmla="*/ 265 h 556"/>
                <a:gd name="T74" fmla="*/ 179 w 458"/>
                <a:gd name="T75" fmla="*/ 245 h 556"/>
                <a:gd name="T76" fmla="*/ 152 w 458"/>
                <a:gd name="T77" fmla="*/ 246 h 556"/>
                <a:gd name="T78" fmla="*/ 169 w 458"/>
                <a:gd name="T79" fmla="*/ 236 h 556"/>
                <a:gd name="T80" fmla="*/ 194 w 458"/>
                <a:gd name="T81" fmla="*/ 233 h 556"/>
                <a:gd name="T82" fmla="*/ 171 w 458"/>
                <a:gd name="T83" fmla="*/ 207 h 556"/>
                <a:gd name="T84" fmla="*/ 157 w 458"/>
                <a:gd name="T85" fmla="*/ 199 h 556"/>
                <a:gd name="T86" fmla="*/ 169 w 458"/>
                <a:gd name="T87" fmla="*/ 199 h 556"/>
                <a:gd name="T88" fmla="*/ 202 w 458"/>
                <a:gd name="T89" fmla="*/ 208 h 556"/>
                <a:gd name="T90" fmla="*/ 144 w 458"/>
                <a:gd name="T91" fmla="*/ 195 h 556"/>
                <a:gd name="T92" fmla="*/ 151 w 458"/>
                <a:gd name="T93" fmla="*/ 197 h 556"/>
                <a:gd name="T94" fmla="*/ 146 w 458"/>
                <a:gd name="T95" fmla="*/ 42 h 556"/>
                <a:gd name="T96" fmla="*/ 144 w 458"/>
                <a:gd name="T97" fmla="*/ 36 h 556"/>
                <a:gd name="T98" fmla="*/ 310 w 458"/>
                <a:gd name="T99" fmla="*/ 417 h 556"/>
                <a:gd name="T100" fmla="*/ 291 w 458"/>
                <a:gd name="T101" fmla="*/ 423 h 556"/>
                <a:gd name="T102" fmla="*/ 240 w 458"/>
                <a:gd name="T103" fmla="*/ 442 h 556"/>
                <a:gd name="T104" fmla="*/ 223 w 458"/>
                <a:gd name="T105" fmla="*/ 452 h 556"/>
                <a:gd name="T106" fmla="*/ 196 w 458"/>
                <a:gd name="T107" fmla="*/ 448 h 556"/>
                <a:gd name="T108" fmla="*/ 192 w 458"/>
                <a:gd name="T109" fmla="*/ 435 h 556"/>
                <a:gd name="T110" fmla="*/ 221 w 458"/>
                <a:gd name="T111" fmla="*/ 425 h 556"/>
                <a:gd name="T112" fmla="*/ 218 w 458"/>
                <a:gd name="T113" fmla="*/ 383 h 556"/>
                <a:gd name="T114" fmla="*/ 260 w 458"/>
                <a:gd name="T115" fmla="*/ 431 h 556"/>
                <a:gd name="T116" fmla="*/ 283 w 458"/>
                <a:gd name="T117" fmla="*/ 421 h 556"/>
                <a:gd name="T118" fmla="*/ 313 w 458"/>
                <a:gd name="T119" fmla="*/ 412 h 556"/>
                <a:gd name="T120" fmla="*/ 311 w 458"/>
                <a:gd name="T121" fmla="*/ 415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8" h="556">
                  <a:moveTo>
                    <a:pt x="345" y="346"/>
                  </a:moveTo>
                  <a:cubicBezTo>
                    <a:pt x="332" y="315"/>
                    <a:pt x="332" y="315"/>
                    <a:pt x="332" y="315"/>
                  </a:cubicBezTo>
                  <a:cubicBezTo>
                    <a:pt x="331" y="315"/>
                    <a:pt x="331" y="315"/>
                    <a:pt x="331" y="315"/>
                  </a:cubicBezTo>
                  <a:cubicBezTo>
                    <a:pt x="324" y="314"/>
                    <a:pt x="303" y="310"/>
                    <a:pt x="293" y="284"/>
                  </a:cubicBezTo>
                  <a:cubicBezTo>
                    <a:pt x="293" y="284"/>
                    <a:pt x="293" y="284"/>
                    <a:pt x="293" y="284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2" y="106"/>
                    <a:pt x="262" y="106"/>
                    <a:pt x="262" y="106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62" y="104"/>
                    <a:pt x="261" y="103"/>
                    <a:pt x="261" y="101"/>
                  </a:cubicBezTo>
                  <a:cubicBezTo>
                    <a:pt x="259" y="97"/>
                    <a:pt x="256" y="95"/>
                    <a:pt x="253" y="93"/>
                  </a:cubicBezTo>
                  <a:cubicBezTo>
                    <a:pt x="251" y="92"/>
                    <a:pt x="250" y="91"/>
                    <a:pt x="248" y="90"/>
                  </a:cubicBezTo>
                  <a:cubicBezTo>
                    <a:pt x="247" y="88"/>
                    <a:pt x="244" y="86"/>
                    <a:pt x="241" y="86"/>
                  </a:cubicBezTo>
                  <a:cubicBezTo>
                    <a:pt x="238" y="86"/>
                    <a:pt x="236" y="89"/>
                    <a:pt x="234" y="90"/>
                  </a:cubicBezTo>
                  <a:cubicBezTo>
                    <a:pt x="234" y="90"/>
                    <a:pt x="234" y="91"/>
                    <a:pt x="233" y="91"/>
                  </a:cubicBezTo>
                  <a:cubicBezTo>
                    <a:pt x="233" y="92"/>
                    <a:pt x="232" y="92"/>
                    <a:pt x="231" y="93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28" y="95"/>
                    <a:pt x="225" y="97"/>
                    <a:pt x="223" y="97"/>
                  </a:cubicBezTo>
                  <a:cubicBezTo>
                    <a:pt x="223" y="95"/>
                    <a:pt x="224" y="90"/>
                    <a:pt x="224" y="88"/>
                  </a:cubicBezTo>
                  <a:cubicBezTo>
                    <a:pt x="225" y="86"/>
                    <a:pt x="225" y="85"/>
                    <a:pt x="225" y="84"/>
                  </a:cubicBezTo>
                  <a:cubicBezTo>
                    <a:pt x="225" y="82"/>
                    <a:pt x="226" y="80"/>
                    <a:pt x="227" y="78"/>
                  </a:cubicBezTo>
                  <a:cubicBezTo>
                    <a:pt x="227" y="77"/>
                    <a:pt x="227" y="77"/>
                    <a:pt x="227" y="76"/>
                  </a:cubicBezTo>
                  <a:cubicBezTo>
                    <a:pt x="227" y="76"/>
                    <a:pt x="228" y="75"/>
                    <a:pt x="228" y="75"/>
                  </a:cubicBezTo>
                  <a:cubicBezTo>
                    <a:pt x="230" y="73"/>
                    <a:pt x="232" y="70"/>
                    <a:pt x="230" y="67"/>
                  </a:cubicBezTo>
                  <a:cubicBezTo>
                    <a:pt x="229" y="65"/>
                    <a:pt x="228" y="64"/>
                    <a:pt x="226" y="64"/>
                  </a:cubicBezTo>
                  <a:cubicBezTo>
                    <a:pt x="224" y="64"/>
                    <a:pt x="222" y="65"/>
                    <a:pt x="221" y="66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20" y="67"/>
                    <a:pt x="219" y="68"/>
                    <a:pt x="219" y="68"/>
                  </a:cubicBezTo>
                  <a:cubicBezTo>
                    <a:pt x="218" y="69"/>
                    <a:pt x="217" y="69"/>
                    <a:pt x="215" y="70"/>
                  </a:cubicBezTo>
                  <a:cubicBezTo>
                    <a:pt x="214" y="71"/>
                    <a:pt x="213" y="72"/>
                    <a:pt x="212" y="74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08" y="77"/>
                    <a:pt x="205" y="80"/>
                    <a:pt x="201" y="80"/>
                  </a:cubicBezTo>
                  <a:cubicBezTo>
                    <a:pt x="201" y="80"/>
                    <a:pt x="201" y="80"/>
                    <a:pt x="201" y="80"/>
                  </a:cubicBezTo>
                  <a:cubicBezTo>
                    <a:pt x="201" y="80"/>
                    <a:pt x="200" y="78"/>
                    <a:pt x="200" y="78"/>
                  </a:cubicBezTo>
                  <a:cubicBezTo>
                    <a:pt x="200" y="77"/>
                    <a:pt x="200" y="76"/>
                    <a:pt x="200" y="75"/>
                  </a:cubicBezTo>
                  <a:cubicBezTo>
                    <a:pt x="200" y="74"/>
                    <a:pt x="200" y="73"/>
                    <a:pt x="200" y="71"/>
                  </a:cubicBezTo>
                  <a:cubicBezTo>
                    <a:pt x="200" y="70"/>
                    <a:pt x="200" y="69"/>
                    <a:pt x="200" y="67"/>
                  </a:cubicBezTo>
                  <a:cubicBezTo>
                    <a:pt x="200" y="66"/>
                    <a:pt x="200" y="65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3"/>
                    <a:pt x="201" y="63"/>
                    <a:pt x="201" y="62"/>
                  </a:cubicBezTo>
                  <a:cubicBezTo>
                    <a:pt x="201" y="61"/>
                    <a:pt x="202" y="60"/>
                    <a:pt x="202" y="59"/>
                  </a:cubicBezTo>
                  <a:cubicBezTo>
                    <a:pt x="202" y="58"/>
                    <a:pt x="202" y="58"/>
                    <a:pt x="203" y="57"/>
                  </a:cubicBezTo>
                  <a:cubicBezTo>
                    <a:pt x="203" y="56"/>
                    <a:pt x="203" y="54"/>
                    <a:pt x="203" y="53"/>
                  </a:cubicBezTo>
                  <a:cubicBezTo>
                    <a:pt x="203" y="53"/>
                    <a:pt x="204" y="52"/>
                    <a:pt x="204" y="52"/>
                  </a:cubicBezTo>
                  <a:cubicBezTo>
                    <a:pt x="204" y="50"/>
                    <a:pt x="204" y="49"/>
                    <a:pt x="205" y="48"/>
                  </a:cubicBezTo>
                  <a:cubicBezTo>
                    <a:pt x="206" y="44"/>
                    <a:pt x="207" y="41"/>
                    <a:pt x="206" y="37"/>
                  </a:cubicBezTo>
                  <a:cubicBezTo>
                    <a:pt x="206" y="34"/>
                    <a:pt x="205" y="31"/>
                    <a:pt x="203" y="29"/>
                  </a:cubicBezTo>
                  <a:cubicBezTo>
                    <a:pt x="201" y="27"/>
                    <a:pt x="200" y="26"/>
                    <a:pt x="198" y="26"/>
                  </a:cubicBezTo>
                  <a:cubicBezTo>
                    <a:pt x="197" y="26"/>
                    <a:pt x="195" y="26"/>
                    <a:pt x="193" y="29"/>
                  </a:cubicBezTo>
                  <a:cubicBezTo>
                    <a:pt x="192" y="31"/>
                    <a:pt x="191" y="35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0" y="39"/>
                    <a:pt x="189" y="39"/>
                    <a:pt x="188" y="39"/>
                  </a:cubicBezTo>
                  <a:cubicBezTo>
                    <a:pt x="187" y="39"/>
                    <a:pt x="185" y="40"/>
                    <a:pt x="183" y="42"/>
                  </a:cubicBezTo>
                  <a:cubicBezTo>
                    <a:pt x="182" y="42"/>
                    <a:pt x="182" y="43"/>
                    <a:pt x="181" y="43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79" y="44"/>
                    <a:pt x="179" y="44"/>
                    <a:pt x="178" y="45"/>
                  </a:cubicBezTo>
                  <a:cubicBezTo>
                    <a:pt x="177" y="45"/>
                    <a:pt x="175" y="46"/>
                    <a:pt x="175" y="46"/>
                  </a:cubicBezTo>
                  <a:cubicBezTo>
                    <a:pt x="174" y="46"/>
                    <a:pt x="174" y="46"/>
                    <a:pt x="174" y="45"/>
                  </a:cubicBezTo>
                  <a:cubicBezTo>
                    <a:pt x="173" y="45"/>
                    <a:pt x="173" y="44"/>
                    <a:pt x="173" y="44"/>
                  </a:cubicBezTo>
                  <a:cubicBezTo>
                    <a:pt x="173" y="43"/>
                    <a:pt x="172" y="41"/>
                    <a:pt x="171" y="40"/>
                  </a:cubicBezTo>
                  <a:cubicBezTo>
                    <a:pt x="169" y="39"/>
                    <a:pt x="167" y="38"/>
                    <a:pt x="165" y="38"/>
                  </a:cubicBezTo>
                  <a:cubicBezTo>
                    <a:pt x="166" y="38"/>
                    <a:pt x="167" y="38"/>
                    <a:pt x="168" y="37"/>
                  </a:cubicBezTo>
                  <a:cubicBezTo>
                    <a:pt x="168" y="37"/>
                    <a:pt x="169" y="37"/>
                    <a:pt x="169" y="37"/>
                  </a:cubicBezTo>
                  <a:cubicBezTo>
                    <a:pt x="170" y="37"/>
                    <a:pt x="171" y="37"/>
                    <a:pt x="172" y="37"/>
                  </a:cubicBezTo>
                  <a:cubicBezTo>
                    <a:pt x="176" y="36"/>
                    <a:pt x="176" y="31"/>
                    <a:pt x="176" y="30"/>
                  </a:cubicBezTo>
                  <a:cubicBezTo>
                    <a:pt x="176" y="28"/>
                    <a:pt x="175" y="25"/>
                    <a:pt x="170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169" y="25"/>
                    <a:pt x="169" y="25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6"/>
                    <a:pt x="168" y="26"/>
                    <a:pt x="168" y="26"/>
                  </a:cubicBezTo>
                  <a:cubicBezTo>
                    <a:pt x="168" y="25"/>
                    <a:pt x="167" y="24"/>
                    <a:pt x="167" y="23"/>
                  </a:cubicBezTo>
                  <a:cubicBezTo>
                    <a:pt x="165" y="21"/>
                    <a:pt x="162" y="20"/>
                    <a:pt x="158" y="20"/>
                  </a:cubicBezTo>
                  <a:cubicBezTo>
                    <a:pt x="157" y="20"/>
                    <a:pt x="156" y="20"/>
                    <a:pt x="155" y="21"/>
                  </a:cubicBezTo>
                  <a:cubicBezTo>
                    <a:pt x="153" y="21"/>
                    <a:pt x="153" y="22"/>
                    <a:pt x="152" y="22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23"/>
                    <a:pt x="151" y="23"/>
                    <a:pt x="150" y="23"/>
                  </a:cubicBezTo>
                  <a:cubicBezTo>
                    <a:pt x="150" y="22"/>
                    <a:pt x="149" y="21"/>
                    <a:pt x="147" y="21"/>
                  </a:cubicBezTo>
                  <a:cubicBezTo>
                    <a:pt x="146" y="20"/>
                    <a:pt x="144" y="20"/>
                    <a:pt x="143" y="20"/>
                  </a:cubicBezTo>
                  <a:cubicBezTo>
                    <a:pt x="141" y="20"/>
                    <a:pt x="140" y="20"/>
                    <a:pt x="139" y="20"/>
                  </a:cubicBezTo>
                  <a:cubicBezTo>
                    <a:pt x="138" y="20"/>
                    <a:pt x="137" y="20"/>
                    <a:pt x="137" y="20"/>
                  </a:cubicBezTo>
                  <a:cubicBezTo>
                    <a:pt x="135" y="20"/>
                    <a:pt x="134" y="20"/>
                    <a:pt x="133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4" y="20"/>
                  </a:cubicBezTo>
                  <a:cubicBezTo>
                    <a:pt x="123" y="20"/>
                    <a:pt x="122" y="21"/>
                    <a:pt x="121" y="21"/>
                  </a:cubicBezTo>
                  <a:cubicBezTo>
                    <a:pt x="117" y="21"/>
                    <a:pt x="115" y="20"/>
                    <a:pt x="114" y="19"/>
                  </a:cubicBezTo>
                  <a:cubicBezTo>
                    <a:pt x="114" y="18"/>
                    <a:pt x="114" y="18"/>
                    <a:pt x="115" y="17"/>
                  </a:cubicBezTo>
                  <a:cubicBezTo>
                    <a:pt x="115" y="16"/>
                    <a:pt x="116" y="14"/>
                    <a:pt x="116" y="12"/>
                  </a:cubicBezTo>
                  <a:cubicBezTo>
                    <a:pt x="116" y="8"/>
                    <a:pt x="113" y="5"/>
                    <a:pt x="108" y="5"/>
                  </a:cubicBezTo>
                  <a:cubicBezTo>
                    <a:pt x="108" y="5"/>
                    <a:pt x="108" y="5"/>
                    <a:pt x="107" y="5"/>
                  </a:cubicBezTo>
                  <a:cubicBezTo>
                    <a:pt x="107" y="5"/>
                    <a:pt x="106" y="5"/>
                    <a:pt x="106" y="6"/>
                  </a:cubicBezTo>
                  <a:cubicBezTo>
                    <a:pt x="106" y="5"/>
                    <a:pt x="106" y="5"/>
                    <a:pt x="105" y="5"/>
                  </a:cubicBezTo>
                  <a:cubicBezTo>
                    <a:pt x="105" y="5"/>
                    <a:pt x="105" y="5"/>
                    <a:pt x="104" y="4"/>
                  </a:cubicBezTo>
                  <a:cubicBezTo>
                    <a:pt x="103" y="3"/>
                    <a:pt x="102" y="2"/>
                    <a:pt x="99" y="2"/>
                  </a:cubicBezTo>
                  <a:cubicBezTo>
                    <a:pt x="99" y="2"/>
                    <a:pt x="98" y="2"/>
                    <a:pt x="97" y="2"/>
                  </a:cubicBezTo>
                  <a:cubicBezTo>
                    <a:pt x="95" y="3"/>
                    <a:pt x="94" y="4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3"/>
                    <a:pt x="91" y="0"/>
                    <a:pt x="87" y="0"/>
                  </a:cubicBezTo>
                  <a:cubicBezTo>
                    <a:pt x="87" y="0"/>
                    <a:pt x="86" y="1"/>
                    <a:pt x="85" y="1"/>
                  </a:cubicBezTo>
                  <a:cubicBezTo>
                    <a:pt x="82" y="2"/>
                    <a:pt x="81" y="4"/>
                    <a:pt x="81" y="6"/>
                  </a:cubicBezTo>
                  <a:cubicBezTo>
                    <a:pt x="80" y="6"/>
                    <a:pt x="80" y="7"/>
                    <a:pt x="80" y="7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8" y="9"/>
                    <a:pt x="77" y="11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6" y="14"/>
                    <a:pt x="73" y="7"/>
                    <a:pt x="73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2"/>
                    <a:pt x="70" y="13"/>
                    <a:pt x="69" y="13"/>
                  </a:cubicBezTo>
                  <a:cubicBezTo>
                    <a:pt x="68" y="15"/>
                    <a:pt x="67" y="17"/>
                    <a:pt x="65" y="19"/>
                  </a:cubicBezTo>
                  <a:cubicBezTo>
                    <a:pt x="64" y="22"/>
                    <a:pt x="62" y="25"/>
                    <a:pt x="59" y="27"/>
                  </a:cubicBezTo>
                  <a:cubicBezTo>
                    <a:pt x="58" y="28"/>
                    <a:pt x="56" y="29"/>
                    <a:pt x="54" y="30"/>
                  </a:cubicBezTo>
                  <a:cubicBezTo>
                    <a:pt x="51" y="32"/>
                    <a:pt x="48" y="33"/>
                    <a:pt x="47" y="36"/>
                  </a:cubicBezTo>
                  <a:cubicBezTo>
                    <a:pt x="45" y="38"/>
                    <a:pt x="45" y="40"/>
                    <a:pt x="44" y="43"/>
                  </a:cubicBezTo>
                  <a:cubicBezTo>
                    <a:pt x="44" y="45"/>
                    <a:pt x="43" y="47"/>
                    <a:pt x="42" y="49"/>
                  </a:cubicBezTo>
                  <a:cubicBezTo>
                    <a:pt x="39" y="54"/>
                    <a:pt x="36" y="57"/>
                    <a:pt x="31" y="6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29" y="63"/>
                    <a:pt x="27" y="66"/>
                    <a:pt x="27" y="68"/>
                  </a:cubicBezTo>
                  <a:cubicBezTo>
                    <a:pt x="27" y="70"/>
                    <a:pt x="28" y="73"/>
                    <a:pt x="31" y="75"/>
                  </a:cubicBezTo>
                  <a:cubicBezTo>
                    <a:pt x="33" y="77"/>
                    <a:pt x="37" y="78"/>
                    <a:pt x="41" y="80"/>
                  </a:cubicBezTo>
                  <a:cubicBezTo>
                    <a:pt x="45" y="81"/>
                    <a:pt x="50" y="83"/>
                    <a:pt x="51" y="86"/>
                  </a:cubicBezTo>
                  <a:cubicBezTo>
                    <a:pt x="52" y="89"/>
                    <a:pt x="52" y="92"/>
                    <a:pt x="50" y="96"/>
                  </a:cubicBezTo>
                  <a:cubicBezTo>
                    <a:pt x="49" y="99"/>
                    <a:pt x="45" y="102"/>
                    <a:pt x="41" y="105"/>
                  </a:cubicBezTo>
                  <a:cubicBezTo>
                    <a:pt x="35" y="111"/>
                    <a:pt x="28" y="117"/>
                    <a:pt x="31" y="123"/>
                  </a:cubicBezTo>
                  <a:cubicBezTo>
                    <a:pt x="32" y="125"/>
                    <a:pt x="34" y="127"/>
                    <a:pt x="36" y="129"/>
                  </a:cubicBezTo>
                  <a:cubicBezTo>
                    <a:pt x="41" y="132"/>
                    <a:pt x="44" y="135"/>
                    <a:pt x="41" y="140"/>
                  </a:cubicBezTo>
                  <a:cubicBezTo>
                    <a:pt x="38" y="146"/>
                    <a:pt x="31" y="151"/>
                    <a:pt x="25" y="155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5" y="162"/>
                    <a:pt x="16" y="170"/>
                    <a:pt x="16" y="178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4"/>
                    <a:pt x="18" y="186"/>
                    <a:pt x="20" y="189"/>
                  </a:cubicBezTo>
                  <a:cubicBezTo>
                    <a:pt x="20" y="190"/>
                    <a:pt x="21" y="191"/>
                    <a:pt x="22" y="192"/>
                  </a:cubicBezTo>
                  <a:cubicBezTo>
                    <a:pt x="23" y="195"/>
                    <a:pt x="23" y="199"/>
                    <a:pt x="22" y="203"/>
                  </a:cubicBezTo>
                  <a:cubicBezTo>
                    <a:pt x="22" y="204"/>
                    <a:pt x="22" y="205"/>
                    <a:pt x="22" y="206"/>
                  </a:cubicBezTo>
                  <a:cubicBezTo>
                    <a:pt x="22" y="208"/>
                    <a:pt x="22" y="208"/>
                    <a:pt x="22" y="208"/>
                  </a:cubicBezTo>
                  <a:cubicBezTo>
                    <a:pt x="21" y="212"/>
                    <a:pt x="21" y="217"/>
                    <a:pt x="21" y="222"/>
                  </a:cubicBezTo>
                  <a:cubicBezTo>
                    <a:pt x="21" y="222"/>
                    <a:pt x="22" y="223"/>
                    <a:pt x="22" y="224"/>
                  </a:cubicBezTo>
                  <a:cubicBezTo>
                    <a:pt x="22" y="227"/>
                    <a:pt x="23" y="230"/>
                    <a:pt x="21" y="234"/>
                  </a:cubicBezTo>
                  <a:cubicBezTo>
                    <a:pt x="20" y="238"/>
                    <a:pt x="17" y="240"/>
                    <a:pt x="14" y="243"/>
                  </a:cubicBezTo>
                  <a:cubicBezTo>
                    <a:pt x="12" y="245"/>
                    <a:pt x="10" y="246"/>
                    <a:pt x="9" y="249"/>
                  </a:cubicBezTo>
                  <a:cubicBezTo>
                    <a:pt x="7" y="252"/>
                    <a:pt x="7" y="256"/>
                    <a:pt x="8" y="261"/>
                  </a:cubicBezTo>
                  <a:cubicBezTo>
                    <a:pt x="8" y="262"/>
                    <a:pt x="8" y="264"/>
                    <a:pt x="8" y="265"/>
                  </a:cubicBezTo>
                  <a:cubicBezTo>
                    <a:pt x="9" y="270"/>
                    <a:pt x="7" y="273"/>
                    <a:pt x="4" y="276"/>
                  </a:cubicBezTo>
                  <a:cubicBezTo>
                    <a:pt x="4" y="277"/>
                    <a:pt x="3" y="278"/>
                    <a:pt x="2" y="280"/>
                  </a:cubicBezTo>
                  <a:cubicBezTo>
                    <a:pt x="0" y="284"/>
                    <a:pt x="1" y="285"/>
                    <a:pt x="3" y="288"/>
                  </a:cubicBezTo>
                  <a:cubicBezTo>
                    <a:pt x="4" y="289"/>
                    <a:pt x="5" y="290"/>
                    <a:pt x="6" y="291"/>
                  </a:cubicBezTo>
                  <a:cubicBezTo>
                    <a:pt x="8" y="296"/>
                    <a:pt x="8" y="301"/>
                    <a:pt x="8" y="307"/>
                  </a:cubicBezTo>
                  <a:cubicBezTo>
                    <a:pt x="8" y="311"/>
                    <a:pt x="8" y="315"/>
                    <a:pt x="9" y="319"/>
                  </a:cubicBezTo>
                  <a:cubicBezTo>
                    <a:pt x="10" y="321"/>
                    <a:pt x="11" y="322"/>
                    <a:pt x="12" y="324"/>
                  </a:cubicBezTo>
                  <a:cubicBezTo>
                    <a:pt x="14" y="326"/>
                    <a:pt x="15" y="328"/>
                    <a:pt x="15" y="330"/>
                  </a:cubicBezTo>
                  <a:cubicBezTo>
                    <a:pt x="16" y="335"/>
                    <a:pt x="14" y="338"/>
                    <a:pt x="13" y="341"/>
                  </a:cubicBezTo>
                  <a:cubicBezTo>
                    <a:pt x="11" y="343"/>
                    <a:pt x="10" y="345"/>
                    <a:pt x="10" y="348"/>
                  </a:cubicBezTo>
                  <a:cubicBezTo>
                    <a:pt x="9" y="352"/>
                    <a:pt x="11" y="356"/>
                    <a:pt x="14" y="358"/>
                  </a:cubicBezTo>
                  <a:cubicBezTo>
                    <a:pt x="16" y="359"/>
                    <a:pt x="18" y="360"/>
                    <a:pt x="20" y="360"/>
                  </a:cubicBezTo>
                  <a:cubicBezTo>
                    <a:pt x="22" y="360"/>
                    <a:pt x="24" y="361"/>
                    <a:pt x="26" y="362"/>
                  </a:cubicBezTo>
                  <a:cubicBezTo>
                    <a:pt x="27" y="363"/>
                    <a:pt x="27" y="363"/>
                    <a:pt x="28" y="364"/>
                  </a:cubicBezTo>
                  <a:cubicBezTo>
                    <a:pt x="29" y="365"/>
                    <a:pt x="29" y="366"/>
                    <a:pt x="30" y="367"/>
                  </a:cubicBezTo>
                  <a:cubicBezTo>
                    <a:pt x="32" y="368"/>
                    <a:pt x="33" y="368"/>
                    <a:pt x="35" y="368"/>
                  </a:cubicBezTo>
                  <a:cubicBezTo>
                    <a:pt x="35" y="368"/>
                    <a:pt x="36" y="368"/>
                    <a:pt x="37" y="368"/>
                  </a:cubicBezTo>
                  <a:cubicBezTo>
                    <a:pt x="38" y="368"/>
                    <a:pt x="38" y="368"/>
                    <a:pt x="39" y="368"/>
                  </a:cubicBezTo>
                  <a:cubicBezTo>
                    <a:pt x="42" y="368"/>
                    <a:pt x="44" y="368"/>
                    <a:pt x="45" y="370"/>
                  </a:cubicBezTo>
                  <a:cubicBezTo>
                    <a:pt x="47" y="373"/>
                    <a:pt x="46" y="375"/>
                    <a:pt x="42" y="379"/>
                  </a:cubicBezTo>
                  <a:cubicBezTo>
                    <a:pt x="41" y="380"/>
                    <a:pt x="41" y="381"/>
                    <a:pt x="40" y="382"/>
                  </a:cubicBezTo>
                  <a:cubicBezTo>
                    <a:pt x="38" y="385"/>
                    <a:pt x="39" y="388"/>
                    <a:pt x="39" y="392"/>
                  </a:cubicBezTo>
                  <a:cubicBezTo>
                    <a:pt x="40" y="394"/>
                    <a:pt x="40" y="396"/>
                    <a:pt x="40" y="399"/>
                  </a:cubicBezTo>
                  <a:cubicBezTo>
                    <a:pt x="39" y="401"/>
                    <a:pt x="39" y="402"/>
                    <a:pt x="39" y="402"/>
                  </a:cubicBezTo>
                  <a:cubicBezTo>
                    <a:pt x="38" y="403"/>
                    <a:pt x="38" y="403"/>
                    <a:pt x="38" y="404"/>
                  </a:cubicBezTo>
                  <a:cubicBezTo>
                    <a:pt x="37" y="406"/>
                    <a:pt x="37" y="406"/>
                    <a:pt x="37" y="406"/>
                  </a:cubicBezTo>
                  <a:cubicBezTo>
                    <a:pt x="39" y="407"/>
                    <a:pt x="39" y="407"/>
                    <a:pt x="39" y="407"/>
                  </a:cubicBezTo>
                  <a:cubicBezTo>
                    <a:pt x="60" y="420"/>
                    <a:pt x="82" y="432"/>
                    <a:pt x="103" y="444"/>
                  </a:cubicBezTo>
                  <a:cubicBezTo>
                    <a:pt x="103" y="444"/>
                    <a:pt x="103" y="444"/>
                    <a:pt x="103" y="444"/>
                  </a:cubicBezTo>
                  <a:cubicBezTo>
                    <a:pt x="268" y="530"/>
                    <a:pt x="401" y="552"/>
                    <a:pt x="426" y="556"/>
                  </a:cubicBezTo>
                  <a:cubicBezTo>
                    <a:pt x="429" y="556"/>
                    <a:pt x="429" y="556"/>
                    <a:pt x="429" y="556"/>
                  </a:cubicBezTo>
                  <a:cubicBezTo>
                    <a:pt x="430" y="553"/>
                    <a:pt x="430" y="553"/>
                    <a:pt x="430" y="553"/>
                  </a:cubicBezTo>
                  <a:cubicBezTo>
                    <a:pt x="443" y="468"/>
                    <a:pt x="453" y="418"/>
                    <a:pt x="457" y="403"/>
                  </a:cubicBezTo>
                  <a:cubicBezTo>
                    <a:pt x="458" y="401"/>
                    <a:pt x="458" y="401"/>
                    <a:pt x="458" y="401"/>
                  </a:cubicBezTo>
                  <a:lnTo>
                    <a:pt x="345" y="346"/>
                  </a:lnTo>
                  <a:close/>
                  <a:moveTo>
                    <a:pt x="106" y="44"/>
                  </a:moveTo>
                  <a:cubicBezTo>
                    <a:pt x="106" y="44"/>
                    <a:pt x="105" y="44"/>
                    <a:pt x="105" y="43"/>
                  </a:cubicBezTo>
                  <a:cubicBezTo>
                    <a:pt x="104" y="43"/>
                    <a:pt x="104" y="42"/>
                    <a:pt x="104" y="41"/>
                  </a:cubicBezTo>
                  <a:cubicBezTo>
                    <a:pt x="104" y="39"/>
                    <a:pt x="106" y="38"/>
                    <a:pt x="111" y="37"/>
                  </a:cubicBezTo>
                  <a:cubicBezTo>
                    <a:pt x="111" y="37"/>
                    <a:pt x="112" y="37"/>
                    <a:pt x="112" y="37"/>
                  </a:cubicBezTo>
                  <a:cubicBezTo>
                    <a:pt x="112" y="38"/>
                    <a:pt x="111" y="38"/>
                    <a:pt x="111" y="39"/>
                  </a:cubicBezTo>
                  <a:cubicBezTo>
                    <a:pt x="111" y="40"/>
                    <a:pt x="110" y="40"/>
                    <a:pt x="110" y="40"/>
                  </a:cubicBezTo>
                  <a:cubicBezTo>
                    <a:pt x="109" y="42"/>
                    <a:pt x="109" y="43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close/>
                  <a:moveTo>
                    <a:pt x="232" y="212"/>
                  </a:moveTo>
                  <a:cubicBezTo>
                    <a:pt x="231" y="212"/>
                    <a:pt x="23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8" y="212"/>
                    <a:pt x="227" y="212"/>
                    <a:pt x="226" y="212"/>
                  </a:cubicBezTo>
                  <a:cubicBezTo>
                    <a:pt x="225" y="212"/>
                    <a:pt x="224" y="212"/>
                    <a:pt x="222" y="212"/>
                  </a:cubicBezTo>
                  <a:cubicBezTo>
                    <a:pt x="220" y="212"/>
                    <a:pt x="217" y="212"/>
                    <a:pt x="214" y="214"/>
                  </a:cubicBezTo>
                  <a:cubicBezTo>
                    <a:pt x="212" y="216"/>
                    <a:pt x="208" y="218"/>
                    <a:pt x="208" y="222"/>
                  </a:cubicBezTo>
                  <a:cubicBezTo>
                    <a:pt x="208" y="225"/>
                    <a:pt x="211" y="227"/>
                    <a:pt x="213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7" y="230"/>
                    <a:pt x="220" y="232"/>
                    <a:pt x="222" y="235"/>
                  </a:cubicBezTo>
                  <a:cubicBezTo>
                    <a:pt x="222" y="236"/>
                    <a:pt x="222" y="236"/>
                    <a:pt x="222" y="236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24" y="237"/>
                    <a:pt x="225" y="237"/>
                    <a:pt x="226" y="238"/>
                  </a:cubicBezTo>
                  <a:cubicBezTo>
                    <a:pt x="228" y="239"/>
                    <a:pt x="230" y="240"/>
                    <a:pt x="233" y="240"/>
                  </a:cubicBezTo>
                  <a:cubicBezTo>
                    <a:pt x="233" y="240"/>
                    <a:pt x="234" y="240"/>
                    <a:pt x="234" y="240"/>
                  </a:cubicBezTo>
                  <a:cubicBezTo>
                    <a:pt x="237" y="240"/>
                    <a:pt x="239" y="239"/>
                    <a:pt x="241" y="238"/>
                  </a:cubicBezTo>
                  <a:cubicBezTo>
                    <a:pt x="242" y="237"/>
                    <a:pt x="243" y="237"/>
                    <a:pt x="244" y="236"/>
                  </a:cubicBezTo>
                  <a:cubicBezTo>
                    <a:pt x="244" y="236"/>
                    <a:pt x="245" y="236"/>
                    <a:pt x="244" y="236"/>
                  </a:cubicBezTo>
                  <a:cubicBezTo>
                    <a:pt x="245" y="237"/>
                    <a:pt x="244" y="241"/>
                    <a:pt x="243" y="243"/>
                  </a:cubicBezTo>
                  <a:cubicBezTo>
                    <a:pt x="242" y="244"/>
                    <a:pt x="240" y="245"/>
                    <a:pt x="238" y="246"/>
                  </a:cubicBezTo>
                  <a:cubicBezTo>
                    <a:pt x="235" y="248"/>
                    <a:pt x="231" y="250"/>
                    <a:pt x="230" y="255"/>
                  </a:cubicBezTo>
                  <a:cubicBezTo>
                    <a:pt x="230" y="255"/>
                    <a:pt x="230" y="256"/>
                    <a:pt x="230" y="257"/>
                  </a:cubicBezTo>
                  <a:cubicBezTo>
                    <a:pt x="230" y="258"/>
                    <a:pt x="230" y="259"/>
                    <a:pt x="230" y="259"/>
                  </a:cubicBezTo>
                  <a:cubicBezTo>
                    <a:pt x="230" y="259"/>
                    <a:pt x="229" y="259"/>
                    <a:pt x="229" y="259"/>
                  </a:cubicBezTo>
                  <a:cubicBezTo>
                    <a:pt x="228" y="259"/>
                    <a:pt x="226" y="259"/>
                    <a:pt x="226" y="258"/>
                  </a:cubicBezTo>
                  <a:cubicBezTo>
                    <a:pt x="225" y="258"/>
                    <a:pt x="225" y="257"/>
                    <a:pt x="224" y="256"/>
                  </a:cubicBezTo>
                  <a:cubicBezTo>
                    <a:pt x="223" y="254"/>
                    <a:pt x="223" y="253"/>
                    <a:pt x="221" y="252"/>
                  </a:cubicBezTo>
                  <a:cubicBezTo>
                    <a:pt x="219" y="249"/>
                    <a:pt x="214" y="248"/>
                    <a:pt x="212" y="247"/>
                  </a:cubicBezTo>
                  <a:cubicBezTo>
                    <a:pt x="211" y="247"/>
                    <a:pt x="211" y="247"/>
                    <a:pt x="210" y="247"/>
                  </a:cubicBezTo>
                  <a:cubicBezTo>
                    <a:pt x="207" y="247"/>
                    <a:pt x="202" y="249"/>
                    <a:pt x="200" y="252"/>
                  </a:cubicBezTo>
                  <a:cubicBezTo>
                    <a:pt x="199" y="254"/>
                    <a:pt x="199" y="257"/>
                    <a:pt x="200" y="259"/>
                  </a:cubicBezTo>
                  <a:cubicBezTo>
                    <a:pt x="200" y="260"/>
                    <a:pt x="201" y="261"/>
                    <a:pt x="201" y="261"/>
                  </a:cubicBezTo>
                  <a:cubicBezTo>
                    <a:pt x="201" y="261"/>
                    <a:pt x="200" y="261"/>
                    <a:pt x="199" y="261"/>
                  </a:cubicBezTo>
                  <a:cubicBezTo>
                    <a:pt x="198" y="261"/>
                    <a:pt x="197" y="261"/>
                    <a:pt x="196" y="262"/>
                  </a:cubicBezTo>
                  <a:cubicBezTo>
                    <a:pt x="195" y="262"/>
                    <a:pt x="194" y="262"/>
                    <a:pt x="193" y="263"/>
                  </a:cubicBezTo>
                  <a:cubicBezTo>
                    <a:pt x="192" y="263"/>
                    <a:pt x="191" y="263"/>
                    <a:pt x="190" y="263"/>
                  </a:cubicBezTo>
                  <a:cubicBezTo>
                    <a:pt x="189" y="264"/>
                    <a:pt x="187" y="264"/>
                    <a:pt x="185" y="265"/>
                  </a:cubicBezTo>
                  <a:cubicBezTo>
                    <a:pt x="186" y="264"/>
                    <a:pt x="187" y="264"/>
                    <a:pt x="188" y="264"/>
                  </a:cubicBezTo>
                  <a:cubicBezTo>
                    <a:pt x="192" y="262"/>
                    <a:pt x="195" y="259"/>
                    <a:pt x="197" y="256"/>
                  </a:cubicBezTo>
                  <a:cubicBezTo>
                    <a:pt x="198" y="252"/>
                    <a:pt x="198" y="249"/>
                    <a:pt x="196" y="245"/>
                  </a:cubicBezTo>
                  <a:cubicBezTo>
                    <a:pt x="195" y="243"/>
                    <a:pt x="195" y="243"/>
                    <a:pt x="195" y="243"/>
                  </a:cubicBezTo>
                  <a:cubicBezTo>
                    <a:pt x="193" y="243"/>
                    <a:pt x="193" y="243"/>
                    <a:pt x="193" y="243"/>
                  </a:cubicBezTo>
                  <a:cubicBezTo>
                    <a:pt x="189" y="243"/>
                    <a:pt x="184" y="244"/>
                    <a:pt x="179" y="245"/>
                  </a:cubicBezTo>
                  <a:cubicBezTo>
                    <a:pt x="175" y="246"/>
                    <a:pt x="173" y="249"/>
                    <a:pt x="170" y="251"/>
                  </a:cubicBezTo>
                  <a:cubicBezTo>
                    <a:pt x="169" y="252"/>
                    <a:pt x="167" y="253"/>
                    <a:pt x="166" y="254"/>
                  </a:cubicBezTo>
                  <a:cubicBezTo>
                    <a:pt x="165" y="255"/>
                    <a:pt x="164" y="255"/>
                    <a:pt x="163" y="255"/>
                  </a:cubicBezTo>
                  <a:cubicBezTo>
                    <a:pt x="161" y="255"/>
                    <a:pt x="159" y="252"/>
                    <a:pt x="156" y="250"/>
                  </a:cubicBezTo>
                  <a:cubicBezTo>
                    <a:pt x="155" y="249"/>
                    <a:pt x="154" y="248"/>
                    <a:pt x="154" y="247"/>
                  </a:cubicBezTo>
                  <a:cubicBezTo>
                    <a:pt x="153" y="247"/>
                    <a:pt x="152" y="246"/>
                    <a:pt x="152" y="246"/>
                  </a:cubicBezTo>
                  <a:cubicBezTo>
                    <a:pt x="151" y="246"/>
                    <a:pt x="151" y="245"/>
                    <a:pt x="151" y="245"/>
                  </a:cubicBezTo>
                  <a:cubicBezTo>
                    <a:pt x="152" y="245"/>
                    <a:pt x="153" y="246"/>
                    <a:pt x="154" y="246"/>
                  </a:cubicBezTo>
                  <a:cubicBezTo>
                    <a:pt x="155" y="246"/>
                    <a:pt x="156" y="245"/>
                    <a:pt x="157" y="245"/>
                  </a:cubicBezTo>
                  <a:cubicBezTo>
                    <a:pt x="161" y="243"/>
                    <a:pt x="163" y="239"/>
                    <a:pt x="164" y="236"/>
                  </a:cubicBezTo>
                  <a:cubicBezTo>
                    <a:pt x="165" y="236"/>
                    <a:pt x="165" y="236"/>
                    <a:pt x="166" y="236"/>
                  </a:cubicBezTo>
                  <a:cubicBezTo>
                    <a:pt x="167" y="236"/>
                    <a:pt x="168" y="236"/>
                    <a:pt x="169" y="236"/>
                  </a:cubicBezTo>
                  <a:cubicBezTo>
                    <a:pt x="170" y="236"/>
                    <a:pt x="173" y="236"/>
                    <a:pt x="176" y="233"/>
                  </a:cubicBezTo>
                  <a:cubicBezTo>
                    <a:pt x="177" y="231"/>
                    <a:pt x="178" y="230"/>
                    <a:pt x="178" y="228"/>
                  </a:cubicBezTo>
                  <a:cubicBezTo>
                    <a:pt x="178" y="228"/>
                    <a:pt x="178" y="229"/>
                    <a:pt x="178" y="229"/>
                  </a:cubicBezTo>
                  <a:cubicBezTo>
                    <a:pt x="182" y="232"/>
                    <a:pt x="184" y="234"/>
                    <a:pt x="189" y="234"/>
                  </a:cubicBezTo>
                  <a:cubicBezTo>
                    <a:pt x="189" y="234"/>
                    <a:pt x="190" y="234"/>
                    <a:pt x="191" y="234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21"/>
                    <a:pt x="190" y="217"/>
                    <a:pt x="184" y="211"/>
                  </a:cubicBezTo>
                  <a:cubicBezTo>
                    <a:pt x="183" y="211"/>
                    <a:pt x="183" y="211"/>
                    <a:pt x="182" y="210"/>
                  </a:cubicBezTo>
                  <a:cubicBezTo>
                    <a:pt x="181" y="209"/>
                    <a:pt x="178" y="207"/>
                    <a:pt x="175" y="206"/>
                  </a:cubicBezTo>
                  <a:cubicBezTo>
                    <a:pt x="174" y="206"/>
                    <a:pt x="174" y="206"/>
                    <a:pt x="174" y="206"/>
                  </a:cubicBezTo>
                  <a:cubicBezTo>
                    <a:pt x="173" y="206"/>
                    <a:pt x="172" y="207"/>
                    <a:pt x="171" y="207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0" y="207"/>
                    <a:pt x="169" y="206"/>
                    <a:pt x="168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6" y="203"/>
                    <a:pt x="165" y="203"/>
                    <a:pt x="162" y="202"/>
                  </a:cubicBezTo>
                  <a:cubicBezTo>
                    <a:pt x="161" y="201"/>
                    <a:pt x="161" y="201"/>
                    <a:pt x="160" y="200"/>
                  </a:cubicBezTo>
                  <a:cubicBezTo>
                    <a:pt x="159" y="200"/>
                    <a:pt x="158" y="199"/>
                    <a:pt x="157" y="199"/>
                  </a:cubicBezTo>
                  <a:cubicBezTo>
                    <a:pt x="157" y="199"/>
                    <a:pt x="157" y="199"/>
                    <a:pt x="156" y="198"/>
                  </a:cubicBezTo>
                  <a:cubicBezTo>
                    <a:pt x="157" y="199"/>
                    <a:pt x="157" y="199"/>
                    <a:pt x="158" y="199"/>
                  </a:cubicBezTo>
                  <a:cubicBezTo>
                    <a:pt x="159" y="200"/>
                    <a:pt x="161" y="200"/>
                    <a:pt x="163" y="200"/>
                  </a:cubicBezTo>
                  <a:cubicBezTo>
                    <a:pt x="163" y="200"/>
                    <a:pt x="163" y="200"/>
                    <a:pt x="164" y="200"/>
                  </a:cubicBezTo>
                  <a:cubicBezTo>
                    <a:pt x="165" y="200"/>
                    <a:pt x="166" y="200"/>
                    <a:pt x="167" y="199"/>
                  </a:cubicBezTo>
                  <a:cubicBezTo>
                    <a:pt x="167" y="199"/>
                    <a:pt x="168" y="199"/>
                    <a:pt x="169" y="199"/>
                  </a:cubicBezTo>
                  <a:cubicBezTo>
                    <a:pt x="169" y="199"/>
                    <a:pt x="169" y="199"/>
                    <a:pt x="170" y="199"/>
                  </a:cubicBezTo>
                  <a:cubicBezTo>
                    <a:pt x="171" y="199"/>
                    <a:pt x="171" y="200"/>
                    <a:pt x="172" y="200"/>
                  </a:cubicBezTo>
                  <a:cubicBezTo>
                    <a:pt x="174" y="201"/>
                    <a:pt x="175" y="201"/>
                    <a:pt x="176" y="201"/>
                  </a:cubicBezTo>
                  <a:cubicBezTo>
                    <a:pt x="179" y="202"/>
                    <a:pt x="182" y="203"/>
                    <a:pt x="185" y="204"/>
                  </a:cubicBezTo>
                  <a:cubicBezTo>
                    <a:pt x="190" y="206"/>
                    <a:pt x="194" y="208"/>
                    <a:pt x="200" y="208"/>
                  </a:cubicBezTo>
                  <a:cubicBezTo>
                    <a:pt x="201" y="208"/>
                    <a:pt x="201" y="208"/>
                    <a:pt x="202" y="208"/>
                  </a:cubicBezTo>
                  <a:cubicBezTo>
                    <a:pt x="205" y="207"/>
                    <a:pt x="207" y="207"/>
                    <a:pt x="209" y="206"/>
                  </a:cubicBezTo>
                  <a:cubicBezTo>
                    <a:pt x="212" y="206"/>
                    <a:pt x="214" y="205"/>
                    <a:pt x="217" y="205"/>
                  </a:cubicBezTo>
                  <a:cubicBezTo>
                    <a:pt x="217" y="205"/>
                    <a:pt x="218" y="205"/>
                    <a:pt x="218" y="205"/>
                  </a:cubicBezTo>
                  <a:cubicBezTo>
                    <a:pt x="222" y="205"/>
                    <a:pt x="227" y="208"/>
                    <a:pt x="231" y="211"/>
                  </a:cubicBezTo>
                  <a:cubicBezTo>
                    <a:pt x="231" y="211"/>
                    <a:pt x="232" y="212"/>
                    <a:pt x="232" y="212"/>
                  </a:cubicBezTo>
                  <a:close/>
                  <a:moveTo>
                    <a:pt x="144" y="195"/>
                  </a:moveTo>
                  <a:cubicBezTo>
                    <a:pt x="144" y="195"/>
                    <a:pt x="145" y="195"/>
                    <a:pt x="146" y="195"/>
                  </a:cubicBezTo>
                  <a:cubicBezTo>
                    <a:pt x="146" y="195"/>
                    <a:pt x="146" y="195"/>
                    <a:pt x="146" y="195"/>
                  </a:cubicBezTo>
                  <a:cubicBezTo>
                    <a:pt x="147" y="195"/>
                    <a:pt x="147" y="195"/>
                    <a:pt x="148" y="196"/>
                  </a:cubicBezTo>
                  <a:cubicBezTo>
                    <a:pt x="149" y="196"/>
                    <a:pt x="149" y="196"/>
                    <a:pt x="150" y="197"/>
                  </a:cubicBezTo>
                  <a:cubicBezTo>
                    <a:pt x="150" y="197"/>
                    <a:pt x="151" y="197"/>
                    <a:pt x="152" y="197"/>
                  </a:cubicBezTo>
                  <a:cubicBezTo>
                    <a:pt x="152" y="197"/>
                    <a:pt x="151" y="197"/>
                    <a:pt x="151" y="197"/>
                  </a:cubicBezTo>
                  <a:cubicBezTo>
                    <a:pt x="149" y="197"/>
                    <a:pt x="147" y="198"/>
                    <a:pt x="145" y="199"/>
                  </a:cubicBezTo>
                  <a:cubicBezTo>
                    <a:pt x="144" y="199"/>
                    <a:pt x="143" y="199"/>
                    <a:pt x="143" y="199"/>
                  </a:cubicBezTo>
                  <a:cubicBezTo>
                    <a:pt x="143" y="199"/>
                    <a:pt x="143" y="199"/>
                    <a:pt x="143" y="198"/>
                  </a:cubicBezTo>
                  <a:cubicBezTo>
                    <a:pt x="143" y="197"/>
                    <a:pt x="143" y="196"/>
                    <a:pt x="144" y="195"/>
                  </a:cubicBezTo>
                  <a:close/>
                  <a:moveTo>
                    <a:pt x="154" y="38"/>
                  </a:moveTo>
                  <a:cubicBezTo>
                    <a:pt x="151" y="38"/>
                    <a:pt x="148" y="41"/>
                    <a:pt x="146" y="42"/>
                  </a:cubicBezTo>
                  <a:cubicBezTo>
                    <a:pt x="146" y="43"/>
                    <a:pt x="145" y="43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3" y="41"/>
                    <a:pt x="141" y="40"/>
                    <a:pt x="138" y="38"/>
                  </a:cubicBezTo>
                  <a:cubicBezTo>
                    <a:pt x="135" y="36"/>
                    <a:pt x="131" y="34"/>
                    <a:pt x="126" y="34"/>
                  </a:cubicBezTo>
                  <a:cubicBezTo>
                    <a:pt x="128" y="33"/>
                    <a:pt x="129" y="33"/>
                    <a:pt x="131" y="33"/>
                  </a:cubicBezTo>
                  <a:cubicBezTo>
                    <a:pt x="135" y="33"/>
                    <a:pt x="140" y="34"/>
                    <a:pt x="144" y="36"/>
                  </a:cubicBezTo>
                  <a:cubicBezTo>
                    <a:pt x="147" y="36"/>
                    <a:pt x="150" y="37"/>
                    <a:pt x="153" y="38"/>
                  </a:cubicBezTo>
                  <a:cubicBezTo>
                    <a:pt x="154" y="38"/>
                    <a:pt x="154" y="38"/>
                    <a:pt x="155" y="38"/>
                  </a:cubicBezTo>
                  <a:cubicBezTo>
                    <a:pt x="155" y="38"/>
                    <a:pt x="155" y="38"/>
                    <a:pt x="154" y="38"/>
                  </a:cubicBezTo>
                  <a:close/>
                  <a:moveTo>
                    <a:pt x="311" y="415"/>
                  </a:moveTo>
                  <a:cubicBezTo>
                    <a:pt x="311" y="415"/>
                    <a:pt x="311" y="415"/>
                    <a:pt x="311" y="415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09" y="417"/>
                    <a:pt x="309" y="417"/>
                    <a:pt x="309" y="417"/>
                  </a:cubicBezTo>
                  <a:cubicBezTo>
                    <a:pt x="310" y="418"/>
                    <a:pt x="310" y="422"/>
                    <a:pt x="310" y="423"/>
                  </a:cubicBezTo>
                  <a:cubicBezTo>
                    <a:pt x="310" y="424"/>
                    <a:pt x="309" y="426"/>
                    <a:pt x="305" y="426"/>
                  </a:cubicBezTo>
                  <a:cubicBezTo>
                    <a:pt x="302" y="426"/>
                    <a:pt x="299" y="425"/>
                    <a:pt x="297" y="424"/>
                  </a:cubicBezTo>
                  <a:cubicBezTo>
                    <a:pt x="296" y="424"/>
                    <a:pt x="296" y="424"/>
                    <a:pt x="296" y="424"/>
                  </a:cubicBezTo>
                  <a:cubicBezTo>
                    <a:pt x="294" y="423"/>
                    <a:pt x="292" y="423"/>
                    <a:pt x="291" y="423"/>
                  </a:cubicBezTo>
                  <a:cubicBezTo>
                    <a:pt x="285" y="423"/>
                    <a:pt x="281" y="426"/>
                    <a:pt x="277" y="430"/>
                  </a:cubicBezTo>
                  <a:cubicBezTo>
                    <a:pt x="276" y="431"/>
                    <a:pt x="276" y="431"/>
                    <a:pt x="276" y="431"/>
                  </a:cubicBezTo>
                  <a:cubicBezTo>
                    <a:pt x="270" y="437"/>
                    <a:pt x="261" y="445"/>
                    <a:pt x="253" y="445"/>
                  </a:cubicBezTo>
                  <a:cubicBezTo>
                    <a:pt x="252" y="445"/>
                    <a:pt x="250" y="445"/>
                    <a:pt x="248" y="444"/>
                  </a:cubicBezTo>
                  <a:cubicBezTo>
                    <a:pt x="247" y="443"/>
                    <a:pt x="245" y="442"/>
                    <a:pt x="243" y="442"/>
                  </a:cubicBezTo>
                  <a:cubicBezTo>
                    <a:pt x="242" y="442"/>
                    <a:pt x="241" y="442"/>
                    <a:pt x="240" y="442"/>
                  </a:cubicBezTo>
                  <a:cubicBezTo>
                    <a:pt x="238" y="443"/>
                    <a:pt x="237" y="443"/>
                    <a:pt x="236" y="444"/>
                  </a:cubicBezTo>
                  <a:cubicBezTo>
                    <a:pt x="235" y="444"/>
                    <a:pt x="235" y="445"/>
                    <a:pt x="234" y="445"/>
                  </a:cubicBezTo>
                  <a:cubicBezTo>
                    <a:pt x="233" y="445"/>
                    <a:pt x="233" y="446"/>
                    <a:pt x="232" y="446"/>
                  </a:cubicBezTo>
                  <a:cubicBezTo>
                    <a:pt x="230" y="446"/>
                    <a:pt x="229" y="447"/>
                    <a:pt x="227" y="449"/>
                  </a:cubicBezTo>
                  <a:cubicBezTo>
                    <a:pt x="226" y="449"/>
                    <a:pt x="226" y="450"/>
                    <a:pt x="225" y="450"/>
                  </a:cubicBezTo>
                  <a:cubicBezTo>
                    <a:pt x="224" y="451"/>
                    <a:pt x="223" y="452"/>
                    <a:pt x="223" y="452"/>
                  </a:cubicBezTo>
                  <a:cubicBezTo>
                    <a:pt x="222" y="453"/>
                    <a:pt x="220" y="453"/>
                    <a:pt x="219" y="453"/>
                  </a:cubicBezTo>
                  <a:cubicBezTo>
                    <a:pt x="217" y="453"/>
                    <a:pt x="215" y="453"/>
                    <a:pt x="214" y="453"/>
                  </a:cubicBezTo>
                  <a:cubicBezTo>
                    <a:pt x="213" y="453"/>
                    <a:pt x="211" y="453"/>
                    <a:pt x="210" y="452"/>
                  </a:cubicBezTo>
                  <a:cubicBezTo>
                    <a:pt x="208" y="452"/>
                    <a:pt x="206" y="452"/>
                    <a:pt x="204" y="450"/>
                  </a:cubicBezTo>
                  <a:cubicBezTo>
                    <a:pt x="203" y="450"/>
                    <a:pt x="202" y="449"/>
                    <a:pt x="200" y="449"/>
                  </a:cubicBezTo>
                  <a:cubicBezTo>
                    <a:pt x="199" y="448"/>
                    <a:pt x="197" y="448"/>
                    <a:pt x="196" y="448"/>
                  </a:cubicBezTo>
                  <a:cubicBezTo>
                    <a:pt x="194" y="447"/>
                    <a:pt x="192" y="447"/>
                    <a:pt x="191" y="446"/>
                  </a:cubicBezTo>
                  <a:cubicBezTo>
                    <a:pt x="186" y="443"/>
                    <a:pt x="180" y="437"/>
                    <a:pt x="179" y="432"/>
                  </a:cubicBezTo>
                  <a:cubicBezTo>
                    <a:pt x="179" y="431"/>
                    <a:pt x="179" y="431"/>
                    <a:pt x="179" y="430"/>
                  </a:cubicBezTo>
                  <a:cubicBezTo>
                    <a:pt x="180" y="430"/>
                    <a:pt x="182" y="431"/>
                    <a:pt x="183" y="432"/>
                  </a:cubicBezTo>
                  <a:cubicBezTo>
                    <a:pt x="184" y="432"/>
                    <a:pt x="185" y="433"/>
                    <a:pt x="186" y="433"/>
                  </a:cubicBezTo>
                  <a:cubicBezTo>
                    <a:pt x="188" y="434"/>
                    <a:pt x="190" y="435"/>
                    <a:pt x="192" y="435"/>
                  </a:cubicBezTo>
                  <a:cubicBezTo>
                    <a:pt x="197" y="435"/>
                    <a:pt x="200" y="431"/>
                    <a:pt x="201" y="429"/>
                  </a:cubicBezTo>
                  <a:cubicBezTo>
                    <a:pt x="203" y="427"/>
                    <a:pt x="204" y="425"/>
                    <a:pt x="206" y="423"/>
                  </a:cubicBezTo>
                  <a:cubicBezTo>
                    <a:pt x="207" y="423"/>
                    <a:pt x="207" y="423"/>
                    <a:pt x="208" y="423"/>
                  </a:cubicBezTo>
                  <a:cubicBezTo>
                    <a:pt x="208" y="423"/>
                    <a:pt x="210" y="424"/>
                    <a:pt x="211" y="424"/>
                  </a:cubicBezTo>
                  <a:cubicBezTo>
                    <a:pt x="213" y="425"/>
                    <a:pt x="215" y="426"/>
                    <a:pt x="217" y="426"/>
                  </a:cubicBezTo>
                  <a:cubicBezTo>
                    <a:pt x="219" y="426"/>
                    <a:pt x="220" y="426"/>
                    <a:pt x="221" y="425"/>
                  </a:cubicBezTo>
                  <a:cubicBezTo>
                    <a:pt x="229" y="421"/>
                    <a:pt x="225" y="414"/>
                    <a:pt x="223" y="409"/>
                  </a:cubicBezTo>
                  <a:cubicBezTo>
                    <a:pt x="223" y="407"/>
                    <a:pt x="222" y="406"/>
                    <a:pt x="222" y="405"/>
                  </a:cubicBezTo>
                  <a:cubicBezTo>
                    <a:pt x="222" y="403"/>
                    <a:pt x="222" y="401"/>
                    <a:pt x="222" y="400"/>
                  </a:cubicBezTo>
                  <a:cubicBezTo>
                    <a:pt x="222" y="396"/>
                    <a:pt x="223" y="391"/>
                    <a:pt x="217" y="388"/>
                  </a:cubicBezTo>
                  <a:cubicBezTo>
                    <a:pt x="217" y="386"/>
                    <a:pt x="217" y="383"/>
                    <a:pt x="217" y="382"/>
                  </a:cubicBezTo>
                  <a:cubicBezTo>
                    <a:pt x="217" y="382"/>
                    <a:pt x="217" y="382"/>
                    <a:pt x="218" y="383"/>
                  </a:cubicBezTo>
                  <a:cubicBezTo>
                    <a:pt x="219" y="383"/>
                    <a:pt x="220" y="385"/>
                    <a:pt x="221" y="387"/>
                  </a:cubicBezTo>
                  <a:cubicBezTo>
                    <a:pt x="222" y="389"/>
                    <a:pt x="223" y="391"/>
                    <a:pt x="225" y="393"/>
                  </a:cubicBezTo>
                  <a:cubicBezTo>
                    <a:pt x="231" y="398"/>
                    <a:pt x="233" y="404"/>
                    <a:pt x="236" y="412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9" y="422"/>
                    <a:pt x="247" y="429"/>
                    <a:pt x="256" y="430"/>
                  </a:cubicBezTo>
                  <a:cubicBezTo>
                    <a:pt x="258" y="431"/>
                    <a:pt x="259" y="431"/>
                    <a:pt x="260" y="431"/>
                  </a:cubicBezTo>
                  <a:cubicBezTo>
                    <a:pt x="263" y="431"/>
                    <a:pt x="267" y="430"/>
                    <a:pt x="269" y="428"/>
                  </a:cubicBezTo>
                  <a:cubicBezTo>
                    <a:pt x="270" y="428"/>
                    <a:pt x="271" y="427"/>
                    <a:pt x="271" y="427"/>
                  </a:cubicBezTo>
                  <a:cubicBezTo>
                    <a:pt x="272" y="426"/>
                    <a:pt x="272" y="426"/>
                    <a:pt x="273" y="426"/>
                  </a:cubicBezTo>
                  <a:cubicBezTo>
                    <a:pt x="273" y="426"/>
                    <a:pt x="274" y="426"/>
                    <a:pt x="275" y="425"/>
                  </a:cubicBezTo>
                  <a:cubicBezTo>
                    <a:pt x="276" y="425"/>
                    <a:pt x="277" y="425"/>
                    <a:pt x="279" y="424"/>
                  </a:cubicBezTo>
                  <a:cubicBezTo>
                    <a:pt x="280" y="423"/>
                    <a:pt x="282" y="422"/>
                    <a:pt x="283" y="421"/>
                  </a:cubicBezTo>
                  <a:cubicBezTo>
                    <a:pt x="284" y="421"/>
                    <a:pt x="285" y="420"/>
                    <a:pt x="286" y="419"/>
                  </a:cubicBezTo>
                  <a:cubicBezTo>
                    <a:pt x="288" y="418"/>
                    <a:pt x="290" y="416"/>
                    <a:pt x="291" y="415"/>
                  </a:cubicBezTo>
                  <a:cubicBezTo>
                    <a:pt x="293" y="413"/>
                    <a:pt x="295" y="411"/>
                    <a:pt x="296" y="411"/>
                  </a:cubicBezTo>
                  <a:cubicBezTo>
                    <a:pt x="299" y="410"/>
                    <a:pt x="301" y="410"/>
                    <a:pt x="304" y="410"/>
                  </a:cubicBezTo>
                  <a:cubicBezTo>
                    <a:pt x="307" y="410"/>
                    <a:pt x="310" y="411"/>
                    <a:pt x="313" y="412"/>
                  </a:cubicBezTo>
                  <a:cubicBezTo>
                    <a:pt x="313" y="412"/>
                    <a:pt x="313" y="412"/>
                    <a:pt x="313" y="412"/>
                  </a:cubicBezTo>
                  <a:cubicBezTo>
                    <a:pt x="313" y="412"/>
                    <a:pt x="313" y="412"/>
                    <a:pt x="312" y="412"/>
                  </a:cubicBezTo>
                  <a:cubicBezTo>
                    <a:pt x="312" y="412"/>
                    <a:pt x="312" y="412"/>
                    <a:pt x="312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0" y="412"/>
                    <a:pt x="310" y="412"/>
                    <a:pt x="310" y="412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1" y="415"/>
                    <a:pt x="311" y="415"/>
                    <a:pt x="311" y="415"/>
                  </a:cubicBezTo>
                  <a:close/>
                  <a:moveTo>
                    <a:pt x="320" y="416"/>
                  </a:moveTo>
                  <a:cubicBezTo>
                    <a:pt x="319" y="416"/>
                    <a:pt x="319" y="416"/>
                    <a:pt x="319" y="416"/>
                  </a:cubicBezTo>
                  <a:cubicBezTo>
                    <a:pt x="318" y="416"/>
                    <a:pt x="318" y="415"/>
                    <a:pt x="317" y="415"/>
                  </a:cubicBezTo>
                  <a:cubicBezTo>
                    <a:pt x="316" y="414"/>
                    <a:pt x="314" y="413"/>
                    <a:pt x="313" y="412"/>
                  </a:cubicBezTo>
                  <a:cubicBezTo>
                    <a:pt x="315" y="413"/>
                    <a:pt x="318" y="415"/>
                    <a:pt x="320" y="41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EB587F8-F889-1343-A6B2-BC9078543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82517" y="9382633"/>
              <a:ext cx="266727" cy="113861"/>
            </a:xfrm>
            <a:custGeom>
              <a:avLst/>
              <a:gdLst>
                <a:gd name="T0" fmla="*/ 41 w 49"/>
                <a:gd name="T1" fmla="*/ 4 h 23"/>
                <a:gd name="T2" fmla="*/ 41 w 49"/>
                <a:gd name="T3" fmla="*/ 4 h 23"/>
                <a:gd name="T4" fmla="*/ 36 w 49"/>
                <a:gd name="T5" fmla="*/ 0 h 23"/>
                <a:gd name="T6" fmla="*/ 35 w 49"/>
                <a:gd name="T7" fmla="*/ 0 h 23"/>
                <a:gd name="T8" fmla="*/ 30 w 49"/>
                <a:gd name="T9" fmla="*/ 2 h 23"/>
                <a:gd name="T10" fmla="*/ 30 w 49"/>
                <a:gd name="T11" fmla="*/ 2 h 23"/>
                <a:gd name="T12" fmla="*/ 25 w 49"/>
                <a:gd name="T13" fmla="*/ 0 h 23"/>
                <a:gd name="T14" fmla="*/ 19 w 49"/>
                <a:gd name="T15" fmla="*/ 3 h 23"/>
                <a:gd name="T16" fmla="*/ 18 w 49"/>
                <a:gd name="T17" fmla="*/ 6 h 23"/>
                <a:gd name="T18" fmla="*/ 18 w 49"/>
                <a:gd name="T19" fmla="*/ 7 h 23"/>
                <a:gd name="T20" fmla="*/ 18 w 49"/>
                <a:gd name="T21" fmla="*/ 7 h 23"/>
                <a:gd name="T22" fmla="*/ 17 w 49"/>
                <a:gd name="T23" fmla="*/ 7 h 23"/>
                <a:gd name="T24" fmla="*/ 17 w 49"/>
                <a:gd name="T25" fmla="*/ 7 h 23"/>
                <a:gd name="T26" fmla="*/ 14 w 49"/>
                <a:gd name="T27" fmla="*/ 3 h 23"/>
                <a:gd name="T28" fmla="*/ 9 w 49"/>
                <a:gd name="T29" fmla="*/ 2 h 23"/>
                <a:gd name="T30" fmla="*/ 5 w 49"/>
                <a:gd name="T31" fmla="*/ 3 h 23"/>
                <a:gd name="T32" fmla="*/ 0 w 49"/>
                <a:gd name="T33" fmla="*/ 8 h 23"/>
                <a:gd name="T34" fmla="*/ 2 w 49"/>
                <a:gd name="T35" fmla="*/ 13 h 23"/>
                <a:gd name="T36" fmla="*/ 10 w 49"/>
                <a:gd name="T37" fmla="*/ 15 h 23"/>
                <a:gd name="T38" fmla="*/ 15 w 49"/>
                <a:gd name="T39" fmla="*/ 14 h 23"/>
                <a:gd name="T40" fmla="*/ 15 w 49"/>
                <a:gd name="T41" fmla="*/ 14 h 23"/>
                <a:gd name="T42" fmla="*/ 21 w 49"/>
                <a:gd name="T43" fmla="*/ 18 h 23"/>
                <a:gd name="T44" fmla="*/ 29 w 49"/>
                <a:gd name="T45" fmla="*/ 21 h 23"/>
                <a:gd name="T46" fmla="*/ 36 w 49"/>
                <a:gd name="T47" fmla="*/ 23 h 23"/>
                <a:gd name="T48" fmla="*/ 42 w 49"/>
                <a:gd name="T49" fmla="*/ 21 h 23"/>
                <a:gd name="T50" fmla="*/ 49 w 49"/>
                <a:gd name="T51" fmla="*/ 10 h 23"/>
                <a:gd name="T52" fmla="*/ 41 w 49"/>
                <a:gd name="T5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23"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0" y="0"/>
                    <a:pt x="36" y="0"/>
                  </a:cubicBezTo>
                  <a:cubicBezTo>
                    <a:pt x="36" y="0"/>
                    <a:pt x="35" y="0"/>
                    <a:pt x="35" y="0"/>
                  </a:cubicBezTo>
                  <a:cubicBezTo>
                    <a:pt x="32" y="0"/>
                    <a:pt x="31" y="1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23" y="0"/>
                    <a:pt x="21" y="1"/>
                    <a:pt x="19" y="3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5" y="4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7" y="2"/>
                    <a:pt x="5" y="3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4" y="14"/>
                    <a:pt x="8" y="15"/>
                    <a:pt x="10" y="15"/>
                  </a:cubicBezTo>
                  <a:cubicBezTo>
                    <a:pt x="12" y="15"/>
                    <a:pt x="14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7"/>
                    <a:pt x="19" y="18"/>
                    <a:pt x="21" y="18"/>
                  </a:cubicBezTo>
                  <a:cubicBezTo>
                    <a:pt x="24" y="19"/>
                    <a:pt x="26" y="20"/>
                    <a:pt x="29" y="21"/>
                  </a:cubicBezTo>
                  <a:cubicBezTo>
                    <a:pt x="32" y="22"/>
                    <a:pt x="34" y="23"/>
                    <a:pt x="36" y="23"/>
                  </a:cubicBezTo>
                  <a:cubicBezTo>
                    <a:pt x="38" y="23"/>
                    <a:pt x="40" y="22"/>
                    <a:pt x="42" y="21"/>
                  </a:cubicBezTo>
                  <a:cubicBezTo>
                    <a:pt x="45" y="19"/>
                    <a:pt x="49" y="15"/>
                    <a:pt x="49" y="10"/>
                  </a:cubicBezTo>
                  <a:cubicBezTo>
                    <a:pt x="49" y="9"/>
                    <a:pt x="48" y="4"/>
                    <a:pt x="41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5EDDF840-4FFB-D644-998C-F977674E6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7998" y="8544543"/>
              <a:ext cx="387781" cy="158658"/>
            </a:xfrm>
            <a:custGeom>
              <a:avLst/>
              <a:gdLst>
                <a:gd name="T0" fmla="*/ 71 w 71"/>
                <a:gd name="T1" fmla="*/ 6 h 32"/>
                <a:gd name="T2" fmla="*/ 70 w 71"/>
                <a:gd name="T3" fmla="*/ 1 h 32"/>
                <a:gd name="T4" fmla="*/ 66 w 71"/>
                <a:gd name="T5" fmla="*/ 0 h 32"/>
                <a:gd name="T6" fmla="*/ 56 w 71"/>
                <a:gd name="T7" fmla="*/ 5 h 32"/>
                <a:gd name="T8" fmla="*/ 46 w 71"/>
                <a:gd name="T9" fmla="*/ 13 h 32"/>
                <a:gd name="T10" fmla="*/ 41 w 71"/>
                <a:gd name="T11" fmla="*/ 15 h 32"/>
                <a:gd name="T12" fmla="*/ 36 w 71"/>
                <a:gd name="T13" fmla="*/ 17 h 32"/>
                <a:gd name="T14" fmla="*/ 34 w 71"/>
                <a:gd name="T15" fmla="*/ 16 h 32"/>
                <a:gd name="T16" fmla="*/ 33 w 71"/>
                <a:gd name="T17" fmla="*/ 16 h 32"/>
                <a:gd name="T18" fmla="*/ 29 w 71"/>
                <a:gd name="T19" fmla="*/ 14 h 32"/>
                <a:gd name="T20" fmla="*/ 24 w 71"/>
                <a:gd name="T21" fmla="*/ 16 h 32"/>
                <a:gd name="T22" fmla="*/ 23 w 71"/>
                <a:gd name="T23" fmla="*/ 18 h 32"/>
                <a:gd name="T24" fmla="*/ 23 w 71"/>
                <a:gd name="T25" fmla="*/ 18 h 32"/>
                <a:gd name="T26" fmla="*/ 19 w 71"/>
                <a:gd name="T27" fmla="*/ 14 h 32"/>
                <a:gd name="T28" fmla="*/ 16 w 71"/>
                <a:gd name="T29" fmla="*/ 12 h 32"/>
                <a:gd name="T30" fmla="*/ 14 w 71"/>
                <a:gd name="T31" fmla="*/ 11 h 32"/>
                <a:gd name="T32" fmla="*/ 15 w 71"/>
                <a:gd name="T33" fmla="*/ 10 h 32"/>
                <a:gd name="T34" fmla="*/ 14 w 71"/>
                <a:gd name="T35" fmla="*/ 5 h 32"/>
                <a:gd name="T36" fmla="*/ 10 w 71"/>
                <a:gd name="T37" fmla="*/ 2 h 32"/>
                <a:gd name="T38" fmla="*/ 5 w 71"/>
                <a:gd name="T39" fmla="*/ 5 h 32"/>
                <a:gd name="T40" fmla="*/ 2 w 71"/>
                <a:gd name="T41" fmla="*/ 12 h 32"/>
                <a:gd name="T42" fmla="*/ 3 w 71"/>
                <a:gd name="T43" fmla="*/ 22 h 32"/>
                <a:gd name="T44" fmla="*/ 8 w 71"/>
                <a:gd name="T45" fmla="*/ 25 h 32"/>
                <a:gd name="T46" fmla="*/ 10 w 71"/>
                <a:gd name="T47" fmla="*/ 25 h 32"/>
                <a:gd name="T48" fmla="*/ 11 w 71"/>
                <a:gd name="T49" fmla="*/ 25 h 32"/>
                <a:gd name="T50" fmla="*/ 11 w 71"/>
                <a:gd name="T51" fmla="*/ 25 h 32"/>
                <a:gd name="T52" fmla="*/ 12 w 71"/>
                <a:gd name="T53" fmla="*/ 26 h 32"/>
                <a:gd name="T54" fmla="*/ 15 w 71"/>
                <a:gd name="T55" fmla="*/ 30 h 32"/>
                <a:gd name="T56" fmla="*/ 18 w 71"/>
                <a:gd name="T57" fmla="*/ 30 h 32"/>
                <a:gd name="T58" fmla="*/ 22 w 71"/>
                <a:gd name="T59" fmla="*/ 28 h 32"/>
                <a:gd name="T60" fmla="*/ 25 w 71"/>
                <a:gd name="T61" fmla="*/ 28 h 32"/>
                <a:gd name="T62" fmla="*/ 27 w 71"/>
                <a:gd name="T63" fmla="*/ 28 h 32"/>
                <a:gd name="T64" fmla="*/ 31 w 71"/>
                <a:gd name="T65" fmla="*/ 29 h 32"/>
                <a:gd name="T66" fmla="*/ 33 w 71"/>
                <a:gd name="T67" fmla="*/ 28 h 32"/>
                <a:gd name="T68" fmla="*/ 34 w 71"/>
                <a:gd name="T69" fmla="*/ 28 h 32"/>
                <a:gd name="T70" fmla="*/ 37 w 71"/>
                <a:gd name="T71" fmla="*/ 28 h 32"/>
                <a:gd name="T72" fmla="*/ 38 w 71"/>
                <a:gd name="T73" fmla="*/ 28 h 32"/>
                <a:gd name="T74" fmla="*/ 40 w 71"/>
                <a:gd name="T75" fmla="*/ 28 h 32"/>
                <a:gd name="T76" fmla="*/ 44 w 71"/>
                <a:gd name="T77" fmla="*/ 28 h 32"/>
                <a:gd name="T78" fmla="*/ 47 w 71"/>
                <a:gd name="T79" fmla="*/ 27 h 32"/>
                <a:gd name="T80" fmla="*/ 51 w 71"/>
                <a:gd name="T81" fmla="*/ 29 h 32"/>
                <a:gd name="T82" fmla="*/ 58 w 71"/>
                <a:gd name="T83" fmla="*/ 32 h 32"/>
                <a:gd name="T84" fmla="*/ 63 w 71"/>
                <a:gd name="T85" fmla="*/ 27 h 32"/>
                <a:gd name="T86" fmla="*/ 66 w 71"/>
                <a:gd name="T87" fmla="*/ 25 h 32"/>
                <a:gd name="T88" fmla="*/ 66 w 71"/>
                <a:gd name="T89" fmla="*/ 19 h 32"/>
                <a:gd name="T90" fmla="*/ 63 w 71"/>
                <a:gd name="T91" fmla="*/ 16 h 32"/>
                <a:gd name="T92" fmla="*/ 71 w 71"/>
                <a:gd name="T9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32">
                  <a:moveTo>
                    <a:pt x="71" y="6"/>
                  </a:moveTo>
                  <a:cubicBezTo>
                    <a:pt x="71" y="4"/>
                    <a:pt x="71" y="2"/>
                    <a:pt x="70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2" y="0"/>
                    <a:pt x="56" y="5"/>
                    <a:pt x="56" y="5"/>
                  </a:cubicBezTo>
                  <a:cubicBezTo>
                    <a:pt x="53" y="8"/>
                    <a:pt x="50" y="11"/>
                    <a:pt x="46" y="13"/>
                  </a:cubicBezTo>
                  <a:cubicBezTo>
                    <a:pt x="44" y="13"/>
                    <a:pt x="42" y="14"/>
                    <a:pt x="41" y="15"/>
                  </a:cubicBezTo>
                  <a:cubicBezTo>
                    <a:pt x="39" y="16"/>
                    <a:pt x="37" y="17"/>
                    <a:pt x="36" y="17"/>
                  </a:cubicBezTo>
                  <a:cubicBezTo>
                    <a:pt x="35" y="17"/>
                    <a:pt x="35" y="17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2" y="15"/>
                    <a:pt x="30" y="14"/>
                    <a:pt x="29" y="14"/>
                  </a:cubicBezTo>
                  <a:cubicBezTo>
                    <a:pt x="27" y="14"/>
                    <a:pt x="26" y="15"/>
                    <a:pt x="24" y="16"/>
                  </a:cubicBezTo>
                  <a:cubicBezTo>
                    <a:pt x="24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6"/>
                    <a:pt x="21" y="15"/>
                    <a:pt x="19" y="14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5" y="11"/>
                    <a:pt x="14" y="11"/>
                  </a:cubicBezTo>
                  <a:cubicBezTo>
                    <a:pt x="14" y="11"/>
                    <a:pt x="14" y="10"/>
                    <a:pt x="15" y="10"/>
                  </a:cubicBezTo>
                  <a:cubicBezTo>
                    <a:pt x="15" y="9"/>
                    <a:pt x="15" y="7"/>
                    <a:pt x="14" y="5"/>
                  </a:cubicBezTo>
                  <a:cubicBezTo>
                    <a:pt x="14" y="3"/>
                    <a:pt x="12" y="2"/>
                    <a:pt x="10" y="2"/>
                  </a:cubicBezTo>
                  <a:cubicBezTo>
                    <a:pt x="8" y="2"/>
                    <a:pt x="7" y="3"/>
                    <a:pt x="5" y="5"/>
                  </a:cubicBezTo>
                  <a:cubicBezTo>
                    <a:pt x="4" y="7"/>
                    <a:pt x="3" y="9"/>
                    <a:pt x="2" y="12"/>
                  </a:cubicBezTo>
                  <a:cubicBezTo>
                    <a:pt x="2" y="13"/>
                    <a:pt x="0" y="18"/>
                    <a:pt x="3" y="22"/>
                  </a:cubicBezTo>
                  <a:cubicBezTo>
                    <a:pt x="4" y="24"/>
                    <a:pt x="6" y="25"/>
                    <a:pt x="8" y="25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7"/>
                    <a:pt x="13" y="29"/>
                    <a:pt x="15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9" y="30"/>
                    <a:pt x="21" y="29"/>
                    <a:pt x="22" y="28"/>
                  </a:cubicBezTo>
                  <a:cubicBezTo>
                    <a:pt x="23" y="28"/>
                    <a:pt x="24" y="28"/>
                    <a:pt x="25" y="28"/>
                  </a:cubicBezTo>
                  <a:cubicBezTo>
                    <a:pt x="25" y="28"/>
                    <a:pt x="26" y="28"/>
                    <a:pt x="27" y="28"/>
                  </a:cubicBezTo>
                  <a:cubicBezTo>
                    <a:pt x="28" y="28"/>
                    <a:pt x="29" y="29"/>
                    <a:pt x="31" y="29"/>
                  </a:cubicBezTo>
                  <a:cubicBezTo>
                    <a:pt x="32" y="29"/>
                    <a:pt x="32" y="29"/>
                    <a:pt x="33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37" y="28"/>
                    <a:pt x="38" y="28"/>
                    <a:pt x="38" y="28"/>
                  </a:cubicBezTo>
                  <a:cubicBezTo>
                    <a:pt x="39" y="28"/>
                    <a:pt x="40" y="28"/>
                    <a:pt x="40" y="28"/>
                  </a:cubicBezTo>
                  <a:cubicBezTo>
                    <a:pt x="42" y="28"/>
                    <a:pt x="43" y="28"/>
                    <a:pt x="44" y="28"/>
                  </a:cubicBezTo>
                  <a:cubicBezTo>
                    <a:pt x="45" y="28"/>
                    <a:pt x="46" y="27"/>
                    <a:pt x="47" y="27"/>
                  </a:cubicBezTo>
                  <a:cubicBezTo>
                    <a:pt x="48" y="27"/>
                    <a:pt x="50" y="28"/>
                    <a:pt x="51" y="29"/>
                  </a:cubicBezTo>
                  <a:cubicBezTo>
                    <a:pt x="53" y="30"/>
                    <a:pt x="56" y="32"/>
                    <a:pt x="58" y="32"/>
                  </a:cubicBezTo>
                  <a:cubicBezTo>
                    <a:pt x="59" y="32"/>
                    <a:pt x="62" y="31"/>
                    <a:pt x="63" y="27"/>
                  </a:cubicBezTo>
                  <a:cubicBezTo>
                    <a:pt x="64" y="27"/>
                    <a:pt x="65" y="26"/>
                    <a:pt x="66" y="25"/>
                  </a:cubicBezTo>
                  <a:cubicBezTo>
                    <a:pt x="67" y="23"/>
                    <a:pt x="67" y="21"/>
                    <a:pt x="66" y="19"/>
                  </a:cubicBezTo>
                  <a:cubicBezTo>
                    <a:pt x="65" y="18"/>
                    <a:pt x="64" y="17"/>
                    <a:pt x="63" y="16"/>
                  </a:cubicBezTo>
                  <a:cubicBezTo>
                    <a:pt x="67" y="13"/>
                    <a:pt x="71" y="9"/>
                    <a:pt x="71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FCDA5198-3E32-D743-800C-7B84A0B2A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8530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D528C28C-7FDF-274A-BD8E-1C9D9241C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3570" y="6084404"/>
              <a:ext cx="3061210" cy="3318761"/>
            </a:xfrm>
            <a:custGeom>
              <a:avLst/>
              <a:gdLst>
                <a:gd name="T0" fmla="*/ 399 w 562"/>
                <a:gd name="T1" fmla="*/ 295 h 669"/>
                <a:gd name="T2" fmla="*/ 394 w 562"/>
                <a:gd name="T3" fmla="*/ 338 h 669"/>
                <a:gd name="T4" fmla="*/ 350 w 562"/>
                <a:gd name="T5" fmla="*/ 333 h 669"/>
                <a:gd name="T6" fmla="*/ 329 w 562"/>
                <a:gd name="T7" fmla="*/ 314 h 669"/>
                <a:gd name="T8" fmla="*/ 298 w 562"/>
                <a:gd name="T9" fmla="*/ 289 h 669"/>
                <a:gd name="T10" fmla="*/ 293 w 562"/>
                <a:gd name="T11" fmla="*/ 248 h 669"/>
                <a:gd name="T12" fmla="*/ 298 w 562"/>
                <a:gd name="T13" fmla="*/ 228 h 669"/>
                <a:gd name="T14" fmla="*/ 367 w 562"/>
                <a:gd name="T15" fmla="*/ 209 h 669"/>
                <a:gd name="T16" fmla="*/ 329 w 562"/>
                <a:gd name="T17" fmla="*/ 167 h 669"/>
                <a:gd name="T18" fmla="*/ 295 w 562"/>
                <a:gd name="T19" fmla="*/ 75 h 669"/>
                <a:gd name="T20" fmla="*/ 276 w 562"/>
                <a:gd name="T21" fmla="*/ 60 h 669"/>
                <a:gd name="T22" fmla="*/ 257 w 562"/>
                <a:gd name="T23" fmla="*/ 33 h 669"/>
                <a:gd name="T24" fmla="*/ 259 w 562"/>
                <a:gd name="T25" fmla="*/ 65 h 669"/>
                <a:gd name="T26" fmla="*/ 257 w 562"/>
                <a:gd name="T27" fmla="*/ 90 h 669"/>
                <a:gd name="T28" fmla="*/ 247 w 562"/>
                <a:gd name="T29" fmla="*/ 109 h 669"/>
                <a:gd name="T30" fmla="*/ 227 w 562"/>
                <a:gd name="T31" fmla="*/ 113 h 669"/>
                <a:gd name="T32" fmla="*/ 200 w 562"/>
                <a:gd name="T33" fmla="*/ 106 h 669"/>
                <a:gd name="T34" fmla="*/ 186 w 562"/>
                <a:gd name="T35" fmla="*/ 87 h 669"/>
                <a:gd name="T36" fmla="*/ 173 w 562"/>
                <a:gd name="T37" fmla="*/ 53 h 669"/>
                <a:gd name="T38" fmla="*/ 154 w 562"/>
                <a:gd name="T39" fmla="*/ 32 h 669"/>
                <a:gd name="T40" fmla="*/ 135 w 562"/>
                <a:gd name="T41" fmla="*/ 35 h 669"/>
                <a:gd name="T42" fmla="*/ 108 w 562"/>
                <a:gd name="T43" fmla="*/ 14 h 669"/>
                <a:gd name="T44" fmla="*/ 76 w 562"/>
                <a:gd name="T45" fmla="*/ 1 h 669"/>
                <a:gd name="T46" fmla="*/ 58 w 562"/>
                <a:gd name="T47" fmla="*/ 15 h 669"/>
                <a:gd name="T48" fmla="*/ 39 w 562"/>
                <a:gd name="T49" fmla="*/ 13 h 669"/>
                <a:gd name="T50" fmla="*/ 11 w 562"/>
                <a:gd name="T51" fmla="*/ 49 h 669"/>
                <a:gd name="T52" fmla="*/ 12 w 562"/>
                <a:gd name="T53" fmla="*/ 79 h 669"/>
                <a:gd name="T54" fmla="*/ 26 w 562"/>
                <a:gd name="T55" fmla="*/ 102 h 669"/>
                <a:gd name="T56" fmla="*/ 30 w 562"/>
                <a:gd name="T57" fmla="*/ 119 h 669"/>
                <a:gd name="T58" fmla="*/ 48 w 562"/>
                <a:gd name="T59" fmla="*/ 184 h 669"/>
                <a:gd name="T60" fmla="*/ 73 w 562"/>
                <a:gd name="T61" fmla="*/ 231 h 669"/>
                <a:gd name="T62" fmla="*/ 86 w 562"/>
                <a:gd name="T63" fmla="*/ 250 h 669"/>
                <a:gd name="T64" fmla="*/ 61 w 562"/>
                <a:gd name="T65" fmla="*/ 283 h 669"/>
                <a:gd name="T66" fmla="*/ 25 w 562"/>
                <a:gd name="T67" fmla="*/ 329 h 669"/>
                <a:gd name="T68" fmla="*/ 40 w 562"/>
                <a:gd name="T69" fmla="*/ 347 h 669"/>
                <a:gd name="T70" fmla="*/ 59 w 562"/>
                <a:gd name="T71" fmla="*/ 403 h 669"/>
                <a:gd name="T72" fmla="*/ 46 w 562"/>
                <a:gd name="T73" fmla="*/ 432 h 669"/>
                <a:gd name="T74" fmla="*/ 99 w 562"/>
                <a:gd name="T75" fmla="*/ 639 h 669"/>
                <a:gd name="T76" fmla="*/ 183 w 562"/>
                <a:gd name="T77" fmla="*/ 658 h 669"/>
                <a:gd name="T78" fmla="*/ 226 w 562"/>
                <a:gd name="T79" fmla="*/ 661 h 669"/>
                <a:gd name="T80" fmla="*/ 286 w 562"/>
                <a:gd name="T81" fmla="*/ 655 h 669"/>
                <a:gd name="T82" fmla="*/ 330 w 562"/>
                <a:gd name="T83" fmla="*/ 613 h 669"/>
                <a:gd name="T84" fmla="*/ 339 w 562"/>
                <a:gd name="T85" fmla="*/ 546 h 669"/>
                <a:gd name="T86" fmla="*/ 359 w 562"/>
                <a:gd name="T87" fmla="*/ 509 h 669"/>
                <a:gd name="T88" fmla="*/ 414 w 562"/>
                <a:gd name="T89" fmla="*/ 484 h 669"/>
                <a:gd name="T90" fmla="*/ 442 w 562"/>
                <a:gd name="T91" fmla="*/ 468 h 669"/>
                <a:gd name="T92" fmla="*/ 446 w 562"/>
                <a:gd name="T93" fmla="*/ 436 h 669"/>
                <a:gd name="T94" fmla="*/ 309 w 562"/>
                <a:gd name="T95" fmla="*/ 562 h 669"/>
                <a:gd name="T96" fmla="*/ 308 w 562"/>
                <a:gd name="T97" fmla="*/ 554 h 669"/>
                <a:gd name="T98" fmla="*/ 318 w 562"/>
                <a:gd name="T99" fmla="*/ 532 h 669"/>
                <a:gd name="T100" fmla="*/ 350 w 562"/>
                <a:gd name="T101" fmla="*/ 457 h 669"/>
                <a:gd name="T102" fmla="*/ 372 w 562"/>
                <a:gd name="T103" fmla="*/ 411 h 669"/>
                <a:gd name="T104" fmla="*/ 412 w 562"/>
                <a:gd name="T105" fmla="*/ 390 h 669"/>
                <a:gd name="T106" fmla="*/ 435 w 562"/>
                <a:gd name="T107" fmla="*/ 383 h 669"/>
                <a:gd name="T108" fmla="*/ 459 w 562"/>
                <a:gd name="T109" fmla="*/ 373 h 669"/>
                <a:gd name="T110" fmla="*/ 477 w 562"/>
                <a:gd name="T111" fmla="*/ 365 h 669"/>
                <a:gd name="T112" fmla="*/ 507 w 562"/>
                <a:gd name="T113" fmla="*/ 351 h 669"/>
                <a:gd name="T114" fmla="*/ 532 w 562"/>
                <a:gd name="T115" fmla="*/ 311 h 669"/>
                <a:gd name="T116" fmla="*/ 547 w 562"/>
                <a:gd name="T117" fmla="*/ 281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2" h="669">
                  <a:moveTo>
                    <a:pt x="551" y="246"/>
                  </a:moveTo>
                  <a:cubicBezTo>
                    <a:pt x="549" y="248"/>
                    <a:pt x="549" y="248"/>
                    <a:pt x="549" y="248"/>
                  </a:cubicBezTo>
                  <a:cubicBezTo>
                    <a:pt x="538" y="253"/>
                    <a:pt x="526" y="259"/>
                    <a:pt x="515" y="265"/>
                  </a:cubicBezTo>
                  <a:cubicBezTo>
                    <a:pt x="513" y="266"/>
                    <a:pt x="513" y="266"/>
                    <a:pt x="513" y="266"/>
                  </a:cubicBezTo>
                  <a:cubicBezTo>
                    <a:pt x="488" y="279"/>
                    <a:pt x="461" y="292"/>
                    <a:pt x="435" y="306"/>
                  </a:cubicBezTo>
                  <a:cubicBezTo>
                    <a:pt x="430" y="308"/>
                    <a:pt x="425" y="310"/>
                    <a:pt x="421" y="313"/>
                  </a:cubicBezTo>
                  <a:cubicBezTo>
                    <a:pt x="418" y="314"/>
                    <a:pt x="416" y="314"/>
                    <a:pt x="414" y="314"/>
                  </a:cubicBezTo>
                  <a:cubicBezTo>
                    <a:pt x="409" y="314"/>
                    <a:pt x="406" y="312"/>
                    <a:pt x="401" y="308"/>
                  </a:cubicBezTo>
                  <a:cubicBezTo>
                    <a:pt x="397" y="303"/>
                    <a:pt x="398" y="299"/>
                    <a:pt x="399" y="295"/>
                  </a:cubicBezTo>
                  <a:cubicBezTo>
                    <a:pt x="399" y="291"/>
                    <a:pt x="400" y="288"/>
                    <a:pt x="397" y="284"/>
                  </a:cubicBezTo>
                  <a:cubicBezTo>
                    <a:pt x="395" y="281"/>
                    <a:pt x="393" y="280"/>
                    <a:pt x="391" y="280"/>
                  </a:cubicBezTo>
                  <a:cubicBezTo>
                    <a:pt x="390" y="280"/>
                    <a:pt x="390" y="280"/>
                    <a:pt x="389" y="280"/>
                  </a:cubicBezTo>
                  <a:cubicBezTo>
                    <a:pt x="386" y="281"/>
                    <a:pt x="383" y="287"/>
                    <a:pt x="383" y="292"/>
                  </a:cubicBezTo>
                  <a:cubicBezTo>
                    <a:pt x="383" y="297"/>
                    <a:pt x="386" y="300"/>
                    <a:pt x="389" y="303"/>
                  </a:cubicBezTo>
                  <a:cubicBezTo>
                    <a:pt x="391" y="306"/>
                    <a:pt x="392" y="308"/>
                    <a:pt x="394" y="311"/>
                  </a:cubicBezTo>
                  <a:cubicBezTo>
                    <a:pt x="396" y="317"/>
                    <a:pt x="396" y="325"/>
                    <a:pt x="395" y="333"/>
                  </a:cubicBezTo>
                  <a:cubicBezTo>
                    <a:pt x="395" y="334"/>
                    <a:pt x="395" y="336"/>
                    <a:pt x="395" y="337"/>
                  </a:cubicBezTo>
                  <a:cubicBezTo>
                    <a:pt x="395" y="338"/>
                    <a:pt x="395" y="338"/>
                    <a:pt x="394" y="338"/>
                  </a:cubicBezTo>
                  <a:cubicBezTo>
                    <a:pt x="394" y="338"/>
                    <a:pt x="394" y="338"/>
                    <a:pt x="394" y="338"/>
                  </a:cubicBezTo>
                  <a:cubicBezTo>
                    <a:pt x="392" y="338"/>
                    <a:pt x="387" y="335"/>
                    <a:pt x="379" y="329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6" y="327"/>
                    <a:pt x="375" y="326"/>
                    <a:pt x="373" y="326"/>
                  </a:cubicBezTo>
                  <a:cubicBezTo>
                    <a:pt x="371" y="326"/>
                    <a:pt x="369" y="327"/>
                    <a:pt x="367" y="329"/>
                  </a:cubicBezTo>
                  <a:cubicBezTo>
                    <a:pt x="365" y="330"/>
                    <a:pt x="365" y="330"/>
                    <a:pt x="365" y="330"/>
                  </a:cubicBezTo>
                  <a:cubicBezTo>
                    <a:pt x="360" y="333"/>
                    <a:pt x="358" y="333"/>
                    <a:pt x="355" y="333"/>
                  </a:cubicBezTo>
                  <a:cubicBezTo>
                    <a:pt x="354" y="333"/>
                    <a:pt x="353" y="333"/>
                    <a:pt x="352" y="333"/>
                  </a:cubicBezTo>
                  <a:cubicBezTo>
                    <a:pt x="350" y="333"/>
                    <a:pt x="350" y="333"/>
                    <a:pt x="350" y="333"/>
                  </a:cubicBezTo>
                  <a:cubicBezTo>
                    <a:pt x="344" y="333"/>
                    <a:pt x="344" y="333"/>
                    <a:pt x="341" y="328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0" y="325"/>
                    <a:pt x="339" y="323"/>
                    <a:pt x="339" y="320"/>
                  </a:cubicBezTo>
                  <a:cubicBezTo>
                    <a:pt x="338" y="315"/>
                    <a:pt x="337" y="313"/>
                    <a:pt x="336" y="311"/>
                  </a:cubicBezTo>
                  <a:cubicBezTo>
                    <a:pt x="335" y="311"/>
                    <a:pt x="335" y="310"/>
                    <a:pt x="335" y="310"/>
                  </a:cubicBezTo>
                  <a:cubicBezTo>
                    <a:pt x="332" y="308"/>
                    <a:pt x="332" y="308"/>
                    <a:pt x="332" y="308"/>
                  </a:cubicBezTo>
                  <a:cubicBezTo>
                    <a:pt x="330" y="312"/>
                    <a:pt x="330" y="312"/>
                    <a:pt x="330" y="312"/>
                  </a:cubicBezTo>
                  <a:cubicBezTo>
                    <a:pt x="330" y="312"/>
                    <a:pt x="330" y="313"/>
                    <a:pt x="330" y="313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29" y="316"/>
                    <a:pt x="328" y="318"/>
                    <a:pt x="327" y="318"/>
                  </a:cubicBezTo>
                  <a:cubicBezTo>
                    <a:pt x="327" y="318"/>
                    <a:pt x="326" y="318"/>
                    <a:pt x="326" y="318"/>
                  </a:cubicBezTo>
                  <a:cubicBezTo>
                    <a:pt x="325" y="318"/>
                    <a:pt x="325" y="318"/>
                    <a:pt x="324" y="318"/>
                  </a:cubicBezTo>
                  <a:cubicBezTo>
                    <a:pt x="321" y="316"/>
                    <a:pt x="320" y="310"/>
                    <a:pt x="319" y="307"/>
                  </a:cubicBezTo>
                  <a:cubicBezTo>
                    <a:pt x="319" y="307"/>
                    <a:pt x="319" y="307"/>
                    <a:pt x="319" y="307"/>
                  </a:cubicBezTo>
                  <a:cubicBezTo>
                    <a:pt x="319" y="305"/>
                    <a:pt x="318" y="304"/>
                    <a:pt x="318" y="303"/>
                  </a:cubicBezTo>
                  <a:cubicBezTo>
                    <a:pt x="317" y="299"/>
                    <a:pt x="317" y="296"/>
                    <a:pt x="313" y="294"/>
                  </a:cubicBezTo>
                  <a:cubicBezTo>
                    <a:pt x="311" y="293"/>
                    <a:pt x="309" y="293"/>
                    <a:pt x="307" y="292"/>
                  </a:cubicBezTo>
                  <a:cubicBezTo>
                    <a:pt x="304" y="292"/>
                    <a:pt x="301" y="292"/>
                    <a:pt x="298" y="289"/>
                  </a:cubicBezTo>
                  <a:cubicBezTo>
                    <a:pt x="297" y="288"/>
                    <a:pt x="297" y="286"/>
                    <a:pt x="297" y="285"/>
                  </a:cubicBezTo>
                  <a:cubicBezTo>
                    <a:pt x="297" y="283"/>
                    <a:pt x="297" y="282"/>
                    <a:pt x="296" y="281"/>
                  </a:cubicBezTo>
                  <a:cubicBezTo>
                    <a:pt x="295" y="279"/>
                    <a:pt x="294" y="279"/>
                    <a:pt x="292" y="278"/>
                  </a:cubicBezTo>
                  <a:cubicBezTo>
                    <a:pt x="291" y="278"/>
                    <a:pt x="289" y="277"/>
                    <a:pt x="288" y="276"/>
                  </a:cubicBezTo>
                  <a:cubicBezTo>
                    <a:pt x="287" y="274"/>
                    <a:pt x="285" y="266"/>
                    <a:pt x="284" y="258"/>
                  </a:cubicBezTo>
                  <a:cubicBezTo>
                    <a:pt x="284" y="258"/>
                    <a:pt x="284" y="258"/>
                    <a:pt x="284" y="258"/>
                  </a:cubicBezTo>
                  <a:cubicBezTo>
                    <a:pt x="286" y="255"/>
                    <a:pt x="288" y="253"/>
                    <a:pt x="292" y="252"/>
                  </a:cubicBezTo>
                  <a:cubicBezTo>
                    <a:pt x="294" y="251"/>
                    <a:pt x="294" y="251"/>
                    <a:pt x="294" y="251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247"/>
                    <a:pt x="292" y="246"/>
                    <a:pt x="290" y="244"/>
                  </a:cubicBezTo>
                  <a:cubicBezTo>
                    <a:pt x="287" y="242"/>
                    <a:pt x="285" y="240"/>
                    <a:pt x="286" y="237"/>
                  </a:cubicBezTo>
                  <a:cubicBezTo>
                    <a:pt x="286" y="237"/>
                    <a:pt x="287" y="237"/>
                    <a:pt x="287" y="237"/>
                  </a:cubicBezTo>
                  <a:cubicBezTo>
                    <a:pt x="289" y="237"/>
                    <a:pt x="290" y="238"/>
                    <a:pt x="292" y="239"/>
                  </a:cubicBezTo>
                  <a:cubicBezTo>
                    <a:pt x="294" y="240"/>
                    <a:pt x="295" y="240"/>
                    <a:pt x="296" y="240"/>
                  </a:cubicBezTo>
                  <a:cubicBezTo>
                    <a:pt x="297" y="240"/>
                    <a:pt x="297" y="240"/>
                    <a:pt x="297" y="240"/>
                  </a:cubicBezTo>
                  <a:cubicBezTo>
                    <a:pt x="299" y="240"/>
                    <a:pt x="299" y="240"/>
                    <a:pt x="299" y="240"/>
                  </a:cubicBezTo>
                  <a:cubicBezTo>
                    <a:pt x="299" y="238"/>
                    <a:pt x="299" y="238"/>
                    <a:pt x="299" y="238"/>
                  </a:cubicBezTo>
                  <a:cubicBezTo>
                    <a:pt x="300" y="236"/>
                    <a:pt x="299" y="233"/>
                    <a:pt x="298" y="228"/>
                  </a:cubicBezTo>
                  <a:cubicBezTo>
                    <a:pt x="298" y="227"/>
                    <a:pt x="298" y="226"/>
                    <a:pt x="298" y="225"/>
                  </a:cubicBezTo>
                  <a:cubicBezTo>
                    <a:pt x="301" y="226"/>
                    <a:pt x="304" y="227"/>
                    <a:pt x="307" y="228"/>
                  </a:cubicBezTo>
                  <a:cubicBezTo>
                    <a:pt x="312" y="230"/>
                    <a:pt x="316" y="233"/>
                    <a:pt x="322" y="233"/>
                  </a:cubicBezTo>
                  <a:cubicBezTo>
                    <a:pt x="328" y="233"/>
                    <a:pt x="333" y="230"/>
                    <a:pt x="338" y="228"/>
                  </a:cubicBezTo>
                  <a:cubicBezTo>
                    <a:pt x="342" y="227"/>
                    <a:pt x="345" y="225"/>
                    <a:pt x="348" y="225"/>
                  </a:cubicBezTo>
                  <a:cubicBezTo>
                    <a:pt x="350" y="224"/>
                    <a:pt x="352" y="224"/>
                    <a:pt x="354" y="224"/>
                  </a:cubicBezTo>
                  <a:cubicBezTo>
                    <a:pt x="358" y="224"/>
                    <a:pt x="358" y="224"/>
                    <a:pt x="358" y="224"/>
                  </a:cubicBezTo>
                  <a:cubicBezTo>
                    <a:pt x="363" y="224"/>
                    <a:pt x="369" y="224"/>
                    <a:pt x="370" y="216"/>
                  </a:cubicBezTo>
                  <a:cubicBezTo>
                    <a:pt x="370" y="213"/>
                    <a:pt x="368" y="211"/>
                    <a:pt x="367" y="209"/>
                  </a:cubicBezTo>
                  <a:cubicBezTo>
                    <a:pt x="366" y="208"/>
                    <a:pt x="365" y="207"/>
                    <a:pt x="364" y="205"/>
                  </a:cubicBezTo>
                  <a:cubicBezTo>
                    <a:pt x="363" y="202"/>
                    <a:pt x="363" y="200"/>
                    <a:pt x="364" y="198"/>
                  </a:cubicBezTo>
                  <a:cubicBezTo>
                    <a:pt x="364" y="196"/>
                    <a:pt x="364" y="195"/>
                    <a:pt x="364" y="193"/>
                  </a:cubicBezTo>
                  <a:cubicBezTo>
                    <a:pt x="364" y="187"/>
                    <a:pt x="360" y="186"/>
                    <a:pt x="356" y="184"/>
                  </a:cubicBezTo>
                  <a:cubicBezTo>
                    <a:pt x="354" y="183"/>
                    <a:pt x="352" y="182"/>
                    <a:pt x="350" y="181"/>
                  </a:cubicBezTo>
                  <a:cubicBezTo>
                    <a:pt x="349" y="179"/>
                    <a:pt x="348" y="178"/>
                    <a:pt x="347" y="177"/>
                  </a:cubicBezTo>
                  <a:cubicBezTo>
                    <a:pt x="346" y="175"/>
                    <a:pt x="345" y="174"/>
                    <a:pt x="343" y="173"/>
                  </a:cubicBezTo>
                  <a:cubicBezTo>
                    <a:pt x="341" y="172"/>
                    <a:pt x="339" y="172"/>
                    <a:pt x="338" y="172"/>
                  </a:cubicBezTo>
                  <a:cubicBezTo>
                    <a:pt x="335" y="171"/>
                    <a:pt x="332" y="171"/>
                    <a:pt x="329" y="167"/>
                  </a:cubicBezTo>
                  <a:cubicBezTo>
                    <a:pt x="328" y="163"/>
                    <a:pt x="327" y="158"/>
                    <a:pt x="327" y="153"/>
                  </a:cubicBezTo>
                  <a:cubicBezTo>
                    <a:pt x="327" y="149"/>
                    <a:pt x="327" y="146"/>
                    <a:pt x="326" y="144"/>
                  </a:cubicBezTo>
                  <a:cubicBezTo>
                    <a:pt x="325" y="139"/>
                    <a:pt x="325" y="135"/>
                    <a:pt x="325" y="131"/>
                  </a:cubicBezTo>
                  <a:cubicBezTo>
                    <a:pt x="325" y="128"/>
                    <a:pt x="325" y="125"/>
                    <a:pt x="324" y="122"/>
                  </a:cubicBezTo>
                  <a:cubicBezTo>
                    <a:pt x="323" y="115"/>
                    <a:pt x="322" y="114"/>
                    <a:pt x="316" y="113"/>
                  </a:cubicBezTo>
                  <a:cubicBezTo>
                    <a:pt x="314" y="112"/>
                    <a:pt x="312" y="112"/>
                    <a:pt x="309" y="110"/>
                  </a:cubicBezTo>
                  <a:cubicBezTo>
                    <a:pt x="303" y="107"/>
                    <a:pt x="303" y="101"/>
                    <a:pt x="304" y="93"/>
                  </a:cubicBezTo>
                  <a:cubicBezTo>
                    <a:pt x="305" y="85"/>
                    <a:pt x="306" y="78"/>
                    <a:pt x="298" y="76"/>
                  </a:cubicBezTo>
                  <a:cubicBezTo>
                    <a:pt x="297" y="75"/>
                    <a:pt x="296" y="75"/>
                    <a:pt x="295" y="75"/>
                  </a:cubicBezTo>
                  <a:cubicBezTo>
                    <a:pt x="293" y="75"/>
                    <a:pt x="291" y="76"/>
                    <a:pt x="289" y="76"/>
                  </a:cubicBezTo>
                  <a:cubicBezTo>
                    <a:pt x="288" y="76"/>
                    <a:pt x="287" y="77"/>
                    <a:pt x="285" y="77"/>
                  </a:cubicBezTo>
                  <a:cubicBezTo>
                    <a:pt x="284" y="77"/>
                    <a:pt x="282" y="76"/>
                    <a:pt x="280" y="72"/>
                  </a:cubicBezTo>
                  <a:cubicBezTo>
                    <a:pt x="280" y="71"/>
                    <a:pt x="280" y="69"/>
                    <a:pt x="281" y="67"/>
                  </a:cubicBezTo>
                  <a:cubicBezTo>
                    <a:pt x="282" y="65"/>
                    <a:pt x="282" y="64"/>
                    <a:pt x="282" y="63"/>
                  </a:cubicBezTo>
                  <a:cubicBezTo>
                    <a:pt x="281" y="63"/>
                    <a:pt x="281" y="63"/>
                    <a:pt x="281" y="63"/>
                  </a:cubicBezTo>
                  <a:cubicBezTo>
                    <a:pt x="281" y="62"/>
                    <a:pt x="281" y="62"/>
                    <a:pt x="281" y="62"/>
                  </a:cubicBezTo>
                  <a:cubicBezTo>
                    <a:pt x="281" y="61"/>
                    <a:pt x="280" y="60"/>
                    <a:pt x="277" y="60"/>
                  </a:cubicBezTo>
                  <a:cubicBezTo>
                    <a:pt x="277" y="60"/>
                    <a:pt x="276" y="60"/>
                    <a:pt x="276" y="60"/>
                  </a:cubicBezTo>
                  <a:cubicBezTo>
                    <a:pt x="275" y="60"/>
                    <a:pt x="275" y="60"/>
                    <a:pt x="274" y="60"/>
                  </a:cubicBezTo>
                  <a:cubicBezTo>
                    <a:pt x="273" y="60"/>
                    <a:pt x="272" y="60"/>
                    <a:pt x="271" y="59"/>
                  </a:cubicBezTo>
                  <a:cubicBezTo>
                    <a:pt x="269" y="57"/>
                    <a:pt x="268" y="50"/>
                    <a:pt x="267" y="45"/>
                  </a:cubicBezTo>
                  <a:cubicBezTo>
                    <a:pt x="266" y="42"/>
                    <a:pt x="266" y="39"/>
                    <a:pt x="265" y="37"/>
                  </a:cubicBezTo>
                  <a:cubicBezTo>
                    <a:pt x="264" y="34"/>
                    <a:pt x="263" y="31"/>
                    <a:pt x="263" y="28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5"/>
                    <a:pt x="256" y="25"/>
                    <a:pt x="256" y="26"/>
                  </a:cubicBezTo>
                  <a:cubicBezTo>
                    <a:pt x="255" y="28"/>
                    <a:pt x="256" y="30"/>
                    <a:pt x="257" y="33"/>
                  </a:cubicBezTo>
                  <a:cubicBezTo>
                    <a:pt x="257" y="33"/>
                    <a:pt x="257" y="34"/>
                    <a:pt x="258" y="36"/>
                  </a:cubicBezTo>
                  <a:cubicBezTo>
                    <a:pt x="258" y="36"/>
                    <a:pt x="258" y="37"/>
                    <a:pt x="258" y="38"/>
                  </a:cubicBezTo>
                  <a:cubicBezTo>
                    <a:pt x="258" y="39"/>
                    <a:pt x="259" y="40"/>
                    <a:pt x="259" y="41"/>
                  </a:cubicBezTo>
                  <a:cubicBezTo>
                    <a:pt x="259" y="43"/>
                    <a:pt x="259" y="44"/>
                    <a:pt x="259" y="46"/>
                  </a:cubicBezTo>
                  <a:cubicBezTo>
                    <a:pt x="259" y="47"/>
                    <a:pt x="258" y="47"/>
                    <a:pt x="257" y="48"/>
                  </a:cubicBezTo>
                  <a:cubicBezTo>
                    <a:pt x="257" y="49"/>
                    <a:pt x="256" y="49"/>
                    <a:pt x="256" y="50"/>
                  </a:cubicBezTo>
                  <a:cubicBezTo>
                    <a:pt x="254" y="52"/>
                    <a:pt x="253" y="55"/>
                    <a:pt x="254" y="59"/>
                  </a:cubicBezTo>
                  <a:cubicBezTo>
                    <a:pt x="254" y="62"/>
                    <a:pt x="257" y="63"/>
                    <a:pt x="258" y="65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60" y="66"/>
                    <a:pt x="260" y="67"/>
                    <a:pt x="260" y="70"/>
                  </a:cubicBezTo>
                  <a:cubicBezTo>
                    <a:pt x="260" y="71"/>
                    <a:pt x="260" y="72"/>
                    <a:pt x="260" y="73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0" y="76"/>
                    <a:pt x="260" y="78"/>
                    <a:pt x="262" y="80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2"/>
                    <a:pt x="261" y="83"/>
                  </a:cubicBezTo>
                  <a:cubicBezTo>
                    <a:pt x="260" y="84"/>
                    <a:pt x="259" y="85"/>
                    <a:pt x="259" y="86"/>
                  </a:cubicBezTo>
                  <a:cubicBezTo>
                    <a:pt x="259" y="86"/>
                    <a:pt x="259" y="87"/>
                    <a:pt x="258" y="87"/>
                  </a:cubicBezTo>
                  <a:cubicBezTo>
                    <a:pt x="258" y="88"/>
                    <a:pt x="257" y="89"/>
                    <a:pt x="257" y="90"/>
                  </a:cubicBezTo>
                  <a:cubicBezTo>
                    <a:pt x="257" y="90"/>
                    <a:pt x="257" y="91"/>
                    <a:pt x="257" y="91"/>
                  </a:cubicBezTo>
                  <a:cubicBezTo>
                    <a:pt x="257" y="91"/>
                    <a:pt x="256" y="91"/>
                    <a:pt x="256" y="91"/>
                  </a:cubicBezTo>
                  <a:cubicBezTo>
                    <a:pt x="256" y="91"/>
                    <a:pt x="255" y="91"/>
                    <a:pt x="255" y="91"/>
                  </a:cubicBezTo>
                  <a:cubicBezTo>
                    <a:pt x="253" y="91"/>
                    <a:pt x="251" y="91"/>
                    <a:pt x="250" y="92"/>
                  </a:cubicBezTo>
                  <a:cubicBezTo>
                    <a:pt x="248" y="95"/>
                    <a:pt x="248" y="100"/>
                    <a:pt x="248" y="103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9" y="105"/>
                    <a:pt x="249" y="106"/>
                    <a:pt x="249" y="108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8" y="108"/>
                    <a:pt x="248" y="109"/>
                    <a:pt x="247" y="109"/>
                  </a:cubicBezTo>
                  <a:cubicBezTo>
                    <a:pt x="245" y="109"/>
                    <a:pt x="244" y="110"/>
                    <a:pt x="243" y="111"/>
                  </a:cubicBezTo>
                  <a:cubicBezTo>
                    <a:pt x="241" y="113"/>
                    <a:pt x="240" y="115"/>
                    <a:pt x="239" y="117"/>
                  </a:cubicBezTo>
                  <a:cubicBezTo>
                    <a:pt x="239" y="118"/>
                    <a:pt x="239" y="118"/>
                    <a:pt x="239" y="119"/>
                  </a:cubicBezTo>
                  <a:cubicBezTo>
                    <a:pt x="239" y="119"/>
                    <a:pt x="239" y="120"/>
                    <a:pt x="239" y="120"/>
                  </a:cubicBezTo>
                  <a:cubicBezTo>
                    <a:pt x="238" y="120"/>
                    <a:pt x="238" y="120"/>
                    <a:pt x="237" y="120"/>
                  </a:cubicBezTo>
                  <a:cubicBezTo>
                    <a:pt x="237" y="120"/>
                    <a:pt x="237" y="120"/>
                    <a:pt x="236" y="120"/>
                  </a:cubicBezTo>
                  <a:cubicBezTo>
                    <a:pt x="236" y="120"/>
                    <a:pt x="235" y="119"/>
                    <a:pt x="234" y="118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32" y="115"/>
                    <a:pt x="230" y="113"/>
                    <a:pt x="227" y="113"/>
                  </a:cubicBezTo>
                  <a:cubicBezTo>
                    <a:pt x="226" y="112"/>
                    <a:pt x="225" y="112"/>
                    <a:pt x="224" y="112"/>
                  </a:cubicBezTo>
                  <a:cubicBezTo>
                    <a:pt x="223" y="112"/>
                    <a:pt x="223" y="112"/>
                    <a:pt x="223" y="112"/>
                  </a:cubicBezTo>
                  <a:cubicBezTo>
                    <a:pt x="222" y="112"/>
                    <a:pt x="221" y="112"/>
                    <a:pt x="220" y="111"/>
                  </a:cubicBezTo>
                  <a:cubicBezTo>
                    <a:pt x="220" y="111"/>
                    <a:pt x="220" y="110"/>
                    <a:pt x="219" y="110"/>
                  </a:cubicBezTo>
                  <a:cubicBezTo>
                    <a:pt x="219" y="108"/>
                    <a:pt x="218" y="107"/>
                    <a:pt x="216" y="106"/>
                  </a:cubicBezTo>
                  <a:cubicBezTo>
                    <a:pt x="214" y="104"/>
                    <a:pt x="212" y="104"/>
                    <a:pt x="210" y="104"/>
                  </a:cubicBezTo>
                  <a:cubicBezTo>
                    <a:pt x="210" y="104"/>
                    <a:pt x="209" y="104"/>
                    <a:pt x="208" y="104"/>
                  </a:cubicBezTo>
                  <a:cubicBezTo>
                    <a:pt x="208" y="104"/>
                    <a:pt x="207" y="104"/>
                    <a:pt x="206" y="104"/>
                  </a:cubicBezTo>
                  <a:cubicBezTo>
                    <a:pt x="204" y="104"/>
                    <a:pt x="202" y="104"/>
                    <a:pt x="200" y="106"/>
                  </a:cubicBezTo>
                  <a:cubicBezTo>
                    <a:pt x="199" y="106"/>
                    <a:pt x="197" y="107"/>
                    <a:pt x="196" y="108"/>
                  </a:cubicBezTo>
                  <a:cubicBezTo>
                    <a:pt x="197" y="106"/>
                    <a:pt x="197" y="105"/>
                    <a:pt x="197" y="103"/>
                  </a:cubicBezTo>
                  <a:cubicBezTo>
                    <a:pt x="197" y="103"/>
                    <a:pt x="197" y="102"/>
                    <a:pt x="198" y="101"/>
                  </a:cubicBezTo>
                  <a:cubicBezTo>
                    <a:pt x="198" y="101"/>
                    <a:pt x="198" y="101"/>
                    <a:pt x="198" y="101"/>
                  </a:cubicBezTo>
                  <a:cubicBezTo>
                    <a:pt x="198" y="99"/>
                    <a:pt x="199" y="95"/>
                    <a:pt x="196" y="93"/>
                  </a:cubicBezTo>
                  <a:cubicBezTo>
                    <a:pt x="195" y="92"/>
                    <a:pt x="194" y="91"/>
                    <a:pt x="192" y="91"/>
                  </a:cubicBezTo>
                  <a:cubicBezTo>
                    <a:pt x="191" y="91"/>
                    <a:pt x="190" y="92"/>
                    <a:pt x="189" y="92"/>
                  </a:cubicBezTo>
                  <a:cubicBezTo>
                    <a:pt x="188" y="92"/>
                    <a:pt x="187" y="93"/>
                    <a:pt x="187" y="93"/>
                  </a:cubicBezTo>
                  <a:cubicBezTo>
                    <a:pt x="187" y="92"/>
                    <a:pt x="186" y="91"/>
                    <a:pt x="186" y="87"/>
                  </a:cubicBezTo>
                  <a:cubicBezTo>
                    <a:pt x="186" y="81"/>
                    <a:pt x="184" y="79"/>
                    <a:pt x="182" y="75"/>
                  </a:cubicBezTo>
                  <a:cubicBezTo>
                    <a:pt x="181" y="73"/>
                    <a:pt x="181" y="72"/>
                    <a:pt x="181" y="70"/>
                  </a:cubicBezTo>
                  <a:cubicBezTo>
                    <a:pt x="181" y="66"/>
                    <a:pt x="180" y="63"/>
                    <a:pt x="177" y="61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175" y="59"/>
                    <a:pt x="175" y="58"/>
                    <a:pt x="174" y="57"/>
                  </a:cubicBezTo>
                  <a:cubicBezTo>
                    <a:pt x="173" y="57"/>
                    <a:pt x="173" y="57"/>
                    <a:pt x="173" y="57"/>
                  </a:cubicBezTo>
                  <a:cubicBezTo>
                    <a:pt x="173" y="56"/>
                    <a:pt x="172" y="56"/>
                    <a:pt x="172" y="56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54"/>
                    <a:pt x="173" y="54"/>
                    <a:pt x="173" y="53"/>
                  </a:cubicBezTo>
                  <a:cubicBezTo>
                    <a:pt x="173" y="53"/>
                    <a:pt x="172" y="52"/>
                    <a:pt x="172" y="51"/>
                  </a:cubicBezTo>
                  <a:cubicBezTo>
                    <a:pt x="172" y="49"/>
                    <a:pt x="172" y="48"/>
                    <a:pt x="173" y="46"/>
                  </a:cubicBezTo>
                  <a:cubicBezTo>
                    <a:pt x="173" y="45"/>
                    <a:pt x="173" y="45"/>
                    <a:pt x="174" y="44"/>
                  </a:cubicBezTo>
                  <a:cubicBezTo>
                    <a:pt x="175" y="41"/>
                    <a:pt x="177" y="35"/>
                    <a:pt x="172" y="33"/>
                  </a:cubicBezTo>
                  <a:cubicBezTo>
                    <a:pt x="170" y="32"/>
                    <a:pt x="169" y="32"/>
                    <a:pt x="168" y="32"/>
                  </a:cubicBezTo>
                  <a:cubicBezTo>
                    <a:pt x="165" y="32"/>
                    <a:pt x="164" y="35"/>
                    <a:pt x="163" y="36"/>
                  </a:cubicBezTo>
                  <a:cubicBezTo>
                    <a:pt x="163" y="37"/>
                    <a:pt x="162" y="38"/>
                    <a:pt x="162" y="38"/>
                  </a:cubicBezTo>
                  <a:cubicBezTo>
                    <a:pt x="162" y="38"/>
                    <a:pt x="161" y="37"/>
                    <a:pt x="160" y="36"/>
                  </a:cubicBezTo>
                  <a:cubicBezTo>
                    <a:pt x="159" y="34"/>
                    <a:pt x="157" y="32"/>
                    <a:pt x="154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0" y="32"/>
                    <a:pt x="149" y="34"/>
                    <a:pt x="148" y="34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5"/>
                    <a:pt x="147" y="35"/>
                    <a:pt x="145" y="35"/>
                  </a:cubicBezTo>
                  <a:cubicBezTo>
                    <a:pt x="145" y="35"/>
                    <a:pt x="144" y="35"/>
                    <a:pt x="144" y="35"/>
                  </a:cubicBezTo>
                  <a:cubicBezTo>
                    <a:pt x="143" y="35"/>
                    <a:pt x="142" y="35"/>
                    <a:pt x="142" y="35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7" y="35"/>
                    <a:pt x="137" y="35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3" y="35"/>
                    <a:pt x="132" y="35"/>
                    <a:pt x="131" y="34"/>
                  </a:cubicBezTo>
                  <a:cubicBezTo>
                    <a:pt x="129" y="34"/>
                    <a:pt x="126" y="31"/>
                    <a:pt x="126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5"/>
                    <a:pt x="126" y="23"/>
                    <a:pt x="124" y="21"/>
                  </a:cubicBezTo>
                  <a:cubicBezTo>
                    <a:pt x="122" y="19"/>
                    <a:pt x="119" y="18"/>
                    <a:pt x="116" y="18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5" y="17"/>
                    <a:pt x="115" y="17"/>
                    <a:pt x="114" y="17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2" y="14"/>
                    <a:pt x="110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4"/>
                    <a:pt x="106" y="14"/>
                    <a:pt x="106" y="13"/>
                  </a:cubicBezTo>
                  <a:cubicBezTo>
                    <a:pt x="105" y="12"/>
                    <a:pt x="104" y="11"/>
                    <a:pt x="103" y="10"/>
                  </a:cubicBezTo>
                  <a:cubicBezTo>
                    <a:pt x="101" y="9"/>
                    <a:pt x="100" y="9"/>
                    <a:pt x="98" y="8"/>
                  </a:cubicBezTo>
                  <a:cubicBezTo>
                    <a:pt x="98" y="8"/>
                    <a:pt x="97" y="8"/>
                    <a:pt x="96" y="7"/>
                  </a:cubicBezTo>
                  <a:cubicBezTo>
                    <a:pt x="96" y="7"/>
                    <a:pt x="95" y="6"/>
                    <a:pt x="94" y="6"/>
                  </a:cubicBezTo>
                  <a:cubicBezTo>
                    <a:pt x="94" y="5"/>
                    <a:pt x="93" y="5"/>
                    <a:pt x="93" y="5"/>
                  </a:cubicBezTo>
                  <a:cubicBezTo>
                    <a:pt x="88" y="2"/>
                    <a:pt x="85" y="0"/>
                    <a:pt x="81" y="0"/>
                  </a:cubicBezTo>
                  <a:cubicBezTo>
                    <a:pt x="80" y="0"/>
                    <a:pt x="78" y="1"/>
                    <a:pt x="76" y="1"/>
                  </a:cubicBezTo>
                  <a:cubicBezTo>
                    <a:pt x="74" y="3"/>
                    <a:pt x="72" y="4"/>
                    <a:pt x="70" y="6"/>
                  </a:cubicBezTo>
                  <a:cubicBezTo>
                    <a:pt x="69" y="7"/>
                    <a:pt x="68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10"/>
                    <a:pt x="64" y="10"/>
                    <a:pt x="63" y="12"/>
                  </a:cubicBezTo>
                  <a:cubicBezTo>
                    <a:pt x="63" y="12"/>
                    <a:pt x="62" y="13"/>
                    <a:pt x="62" y="13"/>
                  </a:cubicBezTo>
                  <a:cubicBezTo>
                    <a:pt x="62" y="14"/>
                    <a:pt x="61" y="15"/>
                    <a:pt x="61" y="15"/>
                  </a:cubicBezTo>
                  <a:cubicBezTo>
                    <a:pt x="61" y="15"/>
                    <a:pt x="60" y="15"/>
                    <a:pt x="60" y="15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5"/>
                    <a:pt x="57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5"/>
                    <a:pt x="54" y="15"/>
                  </a:cubicBezTo>
                  <a:cubicBezTo>
                    <a:pt x="53" y="14"/>
                    <a:pt x="51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4" y="14"/>
                    <a:pt x="43" y="14"/>
                    <a:pt x="42" y="14"/>
                  </a:cubicBezTo>
                  <a:cubicBezTo>
                    <a:pt x="41" y="14"/>
                    <a:pt x="40" y="13"/>
                    <a:pt x="39" y="13"/>
                  </a:cubicBezTo>
                  <a:cubicBezTo>
                    <a:pt x="38" y="12"/>
                    <a:pt x="36" y="12"/>
                    <a:pt x="35" y="11"/>
                  </a:cubicBezTo>
                  <a:cubicBezTo>
                    <a:pt x="31" y="10"/>
                    <a:pt x="27" y="9"/>
                    <a:pt x="22" y="9"/>
                  </a:cubicBezTo>
                  <a:cubicBezTo>
                    <a:pt x="20" y="9"/>
                    <a:pt x="19" y="9"/>
                    <a:pt x="17" y="9"/>
                  </a:cubicBezTo>
                  <a:cubicBezTo>
                    <a:pt x="12" y="10"/>
                    <a:pt x="8" y="12"/>
                    <a:pt x="5" y="16"/>
                  </a:cubicBezTo>
                  <a:cubicBezTo>
                    <a:pt x="3" y="18"/>
                    <a:pt x="2" y="20"/>
                    <a:pt x="2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1" y="34"/>
                    <a:pt x="3" y="39"/>
                    <a:pt x="4" y="42"/>
                  </a:cubicBezTo>
                  <a:cubicBezTo>
                    <a:pt x="6" y="45"/>
                    <a:pt x="9" y="48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4" y="51"/>
                    <a:pt x="15" y="52"/>
                    <a:pt x="15" y="53"/>
                  </a:cubicBezTo>
                  <a:cubicBezTo>
                    <a:pt x="15" y="54"/>
                    <a:pt x="14" y="54"/>
                    <a:pt x="14" y="55"/>
                  </a:cubicBezTo>
                  <a:cubicBezTo>
                    <a:pt x="14" y="56"/>
                    <a:pt x="13" y="57"/>
                    <a:pt x="13" y="58"/>
                  </a:cubicBezTo>
                  <a:cubicBezTo>
                    <a:pt x="13" y="60"/>
                    <a:pt x="14" y="63"/>
                    <a:pt x="15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6"/>
                    <a:pt x="15" y="66"/>
                    <a:pt x="15" y="67"/>
                  </a:cubicBezTo>
                  <a:cubicBezTo>
                    <a:pt x="15" y="67"/>
                    <a:pt x="14" y="68"/>
                    <a:pt x="14" y="69"/>
                  </a:cubicBezTo>
                  <a:cubicBezTo>
                    <a:pt x="12" y="71"/>
                    <a:pt x="9" y="75"/>
                    <a:pt x="12" y="79"/>
                  </a:cubicBezTo>
                  <a:cubicBezTo>
                    <a:pt x="13" y="81"/>
                    <a:pt x="14" y="83"/>
                    <a:pt x="17" y="84"/>
                  </a:cubicBezTo>
                  <a:cubicBezTo>
                    <a:pt x="18" y="84"/>
                    <a:pt x="18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7"/>
                    <a:pt x="20" y="88"/>
                  </a:cubicBezTo>
                  <a:cubicBezTo>
                    <a:pt x="20" y="89"/>
                    <a:pt x="20" y="90"/>
                    <a:pt x="20" y="92"/>
                  </a:cubicBezTo>
                  <a:cubicBezTo>
                    <a:pt x="20" y="93"/>
                    <a:pt x="20" y="95"/>
                    <a:pt x="21" y="97"/>
                  </a:cubicBezTo>
                  <a:cubicBezTo>
                    <a:pt x="22" y="99"/>
                    <a:pt x="23" y="100"/>
                    <a:pt x="25" y="101"/>
                  </a:cubicBezTo>
                  <a:cubicBezTo>
                    <a:pt x="25" y="101"/>
                    <a:pt x="26" y="102"/>
                    <a:pt x="26" y="102"/>
                  </a:cubicBezTo>
                  <a:cubicBezTo>
                    <a:pt x="26" y="102"/>
                    <a:pt x="26" y="103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6"/>
                    <a:pt x="27" y="109"/>
                    <a:pt x="29" y="110"/>
                  </a:cubicBezTo>
                  <a:cubicBezTo>
                    <a:pt x="29" y="110"/>
                    <a:pt x="30" y="111"/>
                    <a:pt x="30" y="111"/>
                  </a:cubicBezTo>
                  <a:cubicBezTo>
                    <a:pt x="30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2"/>
                    <a:pt x="31" y="113"/>
                    <a:pt x="31" y="114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2" y="116"/>
                    <a:pt x="31" y="117"/>
                    <a:pt x="30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0"/>
                    <a:pt x="27" y="131"/>
                    <a:pt x="26" y="132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6"/>
                    <a:pt x="25" y="138"/>
                    <a:pt x="24" y="139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1" y="146"/>
                    <a:pt x="12" y="160"/>
                    <a:pt x="23" y="168"/>
                  </a:cubicBezTo>
                  <a:cubicBezTo>
                    <a:pt x="27" y="171"/>
                    <a:pt x="31" y="173"/>
                    <a:pt x="35" y="176"/>
                  </a:cubicBezTo>
                  <a:cubicBezTo>
                    <a:pt x="38" y="178"/>
                    <a:pt x="42" y="180"/>
                    <a:pt x="45" y="182"/>
                  </a:cubicBezTo>
                  <a:cubicBezTo>
                    <a:pt x="46" y="183"/>
                    <a:pt x="47" y="184"/>
                    <a:pt x="48" y="184"/>
                  </a:cubicBezTo>
                  <a:cubicBezTo>
                    <a:pt x="49" y="185"/>
                    <a:pt x="50" y="185"/>
                    <a:pt x="51" y="186"/>
                  </a:cubicBezTo>
                  <a:cubicBezTo>
                    <a:pt x="53" y="187"/>
                    <a:pt x="54" y="189"/>
                    <a:pt x="55" y="190"/>
                  </a:cubicBezTo>
                  <a:cubicBezTo>
                    <a:pt x="56" y="191"/>
                    <a:pt x="57" y="192"/>
                    <a:pt x="58" y="194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62" y="199"/>
                    <a:pt x="64" y="202"/>
                    <a:pt x="65" y="206"/>
                  </a:cubicBezTo>
                  <a:cubicBezTo>
                    <a:pt x="66" y="211"/>
                    <a:pt x="68" y="214"/>
                    <a:pt x="70" y="217"/>
                  </a:cubicBezTo>
                  <a:cubicBezTo>
                    <a:pt x="71" y="219"/>
                    <a:pt x="71" y="219"/>
                    <a:pt x="71" y="219"/>
                  </a:cubicBezTo>
                  <a:cubicBezTo>
                    <a:pt x="72" y="221"/>
                    <a:pt x="72" y="224"/>
                    <a:pt x="73" y="227"/>
                  </a:cubicBezTo>
                  <a:cubicBezTo>
                    <a:pt x="73" y="229"/>
                    <a:pt x="73" y="230"/>
                    <a:pt x="73" y="231"/>
                  </a:cubicBezTo>
                  <a:cubicBezTo>
                    <a:pt x="74" y="233"/>
                    <a:pt x="74" y="235"/>
                    <a:pt x="75" y="237"/>
                  </a:cubicBezTo>
                  <a:cubicBezTo>
                    <a:pt x="75" y="238"/>
                    <a:pt x="76" y="239"/>
                    <a:pt x="76" y="240"/>
                  </a:cubicBezTo>
                  <a:cubicBezTo>
                    <a:pt x="76" y="241"/>
                    <a:pt x="76" y="241"/>
                    <a:pt x="76" y="242"/>
                  </a:cubicBezTo>
                  <a:cubicBezTo>
                    <a:pt x="77" y="243"/>
                    <a:pt x="77" y="248"/>
                    <a:pt x="82" y="248"/>
                  </a:cubicBezTo>
                  <a:cubicBezTo>
                    <a:pt x="82" y="248"/>
                    <a:pt x="83" y="247"/>
                    <a:pt x="84" y="247"/>
                  </a:cubicBezTo>
                  <a:cubicBezTo>
                    <a:pt x="85" y="247"/>
                    <a:pt x="86" y="246"/>
                    <a:pt x="87" y="246"/>
                  </a:cubicBezTo>
                  <a:cubicBezTo>
                    <a:pt x="89" y="246"/>
                    <a:pt x="90" y="248"/>
                    <a:pt x="90" y="248"/>
                  </a:cubicBezTo>
                  <a:cubicBezTo>
                    <a:pt x="90" y="249"/>
                    <a:pt x="90" y="249"/>
                    <a:pt x="90" y="249"/>
                  </a:cubicBezTo>
                  <a:cubicBezTo>
                    <a:pt x="89" y="250"/>
                    <a:pt x="87" y="250"/>
                    <a:pt x="86" y="250"/>
                  </a:cubicBezTo>
                  <a:cubicBezTo>
                    <a:pt x="84" y="250"/>
                    <a:pt x="83" y="250"/>
                    <a:pt x="82" y="250"/>
                  </a:cubicBezTo>
                  <a:cubicBezTo>
                    <a:pt x="76" y="251"/>
                    <a:pt x="74" y="256"/>
                    <a:pt x="73" y="260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2" y="262"/>
                    <a:pt x="72" y="262"/>
                    <a:pt x="71" y="263"/>
                  </a:cubicBezTo>
                  <a:cubicBezTo>
                    <a:pt x="71" y="264"/>
                    <a:pt x="70" y="265"/>
                    <a:pt x="70" y="266"/>
                  </a:cubicBezTo>
                  <a:cubicBezTo>
                    <a:pt x="69" y="269"/>
                    <a:pt x="68" y="271"/>
                    <a:pt x="67" y="273"/>
                  </a:cubicBezTo>
                  <a:cubicBezTo>
                    <a:pt x="66" y="274"/>
                    <a:pt x="66" y="274"/>
                    <a:pt x="66" y="274"/>
                  </a:cubicBezTo>
                  <a:cubicBezTo>
                    <a:pt x="66" y="276"/>
                    <a:pt x="65" y="278"/>
                    <a:pt x="63" y="280"/>
                  </a:cubicBezTo>
                  <a:cubicBezTo>
                    <a:pt x="63" y="282"/>
                    <a:pt x="62" y="282"/>
                    <a:pt x="61" y="283"/>
                  </a:cubicBezTo>
                  <a:cubicBezTo>
                    <a:pt x="61" y="284"/>
                    <a:pt x="60" y="284"/>
                    <a:pt x="60" y="285"/>
                  </a:cubicBezTo>
                  <a:cubicBezTo>
                    <a:pt x="59" y="286"/>
                    <a:pt x="58" y="287"/>
                    <a:pt x="57" y="288"/>
                  </a:cubicBezTo>
                  <a:cubicBezTo>
                    <a:pt x="57" y="289"/>
                    <a:pt x="56" y="290"/>
                    <a:pt x="55" y="291"/>
                  </a:cubicBezTo>
                  <a:cubicBezTo>
                    <a:pt x="52" y="294"/>
                    <a:pt x="49" y="298"/>
                    <a:pt x="45" y="301"/>
                  </a:cubicBezTo>
                  <a:cubicBezTo>
                    <a:pt x="44" y="302"/>
                    <a:pt x="43" y="303"/>
                    <a:pt x="42" y="304"/>
                  </a:cubicBezTo>
                  <a:cubicBezTo>
                    <a:pt x="39" y="307"/>
                    <a:pt x="36" y="310"/>
                    <a:pt x="33" y="311"/>
                  </a:cubicBezTo>
                  <a:cubicBezTo>
                    <a:pt x="32" y="312"/>
                    <a:pt x="32" y="312"/>
                    <a:pt x="31" y="312"/>
                  </a:cubicBezTo>
                  <a:cubicBezTo>
                    <a:pt x="27" y="314"/>
                    <a:pt x="21" y="316"/>
                    <a:pt x="21" y="322"/>
                  </a:cubicBezTo>
                  <a:cubicBezTo>
                    <a:pt x="22" y="325"/>
                    <a:pt x="24" y="327"/>
                    <a:pt x="25" y="329"/>
                  </a:cubicBezTo>
                  <a:cubicBezTo>
                    <a:pt x="25" y="329"/>
                    <a:pt x="26" y="329"/>
                    <a:pt x="26" y="330"/>
                  </a:cubicBezTo>
                  <a:cubicBezTo>
                    <a:pt x="27" y="330"/>
                    <a:pt x="27" y="331"/>
                    <a:pt x="28" y="332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29" y="335"/>
                    <a:pt x="30" y="336"/>
                    <a:pt x="30" y="337"/>
                  </a:cubicBezTo>
                  <a:cubicBezTo>
                    <a:pt x="31" y="337"/>
                    <a:pt x="31" y="337"/>
                    <a:pt x="31" y="337"/>
                  </a:cubicBezTo>
                  <a:cubicBezTo>
                    <a:pt x="34" y="340"/>
                    <a:pt x="36" y="342"/>
                    <a:pt x="39" y="344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0" y="346"/>
                    <a:pt x="40" y="346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40" y="348"/>
                    <a:pt x="40" y="348"/>
                    <a:pt x="40" y="349"/>
                  </a:cubicBezTo>
                  <a:cubicBezTo>
                    <a:pt x="39" y="351"/>
                    <a:pt x="38" y="352"/>
                    <a:pt x="38" y="354"/>
                  </a:cubicBezTo>
                  <a:cubicBezTo>
                    <a:pt x="38" y="359"/>
                    <a:pt x="40" y="362"/>
                    <a:pt x="41" y="366"/>
                  </a:cubicBezTo>
                  <a:cubicBezTo>
                    <a:pt x="41" y="367"/>
                    <a:pt x="41" y="367"/>
                    <a:pt x="41" y="367"/>
                  </a:cubicBezTo>
                  <a:cubicBezTo>
                    <a:pt x="42" y="369"/>
                    <a:pt x="44" y="372"/>
                    <a:pt x="45" y="374"/>
                  </a:cubicBezTo>
                  <a:cubicBezTo>
                    <a:pt x="46" y="377"/>
                    <a:pt x="48" y="381"/>
                    <a:pt x="49" y="384"/>
                  </a:cubicBezTo>
                  <a:cubicBezTo>
                    <a:pt x="49" y="385"/>
                    <a:pt x="49" y="386"/>
                    <a:pt x="50" y="387"/>
                  </a:cubicBezTo>
                  <a:cubicBezTo>
                    <a:pt x="51" y="392"/>
                    <a:pt x="52" y="396"/>
                    <a:pt x="56" y="401"/>
                  </a:cubicBezTo>
                  <a:cubicBezTo>
                    <a:pt x="57" y="401"/>
                    <a:pt x="58" y="402"/>
                    <a:pt x="59" y="403"/>
                  </a:cubicBezTo>
                  <a:cubicBezTo>
                    <a:pt x="61" y="405"/>
                    <a:pt x="64" y="408"/>
                    <a:pt x="64" y="410"/>
                  </a:cubicBezTo>
                  <a:cubicBezTo>
                    <a:pt x="64" y="412"/>
                    <a:pt x="63" y="413"/>
                    <a:pt x="61" y="416"/>
                  </a:cubicBezTo>
                  <a:cubicBezTo>
                    <a:pt x="60" y="416"/>
                    <a:pt x="60" y="417"/>
                    <a:pt x="59" y="417"/>
                  </a:cubicBezTo>
                  <a:cubicBezTo>
                    <a:pt x="56" y="421"/>
                    <a:pt x="54" y="428"/>
                    <a:pt x="56" y="433"/>
                  </a:cubicBezTo>
                  <a:cubicBezTo>
                    <a:pt x="56" y="435"/>
                    <a:pt x="58" y="437"/>
                    <a:pt x="59" y="438"/>
                  </a:cubicBezTo>
                  <a:cubicBezTo>
                    <a:pt x="60" y="438"/>
                    <a:pt x="60" y="439"/>
                    <a:pt x="60" y="439"/>
                  </a:cubicBezTo>
                  <a:cubicBezTo>
                    <a:pt x="61" y="440"/>
                    <a:pt x="61" y="442"/>
                    <a:pt x="61" y="443"/>
                  </a:cubicBezTo>
                  <a:cubicBezTo>
                    <a:pt x="58" y="438"/>
                    <a:pt x="54" y="433"/>
                    <a:pt x="50" y="433"/>
                  </a:cubicBezTo>
                  <a:cubicBezTo>
                    <a:pt x="46" y="432"/>
                    <a:pt x="46" y="432"/>
                    <a:pt x="46" y="432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52" y="478"/>
                    <a:pt x="59" y="528"/>
                    <a:pt x="66" y="577"/>
                  </a:cubicBezTo>
                  <a:cubicBezTo>
                    <a:pt x="67" y="578"/>
                    <a:pt x="67" y="580"/>
                    <a:pt x="67" y="581"/>
                  </a:cubicBezTo>
                  <a:cubicBezTo>
                    <a:pt x="68" y="585"/>
                    <a:pt x="68" y="589"/>
                    <a:pt x="69" y="593"/>
                  </a:cubicBezTo>
                  <a:cubicBezTo>
                    <a:pt x="69" y="604"/>
                    <a:pt x="73" y="608"/>
                    <a:pt x="78" y="616"/>
                  </a:cubicBezTo>
                  <a:cubicBezTo>
                    <a:pt x="81" y="619"/>
                    <a:pt x="81" y="619"/>
                    <a:pt x="81" y="619"/>
                  </a:cubicBezTo>
                  <a:cubicBezTo>
                    <a:pt x="83" y="622"/>
                    <a:pt x="85" y="624"/>
                    <a:pt x="88" y="626"/>
                  </a:cubicBezTo>
                  <a:cubicBezTo>
                    <a:pt x="90" y="628"/>
                    <a:pt x="92" y="630"/>
                    <a:pt x="94" y="633"/>
                  </a:cubicBezTo>
                  <a:cubicBezTo>
                    <a:pt x="96" y="635"/>
                    <a:pt x="97" y="637"/>
                    <a:pt x="99" y="639"/>
                  </a:cubicBezTo>
                  <a:cubicBezTo>
                    <a:pt x="105" y="647"/>
                    <a:pt x="109" y="653"/>
                    <a:pt x="120" y="653"/>
                  </a:cubicBezTo>
                  <a:cubicBezTo>
                    <a:pt x="122" y="653"/>
                    <a:pt x="124" y="653"/>
                    <a:pt x="126" y="652"/>
                  </a:cubicBezTo>
                  <a:cubicBezTo>
                    <a:pt x="128" y="652"/>
                    <a:pt x="131" y="651"/>
                    <a:pt x="134" y="651"/>
                  </a:cubicBezTo>
                  <a:cubicBezTo>
                    <a:pt x="138" y="650"/>
                    <a:pt x="145" y="648"/>
                    <a:pt x="149" y="648"/>
                  </a:cubicBezTo>
                  <a:cubicBezTo>
                    <a:pt x="150" y="648"/>
                    <a:pt x="150" y="648"/>
                    <a:pt x="150" y="648"/>
                  </a:cubicBezTo>
                  <a:cubicBezTo>
                    <a:pt x="154" y="648"/>
                    <a:pt x="158" y="651"/>
                    <a:pt x="162" y="654"/>
                  </a:cubicBezTo>
                  <a:cubicBezTo>
                    <a:pt x="164" y="656"/>
                    <a:pt x="166" y="658"/>
                    <a:pt x="169" y="659"/>
                  </a:cubicBezTo>
                  <a:cubicBezTo>
                    <a:pt x="172" y="660"/>
                    <a:pt x="174" y="661"/>
                    <a:pt x="176" y="661"/>
                  </a:cubicBezTo>
                  <a:cubicBezTo>
                    <a:pt x="179" y="661"/>
                    <a:pt x="181" y="660"/>
                    <a:pt x="183" y="658"/>
                  </a:cubicBezTo>
                  <a:cubicBezTo>
                    <a:pt x="184" y="658"/>
                    <a:pt x="184" y="658"/>
                    <a:pt x="184" y="658"/>
                  </a:cubicBezTo>
                  <a:cubicBezTo>
                    <a:pt x="185" y="657"/>
                    <a:pt x="186" y="657"/>
                    <a:pt x="187" y="656"/>
                  </a:cubicBezTo>
                  <a:cubicBezTo>
                    <a:pt x="191" y="654"/>
                    <a:pt x="195" y="653"/>
                    <a:pt x="200" y="652"/>
                  </a:cubicBezTo>
                  <a:cubicBezTo>
                    <a:pt x="200" y="652"/>
                    <a:pt x="200" y="652"/>
                    <a:pt x="200" y="652"/>
                  </a:cubicBezTo>
                  <a:cubicBezTo>
                    <a:pt x="203" y="651"/>
                    <a:pt x="205" y="650"/>
                    <a:pt x="208" y="649"/>
                  </a:cubicBezTo>
                  <a:cubicBezTo>
                    <a:pt x="211" y="648"/>
                    <a:pt x="214" y="647"/>
                    <a:pt x="217" y="647"/>
                  </a:cubicBezTo>
                  <a:cubicBezTo>
                    <a:pt x="218" y="647"/>
                    <a:pt x="218" y="647"/>
                    <a:pt x="219" y="648"/>
                  </a:cubicBezTo>
                  <a:cubicBezTo>
                    <a:pt x="222" y="649"/>
                    <a:pt x="223" y="652"/>
                    <a:pt x="224" y="657"/>
                  </a:cubicBezTo>
                  <a:cubicBezTo>
                    <a:pt x="226" y="661"/>
                    <a:pt x="226" y="661"/>
                    <a:pt x="226" y="661"/>
                  </a:cubicBezTo>
                  <a:cubicBezTo>
                    <a:pt x="226" y="663"/>
                    <a:pt x="227" y="664"/>
                    <a:pt x="227" y="666"/>
                  </a:cubicBezTo>
                  <a:cubicBezTo>
                    <a:pt x="228" y="669"/>
                    <a:pt x="228" y="669"/>
                    <a:pt x="228" y="669"/>
                  </a:cubicBezTo>
                  <a:cubicBezTo>
                    <a:pt x="231" y="668"/>
                    <a:pt x="231" y="668"/>
                    <a:pt x="231" y="668"/>
                  </a:cubicBezTo>
                  <a:cubicBezTo>
                    <a:pt x="234" y="668"/>
                    <a:pt x="238" y="667"/>
                    <a:pt x="241" y="667"/>
                  </a:cubicBezTo>
                  <a:cubicBezTo>
                    <a:pt x="246" y="666"/>
                    <a:pt x="252" y="665"/>
                    <a:pt x="257" y="664"/>
                  </a:cubicBezTo>
                  <a:cubicBezTo>
                    <a:pt x="260" y="663"/>
                    <a:pt x="262" y="662"/>
                    <a:pt x="264" y="661"/>
                  </a:cubicBezTo>
                  <a:cubicBezTo>
                    <a:pt x="267" y="660"/>
                    <a:pt x="269" y="659"/>
                    <a:pt x="271" y="658"/>
                  </a:cubicBezTo>
                  <a:cubicBezTo>
                    <a:pt x="272" y="658"/>
                    <a:pt x="274" y="657"/>
                    <a:pt x="275" y="657"/>
                  </a:cubicBezTo>
                  <a:cubicBezTo>
                    <a:pt x="279" y="656"/>
                    <a:pt x="282" y="655"/>
                    <a:pt x="286" y="655"/>
                  </a:cubicBezTo>
                  <a:cubicBezTo>
                    <a:pt x="291" y="655"/>
                    <a:pt x="296" y="653"/>
                    <a:pt x="301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6" y="648"/>
                    <a:pt x="310" y="646"/>
                    <a:pt x="312" y="640"/>
                  </a:cubicBezTo>
                  <a:cubicBezTo>
                    <a:pt x="312" y="640"/>
                    <a:pt x="312" y="639"/>
                    <a:pt x="313" y="638"/>
                  </a:cubicBezTo>
                  <a:cubicBezTo>
                    <a:pt x="313" y="637"/>
                    <a:pt x="313" y="636"/>
                    <a:pt x="314" y="635"/>
                  </a:cubicBezTo>
                  <a:cubicBezTo>
                    <a:pt x="316" y="633"/>
                    <a:pt x="317" y="632"/>
                    <a:pt x="319" y="631"/>
                  </a:cubicBezTo>
                  <a:cubicBezTo>
                    <a:pt x="322" y="631"/>
                    <a:pt x="325" y="629"/>
                    <a:pt x="327" y="626"/>
                  </a:cubicBezTo>
                  <a:cubicBezTo>
                    <a:pt x="328" y="623"/>
                    <a:pt x="328" y="621"/>
                    <a:pt x="329" y="619"/>
                  </a:cubicBezTo>
                  <a:cubicBezTo>
                    <a:pt x="329" y="617"/>
                    <a:pt x="329" y="615"/>
                    <a:pt x="330" y="613"/>
                  </a:cubicBezTo>
                  <a:cubicBezTo>
                    <a:pt x="332" y="609"/>
                    <a:pt x="333" y="605"/>
                    <a:pt x="333" y="599"/>
                  </a:cubicBezTo>
                  <a:cubicBezTo>
                    <a:pt x="333" y="596"/>
                    <a:pt x="333" y="593"/>
                    <a:pt x="332" y="591"/>
                  </a:cubicBezTo>
                  <a:cubicBezTo>
                    <a:pt x="332" y="589"/>
                    <a:pt x="332" y="587"/>
                    <a:pt x="331" y="585"/>
                  </a:cubicBezTo>
                  <a:cubicBezTo>
                    <a:pt x="331" y="582"/>
                    <a:pt x="332" y="579"/>
                    <a:pt x="333" y="575"/>
                  </a:cubicBezTo>
                  <a:cubicBezTo>
                    <a:pt x="334" y="574"/>
                    <a:pt x="334" y="571"/>
                    <a:pt x="335" y="569"/>
                  </a:cubicBezTo>
                  <a:cubicBezTo>
                    <a:pt x="335" y="567"/>
                    <a:pt x="335" y="565"/>
                    <a:pt x="335" y="562"/>
                  </a:cubicBezTo>
                  <a:cubicBezTo>
                    <a:pt x="334" y="560"/>
                    <a:pt x="334" y="558"/>
                    <a:pt x="335" y="556"/>
                  </a:cubicBezTo>
                  <a:cubicBezTo>
                    <a:pt x="335" y="554"/>
                    <a:pt x="336" y="553"/>
                    <a:pt x="337" y="552"/>
                  </a:cubicBezTo>
                  <a:cubicBezTo>
                    <a:pt x="338" y="550"/>
                    <a:pt x="338" y="548"/>
                    <a:pt x="339" y="546"/>
                  </a:cubicBezTo>
                  <a:cubicBezTo>
                    <a:pt x="339" y="545"/>
                    <a:pt x="340" y="544"/>
                    <a:pt x="340" y="543"/>
                  </a:cubicBezTo>
                  <a:cubicBezTo>
                    <a:pt x="340" y="542"/>
                    <a:pt x="341" y="537"/>
                    <a:pt x="342" y="537"/>
                  </a:cubicBezTo>
                  <a:cubicBezTo>
                    <a:pt x="343" y="537"/>
                    <a:pt x="344" y="538"/>
                    <a:pt x="346" y="538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50" y="538"/>
                    <a:pt x="350" y="538"/>
                    <a:pt x="350" y="538"/>
                  </a:cubicBezTo>
                  <a:cubicBezTo>
                    <a:pt x="351" y="536"/>
                    <a:pt x="352" y="535"/>
                    <a:pt x="354" y="534"/>
                  </a:cubicBezTo>
                  <a:cubicBezTo>
                    <a:pt x="355" y="532"/>
                    <a:pt x="357" y="530"/>
                    <a:pt x="358" y="528"/>
                  </a:cubicBezTo>
                  <a:cubicBezTo>
                    <a:pt x="361" y="524"/>
                    <a:pt x="360" y="520"/>
                    <a:pt x="359" y="517"/>
                  </a:cubicBezTo>
                  <a:cubicBezTo>
                    <a:pt x="358" y="514"/>
                    <a:pt x="357" y="511"/>
                    <a:pt x="359" y="509"/>
                  </a:cubicBezTo>
                  <a:cubicBezTo>
                    <a:pt x="361" y="506"/>
                    <a:pt x="376" y="499"/>
                    <a:pt x="379" y="499"/>
                  </a:cubicBezTo>
                  <a:cubicBezTo>
                    <a:pt x="380" y="499"/>
                    <a:pt x="380" y="499"/>
                    <a:pt x="381" y="499"/>
                  </a:cubicBezTo>
                  <a:cubicBezTo>
                    <a:pt x="382" y="499"/>
                    <a:pt x="383" y="499"/>
                    <a:pt x="384" y="500"/>
                  </a:cubicBezTo>
                  <a:cubicBezTo>
                    <a:pt x="384" y="500"/>
                    <a:pt x="385" y="500"/>
                    <a:pt x="386" y="500"/>
                  </a:cubicBezTo>
                  <a:cubicBezTo>
                    <a:pt x="387" y="500"/>
                    <a:pt x="388" y="500"/>
                    <a:pt x="389" y="499"/>
                  </a:cubicBezTo>
                  <a:cubicBezTo>
                    <a:pt x="390" y="499"/>
                    <a:pt x="391" y="498"/>
                    <a:pt x="394" y="495"/>
                  </a:cubicBezTo>
                  <a:cubicBezTo>
                    <a:pt x="395" y="494"/>
                    <a:pt x="396" y="493"/>
                    <a:pt x="397" y="493"/>
                  </a:cubicBezTo>
                  <a:cubicBezTo>
                    <a:pt x="402" y="489"/>
                    <a:pt x="407" y="486"/>
                    <a:pt x="412" y="484"/>
                  </a:cubicBezTo>
                  <a:cubicBezTo>
                    <a:pt x="414" y="484"/>
                    <a:pt x="414" y="484"/>
                    <a:pt x="414" y="484"/>
                  </a:cubicBezTo>
                  <a:cubicBezTo>
                    <a:pt x="414" y="482"/>
                    <a:pt x="414" y="482"/>
                    <a:pt x="414" y="482"/>
                  </a:cubicBezTo>
                  <a:cubicBezTo>
                    <a:pt x="414" y="482"/>
                    <a:pt x="414" y="481"/>
                    <a:pt x="414" y="481"/>
                  </a:cubicBezTo>
                  <a:cubicBezTo>
                    <a:pt x="414" y="481"/>
                    <a:pt x="415" y="481"/>
                    <a:pt x="415" y="481"/>
                  </a:cubicBezTo>
                  <a:cubicBezTo>
                    <a:pt x="416" y="481"/>
                    <a:pt x="417" y="481"/>
                    <a:pt x="417" y="482"/>
                  </a:cubicBezTo>
                  <a:cubicBezTo>
                    <a:pt x="418" y="482"/>
                    <a:pt x="419" y="482"/>
                    <a:pt x="420" y="482"/>
                  </a:cubicBezTo>
                  <a:cubicBezTo>
                    <a:pt x="424" y="482"/>
                    <a:pt x="428" y="481"/>
                    <a:pt x="431" y="480"/>
                  </a:cubicBezTo>
                  <a:cubicBezTo>
                    <a:pt x="436" y="478"/>
                    <a:pt x="438" y="474"/>
                    <a:pt x="440" y="471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41" y="469"/>
                    <a:pt x="441" y="469"/>
                    <a:pt x="442" y="468"/>
                  </a:cubicBezTo>
                  <a:cubicBezTo>
                    <a:pt x="442" y="467"/>
                    <a:pt x="443" y="466"/>
                    <a:pt x="444" y="465"/>
                  </a:cubicBezTo>
                  <a:cubicBezTo>
                    <a:pt x="444" y="464"/>
                    <a:pt x="444" y="464"/>
                    <a:pt x="444" y="464"/>
                  </a:cubicBezTo>
                  <a:cubicBezTo>
                    <a:pt x="445" y="463"/>
                    <a:pt x="445" y="462"/>
                    <a:pt x="445" y="461"/>
                  </a:cubicBezTo>
                  <a:cubicBezTo>
                    <a:pt x="446" y="461"/>
                    <a:pt x="446" y="460"/>
                    <a:pt x="447" y="459"/>
                  </a:cubicBezTo>
                  <a:cubicBezTo>
                    <a:pt x="447" y="459"/>
                    <a:pt x="447" y="458"/>
                    <a:pt x="448" y="457"/>
                  </a:cubicBezTo>
                  <a:cubicBezTo>
                    <a:pt x="448" y="457"/>
                    <a:pt x="448" y="457"/>
                    <a:pt x="449" y="456"/>
                  </a:cubicBezTo>
                  <a:cubicBezTo>
                    <a:pt x="449" y="456"/>
                    <a:pt x="450" y="455"/>
                    <a:pt x="450" y="454"/>
                  </a:cubicBezTo>
                  <a:cubicBezTo>
                    <a:pt x="452" y="452"/>
                    <a:pt x="452" y="449"/>
                    <a:pt x="451" y="445"/>
                  </a:cubicBezTo>
                  <a:cubicBezTo>
                    <a:pt x="451" y="442"/>
                    <a:pt x="449" y="439"/>
                    <a:pt x="446" y="436"/>
                  </a:cubicBezTo>
                  <a:cubicBezTo>
                    <a:pt x="442" y="430"/>
                    <a:pt x="435" y="427"/>
                    <a:pt x="427" y="427"/>
                  </a:cubicBezTo>
                  <a:cubicBezTo>
                    <a:pt x="416" y="427"/>
                    <a:pt x="403" y="433"/>
                    <a:pt x="397" y="437"/>
                  </a:cubicBezTo>
                  <a:cubicBezTo>
                    <a:pt x="380" y="446"/>
                    <a:pt x="367" y="460"/>
                    <a:pt x="357" y="471"/>
                  </a:cubicBezTo>
                  <a:cubicBezTo>
                    <a:pt x="347" y="482"/>
                    <a:pt x="339" y="493"/>
                    <a:pt x="333" y="504"/>
                  </a:cubicBezTo>
                  <a:cubicBezTo>
                    <a:pt x="332" y="506"/>
                    <a:pt x="332" y="506"/>
                    <a:pt x="332" y="506"/>
                  </a:cubicBezTo>
                  <a:cubicBezTo>
                    <a:pt x="330" y="510"/>
                    <a:pt x="327" y="515"/>
                    <a:pt x="326" y="520"/>
                  </a:cubicBezTo>
                  <a:cubicBezTo>
                    <a:pt x="324" y="527"/>
                    <a:pt x="322" y="533"/>
                    <a:pt x="319" y="540"/>
                  </a:cubicBezTo>
                  <a:cubicBezTo>
                    <a:pt x="317" y="543"/>
                    <a:pt x="316" y="546"/>
                    <a:pt x="315" y="549"/>
                  </a:cubicBezTo>
                  <a:cubicBezTo>
                    <a:pt x="314" y="554"/>
                    <a:pt x="312" y="558"/>
                    <a:pt x="309" y="562"/>
                  </a:cubicBezTo>
                  <a:cubicBezTo>
                    <a:pt x="309" y="562"/>
                    <a:pt x="309" y="562"/>
                    <a:pt x="309" y="562"/>
                  </a:cubicBezTo>
                  <a:cubicBezTo>
                    <a:pt x="308" y="563"/>
                    <a:pt x="307" y="565"/>
                    <a:pt x="306" y="565"/>
                  </a:cubicBezTo>
                  <a:cubicBezTo>
                    <a:pt x="306" y="566"/>
                    <a:pt x="305" y="566"/>
                    <a:pt x="305" y="566"/>
                  </a:cubicBezTo>
                  <a:cubicBezTo>
                    <a:pt x="303" y="567"/>
                    <a:pt x="302" y="567"/>
                    <a:pt x="301" y="568"/>
                  </a:cubicBezTo>
                  <a:cubicBezTo>
                    <a:pt x="301" y="568"/>
                    <a:pt x="301" y="568"/>
                    <a:pt x="302" y="567"/>
                  </a:cubicBezTo>
                  <a:cubicBezTo>
                    <a:pt x="302" y="567"/>
                    <a:pt x="302" y="566"/>
                    <a:pt x="303" y="566"/>
                  </a:cubicBezTo>
                  <a:cubicBezTo>
                    <a:pt x="303" y="565"/>
                    <a:pt x="303" y="564"/>
                    <a:pt x="304" y="564"/>
                  </a:cubicBezTo>
                  <a:cubicBezTo>
                    <a:pt x="305" y="563"/>
                    <a:pt x="308" y="562"/>
                    <a:pt x="308" y="558"/>
                  </a:cubicBezTo>
                  <a:cubicBezTo>
                    <a:pt x="308" y="557"/>
                    <a:pt x="308" y="556"/>
                    <a:pt x="308" y="554"/>
                  </a:cubicBezTo>
                  <a:cubicBezTo>
                    <a:pt x="308" y="553"/>
                    <a:pt x="308" y="551"/>
                    <a:pt x="308" y="550"/>
                  </a:cubicBezTo>
                  <a:cubicBezTo>
                    <a:pt x="308" y="549"/>
                    <a:pt x="309" y="548"/>
                    <a:pt x="309" y="547"/>
                  </a:cubicBezTo>
                  <a:cubicBezTo>
                    <a:pt x="310" y="545"/>
                    <a:pt x="310" y="543"/>
                    <a:pt x="311" y="541"/>
                  </a:cubicBezTo>
                  <a:cubicBezTo>
                    <a:pt x="312" y="540"/>
                    <a:pt x="312" y="539"/>
                    <a:pt x="312" y="539"/>
                  </a:cubicBezTo>
                  <a:cubicBezTo>
                    <a:pt x="313" y="538"/>
                    <a:pt x="313" y="537"/>
                    <a:pt x="314" y="536"/>
                  </a:cubicBezTo>
                  <a:cubicBezTo>
                    <a:pt x="314" y="536"/>
                    <a:pt x="314" y="536"/>
                    <a:pt x="314" y="536"/>
                  </a:cubicBezTo>
                  <a:cubicBezTo>
                    <a:pt x="315" y="536"/>
                    <a:pt x="316" y="535"/>
                    <a:pt x="316" y="535"/>
                  </a:cubicBezTo>
                  <a:cubicBezTo>
                    <a:pt x="317" y="534"/>
                    <a:pt x="317" y="533"/>
                    <a:pt x="318" y="532"/>
                  </a:cubicBezTo>
                  <a:cubicBezTo>
                    <a:pt x="318" y="532"/>
                    <a:pt x="318" y="532"/>
                    <a:pt x="318" y="532"/>
                  </a:cubicBezTo>
                  <a:cubicBezTo>
                    <a:pt x="320" y="527"/>
                    <a:pt x="320" y="523"/>
                    <a:pt x="321" y="519"/>
                  </a:cubicBezTo>
                  <a:cubicBezTo>
                    <a:pt x="321" y="517"/>
                    <a:pt x="321" y="514"/>
                    <a:pt x="322" y="512"/>
                  </a:cubicBezTo>
                  <a:cubicBezTo>
                    <a:pt x="322" y="510"/>
                    <a:pt x="323" y="509"/>
                    <a:pt x="324" y="507"/>
                  </a:cubicBezTo>
                  <a:cubicBezTo>
                    <a:pt x="325" y="507"/>
                    <a:pt x="325" y="506"/>
                    <a:pt x="325" y="505"/>
                  </a:cubicBezTo>
                  <a:cubicBezTo>
                    <a:pt x="328" y="502"/>
                    <a:pt x="328" y="497"/>
                    <a:pt x="328" y="493"/>
                  </a:cubicBezTo>
                  <a:cubicBezTo>
                    <a:pt x="328" y="491"/>
                    <a:pt x="328" y="489"/>
                    <a:pt x="329" y="486"/>
                  </a:cubicBezTo>
                  <a:cubicBezTo>
                    <a:pt x="331" y="479"/>
                    <a:pt x="335" y="473"/>
                    <a:pt x="339" y="468"/>
                  </a:cubicBezTo>
                  <a:cubicBezTo>
                    <a:pt x="340" y="466"/>
                    <a:pt x="342" y="464"/>
                    <a:pt x="344" y="462"/>
                  </a:cubicBezTo>
                  <a:cubicBezTo>
                    <a:pt x="346" y="460"/>
                    <a:pt x="348" y="458"/>
                    <a:pt x="350" y="457"/>
                  </a:cubicBezTo>
                  <a:cubicBezTo>
                    <a:pt x="352" y="455"/>
                    <a:pt x="354" y="453"/>
                    <a:pt x="356" y="452"/>
                  </a:cubicBezTo>
                  <a:cubicBezTo>
                    <a:pt x="357" y="451"/>
                    <a:pt x="358" y="450"/>
                    <a:pt x="360" y="449"/>
                  </a:cubicBezTo>
                  <a:cubicBezTo>
                    <a:pt x="361" y="449"/>
                    <a:pt x="364" y="447"/>
                    <a:pt x="365" y="444"/>
                  </a:cubicBezTo>
                  <a:cubicBezTo>
                    <a:pt x="365" y="443"/>
                    <a:pt x="365" y="442"/>
                    <a:pt x="365" y="441"/>
                  </a:cubicBezTo>
                  <a:cubicBezTo>
                    <a:pt x="365" y="441"/>
                    <a:pt x="365" y="441"/>
                    <a:pt x="365" y="440"/>
                  </a:cubicBezTo>
                  <a:cubicBezTo>
                    <a:pt x="365" y="439"/>
                    <a:pt x="365" y="437"/>
                    <a:pt x="365" y="435"/>
                  </a:cubicBezTo>
                  <a:cubicBezTo>
                    <a:pt x="365" y="433"/>
                    <a:pt x="365" y="431"/>
                    <a:pt x="365" y="429"/>
                  </a:cubicBezTo>
                  <a:cubicBezTo>
                    <a:pt x="365" y="426"/>
                    <a:pt x="365" y="423"/>
                    <a:pt x="366" y="420"/>
                  </a:cubicBezTo>
                  <a:cubicBezTo>
                    <a:pt x="367" y="416"/>
                    <a:pt x="369" y="413"/>
                    <a:pt x="372" y="411"/>
                  </a:cubicBezTo>
                  <a:cubicBezTo>
                    <a:pt x="373" y="410"/>
                    <a:pt x="373" y="410"/>
                    <a:pt x="373" y="410"/>
                  </a:cubicBezTo>
                  <a:cubicBezTo>
                    <a:pt x="373" y="409"/>
                    <a:pt x="374" y="408"/>
                    <a:pt x="375" y="408"/>
                  </a:cubicBezTo>
                  <a:cubicBezTo>
                    <a:pt x="377" y="407"/>
                    <a:pt x="379" y="407"/>
                    <a:pt x="381" y="406"/>
                  </a:cubicBezTo>
                  <a:cubicBezTo>
                    <a:pt x="383" y="404"/>
                    <a:pt x="385" y="403"/>
                    <a:pt x="388" y="401"/>
                  </a:cubicBezTo>
                  <a:cubicBezTo>
                    <a:pt x="389" y="400"/>
                    <a:pt x="389" y="400"/>
                    <a:pt x="389" y="400"/>
                  </a:cubicBezTo>
                  <a:cubicBezTo>
                    <a:pt x="391" y="399"/>
                    <a:pt x="393" y="398"/>
                    <a:pt x="395" y="397"/>
                  </a:cubicBezTo>
                  <a:cubicBezTo>
                    <a:pt x="396" y="395"/>
                    <a:pt x="396" y="395"/>
                    <a:pt x="397" y="395"/>
                  </a:cubicBezTo>
                  <a:cubicBezTo>
                    <a:pt x="401" y="394"/>
                    <a:pt x="405" y="393"/>
                    <a:pt x="409" y="392"/>
                  </a:cubicBezTo>
                  <a:cubicBezTo>
                    <a:pt x="410" y="391"/>
                    <a:pt x="411" y="391"/>
                    <a:pt x="412" y="390"/>
                  </a:cubicBezTo>
                  <a:cubicBezTo>
                    <a:pt x="413" y="390"/>
                    <a:pt x="413" y="390"/>
                    <a:pt x="414" y="389"/>
                  </a:cubicBezTo>
                  <a:cubicBezTo>
                    <a:pt x="415" y="389"/>
                    <a:pt x="415" y="389"/>
                    <a:pt x="416" y="388"/>
                  </a:cubicBezTo>
                  <a:cubicBezTo>
                    <a:pt x="417" y="388"/>
                    <a:pt x="418" y="388"/>
                    <a:pt x="418" y="387"/>
                  </a:cubicBezTo>
                  <a:cubicBezTo>
                    <a:pt x="419" y="387"/>
                    <a:pt x="420" y="387"/>
                    <a:pt x="421" y="387"/>
                  </a:cubicBezTo>
                  <a:cubicBezTo>
                    <a:pt x="422" y="387"/>
                    <a:pt x="422" y="387"/>
                    <a:pt x="422" y="387"/>
                  </a:cubicBezTo>
                  <a:cubicBezTo>
                    <a:pt x="423" y="386"/>
                    <a:pt x="424" y="386"/>
                    <a:pt x="426" y="386"/>
                  </a:cubicBezTo>
                  <a:cubicBezTo>
                    <a:pt x="428" y="385"/>
                    <a:pt x="429" y="384"/>
                    <a:pt x="431" y="383"/>
                  </a:cubicBezTo>
                  <a:cubicBezTo>
                    <a:pt x="431" y="383"/>
                    <a:pt x="432" y="383"/>
                    <a:pt x="432" y="382"/>
                  </a:cubicBezTo>
                  <a:cubicBezTo>
                    <a:pt x="433" y="382"/>
                    <a:pt x="434" y="383"/>
                    <a:pt x="435" y="383"/>
                  </a:cubicBezTo>
                  <a:cubicBezTo>
                    <a:pt x="435" y="383"/>
                    <a:pt x="436" y="383"/>
                    <a:pt x="436" y="383"/>
                  </a:cubicBezTo>
                  <a:cubicBezTo>
                    <a:pt x="439" y="383"/>
                    <a:pt x="442" y="381"/>
                    <a:pt x="444" y="380"/>
                  </a:cubicBezTo>
                  <a:cubicBezTo>
                    <a:pt x="445" y="380"/>
                    <a:pt x="447" y="379"/>
                    <a:pt x="449" y="377"/>
                  </a:cubicBezTo>
                  <a:cubicBezTo>
                    <a:pt x="449" y="377"/>
                    <a:pt x="450" y="376"/>
                    <a:pt x="450" y="376"/>
                  </a:cubicBezTo>
                  <a:cubicBezTo>
                    <a:pt x="450" y="376"/>
                    <a:pt x="450" y="375"/>
                    <a:pt x="451" y="375"/>
                  </a:cubicBezTo>
                  <a:cubicBezTo>
                    <a:pt x="451" y="375"/>
                    <a:pt x="451" y="375"/>
                    <a:pt x="452" y="375"/>
                  </a:cubicBezTo>
                  <a:cubicBezTo>
                    <a:pt x="453" y="375"/>
                    <a:pt x="453" y="375"/>
                    <a:pt x="454" y="375"/>
                  </a:cubicBezTo>
                  <a:cubicBezTo>
                    <a:pt x="455" y="374"/>
                    <a:pt x="455" y="374"/>
                    <a:pt x="456" y="374"/>
                  </a:cubicBezTo>
                  <a:cubicBezTo>
                    <a:pt x="457" y="373"/>
                    <a:pt x="458" y="373"/>
                    <a:pt x="459" y="373"/>
                  </a:cubicBezTo>
                  <a:cubicBezTo>
                    <a:pt x="460" y="372"/>
                    <a:pt x="461" y="372"/>
                    <a:pt x="463" y="371"/>
                  </a:cubicBezTo>
                  <a:cubicBezTo>
                    <a:pt x="463" y="371"/>
                    <a:pt x="464" y="371"/>
                    <a:pt x="464" y="370"/>
                  </a:cubicBezTo>
                  <a:cubicBezTo>
                    <a:pt x="465" y="370"/>
                    <a:pt x="465" y="370"/>
                    <a:pt x="466" y="370"/>
                  </a:cubicBezTo>
                  <a:cubicBezTo>
                    <a:pt x="467" y="370"/>
                    <a:pt x="468" y="369"/>
                    <a:pt x="469" y="369"/>
                  </a:cubicBezTo>
                  <a:cubicBezTo>
                    <a:pt x="469" y="369"/>
                    <a:pt x="470" y="368"/>
                    <a:pt x="471" y="368"/>
                  </a:cubicBezTo>
                  <a:cubicBezTo>
                    <a:pt x="472" y="368"/>
                    <a:pt x="472" y="368"/>
                    <a:pt x="472" y="368"/>
                  </a:cubicBezTo>
                  <a:cubicBezTo>
                    <a:pt x="473" y="367"/>
                    <a:pt x="474" y="367"/>
                    <a:pt x="475" y="366"/>
                  </a:cubicBezTo>
                  <a:cubicBezTo>
                    <a:pt x="476" y="366"/>
                    <a:pt x="476" y="365"/>
                    <a:pt x="477" y="365"/>
                  </a:cubicBezTo>
                  <a:cubicBezTo>
                    <a:pt x="477" y="365"/>
                    <a:pt x="477" y="365"/>
                    <a:pt x="477" y="365"/>
                  </a:cubicBezTo>
                  <a:cubicBezTo>
                    <a:pt x="478" y="365"/>
                    <a:pt x="479" y="365"/>
                    <a:pt x="480" y="366"/>
                  </a:cubicBezTo>
                  <a:cubicBezTo>
                    <a:pt x="481" y="366"/>
                    <a:pt x="482" y="366"/>
                    <a:pt x="484" y="366"/>
                  </a:cubicBezTo>
                  <a:cubicBezTo>
                    <a:pt x="485" y="366"/>
                    <a:pt x="486" y="366"/>
                    <a:pt x="486" y="366"/>
                  </a:cubicBezTo>
                  <a:cubicBezTo>
                    <a:pt x="489" y="365"/>
                    <a:pt x="491" y="363"/>
                    <a:pt x="492" y="361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5" y="359"/>
                    <a:pt x="497" y="357"/>
                    <a:pt x="499" y="356"/>
                  </a:cubicBezTo>
                  <a:cubicBezTo>
                    <a:pt x="499" y="356"/>
                    <a:pt x="500" y="356"/>
                    <a:pt x="501" y="355"/>
                  </a:cubicBezTo>
                  <a:cubicBezTo>
                    <a:pt x="502" y="355"/>
                    <a:pt x="503" y="355"/>
                    <a:pt x="504" y="354"/>
                  </a:cubicBezTo>
                  <a:cubicBezTo>
                    <a:pt x="505" y="353"/>
                    <a:pt x="506" y="352"/>
                    <a:pt x="507" y="351"/>
                  </a:cubicBezTo>
                  <a:cubicBezTo>
                    <a:pt x="508" y="350"/>
                    <a:pt x="510" y="349"/>
                    <a:pt x="511" y="349"/>
                  </a:cubicBezTo>
                  <a:cubicBezTo>
                    <a:pt x="512" y="348"/>
                    <a:pt x="513" y="348"/>
                    <a:pt x="514" y="348"/>
                  </a:cubicBezTo>
                  <a:cubicBezTo>
                    <a:pt x="516" y="348"/>
                    <a:pt x="517" y="348"/>
                    <a:pt x="519" y="348"/>
                  </a:cubicBezTo>
                  <a:cubicBezTo>
                    <a:pt x="523" y="346"/>
                    <a:pt x="523" y="343"/>
                    <a:pt x="524" y="341"/>
                  </a:cubicBezTo>
                  <a:cubicBezTo>
                    <a:pt x="524" y="341"/>
                    <a:pt x="524" y="339"/>
                    <a:pt x="524" y="338"/>
                  </a:cubicBezTo>
                  <a:cubicBezTo>
                    <a:pt x="524" y="337"/>
                    <a:pt x="524" y="336"/>
                    <a:pt x="524" y="335"/>
                  </a:cubicBezTo>
                  <a:cubicBezTo>
                    <a:pt x="525" y="332"/>
                    <a:pt x="526" y="329"/>
                    <a:pt x="527" y="326"/>
                  </a:cubicBezTo>
                  <a:cubicBezTo>
                    <a:pt x="528" y="323"/>
                    <a:pt x="529" y="321"/>
                    <a:pt x="530" y="318"/>
                  </a:cubicBezTo>
                  <a:cubicBezTo>
                    <a:pt x="531" y="315"/>
                    <a:pt x="532" y="313"/>
                    <a:pt x="532" y="311"/>
                  </a:cubicBezTo>
                  <a:cubicBezTo>
                    <a:pt x="532" y="309"/>
                    <a:pt x="532" y="309"/>
                    <a:pt x="532" y="309"/>
                  </a:cubicBezTo>
                  <a:cubicBezTo>
                    <a:pt x="533" y="308"/>
                    <a:pt x="533" y="307"/>
                    <a:pt x="533" y="306"/>
                  </a:cubicBezTo>
                  <a:cubicBezTo>
                    <a:pt x="534" y="305"/>
                    <a:pt x="534" y="304"/>
                    <a:pt x="534" y="303"/>
                  </a:cubicBezTo>
                  <a:cubicBezTo>
                    <a:pt x="535" y="301"/>
                    <a:pt x="535" y="300"/>
                    <a:pt x="535" y="298"/>
                  </a:cubicBezTo>
                  <a:cubicBezTo>
                    <a:pt x="535" y="297"/>
                    <a:pt x="536" y="296"/>
                    <a:pt x="536" y="295"/>
                  </a:cubicBezTo>
                  <a:cubicBezTo>
                    <a:pt x="536" y="295"/>
                    <a:pt x="536" y="294"/>
                    <a:pt x="536" y="293"/>
                  </a:cubicBezTo>
                  <a:cubicBezTo>
                    <a:pt x="536" y="291"/>
                    <a:pt x="537" y="290"/>
                    <a:pt x="538" y="289"/>
                  </a:cubicBezTo>
                  <a:cubicBezTo>
                    <a:pt x="539" y="288"/>
                    <a:pt x="540" y="287"/>
                    <a:pt x="541" y="287"/>
                  </a:cubicBezTo>
                  <a:cubicBezTo>
                    <a:pt x="544" y="286"/>
                    <a:pt x="545" y="283"/>
                    <a:pt x="547" y="281"/>
                  </a:cubicBezTo>
                  <a:cubicBezTo>
                    <a:pt x="547" y="281"/>
                    <a:pt x="547" y="280"/>
                    <a:pt x="547" y="280"/>
                  </a:cubicBezTo>
                  <a:cubicBezTo>
                    <a:pt x="549" y="277"/>
                    <a:pt x="551" y="274"/>
                    <a:pt x="553" y="272"/>
                  </a:cubicBezTo>
                  <a:cubicBezTo>
                    <a:pt x="555" y="270"/>
                    <a:pt x="557" y="269"/>
                    <a:pt x="559" y="267"/>
                  </a:cubicBezTo>
                  <a:cubicBezTo>
                    <a:pt x="562" y="266"/>
                    <a:pt x="562" y="266"/>
                    <a:pt x="562" y="266"/>
                  </a:cubicBezTo>
                  <a:lnTo>
                    <a:pt x="551" y="246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71CD4F1-571F-124B-9345-267B4149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8486" y="8148830"/>
              <a:ext cx="82070" cy="78396"/>
            </a:xfrm>
            <a:custGeom>
              <a:avLst/>
              <a:gdLst>
                <a:gd name="T0" fmla="*/ 13 w 15"/>
                <a:gd name="T1" fmla="*/ 2 h 16"/>
                <a:gd name="T2" fmla="*/ 9 w 15"/>
                <a:gd name="T3" fmla="*/ 0 h 16"/>
                <a:gd name="T4" fmla="*/ 5 w 15"/>
                <a:gd name="T5" fmla="*/ 0 h 16"/>
                <a:gd name="T6" fmla="*/ 0 w 15"/>
                <a:gd name="T7" fmla="*/ 8 h 16"/>
                <a:gd name="T8" fmla="*/ 5 w 15"/>
                <a:gd name="T9" fmla="*/ 15 h 16"/>
                <a:gd name="T10" fmla="*/ 8 w 15"/>
                <a:gd name="T11" fmla="*/ 16 h 16"/>
                <a:gd name="T12" fmla="*/ 15 w 15"/>
                <a:gd name="T13" fmla="*/ 8 h 16"/>
                <a:gd name="T14" fmla="*/ 13 w 15"/>
                <a:gd name="T15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13" y="2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1"/>
                    <a:pt x="2" y="14"/>
                    <a:pt x="5" y="15"/>
                  </a:cubicBezTo>
                  <a:cubicBezTo>
                    <a:pt x="6" y="16"/>
                    <a:pt x="7" y="16"/>
                    <a:pt x="8" y="16"/>
                  </a:cubicBezTo>
                  <a:cubicBezTo>
                    <a:pt x="11" y="16"/>
                    <a:pt x="14" y="14"/>
                    <a:pt x="15" y="8"/>
                  </a:cubicBezTo>
                  <a:cubicBezTo>
                    <a:pt x="15" y="6"/>
                    <a:pt x="15" y="3"/>
                    <a:pt x="13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4" name="Freeform 73">
              <a:extLst>
                <a:ext uri="{FF2B5EF4-FFF2-40B4-BE49-F238E27FC236}">
                  <a16:creationId xmlns:a16="http://schemas.microsoft.com/office/drawing/2014/main" id="{305F6700-4E96-4E4D-A4B9-BAAD791AB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4477" y="4790871"/>
              <a:ext cx="77966" cy="59730"/>
            </a:xfrm>
            <a:custGeom>
              <a:avLst/>
              <a:gdLst>
                <a:gd name="T0" fmla="*/ 7 w 14"/>
                <a:gd name="T1" fmla="*/ 0 h 12"/>
                <a:gd name="T2" fmla="*/ 1 w 14"/>
                <a:gd name="T3" fmla="*/ 3 h 12"/>
                <a:gd name="T4" fmla="*/ 3 w 14"/>
                <a:gd name="T5" fmla="*/ 9 h 12"/>
                <a:gd name="T6" fmla="*/ 7 w 14"/>
                <a:gd name="T7" fmla="*/ 11 h 12"/>
                <a:gd name="T8" fmla="*/ 9 w 14"/>
                <a:gd name="T9" fmla="*/ 12 h 12"/>
                <a:gd name="T10" fmla="*/ 9 w 14"/>
                <a:gd name="T11" fmla="*/ 12 h 12"/>
                <a:gd name="T12" fmla="*/ 13 w 14"/>
                <a:gd name="T13" fmla="*/ 10 h 12"/>
                <a:gd name="T14" fmla="*/ 14 w 14"/>
                <a:gd name="T15" fmla="*/ 6 h 12"/>
                <a:gd name="T16" fmla="*/ 7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4"/>
                    <a:pt x="0" y="6"/>
                    <a:pt x="3" y="9"/>
                  </a:cubicBezTo>
                  <a:cubicBezTo>
                    <a:pt x="4" y="10"/>
                    <a:pt x="5" y="10"/>
                    <a:pt x="7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1"/>
                    <a:pt x="13" y="10"/>
                  </a:cubicBezTo>
                  <a:cubicBezTo>
                    <a:pt x="14" y="9"/>
                    <a:pt x="14" y="8"/>
                    <a:pt x="14" y="6"/>
                  </a:cubicBezTo>
                  <a:cubicBezTo>
                    <a:pt x="14" y="2"/>
                    <a:pt x="11" y="0"/>
                    <a:pt x="7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5" name="Freeform 74">
              <a:extLst>
                <a:ext uri="{FF2B5EF4-FFF2-40B4-BE49-F238E27FC236}">
                  <a16:creationId xmlns:a16="http://schemas.microsoft.com/office/drawing/2014/main" id="{9292F809-BE69-CE43-A687-41341E532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8748" y="5138053"/>
              <a:ext cx="82070" cy="134393"/>
            </a:xfrm>
            <a:custGeom>
              <a:avLst/>
              <a:gdLst>
                <a:gd name="T0" fmla="*/ 15 w 15"/>
                <a:gd name="T1" fmla="*/ 7 h 27"/>
                <a:gd name="T2" fmla="*/ 8 w 15"/>
                <a:gd name="T3" fmla="*/ 0 h 27"/>
                <a:gd name="T4" fmla="*/ 7 w 15"/>
                <a:gd name="T5" fmla="*/ 0 h 27"/>
                <a:gd name="T6" fmla="*/ 2 w 15"/>
                <a:gd name="T7" fmla="*/ 6 h 27"/>
                <a:gd name="T8" fmla="*/ 1 w 15"/>
                <a:gd name="T9" fmla="*/ 7 h 27"/>
                <a:gd name="T10" fmla="*/ 1 w 15"/>
                <a:gd name="T11" fmla="*/ 8 h 27"/>
                <a:gd name="T12" fmla="*/ 0 w 15"/>
                <a:gd name="T13" fmla="*/ 13 h 27"/>
                <a:gd name="T14" fmla="*/ 0 w 15"/>
                <a:gd name="T15" fmla="*/ 15 h 27"/>
                <a:gd name="T16" fmla="*/ 3 w 15"/>
                <a:gd name="T17" fmla="*/ 25 h 27"/>
                <a:gd name="T18" fmla="*/ 7 w 15"/>
                <a:gd name="T19" fmla="*/ 27 h 27"/>
                <a:gd name="T20" fmla="*/ 10 w 15"/>
                <a:gd name="T21" fmla="*/ 25 h 27"/>
                <a:gd name="T22" fmla="*/ 15 w 15"/>
                <a:gd name="T23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7">
                  <a:moveTo>
                    <a:pt x="15" y="7"/>
                  </a:moveTo>
                  <a:cubicBezTo>
                    <a:pt x="14" y="4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2" y="4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0"/>
                    <a:pt x="1" y="23"/>
                    <a:pt x="3" y="25"/>
                  </a:cubicBezTo>
                  <a:cubicBezTo>
                    <a:pt x="4" y="26"/>
                    <a:pt x="5" y="27"/>
                    <a:pt x="7" y="27"/>
                  </a:cubicBezTo>
                  <a:cubicBezTo>
                    <a:pt x="8" y="27"/>
                    <a:pt x="9" y="26"/>
                    <a:pt x="10" y="25"/>
                  </a:cubicBezTo>
                  <a:cubicBezTo>
                    <a:pt x="14" y="21"/>
                    <a:pt x="15" y="9"/>
                    <a:pt x="15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6" name="Freeform 75">
              <a:extLst>
                <a:ext uri="{FF2B5EF4-FFF2-40B4-BE49-F238E27FC236}">
                  <a16:creationId xmlns:a16="http://schemas.microsoft.com/office/drawing/2014/main" id="{5A6C0B43-AD1F-4A49-9587-414B561A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1012" y="3486139"/>
              <a:ext cx="769406" cy="625301"/>
            </a:xfrm>
            <a:custGeom>
              <a:avLst/>
              <a:gdLst>
                <a:gd name="T0" fmla="*/ 136 w 141"/>
                <a:gd name="T1" fmla="*/ 61 h 126"/>
                <a:gd name="T2" fmla="*/ 132 w 141"/>
                <a:gd name="T3" fmla="*/ 44 h 126"/>
                <a:gd name="T4" fmla="*/ 115 w 141"/>
                <a:gd name="T5" fmla="*/ 36 h 126"/>
                <a:gd name="T6" fmla="*/ 106 w 141"/>
                <a:gd name="T7" fmla="*/ 30 h 126"/>
                <a:gd name="T8" fmla="*/ 99 w 141"/>
                <a:gd name="T9" fmla="*/ 14 h 126"/>
                <a:gd name="T10" fmla="*/ 84 w 141"/>
                <a:gd name="T11" fmla="*/ 8 h 126"/>
                <a:gd name="T12" fmla="*/ 70 w 141"/>
                <a:gd name="T13" fmla="*/ 2 h 126"/>
                <a:gd name="T14" fmla="*/ 61 w 141"/>
                <a:gd name="T15" fmla="*/ 1 h 126"/>
                <a:gd name="T16" fmla="*/ 56 w 141"/>
                <a:gd name="T17" fmla="*/ 8 h 126"/>
                <a:gd name="T18" fmla="*/ 55 w 141"/>
                <a:gd name="T19" fmla="*/ 20 h 126"/>
                <a:gd name="T20" fmla="*/ 49 w 141"/>
                <a:gd name="T21" fmla="*/ 33 h 126"/>
                <a:gd name="T22" fmla="*/ 38 w 141"/>
                <a:gd name="T23" fmla="*/ 40 h 126"/>
                <a:gd name="T24" fmla="*/ 33 w 141"/>
                <a:gd name="T25" fmla="*/ 45 h 126"/>
                <a:gd name="T26" fmla="*/ 32 w 141"/>
                <a:gd name="T27" fmla="*/ 48 h 126"/>
                <a:gd name="T28" fmla="*/ 25 w 141"/>
                <a:gd name="T29" fmla="*/ 50 h 126"/>
                <a:gd name="T30" fmla="*/ 21 w 141"/>
                <a:gd name="T31" fmla="*/ 57 h 126"/>
                <a:gd name="T32" fmla="*/ 14 w 141"/>
                <a:gd name="T33" fmla="*/ 60 h 126"/>
                <a:gd name="T34" fmla="*/ 9 w 141"/>
                <a:gd name="T35" fmla="*/ 64 h 126"/>
                <a:gd name="T36" fmla="*/ 4 w 141"/>
                <a:gd name="T37" fmla="*/ 81 h 126"/>
                <a:gd name="T38" fmla="*/ 6 w 141"/>
                <a:gd name="T39" fmla="*/ 85 h 126"/>
                <a:gd name="T40" fmla="*/ 10 w 141"/>
                <a:gd name="T41" fmla="*/ 92 h 126"/>
                <a:gd name="T42" fmla="*/ 13 w 141"/>
                <a:gd name="T43" fmla="*/ 103 h 126"/>
                <a:gd name="T44" fmla="*/ 8 w 141"/>
                <a:gd name="T45" fmla="*/ 121 h 126"/>
                <a:gd name="T46" fmla="*/ 17 w 141"/>
                <a:gd name="T47" fmla="*/ 126 h 126"/>
                <a:gd name="T48" fmla="*/ 23 w 141"/>
                <a:gd name="T49" fmla="*/ 125 h 126"/>
                <a:gd name="T50" fmla="*/ 28 w 141"/>
                <a:gd name="T51" fmla="*/ 124 h 126"/>
                <a:gd name="T52" fmla="*/ 36 w 141"/>
                <a:gd name="T53" fmla="*/ 123 h 126"/>
                <a:gd name="T54" fmla="*/ 44 w 141"/>
                <a:gd name="T55" fmla="*/ 126 h 126"/>
                <a:gd name="T56" fmla="*/ 54 w 141"/>
                <a:gd name="T57" fmla="*/ 119 h 126"/>
                <a:gd name="T58" fmla="*/ 59 w 141"/>
                <a:gd name="T59" fmla="*/ 112 h 126"/>
                <a:gd name="T60" fmla="*/ 67 w 141"/>
                <a:gd name="T61" fmla="*/ 104 h 126"/>
                <a:gd name="T62" fmla="*/ 73 w 141"/>
                <a:gd name="T63" fmla="*/ 105 h 126"/>
                <a:gd name="T64" fmla="*/ 85 w 141"/>
                <a:gd name="T65" fmla="*/ 95 h 126"/>
                <a:gd name="T66" fmla="*/ 94 w 141"/>
                <a:gd name="T67" fmla="*/ 93 h 126"/>
                <a:gd name="T68" fmla="*/ 102 w 141"/>
                <a:gd name="T69" fmla="*/ 91 h 126"/>
                <a:gd name="T70" fmla="*/ 111 w 141"/>
                <a:gd name="T71" fmla="*/ 88 h 126"/>
                <a:gd name="T72" fmla="*/ 118 w 141"/>
                <a:gd name="T73" fmla="*/ 86 h 126"/>
                <a:gd name="T74" fmla="*/ 123 w 141"/>
                <a:gd name="T75" fmla="*/ 86 h 126"/>
                <a:gd name="T76" fmla="*/ 140 w 141"/>
                <a:gd name="T77" fmla="*/ 7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26">
                  <a:moveTo>
                    <a:pt x="137" y="64"/>
                  </a:moveTo>
                  <a:cubicBezTo>
                    <a:pt x="137" y="63"/>
                    <a:pt x="136" y="62"/>
                    <a:pt x="136" y="61"/>
                  </a:cubicBezTo>
                  <a:cubicBezTo>
                    <a:pt x="135" y="59"/>
                    <a:pt x="135" y="56"/>
                    <a:pt x="135" y="54"/>
                  </a:cubicBezTo>
                  <a:cubicBezTo>
                    <a:pt x="134" y="51"/>
                    <a:pt x="134" y="47"/>
                    <a:pt x="132" y="44"/>
                  </a:cubicBezTo>
                  <a:cubicBezTo>
                    <a:pt x="129" y="37"/>
                    <a:pt x="122" y="36"/>
                    <a:pt x="117" y="36"/>
                  </a:cubicBezTo>
                  <a:cubicBezTo>
                    <a:pt x="116" y="36"/>
                    <a:pt x="116" y="36"/>
                    <a:pt x="115" y="36"/>
                  </a:cubicBezTo>
                  <a:cubicBezTo>
                    <a:pt x="114" y="36"/>
                    <a:pt x="114" y="36"/>
                    <a:pt x="113" y="36"/>
                  </a:cubicBezTo>
                  <a:cubicBezTo>
                    <a:pt x="110" y="36"/>
                    <a:pt x="108" y="35"/>
                    <a:pt x="106" y="30"/>
                  </a:cubicBezTo>
                  <a:cubicBezTo>
                    <a:pt x="105" y="28"/>
                    <a:pt x="104" y="27"/>
                    <a:pt x="103" y="25"/>
                  </a:cubicBezTo>
                  <a:cubicBezTo>
                    <a:pt x="102" y="21"/>
                    <a:pt x="100" y="18"/>
                    <a:pt x="99" y="14"/>
                  </a:cubicBezTo>
                  <a:cubicBezTo>
                    <a:pt x="97" y="11"/>
                    <a:pt x="92" y="10"/>
                    <a:pt x="88" y="9"/>
                  </a:cubicBezTo>
                  <a:cubicBezTo>
                    <a:pt x="87" y="8"/>
                    <a:pt x="85" y="8"/>
                    <a:pt x="84" y="8"/>
                  </a:cubicBezTo>
                  <a:cubicBezTo>
                    <a:pt x="82" y="7"/>
                    <a:pt x="80" y="6"/>
                    <a:pt x="78" y="5"/>
                  </a:cubicBezTo>
                  <a:cubicBezTo>
                    <a:pt x="76" y="4"/>
                    <a:pt x="73" y="3"/>
                    <a:pt x="70" y="2"/>
                  </a:cubicBezTo>
                  <a:cubicBezTo>
                    <a:pt x="68" y="1"/>
                    <a:pt x="66" y="0"/>
                    <a:pt x="63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57" y="2"/>
                    <a:pt x="56" y="5"/>
                    <a:pt x="56" y="7"/>
                  </a:cubicBezTo>
                  <a:cubicBezTo>
                    <a:pt x="56" y="7"/>
                    <a:pt x="56" y="8"/>
                    <a:pt x="56" y="8"/>
                  </a:cubicBezTo>
                  <a:cubicBezTo>
                    <a:pt x="55" y="11"/>
                    <a:pt x="55" y="14"/>
                    <a:pt x="56" y="16"/>
                  </a:cubicBezTo>
                  <a:cubicBezTo>
                    <a:pt x="56" y="18"/>
                    <a:pt x="55" y="19"/>
                    <a:pt x="55" y="20"/>
                  </a:cubicBezTo>
                  <a:cubicBezTo>
                    <a:pt x="55" y="22"/>
                    <a:pt x="55" y="23"/>
                    <a:pt x="54" y="24"/>
                  </a:cubicBezTo>
                  <a:cubicBezTo>
                    <a:pt x="54" y="27"/>
                    <a:pt x="51" y="31"/>
                    <a:pt x="49" y="33"/>
                  </a:cubicBezTo>
                  <a:cubicBezTo>
                    <a:pt x="47" y="34"/>
                    <a:pt x="45" y="35"/>
                    <a:pt x="44" y="36"/>
                  </a:cubicBezTo>
                  <a:cubicBezTo>
                    <a:pt x="42" y="37"/>
                    <a:pt x="40" y="39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6" y="42"/>
                    <a:pt x="34" y="43"/>
                    <a:pt x="33" y="45"/>
                  </a:cubicBezTo>
                  <a:cubicBezTo>
                    <a:pt x="33" y="46"/>
                    <a:pt x="33" y="46"/>
                    <a:pt x="32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1" y="49"/>
                    <a:pt x="30" y="49"/>
                  </a:cubicBezTo>
                  <a:cubicBezTo>
                    <a:pt x="29" y="49"/>
                    <a:pt x="27" y="49"/>
                    <a:pt x="25" y="50"/>
                  </a:cubicBezTo>
                  <a:cubicBezTo>
                    <a:pt x="24" y="51"/>
                    <a:pt x="23" y="53"/>
                    <a:pt x="22" y="55"/>
                  </a:cubicBezTo>
                  <a:cubicBezTo>
                    <a:pt x="21" y="55"/>
                    <a:pt x="21" y="56"/>
                    <a:pt x="21" y="57"/>
                  </a:cubicBezTo>
                  <a:cubicBezTo>
                    <a:pt x="20" y="57"/>
                    <a:pt x="19" y="58"/>
                    <a:pt x="18" y="58"/>
                  </a:cubicBezTo>
                  <a:cubicBezTo>
                    <a:pt x="17" y="59"/>
                    <a:pt x="16" y="59"/>
                    <a:pt x="14" y="60"/>
                  </a:cubicBezTo>
                  <a:cubicBezTo>
                    <a:pt x="13" y="61"/>
                    <a:pt x="12" y="61"/>
                    <a:pt x="11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5" y="66"/>
                    <a:pt x="1" y="69"/>
                    <a:pt x="0" y="75"/>
                  </a:cubicBezTo>
                  <a:cubicBezTo>
                    <a:pt x="0" y="79"/>
                    <a:pt x="2" y="81"/>
                    <a:pt x="4" y="81"/>
                  </a:cubicBezTo>
                  <a:cubicBezTo>
                    <a:pt x="5" y="82"/>
                    <a:pt x="5" y="82"/>
                    <a:pt x="5" y="83"/>
                  </a:cubicBezTo>
                  <a:cubicBezTo>
                    <a:pt x="6" y="83"/>
                    <a:pt x="6" y="84"/>
                    <a:pt x="6" y="85"/>
                  </a:cubicBezTo>
                  <a:cubicBezTo>
                    <a:pt x="6" y="86"/>
                    <a:pt x="6" y="87"/>
                    <a:pt x="7" y="89"/>
                  </a:cubicBezTo>
                  <a:cubicBezTo>
                    <a:pt x="8" y="90"/>
                    <a:pt x="9" y="91"/>
                    <a:pt x="10" y="92"/>
                  </a:cubicBezTo>
                  <a:cubicBezTo>
                    <a:pt x="10" y="93"/>
                    <a:pt x="10" y="93"/>
                    <a:pt x="11" y="93"/>
                  </a:cubicBezTo>
                  <a:cubicBezTo>
                    <a:pt x="13" y="97"/>
                    <a:pt x="14" y="100"/>
                    <a:pt x="13" y="103"/>
                  </a:cubicBezTo>
                  <a:cubicBezTo>
                    <a:pt x="13" y="106"/>
                    <a:pt x="12" y="110"/>
                    <a:pt x="10" y="113"/>
                  </a:cubicBezTo>
                  <a:cubicBezTo>
                    <a:pt x="9" y="115"/>
                    <a:pt x="7" y="118"/>
                    <a:pt x="8" y="121"/>
                  </a:cubicBezTo>
                  <a:cubicBezTo>
                    <a:pt x="9" y="122"/>
                    <a:pt x="10" y="124"/>
                    <a:pt x="12" y="125"/>
                  </a:cubicBezTo>
                  <a:cubicBezTo>
                    <a:pt x="13" y="126"/>
                    <a:pt x="15" y="126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9" y="126"/>
                    <a:pt x="21" y="126"/>
                    <a:pt x="23" y="125"/>
                  </a:cubicBezTo>
                  <a:cubicBezTo>
                    <a:pt x="24" y="125"/>
                    <a:pt x="26" y="124"/>
                    <a:pt x="27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30" y="124"/>
                    <a:pt x="32" y="123"/>
                    <a:pt x="34" y="123"/>
                  </a:cubicBezTo>
                  <a:cubicBezTo>
                    <a:pt x="34" y="123"/>
                    <a:pt x="35" y="123"/>
                    <a:pt x="36" y="123"/>
                  </a:cubicBezTo>
                  <a:cubicBezTo>
                    <a:pt x="36" y="124"/>
                    <a:pt x="37" y="124"/>
                    <a:pt x="38" y="124"/>
                  </a:cubicBezTo>
                  <a:cubicBezTo>
                    <a:pt x="40" y="125"/>
                    <a:pt x="42" y="126"/>
                    <a:pt x="44" y="126"/>
                  </a:cubicBezTo>
                  <a:cubicBezTo>
                    <a:pt x="44" y="126"/>
                    <a:pt x="45" y="126"/>
                    <a:pt x="45" y="126"/>
                  </a:cubicBezTo>
                  <a:cubicBezTo>
                    <a:pt x="50" y="126"/>
                    <a:pt x="52" y="122"/>
                    <a:pt x="54" y="119"/>
                  </a:cubicBezTo>
                  <a:cubicBezTo>
                    <a:pt x="55" y="118"/>
                    <a:pt x="56" y="117"/>
                    <a:pt x="56" y="116"/>
                  </a:cubicBezTo>
                  <a:cubicBezTo>
                    <a:pt x="57" y="114"/>
                    <a:pt x="58" y="113"/>
                    <a:pt x="59" y="112"/>
                  </a:cubicBezTo>
                  <a:cubicBezTo>
                    <a:pt x="61" y="109"/>
                    <a:pt x="63" y="106"/>
                    <a:pt x="66" y="104"/>
                  </a:cubicBezTo>
                  <a:cubicBezTo>
                    <a:pt x="66" y="104"/>
                    <a:pt x="67" y="104"/>
                    <a:pt x="67" y="104"/>
                  </a:cubicBezTo>
                  <a:cubicBezTo>
                    <a:pt x="68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7" y="104"/>
                    <a:pt x="80" y="101"/>
                    <a:pt x="82" y="98"/>
                  </a:cubicBezTo>
                  <a:cubicBezTo>
                    <a:pt x="83" y="97"/>
                    <a:pt x="84" y="96"/>
                    <a:pt x="85" y="95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1" y="93"/>
                    <a:pt x="92" y="93"/>
                    <a:pt x="94" y="93"/>
                  </a:cubicBezTo>
                  <a:cubicBezTo>
                    <a:pt x="94" y="93"/>
                    <a:pt x="95" y="92"/>
                    <a:pt x="96" y="92"/>
                  </a:cubicBezTo>
                  <a:cubicBezTo>
                    <a:pt x="98" y="92"/>
                    <a:pt x="100" y="92"/>
                    <a:pt x="102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6" y="90"/>
                    <a:pt x="109" y="89"/>
                    <a:pt x="111" y="88"/>
                  </a:cubicBezTo>
                  <a:cubicBezTo>
                    <a:pt x="113" y="87"/>
                    <a:pt x="114" y="87"/>
                    <a:pt x="115" y="86"/>
                  </a:cubicBezTo>
                  <a:cubicBezTo>
                    <a:pt x="116" y="86"/>
                    <a:pt x="117" y="86"/>
                    <a:pt x="118" y="86"/>
                  </a:cubicBezTo>
                  <a:cubicBezTo>
                    <a:pt x="118" y="86"/>
                    <a:pt x="119" y="86"/>
                    <a:pt x="120" y="86"/>
                  </a:cubicBezTo>
                  <a:cubicBezTo>
                    <a:pt x="121" y="86"/>
                    <a:pt x="122" y="86"/>
                    <a:pt x="123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30" y="86"/>
                    <a:pt x="138" y="86"/>
                    <a:pt x="140" y="79"/>
                  </a:cubicBezTo>
                  <a:cubicBezTo>
                    <a:pt x="141" y="74"/>
                    <a:pt x="139" y="69"/>
                    <a:pt x="137" y="6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7" name="Freeform 76">
              <a:extLst>
                <a:ext uri="{FF2B5EF4-FFF2-40B4-BE49-F238E27FC236}">
                  <a16:creationId xmlns:a16="http://schemas.microsoft.com/office/drawing/2014/main" id="{51B1F751-E1A9-3844-A607-B5E557DFE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5162" y="5563631"/>
              <a:ext cx="675025" cy="580503"/>
            </a:xfrm>
            <a:custGeom>
              <a:avLst/>
              <a:gdLst>
                <a:gd name="T0" fmla="*/ 116 w 124"/>
                <a:gd name="T1" fmla="*/ 72 h 117"/>
                <a:gd name="T2" fmla="*/ 107 w 124"/>
                <a:gd name="T3" fmla="*/ 67 h 117"/>
                <a:gd name="T4" fmla="*/ 101 w 124"/>
                <a:gd name="T5" fmla="*/ 68 h 117"/>
                <a:gd name="T6" fmla="*/ 98 w 124"/>
                <a:gd name="T7" fmla="*/ 66 h 117"/>
                <a:gd name="T8" fmla="*/ 95 w 124"/>
                <a:gd name="T9" fmla="*/ 60 h 117"/>
                <a:gd name="T10" fmla="*/ 82 w 124"/>
                <a:gd name="T11" fmla="*/ 46 h 117"/>
                <a:gd name="T12" fmla="*/ 78 w 124"/>
                <a:gd name="T13" fmla="*/ 45 h 117"/>
                <a:gd name="T14" fmla="*/ 75 w 124"/>
                <a:gd name="T15" fmla="*/ 44 h 117"/>
                <a:gd name="T16" fmla="*/ 72 w 124"/>
                <a:gd name="T17" fmla="*/ 41 h 117"/>
                <a:gd name="T18" fmla="*/ 58 w 124"/>
                <a:gd name="T19" fmla="*/ 31 h 117"/>
                <a:gd name="T20" fmla="*/ 52 w 124"/>
                <a:gd name="T21" fmla="*/ 28 h 117"/>
                <a:gd name="T22" fmla="*/ 44 w 124"/>
                <a:gd name="T23" fmla="*/ 22 h 117"/>
                <a:gd name="T24" fmla="*/ 39 w 124"/>
                <a:gd name="T25" fmla="*/ 25 h 117"/>
                <a:gd name="T26" fmla="*/ 37 w 124"/>
                <a:gd name="T27" fmla="*/ 20 h 117"/>
                <a:gd name="T28" fmla="*/ 40 w 124"/>
                <a:gd name="T29" fmla="*/ 21 h 117"/>
                <a:gd name="T30" fmla="*/ 42 w 124"/>
                <a:gd name="T31" fmla="*/ 8 h 117"/>
                <a:gd name="T32" fmla="*/ 41 w 124"/>
                <a:gd name="T33" fmla="*/ 6 h 117"/>
                <a:gd name="T34" fmla="*/ 29 w 124"/>
                <a:gd name="T35" fmla="*/ 6 h 117"/>
                <a:gd name="T36" fmla="*/ 27 w 124"/>
                <a:gd name="T37" fmla="*/ 6 h 117"/>
                <a:gd name="T38" fmla="*/ 16 w 124"/>
                <a:gd name="T39" fmla="*/ 23 h 117"/>
                <a:gd name="T40" fmla="*/ 15 w 124"/>
                <a:gd name="T41" fmla="*/ 39 h 117"/>
                <a:gd name="T42" fmla="*/ 15 w 124"/>
                <a:gd name="T43" fmla="*/ 71 h 117"/>
                <a:gd name="T44" fmla="*/ 10 w 124"/>
                <a:gd name="T45" fmla="*/ 81 h 117"/>
                <a:gd name="T46" fmla="*/ 2 w 124"/>
                <a:gd name="T47" fmla="*/ 100 h 117"/>
                <a:gd name="T48" fmla="*/ 21 w 124"/>
                <a:gd name="T49" fmla="*/ 98 h 117"/>
                <a:gd name="T50" fmla="*/ 27 w 124"/>
                <a:gd name="T51" fmla="*/ 95 h 117"/>
                <a:gd name="T52" fmla="*/ 29 w 124"/>
                <a:gd name="T53" fmla="*/ 103 h 117"/>
                <a:gd name="T54" fmla="*/ 30 w 124"/>
                <a:gd name="T55" fmla="*/ 113 h 117"/>
                <a:gd name="T56" fmla="*/ 46 w 124"/>
                <a:gd name="T57" fmla="*/ 112 h 117"/>
                <a:gd name="T58" fmla="*/ 52 w 124"/>
                <a:gd name="T59" fmla="*/ 106 h 117"/>
                <a:gd name="T60" fmla="*/ 56 w 124"/>
                <a:gd name="T61" fmla="*/ 98 h 117"/>
                <a:gd name="T62" fmla="*/ 66 w 124"/>
                <a:gd name="T63" fmla="*/ 83 h 117"/>
                <a:gd name="T64" fmla="*/ 67 w 124"/>
                <a:gd name="T65" fmla="*/ 77 h 117"/>
                <a:gd name="T66" fmla="*/ 71 w 124"/>
                <a:gd name="T67" fmla="*/ 76 h 117"/>
                <a:gd name="T68" fmla="*/ 72 w 124"/>
                <a:gd name="T69" fmla="*/ 79 h 117"/>
                <a:gd name="T70" fmla="*/ 76 w 124"/>
                <a:gd name="T71" fmla="*/ 82 h 117"/>
                <a:gd name="T72" fmla="*/ 81 w 124"/>
                <a:gd name="T73" fmla="*/ 81 h 117"/>
                <a:gd name="T74" fmla="*/ 82 w 124"/>
                <a:gd name="T75" fmla="*/ 81 h 117"/>
                <a:gd name="T76" fmla="*/ 80 w 124"/>
                <a:gd name="T77" fmla="*/ 88 h 117"/>
                <a:gd name="T78" fmla="*/ 90 w 124"/>
                <a:gd name="T79" fmla="*/ 91 h 117"/>
                <a:gd name="T80" fmla="*/ 96 w 124"/>
                <a:gd name="T81" fmla="*/ 93 h 117"/>
                <a:gd name="T82" fmla="*/ 105 w 124"/>
                <a:gd name="T83" fmla="*/ 96 h 117"/>
                <a:gd name="T84" fmla="*/ 124 w 124"/>
                <a:gd name="T8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7">
                  <a:moveTo>
                    <a:pt x="120" y="75"/>
                  </a:moveTo>
                  <a:cubicBezTo>
                    <a:pt x="119" y="74"/>
                    <a:pt x="118" y="73"/>
                    <a:pt x="116" y="72"/>
                  </a:cubicBezTo>
                  <a:cubicBezTo>
                    <a:pt x="115" y="71"/>
                    <a:pt x="114" y="70"/>
                    <a:pt x="113" y="69"/>
                  </a:cubicBezTo>
                  <a:cubicBezTo>
                    <a:pt x="111" y="67"/>
                    <a:pt x="110" y="67"/>
                    <a:pt x="107" y="67"/>
                  </a:cubicBezTo>
                  <a:cubicBezTo>
                    <a:pt x="106" y="67"/>
                    <a:pt x="104" y="67"/>
                    <a:pt x="103" y="67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100" y="68"/>
                    <a:pt x="99" y="68"/>
                    <a:pt x="98" y="68"/>
                  </a:cubicBezTo>
                  <a:cubicBezTo>
                    <a:pt x="98" y="68"/>
                    <a:pt x="98" y="67"/>
                    <a:pt x="98" y="66"/>
                  </a:cubicBezTo>
                  <a:cubicBezTo>
                    <a:pt x="97" y="65"/>
                    <a:pt x="97" y="63"/>
                    <a:pt x="96" y="62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4" y="52"/>
                    <a:pt x="90" y="47"/>
                    <a:pt x="83" y="46"/>
                  </a:cubicBezTo>
                  <a:cubicBezTo>
                    <a:pt x="83" y="46"/>
                    <a:pt x="82" y="46"/>
                    <a:pt x="82" y="46"/>
                  </a:cubicBezTo>
                  <a:cubicBezTo>
                    <a:pt x="81" y="46"/>
                    <a:pt x="80" y="46"/>
                    <a:pt x="79" y="46"/>
                  </a:cubicBezTo>
                  <a:cubicBezTo>
                    <a:pt x="79" y="46"/>
                    <a:pt x="79" y="46"/>
                    <a:pt x="78" y="45"/>
                  </a:cubicBezTo>
                  <a:cubicBezTo>
                    <a:pt x="77" y="45"/>
                    <a:pt x="77" y="45"/>
                    <a:pt x="76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3" y="44"/>
                    <a:pt x="73" y="44"/>
                    <a:pt x="73" y="43"/>
                  </a:cubicBezTo>
                  <a:cubicBezTo>
                    <a:pt x="72" y="43"/>
                    <a:pt x="72" y="42"/>
                    <a:pt x="72" y="41"/>
                  </a:cubicBezTo>
                  <a:cubicBezTo>
                    <a:pt x="71" y="40"/>
                    <a:pt x="71" y="38"/>
                    <a:pt x="69" y="37"/>
                  </a:cubicBezTo>
                  <a:cubicBezTo>
                    <a:pt x="68" y="36"/>
                    <a:pt x="64" y="32"/>
                    <a:pt x="58" y="31"/>
                  </a:cubicBezTo>
                  <a:cubicBezTo>
                    <a:pt x="56" y="31"/>
                    <a:pt x="55" y="31"/>
                    <a:pt x="53" y="29"/>
                  </a:cubicBezTo>
                  <a:cubicBezTo>
                    <a:pt x="53" y="28"/>
                    <a:pt x="53" y="28"/>
                    <a:pt x="52" y="28"/>
                  </a:cubicBezTo>
                  <a:cubicBezTo>
                    <a:pt x="51" y="25"/>
                    <a:pt x="49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2" y="22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8" y="25"/>
                    <a:pt x="38" y="25"/>
                  </a:cubicBezTo>
                  <a:cubicBezTo>
                    <a:pt x="38" y="25"/>
                    <a:pt x="37" y="22"/>
                    <a:pt x="37" y="20"/>
                  </a:cubicBezTo>
                  <a:cubicBezTo>
                    <a:pt x="38" y="20"/>
                    <a:pt x="39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2" y="21"/>
                    <a:pt x="43" y="20"/>
                    <a:pt x="44" y="19"/>
                  </a:cubicBezTo>
                  <a:cubicBezTo>
                    <a:pt x="48" y="15"/>
                    <a:pt x="43" y="10"/>
                    <a:pt x="42" y="8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4"/>
                    <a:pt x="39" y="0"/>
                    <a:pt x="35" y="0"/>
                  </a:cubicBezTo>
                  <a:cubicBezTo>
                    <a:pt x="31" y="0"/>
                    <a:pt x="29" y="3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6" y="6"/>
                    <a:pt x="24" y="7"/>
                    <a:pt x="23" y="7"/>
                  </a:cubicBezTo>
                  <a:cubicBezTo>
                    <a:pt x="16" y="11"/>
                    <a:pt x="16" y="19"/>
                    <a:pt x="16" y="23"/>
                  </a:cubicBezTo>
                  <a:cubicBezTo>
                    <a:pt x="16" y="25"/>
                    <a:pt x="16" y="28"/>
                    <a:pt x="16" y="30"/>
                  </a:cubicBezTo>
                  <a:cubicBezTo>
                    <a:pt x="16" y="33"/>
                    <a:pt x="16" y="36"/>
                    <a:pt x="15" y="39"/>
                  </a:cubicBezTo>
                  <a:cubicBezTo>
                    <a:pt x="15" y="45"/>
                    <a:pt x="15" y="49"/>
                    <a:pt x="14" y="54"/>
                  </a:cubicBezTo>
                  <a:cubicBezTo>
                    <a:pt x="13" y="60"/>
                    <a:pt x="13" y="66"/>
                    <a:pt x="15" y="71"/>
                  </a:cubicBezTo>
                  <a:cubicBezTo>
                    <a:pt x="16" y="76"/>
                    <a:pt x="16" y="78"/>
                    <a:pt x="13" y="80"/>
                  </a:cubicBezTo>
                  <a:cubicBezTo>
                    <a:pt x="12" y="80"/>
                    <a:pt x="11" y="81"/>
                    <a:pt x="10" y="81"/>
                  </a:cubicBezTo>
                  <a:cubicBezTo>
                    <a:pt x="6" y="84"/>
                    <a:pt x="1" y="87"/>
                    <a:pt x="0" y="94"/>
                  </a:cubicBezTo>
                  <a:cubicBezTo>
                    <a:pt x="0" y="96"/>
                    <a:pt x="1" y="99"/>
                    <a:pt x="2" y="100"/>
                  </a:cubicBezTo>
                  <a:cubicBezTo>
                    <a:pt x="3" y="101"/>
                    <a:pt x="5" y="102"/>
                    <a:pt x="7" y="102"/>
                  </a:cubicBezTo>
                  <a:cubicBezTo>
                    <a:pt x="12" y="102"/>
                    <a:pt x="17" y="100"/>
                    <a:pt x="21" y="98"/>
                  </a:cubicBezTo>
                  <a:cubicBezTo>
                    <a:pt x="23" y="97"/>
                    <a:pt x="25" y="96"/>
                    <a:pt x="26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6"/>
                  </a:cubicBezTo>
                  <a:cubicBezTo>
                    <a:pt x="29" y="98"/>
                    <a:pt x="29" y="101"/>
                    <a:pt x="29" y="103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29" y="108"/>
                    <a:pt x="29" y="110"/>
                    <a:pt x="30" y="113"/>
                  </a:cubicBezTo>
                  <a:cubicBezTo>
                    <a:pt x="32" y="117"/>
                    <a:pt x="35" y="117"/>
                    <a:pt x="36" y="117"/>
                  </a:cubicBezTo>
                  <a:cubicBezTo>
                    <a:pt x="40" y="117"/>
                    <a:pt x="43" y="114"/>
                    <a:pt x="46" y="112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9" y="109"/>
                    <a:pt x="51" y="108"/>
                    <a:pt x="52" y="106"/>
                  </a:cubicBezTo>
                  <a:cubicBezTo>
                    <a:pt x="53" y="104"/>
                    <a:pt x="54" y="102"/>
                    <a:pt x="54" y="101"/>
                  </a:cubicBezTo>
                  <a:cubicBezTo>
                    <a:pt x="55" y="100"/>
                    <a:pt x="55" y="99"/>
                    <a:pt x="56" y="98"/>
                  </a:cubicBezTo>
                  <a:cubicBezTo>
                    <a:pt x="56" y="96"/>
                    <a:pt x="58" y="95"/>
                    <a:pt x="60" y="93"/>
                  </a:cubicBezTo>
                  <a:cubicBezTo>
                    <a:pt x="62" y="91"/>
                    <a:pt x="65" y="88"/>
                    <a:pt x="66" y="83"/>
                  </a:cubicBezTo>
                  <a:cubicBezTo>
                    <a:pt x="66" y="82"/>
                    <a:pt x="66" y="82"/>
                    <a:pt x="66" y="81"/>
                  </a:cubicBezTo>
                  <a:cubicBezTo>
                    <a:pt x="66" y="79"/>
                    <a:pt x="66" y="78"/>
                    <a:pt x="67" y="77"/>
                  </a:cubicBezTo>
                  <a:cubicBezTo>
                    <a:pt x="68" y="76"/>
                    <a:pt x="69" y="75"/>
                    <a:pt x="71" y="75"/>
                  </a:cubicBezTo>
                  <a:cubicBezTo>
                    <a:pt x="71" y="75"/>
                    <a:pt x="71" y="76"/>
                    <a:pt x="71" y="76"/>
                  </a:cubicBezTo>
                  <a:cubicBezTo>
                    <a:pt x="71" y="77"/>
                    <a:pt x="72" y="78"/>
                    <a:pt x="72" y="78"/>
                  </a:cubicBezTo>
                  <a:cubicBezTo>
                    <a:pt x="72" y="78"/>
                    <a:pt x="72" y="79"/>
                    <a:pt x="72" y="79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8" y="81"/>
                    <a:pt x="80" y="81"/>
                    <a:pt x="81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2"/>
                    <a:pt x="81" y="83"/>
                  </a:cubicBezTo>
                  <a:cubicBezTo>
                    <a:pt x="81" y="84"/>
                    <a:pt x="80" y="86"/>
                    <a:pt x="80" y="88"/>
                  </a:cubicBezTo>
                  <a:cubicBezTo>
                    <a:pt x="81" y="90"/>
                    <a:pt x="82" y="92"/>
                    <a:pt x="86" y="92"/>
                  </a:cubicBezTo>
                  <a:cubicBezTo>
                    <a:pt x="87" y="92"/>
                    <a:pt x="89" y="92"/>
                    <a:pt x="90" y="91"/>
                  </a:cubicBezTo>
                  <a:cubicBezTo>
                    <a:pt x="90" y="91"/>
                    <a:pt x="91" y="91"/>
                    <a:pt x="91" y="91"/>
                  </a:cubicBezTo>
                  <a:cubicBezTo>
                    <a:pt x="93" y="91"/>
                    <a:pt x="94" y="92"/>
                    <a:pt x="96" y="93"/>
                  </a:cubicBezTo>
                  <a:cubicBezTo>
                    <a:pt x="97" y="93"/>
                    <a:pt x="98" y="94"/>
                    <a:pt x="99" y="94"/>
                  </a:cubicBezTo>
                  <a:cubicBezTo>
                    <a:pt x="101" y="95"/>
                    <a:pt x="103" y="96"/>
                    <a:pt x="105" y="96"/>
                  </a:cubicBezTo>
                  <a:cubicBezTo>
                    <a:pt x="112" y="96"/>
                    <a:pt x="117" y="90"/>
                    <a:pt x="121" y="86"/>
                  </a:cubicBezTo>
                  <a:cubicBezTo>
                    <a:pt x="122" y="84"/>
                    <a:pt x="124" y="82"/>
                    <a:pt x="124" y="80"/>
                  </a:cubicBezTo>
                  <a:cubicBezTo>
                    <a:pt x="123" y="78"/>
                    <a:pt x="122" y="76"/>
                    <a:pt x="120" y="7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8" name="Freeform 77">
              <a:extLst>
                <a:ext uri="{FF2B5EF4-FFF2-40B4-BE49-F238E27FC236}">
                  <a16:creationId xmlns:a16="http://schemas.microsoft.com/office/drawing/2014/main" id="{FF38678F-0262-5746-A022-0F5BADF65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2648" y="5539366"/>
              <a:ext cx="147726" cy="113861"/>
            </a:xfrm>
            <a:custGeom>
              <a:avLst/>
              <a:gdLst>
                <a:gd name="T0" fmla="*/ 6 w 27"/>
                <a:gd name="T1" fmla="*/ 14 h 23"/>
                <a:gd name="T2" fmla="*/ 6 w 27"/>
                <a:gd name="T3" fmla="*/ 15 h 23"/>
                <a:gd name="T4" fmla="*/ 10 w 27"/>
                <a:gd name="T5" fmla="*/ 20 h 23"/>
                <a:gd name="T6" fmla="*/ 11 w 27"/>
                <a:gd name="T7" fmla="*/ 21 h 23"/>
                <a:gd name="T8" fmla="*/ 17 w 27"/>
                <a:gd name="T9" fmla="*/ 23 h 23"/>
                <a:gd name="T10" fmla="*/ 18 w 27"/>
                <a:gd name="T11" fmla="*/ 23 h 23"/>
                <a:gd name="T12" fmla="*/ 19 w 27"/>
                <a:gd name="T13" fmla="*/ 23 h 23"/>
                <a:gd name="T14" fmla="*/ 27 w 27"/>
                <a:gd name="T15" fmla="*/ 18 h 23"/>
                <a:gd name="T16" fmla="*/ 27 w 27"/>
                <a:gd name="T17" fmla="*/ 15 h 23"/>
                <a:gd name="T18" fmla="*/ 24 w 27"/>
                <a:gd name="T19" fmla="*/ 15 h 23"/>
                <a:gd name="T20" fmla="*/ 23 w 27"/>
                <a:gd name="T21" fmla="*/ 14 h 23"/>
                <a:gd name="T22" fmla="*/ 21 w 27"/>
                <a:gd name="T23" fmla="*/ 13 h 23"/>
                <a:gd name="T24" fmla="*/ 19 w 27"/>
                <a:gd name="T25" fmla="*/ 13 h 23"/>
                <a:gd name="T26" fmla="*/ 19 w 27"/>
                <a:gd name="T27" fmla="*/ 13 h 23"/>
                <a:gd name="T28" fmla="*/ 18 w 27"/>
                <a:gd name="T29" fmla="*/ 12 h 23"/>
                <a:gd name="T30" fmla="*/ 18 w 27"/>
                <a:gd name="T31" fmla="*/ 10 h 23"/>
                <a:gd name="T32" fmla="*/ 15 w 27"/>
                <a:gd name="T33" fmla="*/ 6 h 23"/>
                <a:gd name="T34" fmla="*/ 14 w 27"/>
                <a:gd name="T35" fmla="*/ 6 h 23"/>
                <a:gd name="T36" fmla="*/ 13 w 27"/>
                <a:gd name="T37" fmla="*/ 4 h 23"/>
                <a:gd name="T38" fmla="*/ 6 w 27"/>
                <a:gd name="T39" fmla="*/ 0 h 23"/>
                <a:gd name="T40" fmla="*/ 4 w 27"/>
                <a:gd name="T41" fmla="*/ 0 h 23"/>
                <a:gd name="T42" fmla="*/ 1 w 27"/>
                <a:gd name="T43" fmla="*/ 3 h 23"/>
                <a:gd name="T44" fmla="*/ 5 w 27"/>
                <a:gd name="T45" fmla="*/ 13 h 23"/>
                <a:gd name="T46" fmla="*/ 6 w 27"/>
                <a:gd name="T4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3"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7"/>
                    <a:pt x="7" y="19"/>
                    <a:pt x="10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1" y="23"/>
                    <a:pt x="27" y="22"/>
                    <a:pt x="27" y="18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4"/>
                    <a:pt x="23" y="14"/>
                  </a:cubicBezTo>
                  <a:cubicBezTo>
                    <a:pt x="22" y="14"/>
                    <a:pt x="22" y="13"/>
                    <a:pt x="21" y="13"/>
                  </a:cubicBezTo>
                  <a:cubicBezTo>
                    <a:pt x="20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18" y="12"/>
                    <a:pt x="18" y="12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5"/>
                    <a:pt x="13" y="4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0" y="7"/>
                    <a:pt x="3" y="10"/>
                    <a:pt x="5" y="13"/>
                  </a:cubicBezTo>
                  <a:cubicBezTo>
                    <a:pt x="5" y="13"/>
                    <a:pt x="5" y="13"/>
                    <a:pt x="6" y="1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9" name="Freeform 78">
              <a:extLst>
                <a:ext uri="{FF2B5EF4-FFF2-40B4-BE49-F238E27FC236}">
                  <a16:creationId xmlns:a16="http://schemas.microsoft.com/office/drawing/2014/main" id="{CE1C21D9-5A61-1F4D-8869-530DF3A54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343" y="4835669"/>
              <a:ext cx="86173" cy="89595"/>
            </a:xfrm>
            <a:custGeom>
              <a:avLst/>
              <a:gdLst>
                <a:gd name="T0" fmla="*/ 16 w 16"/>
                <a:gd name="T1" fmla="*/ 6 h 18"/>
                <a:gd name="T2" fmla="*/ 11 w 16"/>
                <a:gd name="T3" fmla="*/ 1 h 18"/>
                <a:gd name="T4" fmla="*/ 7 w 16"/>
                <a:gd name="T5" fmla="*/ 0 h 18"/>
                <a:gd name="T6" fmla="*/ 1 w 16"/>
                <a:gd name="T7" fmla="*/ 5 h 18"/>
                <a:gd name="T8" fmla="*/ 2 w 16"/>
                <a:gd name="T9" fmla="*/ 13 h 18"/>
                <a:gd name="T10" fmla="*/ 3 w 16"/>
                <a:gd name="T11" fmla="*/ 14 h 18"/>
                <a:gd name="T12" fmla="*/ 8 w 16"/>
                <a:gd name="T13" fmla="*/ 18 h 18"/>
                <a:gd name="T14" fmla="*/ 10 w 16"/>
                <a:gd name="T15" fmla="*/ 18 h 18"/>
                <a:gd name="T16" fmla="*/ 14 w 16"/>
                <a:gd name="T17" fmla="*/ 12 h 18"/>
                <a:gd name="T18" fmla="*/ 15 w 16"/>
                <a:gd name="T19" fmla="*/ 11 h 18"/>
                <a:gd name="T20" fmla="*/ 16 w 16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cubicBezTo>
                    <a:pt x="15" y="4"/>
                    <a:pt x="13" y="2"/>
                    <a:pt x="11" y="1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3" y="1"/>
                    <a:pt x="1" y="5"/>
                  </a:cubicBezTo>
                  <a:cubicBezTo>
                    <a:pt x="0" y="8"/>
                    <a:pt x="0" y="10"/>
                    <a:pt x="2" y="13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3" y="15"/>
                    <a:pt x="5" y="18"/>
                    <a:pt x="8" y="18"/>
                  </a:cubicBezTo>
                  <a:cubicBezTo>
                    <a:pt x="8" y="18"/>
                    <a:pt x="9" y="18"/>
                    <a:pt x="10" y="18"/>
                  </a:cubicBezTo>
                  <a:cubicBezTo>
                    <a:pt x="12" y="17"/>
                    <a:pt x="13" y="14"/>
                    <a:pt x="14" y="12"/>
                  </a:cubicBezTo>
                  <a:cubicBezTo>
                    <a:pt x="14" y="12"/>
                    <a:pt x="14" y="11"/>
                    <a:pt x="15" y="11"/>
                  </a:cubicBezTo>
                  <a:cubicBezTo>
                    <a:pt x="16" y="9"/>
                    <a:pt x="16" y="8"/>
                    <a:pt x="16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0" name="Freeform 79">
              <a:extLst>
                <a:ext uri="{FF2B5EF4-FFF2-40B4-BE49-F238E27FC236}">
                  <a16:creationId xmlns:a16="http://schemas.microsoft.com/office/drawing/2014/main" id="{17300C9A-5950-744B-AFEF-660F101EC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8876" y="4800204"/>
              <a:ext cx="121053" cy="203456"/>
            </a:xfrm>
            <a:custGeom>
              <a:avLst/>
              <a:gdLst>
                <a:gd name="T0" fmla="*/ 18 w 22"/>
                <a:gd name="T1" fmla="*/ 25 h 41"/>
                <a:gd name="T2" fmla="*/ 19 w 22"/>
                <a:gd name="T3" fmla="*/ 24 h 41"/>
                <a:gd name="T4" fmla="*/ 19 w 22"/>
                <a:gd name="T5" fmla="*/ 18 h 41"/>
                <a:gd name="T6" fmla="*/ 14 w 22"/>
                <a:gd name="T7" fmla="*/ 15 h 41"/>
                <a:gd name="T8" fmla="*/ 15 w 22"/>
                <a:gd name="T9" fmla="*/ 14 h 41"/>
                <a:gd name="T10" fmla="*/ 16 w 22"/>
                <a:gd name="T11" fmla="*/ 13 h 41"/>
                <a:gd name="T12" fmla="*/ 20 w 22"/>
                <a:gd name="T13" fmla="*/ 9 h 41"/>
                <a:gd name="T14" fmla="*/ 21 w 22"/>
                <a:gd name="T15" fmla="*/ 4 h 41"/>
                <a:gd name="T16" fmla="*/ 16 w 22"/>
                <a:gd name="T17" fmla="*/ 0 h 41"/>
                <a:gd name="T18" fmla="*/ 15 w 22"/>
                <a:gd name="T19" fmla="*/ 0 h 41"/>
                <a:gd name="T20" fmla="*/ 8 w 22"/>
                <a:gd name="T21" fmla="*/ 5 h 41"/>
                <a:gd name="T22" fmla="*/ 8 w 22"/>
                <a:gd name="T23" fmla="*/ 5 h 41"/>
                <a:gd name="T24" fmla="*/ 6 w 22"/>
                <a:gd name="T25" fmla="*/ 13 h 41"/>
                <a:gd name="T26" fmla="*/ 9 w 22"/>
                <a:gd name="T27" fmla="*/ 16 h 41"/>
                <a:gd name="T28" fmla="*/ 7 w 22"/>
                <a:gd name="T29" fmla="*/ 20 h 41"/>
                <a:gd name="T30" fmla="*/ 7 w 22"/>
                <a:gd name="T31" fmla="*/ 22 h 41"/>
                <a:gd name="T32" fmla="*/ 7 w 22"/>
                <a:gd name="T33" fmla="*/ 22 h 41"/>
                <a:gd name="T34" fmla="*/ 5 w 22"/>
                <a:gd name="T35" fmla="*/ 27 h 41"/>
                <a:gd name="T36" fmla="*/ 5 w 22"/>
                <a:gd name="T37" fmla="*/ 27 h 41"/>
                <a:gd name="T38" fmla="*/ 0 w 22"/>
                <a:gd name="T39" fmla="*/ 37 h 41"/>
                <a:gd name="T40" fmla="*/ 3 w 22"/>
                <a:gd name="T41" fmla="*/ 41 h 41"/>
                <a:gd name="T42" fmla="*/ 6 w 22"/>
                <a:gd name="T43" fmla="*/ 41 h 41"/>
                <a:gd name="T44" fmla="*/ 6 w 22"/>
                <a:gd name="T45" fmla="*/ 41 h 41"/>
                <a:gd name="T46" fmla="*/ 18 w 22"/>
                <a:gd name="T47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41">
                  <a:moveTo>
                    <a:pt x="18" y="25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0" y="21"/>
                    <a:pt x="20" y="19"/>
                    <a:pt x="19" y="18"/>
                  </a:cubicBezTo>
                  <a:cubicBezTo>
                    <a:pt x="18" y="16"/>
                    <a:pt x="16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6" y="13"/>
                    <a:pt x="16" y="13"/>
                  </a:cubicBezTo>
                  <a:cubicBezTo>
                    <a:pt x="18" y="12"/>
                    <a:pt x="19" y="11"/>
                    <a:pt x="20" y="9"/>
                  </a:cubicBezTo>
                  <a:cubicBezTo>
                    <a:pt x="21" y="8"/>
                    <a:pt x="22" y="5"/>
                    <a:pt x="21" y="4"/>
                  </a:cubicBezTo>
                  <a:cubicBezTo>
                    <a:pt x="20" y="2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9" y="3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4" y="10"/>
                    <a:pt x="6" y="13"/>
                  </a:cubicBezTo>
                  <a:cubicBezTo>
                    <a:pt x="6" y="15"/>
                    <a:pt x="8" y="16"/>
                    <a:pt x="9" y="16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" y="30"/>
                    <a:pt x="0" y="33"/>
                    <a:pt x="0" y="37"/>
                  </a:cubicBezTo>
                  <a:cubicBezTo>
                    <a:pt x="1" y="38"/>
                    <a:pt x="2" y="40"/>
                    <a:pt x="3" y="41"/>
                  </a:cubicBezTo>
                  <a:cubicBezTo>
                    <a:pt x="4" y="41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9" y="41"/>
                    <a:pt x="13" y="37"/>
                    <a:pt x="18" y="25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1" name="Freeform 80">
              <a:extLst>
                <a:ext uri="{FF2B5EF4-FFF2-40B4-BE49-F238E27FC236}">
                  <a16:creationId xmlns:a16="http://schemas.microsoft.com/office/drawing/2014/main" id="{F5DD9783-9972-144A-AFD5-0CD4921E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859" y="5003660"/>
              <a:ext cx="82070" cy="123194"/>
            </a:xfrm>
            <a:custGeom>
              <a:avLst/>
              <a:gdLst>
                <a:gd name="T0" fmla="*/ 8 w 15"/>
                <a:gd name="T1" fmla="*/ 0 h 25"/>
                <a:gd name="T2" fmla="*/ 5 w 15"/>
                <a:gd name="T3" fmla="*/ 1 h 25"/>
                <a:gd name="T4" fmla="*/ 4 w 15"/>
                <a:gd name="T5" fmla="*/ 7 h 25"/>
                <a:gd name="T6" fmla="*/ 4 w 15"/>
                <a:gd name="T7" fmla="*/ 7 h 25"/>
                <a:gd name="T8" fmla="*/ 4 w 15"/>
                <a:gd name="T9" fmla="*/ 7 h 25"/>
                <a:gd name="T10" fmla="*/ 3 w 15"/>
                <a:gd name="T11" fmla="*/ 12 h 25"/>
                <a:gd name="T12" fmla="*/ 3 w 15"/>
                <a:gd name="T13" fmla="*/ 14 h 25"/>
                <a:gd name="T14" fmla="*/ 1 w 15"/>
                <a:gd name="T15" fmla="*/ 15 h 25"/>
                <a:gd name="T16" fmla="*/ 0 w 15"/>
                <a:gd name="T17" fmla="*/ 19 h 25"/>
                <a:gd name="T18" fmla="*/ 6 w 15"/>
                <a:gd name="T19" fmla="*/ 25 h 25"/>
                <a:gd name="T20" fmla="*/ 11 w 15"/>
                <a:gd name="T21" fmla="*/ 20 h 25"/>
                <a:gd name="T22" fmla="*/ 9 w 15"/>
                <a:gd name="T23" fmla="*/ 15 h 25"/>
                <a:gd name="T24" fmla="*/ 9 w 15"/>
                <a:gd name="T25" fmla="*/ 15 h 25"/>
                <a:gd name="T26" fmla="*/ 11 w 15"/>
                <a:gd name="T27" fmla="*/ 12 h 25"/>
                <a:gd name="T28" fmla="*/ 12 w 15"/>
                <a:gd name="T29" fmla="*/ 11 h 25"/>
                <a:gd name="T30" fmla="*/ 12 w 15"/>
                <a:gd name="T31" fmla="*/ 11 h 25"/>
                <a:gd name="T32" fmla="*/ 15 w 15"/>
                <a:gd name="T33" fmla="*/ 6 h 25"/>
                <a:gd name="T34" fmla="*/ 8 w 15"/>
                <a:gd name="T3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7" y="0"/>
                    <a:pt x="6" y="0"/>
                    <a:pt x="5" y="1"/>
                  </a:cubicBezTo>
                  <a:cubicBezTo>
                    <a:pt x="2" y="3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2" y="10"/>
                    <a:pt x="3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1" y="22"/>
                    <a:pt x="3" y="25"/>
                    <a:pt x="6" y="25"/>
                  </a:cubicBezTo>
                  <a:cubicBezTo>
                    <a:pt x="8" y="25"/>
                    <a:pt x="11" y="23"/>
                    <a:pt x="11" y="20"/>
                  </a:cubicBezTo>
                  <a:cubicBezTo>
                    <a:pt x="11" y="18"/>
                    <a:pt x="11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5" y="9"/>
                    <a:pt x="15" y="6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2" name="Freeform 81">
              <a:extLst>
                <a:ext uri="{FF2B5EF4-FFF2-40B4-BE49-F238E27FC236}">
                  <a16:creationId xmlns:a16="http://schemas.microsoft.com/office/drawing/2014/main" id="{C109A4EF-37D1-5242-B33E-CAA33B894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0133" y="4800204"/>
              <a:ext cx="108743" cy="83996"/>
            </a:xfrm>
            <a:custGeom>
              <a:avLst/>
              <a:gdLst>
                <a:gd name="T0" fmla="*/ 14 w 20"/>
                <a:gd name="T1" fmla="*/ 2 h 17"/>
                <a:gd name="T2" fmla="*/ 12 w 20"/>
                <a:gd name="T3" fmla="*/ 1 h 17"/>
                <a:gd name="T4" fmla="*/ 8 w 20"/>
                <a:gd name="T5" fmla="*/ 0 h 17"/>
                <a:gd name="T6" fmla="*/ 4 w 20"/>
                <a:gd name="T7" fmla="*/ 1 h 17"/>
                <a:gd name="T8" fmla="*/ 1 w 20"/>
                <a:gd name="T9" fmla="*/ 6 h 17"/>
                <a:gd name="T10" fmla="*/ 4 w 20"/>
                <a:gd name="T11" fmla="*/ 12 h 17"/>
                <a:gd name="T12" fmla="*/ 5 w 20"/>
                <a:gd name="T13" fmla="*/ 13 h 17"/>
                <a:gd name="T14" fmla="*/ 5 w 20"/>
                <a:gd name="T15" fmla="*/ 14 h 17"/>
                <a:gd name="T16" fmla="*/ 10 w 20"/>
                <a:gd name="T17" fmla="*/ 17 h 17"/>
                <a:gd name="T18" fmla="*/ 12 w 20"/>
                <a:gd name="T19" fmla="*/ 17 h 17"/>
                <a:gd name="T20" fmla="*/ 14 w 20"/>
                <a:gd name="T21" fmla="*/ 17 h 17"/>
                <a:gd name="T22" fmla="*/ 14 w 20"/>
                <a:gd name="T23" fmla="*/ 15 h 17"/>
                <a:gd name="T24" fmla="*/ 14 w 20"/>
                <a:gd name="T25" fmla="*/ 14 h 17"/>
                <a:gd name="T26" fmla="*/ 14 w 20"/>
                <a:gd name="T27" fmla="*/ 14 h 17"/>
                <a:gd name="T28" fmla="*/ 18 w 20"/>
                <a:gd name="T29" fmla="*/ 12 h 17"/>
                <a:gd name="T30" fmla="*/ 20 w 20"/>
                <a:gd name="T31" fmla="*/ 7 h 17"/>
                <a:gd name="T32" fmla="*/ 14 w 20"/>
                <a:gd name="T3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7">
                  <a:moveTo>
                    <a:pt x="14" y="2"/>
                  </a:moveTo>
                  <a:cubicBezTo>
                    <a:pt x="14" y="2"/>
                    <a:pt x="13" y="2"/>
                    <a:pt x="12" y="1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1" y="3"/>
                    <a:pt x="1" y="6"/>
                  </a:cubicBezTo>
                  <a:cubicBezTo>
                    <a:pt x="0" y="9"/>
                    <a:pt x="2" y="10"/>
                    <a:pt x="4" y="12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6" y="15"/>
                    <a:pt x="7" y="17"/>
                    <a:pt x="10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8" y="12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19" y="4"/>
                    <a:pt x="17" y="3"/>
                    <a:pt x="14" y="2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3" name="Freeform 83">
              <a:extLst>
                <a:ext uri="{FF2B5EF4-FFF2-40B4-BE49-F238E27FC236}">
                  <a16:creationId xmlns:a16="http://schemas.microsoft.com/office/drawing/2014/main" id="{F2C0FF50-699E-6F48-9E1A-0C93336DBB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08107" y="3336813"/>
              <a:ext cx="420609" cy="451710"/>
            </a:xfrm>
            <a:custGeom>
              <a:avLst/>
              <a:gdLst>
                <a:gd name="T0" fmla="*/ 68 w 77"/>
                <a:gd name="T1" fmla="*/ 49 h 91"/>
                <a:gd name="T2" fmla="*/ 67 w 77"/>
                <a:gd name="T3" fmla="*/ 43 h 91"/>
                <a:gd name="T4" fmla="*/ 67 w 77"/>
                <a:gd name="T5" fmla="*/ 34 h 91"/>
                <a:gd name="T6" fmla="*/ 65 w 77"/>
                <a:gd name="T7" fmla="*/ 21 h 91"/>
                <a:gd name="T8" fmla="*/ 55 w 77"/>
                <a:gd name="T9" fmla="*/ 15 h 91"/>
                <a:gd name="T10" fmla="*/ 55 w 77"/>
                <a:gd name="T11" fmla="*/ 12 h 91"/>
                <a:gd name="T12" fmla="*/ 41 w 77"/>
                <a:gd name="T13" fmla="*/ 0 h 91"/>
                <a:gd name="T14" fmla="*/ 33 w 77"/>
                <a:gd name="T15" fmla="*/ 8 h 91"/>
                <a:gd name="T16" fmla="*/ 28 w 77"/>
                <a:gd name="T17" fmla="*/ 7 h 91"/>
                <a:gd name="T18" fmla="*/ 22 w 77"/>
                <a:gd name="T19" fmla="*/ 19 h 91"/>
                <a:gd name="T20" fmla="*/ 18 w 77"/>
                <a:gd name="T21" fmla="*/ 19 h 91"/>
                <a:gd name="T22" fmla="*/ 9 w 77"/>
                <a:gd name="T23" fmla="*/ 30 h 91"/>
                <a:gd name="T24" fmla="*/ 2 w 77"/>
                <a:gd name="T25" fmla="*/ 32 h 91"/>
                <a:gd name="T26" fmla="*/ 4 w 77"/>
                <a:gd name="T27" fmla="*/ 44 h 91"/>
                <a:gd name="T28" fmla="*/ 10 w 77"/>
                <a:gd name="T29" fmla="*/ 46 h 91"/>
                <a:gd name="T30" fmla="*/ 11 w 77"/>
                <a:gd name="T31" fmla="*/ 54 h 91"/>
                <a:gd name="T32" fmla="*/ 19 w 77"/>
                <a:gd name="T33" fmla="*/ 56 h 91"/>
                <a:gd name="T34" fmla="*/ 21 w 77"/>
                <a:gd name="T35" fmla="*/ 57 h 91"/>
                <a:gd name="T36" fmla="*/ 27 w 77"/>
                <a:gd name="T37" fmla="*/ 61 h 91"/>
                <a:gd name="T38" fmla="*/ 32 w 77"/>
                <a:gd name="T39" fmla="*/ 61 h 91"/>
                <a:gd name="T40" fmla="*/ 40 w 77"/>
                <a:gd name="T41" fmla="*/ 63 h 91"/>
                <a:gd name="T42" fmla="*/ 38 w 77"/>
                <a:gd name="T43" fmla="*/ 66 h 91"/>
                <a:gd name="T44" fmla="*/ 35 w 77"/>
                <a:gd name="T45" fmla="*/ 67 h 91"/>
                <a:gd name="T46" fmla="*/ 30 w 77"/>
                <a:gd name="T47" fmla="*/ 66 h 91"/>
                <a:gd name="T48" fmla="*/ 22 w 77"/>
                <a:gd name="T49" fmla="*/ 68 h 91"/>
                <a:gd name="T50" fmla="*/ 24 w 77"/>
                <a:gd name="T51" fmla="*/ 78 h 91"/>
                <a:gd name="T52" fmla="*/ 43 w 77"/>
                <a:gd name="T53" fmla="*/ 91 h 91"/>
                <a:gd name="T54" fmla="*/ 66 w 77"/>
                <a:gd name="T55" fmla="*/ 85 h 91"/>
                <a:gd name="T56" fmla="*/ 77 w 77"/>
                <a:gd name="T57" fmla="*/ 53 h 91"/>
                <a:gd name="T58" fmla="*/ 50 w 77"/>
                <a:gd name="T59" fmla="*/ 65 h 91"/>
                <a:gd name="T60" fmla="*/ 47 w 77"/>
                <a:gd name="T61" fmla="*/ 61 h 91"/>
                <a:gd name="T62" fmla="*/ 49 w 77"/>
                <a:gd name="T63" fmla="*/ 61 h 91"/>
                <a:gd name="T64" fmla="*/ 56 w 77"/>
                <a:gd name="T65" fmla="*/ 65 h 91"/>
                <a:gd name="T66" fmla="*/ 52 w 77"/>
                <a:gd name="T67" fmla="*/ 67 h 91"/>
                <a:gd name="T68" fmla="*/ 39 w 77"/>
                <a:gd name="T69" fmla="*/ 48 h 91"/>
                <a:gd name="T70" fmla="*/ 37 w 77"/>
                <a:gd name="T71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1">
                  <a:moveTo>
                    <a:pt x="73" y="51"/>
                  </a:moveTo>
                  <a:cubicBezTo>
                    <a:pt x="71" y="51"/>
                    <a:pt x="70" y="50"/>
                    <a:pt x="68" y="49"/>
                  </a:cubicBezTo>
                  <a:cubicBezTo>
                    <a:pt x="68" y="49"/>
                    <a:pt x="68" y="48"/>
                    <a:pt x="68" y="46"/>
                  </a:cubicBezTo>
                  <a:cubicBezTo>
                    <a:pt x="68" y="45"/>
                    <a:pt x="68" y="44"/>
                    <a:pt x="67" y="43"/>
                  </a:cubicBezTo>
                  <a:cubicBezTo>
                    <a:pt x="67" y="41"/>
                    <a:pt x="67" y="40"/>
                    <a:pt x="67" y="38"/>
                  </a:cubicBezTo>
                  <a:cubicBezTo>
                    <a:pt x="67" y="37"/>
                    <a:pt x="67" y="35"/>
                    <a:pt x="67" y="34"/>
                  </a:cubicBezTo>
                  <a:cubicBezTo>
                    <a:pt x="67" y="33"/>
                    <a:pt x="67" y="32"/>
                    <a:pt x="67" y="31"/>
                  </a:cubicBezTo>
                  <a:cubicBezTo>
                    <a:pt x="66" y="28"/>
                    <a:pt x="66" y="24"/>
                    <a:pt x="65" y="21"/>
                  </a:cubicBezTo>
                  <a:cubicBezTo>
                    <a:pt x="63" y="17"/>
                    <a:pt x="59" y="16"/>
                    <a:pt x="56" y="15"/>
                  </a:cubicBezTo>
                  <a:cubicBezTo>
                    <a:pt x="56" y="15"/>
                    <a:pt x="55" y="15"/>
                    <a:pt x="55" y="15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6" y="7"/>
                    <a:pt x="55" y="5"/>
                    <a:pt x="54" y="4"/>
                  </a:cubicBezTo>
                  <a:cubicBezTo>
                    <a:pt x="51" y="2"/>
                    <a:pt x="46" y="0"/>
                    <a:pt x="41" y="0"/>
                  </a:cubicBezTo>
                  <a:cubicBezTo>
                    <a:pt x="35" y="0"/>
                    <a:pt x="34" y="4"/>
                    <a:pt x="33" y="5"/>
                  </a:cubicBezTo>
                  <a:cubicBezTo>
                    <a:pt x="33" y="6"/>
                    <a:pt x="33" y="7"/>
                    <a:pt x="33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0" y="7"/>
                    <a:pt x="28" y="7"/>
                  </a:cubicBezTo>
                  <a:cubicBezTo>
                    <a:pt x="26" y="7"/>
                    <a:pt x="25" y="8"/>
                    <a:pt x="23" y="9"/>
                  </a:cubicBezTo>
                  <a:cubicBezTo>
                    <a:pt x="21" y="12"/>
                    <a:pt x="20" y="16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18" y="19"/>
                  </a:cubicBezTo>
                  <a:cubicBezTo>
                    <a:pt x="11" y="19"/>
                    <a:pt x="11" y="24"/>
                    <a:pt x="10" y="27"/>
                  </a:cubicBezTo>
                  <a:cubicBezTo>
                    <a:pt x="10" y="30"/>
                    <a:pt x="9" y="30"/>
                    <a:pt x="9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6" y="30"/>
                    <a:pt x="4" y="30"/>
                    <a:pt x="2" y="32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1"/>
                    <a:pt x="2" y="43"/>
                    <a:pt x="4" y="44"/>
                  </a:cubicBezTo>
                  <a:cubicBezTo>
                    <a:pt x="6" y="45"/>
                    <a:pt x="7" y="45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9"/>
                    <a:pt x="9" y="51"/>
                    <a:pt x="11" y="54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7" y="56"/>
                    <a:pt x="18" y="56"/>
                    <a:pt x="19" y="56"/>
                  </a:cubicBezTo>
                  <a:cubicBezTo>
                    <a:pt x="19" y="56"/>
                    <a:pt x="20" y="56"/>
                    <a:pt x="20" y="56"/>
                  </a:cubicBezTo>
                  <a:cubicBezTo>
                    <a:pt x="20" y="56"/>
                    <a:pt x="21" y="57"/>
                    <a:pt x="21" y="57"/>
                  </a:cubicBezTo>
                  <a:cubicBezTo>
                    <a:pt x="22" y="58"/>
                    <a:pt x="23" y="60"/>
                    <a:pt x="26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9" y="61"/>
                    <a:pt x="31" y="60"/>
                    <a:pt x="32" y="59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8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9" y="64"/>
                    <a:pt x="39" y="65"/>
                    <a:pt x="38" y="66"/>
                  </a:cubicBezTo>
                  <a:cubicBezTo>
                    <a:pt x="38" y="66"/>
                    <a:pt x="38" y="66"/>
                    <a:pt x="37" y="66"/>
                  </a:cubicBezTo>
                  <a:cubicBezTo>
                    <a:pt x="36" y="67"/>
                    <a:pt x="36" y="67"/>
                    <a:pt x="35" y="67"/>
                  </a:cubicBezTo>
                  <a:cubicBezTo>
                    <a:pt x="34" y="67"/>
                    <a:pt x="32" y="67"/>
                    <a:pt x="31" y="66"/>
                  </a:cubicBezTo>
                  <a:cubicBezTo>
                    <a:pt x="31" y="66"/>
                    <a:pt x="30" y="66"/>
                    <a:pt x="30" y="66"/>
                  </a:cubicBezTo>
                  <a:cubicBezTo>
                    <a:pt x="29" y="66"/>
                    <a:pt x="28" y="65"/>
                    <a:pt x="27" y="65"/>
                  </a:cubicBezTo>
                  <a:cubicBezTo>
                    <a:pt x="25" y="65"/>
                    <a:pt x="23" y="66"/>
                    <a:pt x="22" y="68"/>
                  </a:cubicBezTo>
                  <a:cubicBezTo>
                    <a:pt x="20" y="71"/>
                    <a:pt x="22" y="75"/>
                    <a:pt x="23" y="77"/>
                  </a:cubicBezTo>
                  <a:cubicBezTo>
                    <a:pt x="23" y="78"/>
                    <a:pt x="24" y="78"/>
                    <a:pt x="24" y="78"/>
                  </a:cubicBezTo>
                  <a:cubicBezTo>
                    <a:pt x="28" y="90"/>
                    <a:pt x="36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6" y="91"/>
                    <a:pt x="49" y="91"/>
                    <a:pt x="53" y="90"/>
                  </a:cubicBezTo>
                  <a:cubicBezTo>
                    <a:pt x="57" y="90"/>
                    <a:pt x="61" y="88"/>
                    <a:pt x="66" y="85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77" y="53"/>
                    <a:pt x="77" y="53"/>
                    <a:pt x="77" y="53"/>
                  </a:cubicBezTo>
                  <a:lnTo>
                    <a:pt x="73" y="51"/>
                  </a:lnTo>
                  <a:close/>
                  <a:moveTo>
                    <a:pt x="50" y="65"/>
                  </a:moveTo>
                  <a:cubicBezTo>
                    <a:pt x="49" y="64"/>
                    <a:pt x="48" y="62"/>
                    <a:pt x="46" y="62"/>
                  </a:cubicBezTo>
                  <a:cubicBezTo>
                    <a:pt x="46" y="62"/>
                    <a:pt x="47" y="61"/>
                    <a:pt x="47" y="61"/>
                  </a:cubicBezTo>
                  <a:cubicBezTo>
                    <a:pt x="47" y="61"/>
                    <a:pt x="48" y="60"/>
                    <a:pt x="48" y="60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50" y="63"/>
                    <a:pt x="51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7" y="65"/>
                    <a:pt x="57" y="65"/>
                    <a:pt x="58" y="65"/>
                  </a:cubicBezTo>
                  <a:cubicBezTo>
                    <a:pt x="56" y="66"/>
                    <a:pt x="54" y="67"/>
                    <a:pt x="52" y="67"/>
                  </a:cubicBezTo>
                  <a:cubicBezTo>
                    <a:pt x="52" y="67"/>
                    <a:pt x="50" y="66"/>
                    <a:pt x="50" y="65"/>
                  </a:cubicBezTo>
                  <a:close/>
                  <a:moveTo>
                    <a:pt x="39" y="48"/>
                  </a:move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7" y="50"/>
                    <a:pt x="37" y="50"/>
                  </a:cubicBezTo>
                  <a:cubicBezTo>
                    <a:pt x="37" y="49"/>
                    <a:pt x="38" y="49"/>
                    <a:pt x="39" y="48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4" name="Freeform 86">
              <a:extLst>
                <a:ext uri="{FF2B5EF4-FFF2-40B4-BE49-F238E27FC236}">
                  <a16:creationId xmlns:a16="http://schemas.microsoft.com/office/drawing/2014/main" id="{A8FD1493-DC30-5049-AF3F-2E22AD510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731" y="3273350"/>
              <a:ext cx="98484" cy="69063"/>
            </a:xfrm>
            <a:custGeom>
              <a:avLst/>
              <a:gdLst>
                <a:gd name="T0" fmla="*/ 17 w 18"/>
                <a:gd name="T1" fmla="*/ 6 h 14"/>
                <a:gd name="T2" fmla="*/ 7 w 18"/>
                <a:gd name="T3" fmla="*/ 0 h 14"/>
                <a:gd name="T4" fmla="*/ 6 w 18"/>
                <a:gd name="T5" fmla="*/ 0 h 14"/>
                <a:gd name="T6" fmla="*/ 1 w 18"/>
                <a:gd name="T7" fmla="*/ 3 h 14"/>
                <a:gd name="T8" fmla="*/ 2 w 18"/>
                <a:gd name="T9" fmla="*/ 8 h 14"/>
                <a:gd name="T10" fmla="*/ 10 w 18"/>
                <a:gd name="T11" fmla="*/ 14 h 14"/>
                <a:gd name="T12" fmla="*/ 11 w 18"/>
                <a:gd name="T13" fmla="*/ 14 h 14"/>
                <a:gd name="T14" fmla="*/ 17 w 18"/>
                <a:gd name="T15" fmla="*/ 11 h 14"/>
                <a:gd name="T16" fmla="*/ 17 w 18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7" y="6"/>
                  </a:moveTo>
                  <a:cubicBezTo>
                    <a:pt x="15" y="3"/>
                    <a:pt x="9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2" y="2"/>
                    <a:pt x="1" y="3"/>
                  </a:cubicBezTo>
                  <a:cubicBezTo>
                    <a:pt x="1" y="4"/>
                    <a:pt x="0" y="6"/>
                    <a:pt x="2" y="8"/>
                  </a:cubicBezTo>
                  <a:cubicBezTo>
                    <a:pt x="3" y="11"/>
                    <a:pt x="7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6" y="13"/>
                    <a:pt x="17" y="11"/>
                  </a:cubicBezTo>
                  <a:cubicBezTo>
                    <a:pt x="18" y="9"/>
                    <a:pt x="18" y="7"/>
                    <a:pt x="17" y="6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5" name="Freeform 88">
              <a:extLst>
                <a:ext uri="{FF2B5EF4-FFF2-40B4-BE49-F238E27FC236}">
                  <a16:creationId xmlns:a16="http://schemas.microsoft.com/office/drawing/2014/main" id="{8F0C52DD-2419-A444-B37A-09378FA9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662" y="4785272"/>
              <a:ext cx="96432" cy="69063"/>
            </a:xfrm>
            <a:custGeom>
              <a:avLst/>
              <a:gdLst>
                <a:gd name="T0" fmla="*/ 17 w 18"/>
                <a:gd name="T1" fmla="*/ 7 h 14"/>
                <a:gd name="T2" fmla="*/ 6 w 18"/>
                <a:gd name="T3" fmla="*/ 0 h 14"/>
                <a:gd name="T4" fmla="*/ 2 w 18"/>
                <a:gd name="T5" fmla="*/ 2 h 14"/>
                <a:gd name="T6" fmla="*/ 0 w 18"/>
                <a:gd name="T7" fmla="*/ 7 h 14"/>
                <a:gd name="T8" fmla="*/ 3 w 18"/>
                <a:gd name="T9" fmla="*/ 11 h 14"/>
                <a:gd name="T10" fmla="*/ 5 w 18"/>
                <a:gd name="T11" fmla="*/ 11 h 14"/>
                <a:gd name="T12" fmla="*/ 7 w 18"/>
                <a:gd name="T13" fmla="*/ 11 h 14"/>
                <a:gd name="T14" fmla="*/ 8 w 18"/>
                <a:gd name="T15" fmla="*/ 12 h 14"/>
                <a:gd name="T16" fmla="*/ 13 w 18"/>
                <a:gd name="T17" fmla="*/ 14 h 14"/>
                <a:gd name="T18" fmla="*/ 16 w 18"/>
                <a:gd name="T19" fmla="*/ 13 h 14"/>
                <a:gd name="T20" fmla="*/ 17 w 18"/>
                <a:gd name="T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4">
                  <a:moveTo>
                    <a:pt x="17" y="7"/>
                  </a:moveTo>
                  <a:cubicBezTo>
                    <a:pt x="16" y="4"/>
                    <a:pt x="11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9" y="13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8" y="11"/>
                    <a:pt x="18" y="9"/>
                    <a:pt x="17" y="7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6" name="Freeform 90">
              <a:extLst>
                <a:ext uri="{FF2B5EF4-FFF2-40B4-BE49-F238E27FC236}">
                  <a16:creationId xmlns:a16="http://schemas.microsoft.com/office/drawing/2014/main" id="{1EBB079C-3B4B-4649-878C-2E7F1142B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460" y="3695195"/>
              <a:ext cx="110794" cy="98928"/>
            </a:xfrm>
            <a:custGeom>
              <a:avLst/>
              <a:gdLst>
                <a:gd name="T0" fmla="*/ 19 w 20"/>
                <a:gd name="T1" fmla="*/ 4 h 20"/>
                <a:gd name="T2" fmla="*/ 12 w 20"/>
                <a:gd name="T3" fmla="*/ 0 h 20"/>
                <a:gd name="T4" fmla="*/ 1 w 20"/>
                <a:gd name="T5" fmla="*/ 10 h 20"/>
                <a:gd name="T6" fmla="*/ 8 w 20"/>
                <a:gd name="T7" fmla="*/ 20 h 20"/>
                <a:gd name="T8" fmla="*/ 11 w 20"/>
                <a:gd name="T9" fmla="*/ 20 h 20"/>
                <a:gd name="T10" fmla="*/ 11 w 20"/>
                <a:gd name="T11" fmla="*/ 20 h 20"/>
                <a:gd name="T12" fmla="*/ 18 w 20"/>
                <a:gd name="T13" fmla="*/ 16 h 20"/>
                <a:gd name="T14" fmla="*/ 19 w 2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9" y="4"/>
                  </a:moveTo>
                  <a:cubicBezTo>
                    <a:pt x="17" y="0"/>
                    <a:pt x="14" y="0"/>
                    <a:pt x="12" y="0"/>
                  </a:cubicBezTo>
                  <a:cubicBezTo>
                    <a:pt x="7" y="0"/>
                    <a:pt x="2" y="6"/>
                    <a:pt x="1" y="10"/>
                  </a:cubicBezTo>
                  <a:cubicBezTo>
                    <a:pt x="0" y="15"/>
                    <a:pt x="2" y="18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20"/>
                    <a:pt x="16" y="19"/>
                    <a:pt x="18" y="16"/>
                  </a:cubicBezTo>
                  <a:cubicBezTo>
                    <a:pt x="20" y="13"/>
                    <a:pt x="20" y="8"/>
                    <a:pt x="19" y="4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7" name="Freeform 92">
              <a:extLst>
                <a:ext uri="{FF2B5EF4-FFF2-40B4-BE49-F238E27FC236}">
                  <a16:creationId xmlns:a16="http://schemas.microsoft.com/office/drawing/2014/main" id="{375AFBA5-B54E-A64E-BABD-089CFDB77A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34426" y="3450674"/>
              <a:ext cx="385729" cy="391980"/>
            </a:xfrm>
            <a:custGeom>
              <a:avLst/>
              <a:gdLst>
                <a:gd name="T0" fmla="*/ 69 w 71"/>
                <a:gd name="T1" fmla="*/ 23 h 79"/>
                <a:gd name="T2" fmla="*/ 60 w 71"/>
                <a:gd name="T3" fmla="*/ 11 h 79"/>
                <a:gd name="T4" fmla="*/ 54 w 71"/>
                <a:gd name="T5" fmla="*/ 12 h 79"/>
                <a:gd name="T6" fmla="*/ 46 w 71"/>
                <a:gd name="T7" fmla="*/ 9 h 79"/>
                <a:gd name="T8" fmla="*/ 41 w 71"/>
                <a:gd name="T9" fmla="*/ 3 h 79"/>
                <a:gd name="T10" fmla="*/ 35 w 71"/>
                <a:gd name="T11" fmla="*/ 5 h 79"/>
                <a:gd name="T12" fmla="*/ 34 w 71"/>
                <a:gd name="T13" fmla="*/ 6 h 79"/>
                <a:gd name="T14" fmla="*/ 31 w 71"/>
                <a:gd name="T15" fmla="*/ 13 h 79"/>
                <a:gd name="T16" fmla="*/ 29 w 71"/>
                <a:gd name="T17" fmla="*/ 13 h 79"/>
                <a:gd name="T18" fmla="*/ 23 w 71"/>
                <a:gd name="T19" fmla="*/ 21 h 79"/>
                <a:gd name="T20" fmla="*/ 19 w 71"/>
                <a:gd name="T21" fmla="*/ 17 h 79"/>
                <a:gd name="T22" fmla="*/ 19 w 71"/>
                <a:gd name="T23" fmla="*/ 9 h 79"/>
                <a:gd name="T24" fmla="*/ 15 w 71"/>
                <a:gd name="T25" fmla="*/ 5 h 79"/>
                <a:gd name="T26" fmla="*/ 11 w 71"/>
                <a:gd name="T27" fmla="*/ 1 h 79"/>
                <a:gd name="T28" fmla="*/ 2 w 71"/>
                <a:gd name="T29" fmla="*/ 3 h 79"/>
                <a:gd name="T30" fmla="*/ 2 w 71"/>
                <a:gd name="T31" fmla="*/ 11 h 79"/>
                <a:gd name="T32" fmla="*/ 2 w 71"/>
                <a:gd name="T33" fmla="*/ 16 h 79"/>
                <a:gd name="T34" fmla="*/ 2 w 71"/>
                <a:gd name="T35" fmla="*/ 23 h 79"/>
                <a:gd name="T36" fmla="*/ 6 w 71"/>
                <a:gd name="T37" fmla="*/ 31 h 79"/>
                <a:gd name="T38" fmla="*/ 10 w 71"/>
                <a:gd name="T39" fmla="*/ 40 h 79"/>
                <a:gd name="T40" fmla="*/ 11 w 71"/>
                <a:gd name="T41" fmla="*/ 41 h 79"/>
                <a:gd name="T42" fmla="*/ 13 w 71"/>
                <a:gd name="T43" fmla="*/ 47 h 79"/>
                <a:gd name="T44" fmla="*/ 19 w 71"/>
                <a:gd name="T45" fmla="*/ 52 h 79"/>
                <a:gd name="T46" fmla="*/ 26 w 71"/>
                <a:gd name="T47" fmla="*/ 51 h 79"/>
                <a:gd name="T48" fmla="*/ 33 w 71"/>
                <a:gd name="T49" fmla="*/ 52 h 79"/>
                <a:gd name="T50" fmla="*/ 39 w 71"/>
                <a:gd name="T51" fmla="*/ 51 h 79"/>
                <a:gd name="T52" fmla="*/ 40 w 71"/>
                <a:gd name="T53" fmla="*/ 51 h 79"/>
                <a:gd name="T54" fmla="*/ 31 w 71"/>
                <a:gd name="T55" fmla="*/ 58 h 79"/>
                <a:gd name="T56" fmla="*/ 31 w 71"/>
                <a:gd name="T57" fmla="*/ 65 h 79"/>
                <a:gd name="T58" fmla="*/ 31 w 71"/>
                <a:gd name="T59" fmla="*/ 71 h 79"/>
                <a:gd name="T60" fmla="*/ 37 w 71"/>
                <a:gd name="T61" fmla="*/ 78 h 79"/>
                <a:gd name="T62" fmla="*/ 41 w 71"/>
                <a:gd name="T63" fmla="*/ 77 h 79"/>
                <a:gd name="T64" fmla="*/ 42 w 71"/>
                <a:gd name="T65" fmla="*/ 77 h 79"/>
                <a:gd name="T66" fmla="*/ 47 w 71"/>
                <a:gd name="T67" fmla="*/ 79 h 79"/>
                <a:gd name="T68" fmla="*/ 53 w 71"/>
                <a:gd name="T69" fmla="*/ 79 h 79"/>
                <a:gd name="T70" fmla="*/ 58 w 71"/>
                <a:gd name="T71" fmla="*/ 78 h 79"/>
                <a:gd name="T72" fmla="*/ 62 w 71"/>
                <a:gd name="T73" fmla="*/ 67 h 79"/>
                <a:gd name="T74" fmla="*/ 63 w 71"/>
                <a:gd name="T75" fmla="*/ 62 h 79"/>
                <a:gd name="T76" fmla="*/ 67 w 71"/>
                <a:gd name="T77" fmla="*/ 51 h 79"/>
                <a:gd name="T78" fmla="*/ 66 w 71"/>
                <a:gd name="T79" fmla="*/ 46 h 79"/>
                <a:gd name="T80" fmla="*/ 69 w 71"/>
                <a:gd name="T81" fmla="*/ 39 h 79"/>
                <a:gd name="T82" fmla="*/ 23 w 71"/>
                <a:gd name="T83" fmla="*/ 25 h 79"/>
                <a:gd name="T84" fmla="*/ 23 w 71"/>
                <a:gd name="T85" fmla="*/ 26 h 79"/>
                <a:gd name="T86" fmla="*/ 23 w 71"/>
                <a:gd name="T87" fmla="*/ 25 h 79"/>
                <a:gd name="T88" fmla="*/ 35 w 71"/>
                <a:gd name="T89" fmla="*/ 16 h 79"/>
                <a:gd name="T90" fmla="*/ 35 w 71"/>
                <a:gd name="T91" fmla="*/ 16 h 79"/>
                <a:gd name="T92" fmla="*/ 40 w 71"/>
                <a:gd name="T93" fmla="*/ 28 h 79"/>
                <a:gd name="T94" fmla="*/ 37 w 71"/>
                <a:gd name="T95" fmla="*/ 22 h 79"/>
                <a:gd name="T96" fmla="*/ 36 w 71"/>
                <a:gd name="T97" fmla="*/ 18 h 79"/>
                <a:gd name="T98" fmla="*/ 40 w 71"/>
                <a:gd name="T99" fmla="*/ 22 h 79"/>
                <a:gd name="T100" fmla="*/ 43 w 71"/>
                <a:gd name="T101" fmla="*/ 3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9">
                  <a:moveTo>
                    <a:pt x="69" y="26"/>
                  </a:moveTo>
                  <a:cubicBezTo>
                    <a:pt x="69" y="25"/>
                    <a:pt x="69" y="24"/>
                    <a:pt x="69" y="23"/>
                  </a:cubicBezTo>
                  <a:cubicBezTo>
                    <a:pt x="68" y="20"/>
                    <a:pt x="68" y="18"/>
                    <a:pt x="67" y="16"/>
                  </a:cubicBezTo>
                  <a:cubicBezTo>
                    <a:pt x="66" y="13"/>
                    <a:pt x="63" y="11"/>
                    <a:pt x="60" y="11"/>
                  </a:cubicBezTo>
                  <a:cubicBezTo>
                    <a:pt x="58" y="11"/>
                    <a:pt x="57" y="11"/>
                    <a:pt x="55" y="12"/>
                  </a:cubicBezTo>
                  <a:cubicBezTo>
                    <a:pt x="55" y="12"/>
                    <a:pt x="54" y="12"/>
                    <a:pt x="54" y="12"/>
                  </a:cubicBezTo>
                  <a:cubicBezTo>
                    <a:pt x="52" y="10"/>
                    <a:pt x="51" y="9"/>
                    <a:pt x="47" y="8"/>
                  </a:cubicBezTo>
                  <a:cubicBezTo>
                    <a:pt x="47" y="8"/>
                    <a:pt x="47" y="9"/>
                    <a:pt x="46" y="9"/>
                  </a:cubicBezTo>
                  <a:cubicBezTo>
                    <a:pt x="47" y="7"/>
                    <a:pt x="46" y="6"/>
                    <a:pt x="46" y="5"/>
                  </a:cubicBezTo>
                  <a:cubicBezTo>
                    <a:pt x="45" y="3"/>
                    <a:pt x="43" y="3"/>
                    <a:pt x="41" y="3"/>
                  </a:cubicBezTo>
                  <a:cubicBezTo>
                    <a:pt x="39" y="3"/>
                    <a:pt x="38" y="3"/>
                    <a:pt x="36" y="4"/>
                  </a:cubicBezTo>
                  <a:cubicBezTo>
                    <a:pt x="36" y="4"/>
                    <a:pt x="36" y="5"/>
                    <a:pt x="35" y="5"/>
                  </a:cubicBezTo>
                  <a:cubicBezTo>
                    <a:pt x="35" y="5"/>
                    <a:pt x="35" y="5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2" y="7"/>
                    <a:pt x="31" y="8"/>
                  </a:cubicBezTo>
                  <a:cubicBezTo>
                    <a:pt x="30" y="9"/>
                    <a:pt x="30" y="1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29" y="13"/>
                  </a:cubicBezTo>
                  <a:cubicBezTo>
                    <a:pt x="28" y="13"/>
                    <a:pt x="26" y="14"/>
                    <a:pt x="25" y="15"/>
                  </a:cubicBezTo>
                  <a:cubicBezTo>
                    <a:pt x="24" y="16"/>
                    <a:pt x="23" y="19"/>
                    <a:pt x="23" y="21"/>
                  </a:cubicBezTo>
                  <a:cubicBezTo>
                    <a:pt x="23" y="20"/>
                    <a:pt x="23" y="19"/>
                    <a:pt x="22" y="19"/>
                  </a:cubicBezTo>
                  <a:cubicBezTo>
                    <a:pt x="22" y="18"/>
                    <a:pt x="20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3" y="2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5" y="0"/>
                    <a:pt x="3" y="1"/>
                    <a:pt x="2" y="3"/>
                  </a:cubicBezTo>
                  <a:cubicBezTo>
                    <a:pt x="0" y="5"/>
                    <a:pt x="0" y="8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5"/>
                    <a:pt x="2" y="16"/>
                  </a:cubicBezTo>
                  <a:cubicBezTo>
                    <a:pt x="3" y="17"/>
                    <a:pt x="4" y="18"/>
                    <a:pt x="5" y="19"/>
                  </a:cubicBezTo>
                  <a:cubicBezTo>
                    <a:pt x="3" y="20"/>
                    <a:pt x="2" y="22"/>
                    <a:pt x="2" y="23"/>
                  </a:cubicBezTo>
                  <a:cubicBezTo>
                    <a:pt x="1" y="26"/>
                    <a:pt x="2" y="28"/>
                    <a:pt x="3" y="29"/>
                  </a:cubicBezTo>
                  <a:cubicBezTo>
                    <a:pt x="4" y="30"/>
                    <a:pt x="5" y="31"/>
                    <a:pt x="6" y="31"/>
                  </a:cubicBezTo>
                  <a:cubicBezTo>
                    <a:pt x="6" y="32"/>
                    <a:pt x="5" y="33"/>
                    <a:pt x="6" y="35"/>
                  </a:cubicBezTo>
                  <a:cubicBezTo>
                    <a:pt x="6" y="37"/>
                    <a:pt x="8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1"/>
                    <a:pt x="11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3" y="44"/>
                    <a:pt x="13" y="45"/>
                    <a:pt x="13" y="47"/>
                  </a:cubicBezTo>
                  <a:cubicBezTo>
                    <a:pt x="14" y="48"/>
                    <a:pt x="15" y="51"/>
                    <a:pt x="18" y="52"/>
                  </a:cubicBezTo>
                  <a:cubicBezTo>
                    <a:pt x="18" y="52"/>
                    <a:pt x="19" y="52"/>
                    <a:pt x="19" y="52"/>
                  </a:cubicBezTo>
                  <a:cubicBezTo>
                    <a:pt x="20" y="52"/>
                    <a:pt x="22" y="52"/>
                    <a:pt x="23" y="52"/>
                  </a:cubicBezTo>
                  <a:cubicBezTo>
                    <a:pt x="24" y="51"/>
                    <a:pt x="25" y="51"/>
                    <a:pt x="26" y="51"/>
                  </a:cubicBezTo>
                  <a:cubicBezTo>
                    <a:pt x="27" y="51"/>
                    <a:pt x="28" y="51"/>
                    <a:pt x="29" y="52"/>
                  </a:cubicBezTo>
                  <a:cubicBezTo>
                    <a:pt x="30" y="52"/>
                    <a:pt x="31" y="52"/>
                    <a:pt x="33" y="52"/>
                  </a:cubicBezTo>
                  <a:cubicBezTo>
                    <a:pt x="34" y="52"/>
                    <a:pt x="35" y="51"/>
                    <a:pt x="37" y="51"/>
                  </a:cubicBezTo>
                  <a:cubicBezTo>
                    <a:pt x="38" y="51"/>
                    <a:pt x="38" y="51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38" y="52"/>
                    <a:pt x="37" y="53"/>
                  </a:cubicBezTo>
                  <a:cubicBezTo>
                    <a:pt x="35" y="54"/>
                    <a:pt x="33" y="55"/>
                    <a:pt x="31" y="58"/>
                  </a:cubicBezTo>
                  <a:cubicBezTo>
                    <a:pt x="30" y="60"/>
                    <a:pt x="31" y="62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6"/>
                    <a:pt x="31" y="67"/>
                    <a:pt x="31" y="68"/>
                  </a:cubicBezTo>
                  <a:cubicBezTo>
                    <a:pt x="31" y="69"/>
                    <a:pt x="31" y="70"/>
                    <a:pt x="31" y="71"/>
                  </a:cubicBezTo>
                  <a:cubicBezTo>
                    <a:pt x="31" y="73"/>
                    <a:pt x="31" y="75"/>
                    <a:pt x="32" y="76"/>
                  </a:cubicBezTo>
                  <a:cubicBezTo>
                    <a:pt x="33" y="77"/>
                    <a:pt x="35" y="78"/>
                    <a:pt x="37" y="78"/>
                  </a:cubicBezTo>
                  <a:cubicBezTo>
                    <a:pt x="38" y="78"/>
                    <a:pt x="39" y="77"/>
                    <a:pt x="40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2" y="77"/>
                    <a:pt x="42" y="77"/>
                  </a:cubicBezTo>
                  <a:cubicBezTo>
                    <a:pt x="43" y="78"/>
                    <a:pt x="44" y="79"/>
                    <a:pt x="46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9" y="79"/>
                    <a:pt x="50" y="79"/>
                  </a:cubicBezTo>
                  <a:cubicBezTo>
                    <a:pt x="51" y="79"/>
                    <a:pt x="52" y="79"/>
                    <a:pt x="53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5" y="79"/>
                    <a:pt x="57" y="79"/>
                    <a:pt x="58" y="78"/>
                  </a:cubicBezTo>
                  <a:cubicBezTo>
                    <a:pt x="61" y="76"/>
                    <a:pt x="62" y="72"/>
                    <a:pt x="62" y="70"/>
                  </a:cubicBezTo>
                  <a:cubicBezTo>
                    <a:pt x="62" y="69"/>
                    <a:pt x="62" y="68"/>
                    <a:pt x="62" y="67"/>
                  </a:cubicBezTo>
                  <a:cubicBezTo>
                    <a:pt x="62" y="65"/>
                    <a:pt x="62" y="64"/>
                    <a:pt x="62" y="64"/>
                  </a:cubicBezTo>
                  <a:cubicBezTo>
                    <a:pt x="62" y="63"/>
                    <a:pt x="63" y="63"/>
                    <a:pt x="63" y="62"/>
                  </a:cubicBezTo>
                  <a:cubicBezTo>
                    <a:pt x="64" y="62"/>
                    <a:pt x="65" y="61"/>
                    <a:pt x="65" y="60"/>
                  </a:cubicBezTo>
                  <a:cubicBezTo>
                    <a:pt x="68" y="57"/>
                    <a:pt x="67" y="54"/>
                    <a:pt x="67" y="51"/>
                  </a:cubicBezTo>
                  <a:cubicBezTo>
                    <a:pt x="67" y="51"/>
                    <a:pt x="67" y="50"/>
                    <a:pt x="67" y="50"/>
                  </a:cubicBezTo>
                  <a:cubicBezTo>
                    <a:pt x="66" y="48"/>
                    <a:pt x="66" y="47"/>
                    <a:pt x="66" y="46"/>
                  </a:cubicBezTo>
                  <a:cubicBezTo>
                    <a:pt x="67" y="45"/>
                    <a:pt x="67" y="44"/>
                    <a:pt x="68" y="42"/>
                  </a:cubicBezTo>
                  <a:cubicBezTo>
                    <a:pt x="68" y="41"/>
                    <a:pt x="69" y="40"/>
                    <a:pt x="69" y="39"/>
                  </a:cubicBezTo>
                  <a:cubicBezTo>
                    <a:pt x="71" y="34"/>
                    <a:pt x="70" y="30"/>
                    <a:pt x="69" y="26"/>
                  </a:cubicBezTo>
                  <a:close/>
                  <a:moveTo>
                    <a:pt x="23" y="25"/>
                  </a:moveTo>
                  <a:cubicBezTo>
                    <a:pt x="23" y="26"/>
                    <a:pt x="23" y="26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3" y="26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lose/>
                  <a:moveTo>
                    <a:pt x="35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lose/>
                  <a:moveTo>
                    <a:pt x="43" y="30"/>
                  </a:moveTo>
                  <a:cubicBezTo>
                    <a:pt x="42" y="29"/>
                    <a:pt x="41" y="29"/>
                    <a:pt x="40" y="28"/>
                  </a:cubicBezTo>
                  <a:cubicBezTo>
                    <a:pt x="40" y="27"/>
                    <a:pt x="40" y="27"/>
                    <a:pt x="39" y="26"/>
                  </a:cubicBezTo>
                  <a:cubicBezTo>
                    <a:pt x="38" y="25"/>
                    <a:pt x="37" y="23"/>
                    <a:pt x="37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7" y="21"/>
                    <a:pt x="39" y="22"/>
                    <a:pt x="40" y="2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3" y="23"/>
                    <a:pt x="43" y="27"/>
                    <a:pt x="43" y="30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8" name="Freeform 27">
              <a:extLst>
                <a:ext uri="{FF2B5EF4-FFF2-40B4-BE49-F238E27FC236}">
                  <a16:creationId xmlns:a16="http://schemas.microsoft.com/office/drawing/2014/main" id="{45A5E9F0-4787-9A4D-9D71-47924DFE7C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9676" y="4001313"/>
              <a:ext cx="4704662" cy="2713993"/>
            </a:xfrm>
            <a:custGeom>
              <a:avLst/>
              <a:gdLst>
                <a:gd name="T0" fmla="*/ 834 w 863"/>
                <a:gd name="T1" fmla="*/ 311 h 547"/>
                <a:gd name="T2" fmla="*/ 792 w 863"/>
                <a:gd name="T3" fmla="*/ 284 h 547"/>
                <a:gd name="T4" fmla="*/ 774 w 863"/>
                <a:gd name="T5" fmla="*/ 241 h 547"/>
                <a:gd name="T6" fmla="*/ 848 w 863"/>
                <a:gd name="T7" fmla="*/ 263 h 547"/>
                <a:gd name="T8" fmla="*/ 847 w 863"/>
                <a:gd name="T9" fmla="*/ 195 h 547"/>
                <a:gd name="T10" fmla="*/ 790 w 863"/>
                <a:gd name="T11" fmla="*/ 178 h 547"/>
                <a:gd name="T12" fmla="*/ 735 w 863"/>
                <a:gd name="T13" fmla="*/ 169 h 547"/>
                <a:gd name="T14" fmla="*/ 725 w 863"/>
                <a:gd name="T15" fmla="*/ 129 h 547"/>
                <a:gd name="T16" fmla="*/ 689 w 863"/>
                <a:gd name="T17" fmla="*/ 93 h 547"/>
                <a:gd name="T18" fmla="*/ 665 w 863"/>
                <a:gd name="T19" fmla="*/ 87 h 547"/>
                <a:gd name="T20" fmla="*/ 614 w 863"/>
                <a:gd name="T21" fmla="*/ 63 h 547"/>
                <a:gd name="T22" fmla="*/ 550 w 863"/>
                <a:gd name="T23" fmla="*/ 63 h 547"/>
                <a:gd name="T24" fmla="*/ 523 w 863"/>
                <a:gd name="T25" fmla="*/ 14 h 547"/>
                <a:gd name="T26" fmla="*/ 480 w 863"/>
                <a:gd name="T27" fmla="*/ 95 h 547"/>
                <a:gd name="T28" fmla="*/ 467 w 863"/>
                <a:gd name="T29" fmla="*/ 13 h 547"/>
                <a:gd name="T30" fmla="*/ 446 w 863"/>
                <a:gd name="T31" fmla="*/ 151 h 547"/>
                <a:gd name="T32" fmla="*/ 494 w 863"/>
                <a:gd name="T33" fmla="*/ 169 h 547"/>
                <a:gd name="T34" fmla="*/ 483 w 863"/>
                <a:gd name="T35" fmla="*/ 244 h 547"/>
                <a:gd name="T36" fmla="*/ 462 w 863"/>
                <a:gd name="T37" fmla="*/ 226 h 547"/>
                <a:gd name="T38" fmla="*/ 428 w 863"/>
                <a:gd name="T39" fmla="*/ 227 h 547"/>
                <a:gd name="T40" fmla="*/ 397 w 863"/>
                <a:gd name="T41" fmla="*/ 176 h 547"/>
                <a:gd name="T42" fmla="*/ 394 w 863"/>
                <a:gd name="T43" fmla="*/ 112 h 547"/>
                <a:gd name="T44" fmla="*/ 424 w 863"/>
                <a:gd name="T45" fmla="*/ 35 h 547"/>
                <a:gd name="T46" fmla="*/ 364 w 863"/>
                <a:gd name="T47" fmla="*/ 58 h 547"/>
                <a:gd name="T48" fmla="*/ 346 w 863"/>
                <a:gd name="T49" fmla="*/ 121 h 547"/>
                <a:gd name="T50" fmla="*/ 368 w 863"/>
                <a:gd name="T51" fmla="*/ 186 h 547"/>
                <a:gd name="T52" fmla="*/ 376 w 863"/>
                <a:gd name="T53" fmla="*/ 219 h 547"/>
                <a:gd name="T54" fmla="*/ 348 w 863"/>
                <a:gd name="T55" fmla="*/ 269 h 547"/>
                <a:gd name="T56" fmla="*/ 338 w 863"/>
                <a:gd name="T57" fmla="*/ 226 h 547"/>
                <a:gd name="T58" fmla="*/ 315 w 863"/>
                <a:gd name="T59" fmla="*/ 242 h 547"/>
                <a:gd name="T60" fmla="*/ 293 w 863"/>
                <a:gd name="T61" fmla="*/ 239 h 547"/>
                <a:gd name="T62" fmla="*/ 246 w 863"/>
                <a:gd name="T63" fmla="*/ 229 h 547"/>
                <a:gd name="T64" fmla="*/ 205 w 863"/>
                <a:gd name="T65" fmla="*/ 179 h 547"/>
                <a:gd name="T66" fmla="*/ 188 w 863"/>
                <a:gd name="T67" fmla="*/ 204 h 547"/>
                <a:gd name="T68" fmla="*/ 162 w 863"/>
                <a:gd name="T69" fmla="*/ 247 h 547"/>
                <a:gd name="T70" fmla="*/ 132 w 863"/>
                <a:gd name="T71" fmla="*/ 198 h 547"/>
                <a:gd name="T72" fmla="*/ 81 w 863"/>
                <a:gd name="T73" fmla="*/ 180 h 547"/>
                <a:gd name="T74" fmla="*/ 71 w 863"/>
                <a:gd name="T75" fmla="*/ 129 h 547"/>
                <a:gd name="T76" fmla="*/ 339 w 863"/>
                <a:gd name="T77" fmla="*/ 547 h 547"/>
                <a:gd name="T78" fmla="*/ 370 w 863"/>
                <a:gd name="T79" fmla="*/ 480 h 547"/>
                <a:gd name="T80" fmla="*/ 403 w 863"/>
                <a:gd name="T81" fmla="*/ 448 h 547"/>
                <a:gd name="T82" fmla="*/ 466 w 863"/>
                <a:gd name="T83" fmla="*/ 385 h 547"/>
                <a:gd name="T84" fmla="*/ 489 w 863"/>
                <a:gd name="T85" fmla="*/ 308 h 547"/>
                <a:gd name="T86" fmla="*/ 526 w 863"/>
                <a:gd name="T87" fmla="*/ 303 h 547"/>
                <a:gd name="T88" fmla="*/ 552 w 863"/>
                <a:gd name="T89" fmla="*/ 244 h 547"/>
                <a:gd name="T90" fmla="*/ 538 w 863"/>
                <a:gd name="T91" fmla="*/ 185 h 547"/>
                <a:gd name="T92" fmla="*/ 531 w 863"/>
                <a:gd name="T93" fmla="*/ 170 h 547"/>
                <a:gd name="T94" fmla="*/ 595 w 863"/>
                <a:gd name="T95" fmla="*/ 161 h 547"/>
                <a:gd name="T96" fmla="*/ 613 w 863"/>
                <a:gd name="T97" fmla="*/ 200 h 547"/>
                <a:gd name="T98" fmla="*/ 671 w 863"/>
                <a:gd name="T99" fmla="*/ 215 h 547"/>
                <a:gd name="T100" fmla="*/ 675 w 863"/>
                <a:gd name="T101" fmla="*/ 310 h 547"/>
                <a:gd name="T102" fmla="*/ 621 w 863"/>
                <a:gd name="T103" fmla="*/ 342 h 547"/>
                <a:gd name="T104" fmla="*/ 685 w 863"/>
                <a:gd name="T105" fmla="*/ 353 h 547"/>
                <a:gd name="T106" fmla="*/ 728 w 863"/>
                <a:gd name="T107" fmla="*/ 369 h 547"/>
                <a:gd name="T108" fmla="*/ 776 w 863"/>
                <a:gd name="T109" fmla="*/ 396 h 547"/>
                <a:gd name="T110" fmla="*/ 837 w 863"/>
                <a:gd name="T111" fmla="*/ 378 h 547"/>
                <a:gd name="T112" fmla="*/ 825 w 863"/>
                <a:gd name="T113" fmla="*/ 361 h 547"/>
                <a:gd name="T114" fmla="*/ 493 w 863"/>
                <a:gd name="T115" fmla="*/ 121 h 547"/>
                <a:gd name="T116" fmla="*/ 457 w 863"/>
                <a:gd name="T117" fmla="*/ 345 h 547"/>
                <a:gd name="T118" fmla="*/ 573 w 863"/>
                <a:gd name="T119" fmla="*/ 1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3" h="547">
                  <a:moveTo>
                    <a:pt x="862" y="359"/>
                  </a:moveTo>
                  <a:cubicBezTo>
                    <a:pt x="863" y="356"/>
                    <a:pt x="863" y="352"/>
                    <a:pt x="862" y="349"/>
                  </a:cubicBezTo>
                  <a:cubicBezTo>
                    <a:pt x="860" y="347"/>
                    <a:pt x="859" y="344"/>
                    <a:pt x="856" y="342"/>
                  </a:cubicBezTo>
                  <a:cubicBezTo>
                    <a:pt x="856" y="342"/>
                    <a:pt x="855" y="342"/>
                    <a:pt x="855" y="341"/>
                  </a:cubicBezTo>
                  <a:cubicBezTo>
                    <a:pt x="855" y="341"/>
                    <a:pt x="854" y="341"/>
                    <a:pt x="854" y="340"/>
                  </a:cubicBezTo>
                  <a:cubicBezTo>
                    <a:pt x="854" y="340"/>
                    <a:pt x="855" y="339"/>
                    <a:pt x="856" y="339"/>
                  </a:cubicBezTo>
                  <a:cubicBezTo>
                    <a:pt x="858" y="335"/>
                    <a:pt x="858" y="330"/>
                    <a:pt x="854" y="326"/>
                  </a:cubicBezTo>
                  <a:cubicBezTo>
                    <a:pt x="853" y="324"/>
                    <a:pt x="851" y="324"/>
                    <a:pt x="849" y="323"/>
                  </a:cubicBezTo>
                  <a:cubicBezTo>
                    <a:pt x="848" y="323"/>
                    <a:pt x="847" y="323"/>
                    <a:pt x="847" y="323"/>
                  </a:cubicBezTo>
                  <a:cubicBezTo>
                    <a:pt x="847" y="322"/>
                    <a:pt x="847" y="322"/>
                    <a:pt x="847" y="321"/>
                  </a:cubicBezTo>
                  <a:cubicBezTo>
                    <a:pt x="847" y="320"/>
                    <a:pt x="847" y="318"/>
                    <a:pt x="846" y="316"/>
                  </a:cubicBezTo>
                  <a:cubicBezTo>
                    <a:pt x="845" y="315"/>
                    <a:pt x="842" y="315"/>
                    <a:pt x="841" y="315"/>
                  </a:cubicBezTo>
                  <a:cubicBezTo>
                    <a:pt x="841" y="315"/>
                    <a:pt x="841" y="315"/>
                    <a:pt x="841" y="315"/>
                  </a:cubicBezTo>
                  <a:cubicBezTo>
                    <a:pt x="840" y="315"/>
                    <a:pt x="839" y="315"/>
                    <a:pt x="839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8" y="315"/>
                    <a:pt x="838" y="315"/>
                    <a:pt x="838" y="315"/>
                  </a:cubicBezTo>
                  <a:cubicBezTo>
                    <a:pt x="837" y="315"/>
                    <a:pt x="837" y="314"/>
                    <a:pt x="837" y="313"/>
                  </a:cubicBezTo>
                  <a:cubicBezTo>
                    <a:pt x="836" y="313"/>
                    <a:pt x="835" y="312"/>
                    <a:pt x="834" y="311"/>
                  </a:cubicBezTo>
                  <a:cubicBezTo>
                    <a:pt x="834" y="310"/>
                    <a:pt x="833" y="310"/>
                    <a:pt x="833" y="310"/>
                  </a:cubicBezTo>
                  <a:cubicBezTo>
                    <a:pt x="833" y="310"/>
                    <a:pt x="833" y="310"/>
                    <a:pt x="833" y="310"/>
                  </a:cubicBezTo>
                  <a:cubicBezTo>
                    <a:pt x="833" y="309"/>
                    <a:pt x="834" y="307"/>
                    <a:pt x="834" y="306"/>
                  </a:cubicBezTo>
                  <a:cubicBezTo>
                    <a:pt x="836" y="303"/>
                    <a:pt x="836" y="303"/>
                    <a:pt x="836" y="303"/>
                  </a:cubicBezTo>
                  <a:cubicBezTo>
                    <a:pt x="833" y="302"/>
                    <a:pt x="833" y="302"/>
                    <a:pt x="833" y="302"/>
                  </a:cubicBezTo>
                  <a:cubicBezTo>
                    <a:pt x="831" y="301"/>
                    <a:pt x="830" y="301"/>
                    <a:pt x="829" y="301"/>
                  </a:cubicBezTo>
                  <a:cubicBezTo>
                    <a:pt x="828" y="301"/>
                    <a:pt x="826" y="301"/>
                    <a:pt x="826" y="301"/>
                  </a:cubicBezTo>
                  <a:cubicBezTo>
                    <a:pt x="825" y="301"/>
                    <a:pt x="824" y="301"/>
                    <a:pt x="824" y="301"/>
                  </a:cubicBezTo>
                  <a:cubicBezTo>
                    <a:pt x="824" y="300"/>
                    <a:pt x="824" y="299"/>
                    <a:pt x="824" y="299"/>
                  </a:cubicBezTo>
                  <a:cubicBezTo>
                    <a:pt x="824" y="297"/>
                    <a:pt x="823" y="292"/>
                    <a:pt x="817" y="292"/>
                  </a:cubicBezTo>
                  <a:cubicBezTo>
                    <a:pt x="815" y="292"/>
                    <a:pt x="813" y="293"/>
                    <a:pt x="812" y="294"/>
                  </a:cubicBezTo>
                  <a:cubicBezTo>
                    <a:pt x="811" y="294"/>
                    <a:pt x="810" y="295"/>
                    <a:pt x="810" y="295"/>
                  </a:cubicBezTo>
                  <a:cubicBezTo>
                    <a:pt x="810" y="295"/>
                    <a:pt x="809" y="294"/>
                    <a:pt x="808" y="293"/>
                  </a:cubicBezTo>
                  <a:cubicBezTo>
                    <a:pt x="807" y="292"/>
                    <a:pt x="807" y="291"/>
                    <a:pt x="806" y="290"/>
                  </a:cubicBezTo>
                  <a:cubicBezTo>
                    <a:pt x="804" y="289"/>
                    <a:pt x="801" y="289"/>
                    <a:pt x="800" y="289"/>
                  </a:cubicBezTo>
                  <a:cubicBezTo>
                    <a:pt x="798" y="289"/>
                    <a:pt x="798" y="289"/>
                    <a:pt x="798" y="289"/>
                  </a:cubicBezTo>
                  <a:cubicBezTo>
                    <a:pt x="797" y="289"/>
                    <a:pt x="796" y="289"/>
                    <a:pt x="796" y="289"/>
                  </a:cubicBezTo>
                  <a:cubicBezTo>
                    <a:pt x="794" y="288"/>
                    <a:pt x="793" y="287"/>
                    <a:pt x="792" y="284"/>
                  </a:cubicBezTo>
                  <a:cubicBezTo>
                    <a:pt x="791" y="281"/>
                    <a:pt x="790" y="278"/>
                    <a:pt x="787" y="276"/>
                  </a:cubicBezTo>
                  <a:cubicBezTo>
                    <a:pt x="786" y="276"/>
                    <a:pt x="786" y="276"/>
                    <a:pt x="785" y="276"/>
                  </a:cubicBezTo>
                  <a:cubicBezTo>
                    <a:pt x="785" y="275"/>
                    <a:pt x="785" y="274"/>
                    <a:pt x="785" y="274"/>
                  </a:cubicBezTo>
                  <a:cubicBezTo>
                    <a:pt x="784" y="273"/>
                    <a:pt x="783" y="270"/>
                    <a:pt x="779" y="270"/>
                  </a:cubicBezTo>
                  <a:cubicBezTo>
                    <a:pt x="779" y="270"/>
                    <a:pt x="778" y="270"/>
                    <a:pt x="777" y="270"/>
                  </a:cubicBezTo>
                  <a:cubicBezTo>
                    <a:pt x="776" y="271"/>
                    <a:pt x="775" y="271"/>
                    <a:pt x="775" y="272"/>
                  </a:cubicBezTo>
                  <a:cubicBezTo>
                    <a:pt x="775" y="272"/>
                    <a:pt x="775" y="272"/>
                    <a:pt x="775" y="271"/>
                  </a:cubicBezTo>
                  <a:cubicBezTo>
                    <a:pt x="774" y="270"/>
                    <a:pt x="772" y="270"/>
                    <a:pt x="771" y="268"/>
                  </a:cubicBezTo>
                  <a:cubicBezTo>
                    <a:pt x="771" y="268"/>
                    <a:pt x="771" y="268"/>
                    <a:pt x="770" y="268"/>
                  </a:cubicBezTo>
                  <a:cubicBezTo>
                    <a:pt x="771" y="268"/>
                    <a:pt x="772" y="268"/>
                    <a:pt x="772" y="268"/>
                  </a:cubicBezTo>
                  <a:cubicBezTo>
                    <a:pt x="773" y="268"/>
                    <a:pt x="774" y="268"/>
                    <a:pt x="775" y="268"/>
                  </a:cubicBezTo>
                  <a:cubicBezTo>
                    <a:pt x="777" y="267"/>
                    <a:pt x="779" y="266"/>
                    <a:pt x="780" y="263"/>
                  </a:cubicBezTo>
                  <a:cubicBezTo>
                    <a:pt x="781" y="261"/>
                    <a:pt x="780" y="258"/>
                    <a:pt x="779" y="256"/>
                  </a:cubicBezTo>
                  <a:cubicBezTo>
                    <a:pt x="777" y="253"/>
                    <a:pt x="774" y="252"/>
                    <a:pt x="771" y="251"/>
                  </a:cubicBezTo>
                  <a:cubicBezTo>
                    <a:pt x="768" y="250"/>
                    <a:pt x="766" y="249"/>
                    <a:pt x="765" y="247"/>
                  </a:cubicBezTo>
                  <a:cubicBezTo>
                    <a:pt x="765" y="246"/>
                    <a:pt x="765" y="246"/>
                    <a:pt x="765" y="246"/>
                  </a:cubicBezTo>
                  <a:cubicBezTo>
                    <a:pt x="765" y="244"/>
                    <a:pt x="768" y="243"/>
                    <a:pt x="770" y="243"/>
                  </a:cubicBezTo>
                  <a:cubicBezTo>
                    <a:pt x="772" y="242"/>
                    <a:pt x="773" y="242"/>
                    <a:pt x="774" y="241"/>
                  </a:cubicBezTo>
                  <a:cubicBezTo>
                    <a:pt x="776" y="240"/>
                    <a:pt x="776" y="240"/>
                    <a:pt x="776" y="240"/>
                  </a:cubicBezTo>
                  <a:cubicBezTo>
                    <a:pt x="776" y="240"/>
                    <a:pt x="777" y="240"/>
                    <a:pt x="777" y="239"/>
                  </a:cubicBezTo>
                  <a:cubicBezTo>
                    <a:pt x="777" y="239"/>
                    <a:pt x="777" y="240"/>
                    <a:pt x="779" y="240"/>
                  </a:cubicBezTo>
                  <a:cubicBezTo>
                    <a:pt x="779" y="241"/>
                    <a:pt x="779" y="241"/>
                    <a:pt x="779" y="241"/>
                  </a:cubicBezTo>
                  <a:cubicBezTo>
                    <a:pt x="782" y="243"/>
                    <a:pt x="784" y="245"/>
                    <a:pt x="788" y="247"/>
                  </a:cubicBezTo>
                  <a:cubicBezTo>
                    <a:pt x="789" y="248"/>
                    <a:pt x="789" y="248"/>
                    <a:pt x="790" y="248"/>
                  </a:cubicBezTo>
                  <a:cubicBezTo>
                    <a:pt x="792" y="249"/>
                    <a:pt x="793" y="249"/>
                    <a:pt x="794" y="251"/>
                  </a:cubicBezTo>
                  <a:cubicBezTo>
                    <a:pt x="795" y="251"/>
                    <a:pt x="795" y="251"/>
                    <a:pt x="795" y="251"/>
                  </a:cubicBezTo>
                  <a:cubicBezTo>
                    <a:pt x="797" y="253"/>
                    <a:pt x="799" y="256"/>
                    <a:pt x="802" y="256"/>
                  </a:cubicBezTo>
                  <a:cubicBezTo>
                    <a:pt x="803" y="256"/>
                    <a:pt x="804" y="256"/>
                    <a:pt x="805" y="255"/>
                  </a:cubicBezTo>
                  <a:cubicBezTo>
                    <a:pt x="805" y="258"/>
                    <a:pt x="805" y="261"/>
                    <a:pt x="807" y="262"/>
                  </a:cubicBezTo>
                  <a:cubicBezTo>
                    <a:pt x="809" y="264"/>
                    <a:pt x="812" y="265"/>
                    <a:pt x="814" y="266"/>
                  </a:cubicBezTo>
                  <a:cubicBezTo>
                    <a:pt x="815" y="266"/>
                    <a:pt x="816" y="266"/>
                    <a:pt x="816" y="266"/>
                  </a:cubicBezTo>
                  <a:cubicBezTo>
                    <a:pt x="818" y="267"/>
                    <a:pt x="820" y="268"/>
                    <a:pt x="822" y="270"/>
                  </a:cubicBezTo>
                  <a:cubicBezTo>
                    <a:pt x="826" y="275"/>
                    <a:pt x="830" y="278"/>
                    <a:pt x="838" y="278"/>
                  </a:cubicBezTo>
                  <a:cubicBezTo>
                    <a:pt x="843" y="278"/>
                    <a:pt x="847" y="277"/>
                    <a:pt x="849" y="274"/>
                  </a:cubicBezTo>
                  <a:cubicBezTo>
                    <a:pt x="850" y="272"/>
                    <a:pt x="851" y="270"/>
                    <a:pt x="849" y="266"/>
                  </a:cubicBezTo>
                  <a:cubicBezTo>
                    <a:pt x="848" y="263"/>
                    <a:pt x="848" y="263"/>
                    <a:pt x="848" y="263"/>
                  </a:cubicBezTo>
                  <a:cubicBezTo>
                    <a:pt x="847" y="260"/>
                    <a:pt x="845" y="255"/>
                    <a:pt x="843" y="252"/>
                  </a:cubicBezTo>
                  <a:cubicBezTo>
                    <a:pt x="844" y="252"/>
                    <a:pt x="844" y="252"/>
                    <a:pt x="845" y="252"/>
                  </a:cubicBezTo>
                  <a:cubicBezTo>
                    <a:pt x="846" y="252"/>
                    <a:pt x="846" y="252"/>
                    <a:pt x="847" y="251"/>
                  </a:cubicBezTo>
                  <a:cubicBezTo>
                    <a:pt x="850" y="250"/>
                    <a:pt x="851" y="247"/>
                    <a:pt x="852" y="245"/>
                  </a:cubicBezTo>
                  <a:cubicBezTo>
                    <a:pt x="852" y="244"/>
                    <a:pt x="852" y="243"/>
                    <a:pt x="853" y="242"/>
                  </a:cubicBezTo>
                  <a:cubicBezTo>
                    <a:pt x="855" y="239"/>
                    <a:pt x="855" y="237"/>
                    <a:pt x="853" y="234"/>
                  </a:cubicBezTo>
                  <a:cubicBezTo>
                    <a:pt x="853" y="234"/>
                    <a:pt x="852" y="234"/>
                    <a:pt x="852" y="233"/>
                  </a:cubicBezTo>
                  <a:cubicBezTo>
                    <a:pt x="852" y="233"/>
                    <a:pt x="853" y="232"/>
                    <a:pt x="853" y="231"/>
                  </a:cubicBezTo>
                  <a:cubicBezTo>
                    <a:pt x="854" y="230"/>
                    <a:pt x="855" y="229"/>
                    <a:pt x="854" y="227"/>
                  </a:cubicBezTo>
                  <a:cubicBezTo>
                    <a:pt x="853" y="225"/>
                    <a:pt x="851" y="224"/>
                    <a:pt x="850" y="223"/>
                  </a:cubicBezTo>
                  <a:cubicBezTo>
                    <a:pt x="849" y="223"/>
                    <a:pt x="849" y="223"/>
                    <a:pt x="849" y="223"/>
                  </a:cubicBezTo>
                  <a:cubicBezTo>
                    <a:pt x="848" y="222"/>
                    <a:pt x="848" y="222"/>
                    <a:pt x="847" y="221"/>
                  </a:cubicBezTo>
                  <a:cubicBezTo>
                    <a:pt x="851" y="221"/>
                    <a:pt x="853" y="219"/>
                    <a:pt x="854" y="218"/>
                  </a:cubicBezTo>
                  <a:cubicBezTo>
                    <a:pt x="855" y="215"/>
                    <a:pt x="855" y="213"/>
                    <a:pt x="854" y="211"/>
                  </a:cubicBezTo>
                  <a:cubicBezTo>
                    <a:pt x="854" y="210"/>
                    <a:pt x="854" y="209"/>
                    <a:pt x="854" y="209"/>
                  </a:cubicBezTo>
                  <a:cubicBezTo>
                    <a:pt x="854" y="208"/>
                    <a:pt x="855" y="208"/>
                    <a:pt x="855" y="207"/>
                  </a:cubicBezTo>
                  <a:cubicBezTo>
                    <a:pt x="856" y="205"/>
                    <a:pt x="858" y="200"/>
                    <a:pt x="852" y="197"/>
                  </a:cubicBezTo>
                  <a:cubicBezTo>
                    <a:pt x="850" y="196"/>
                    <a:pt x="848" y="196"/>
                    <a:pt x="847" y="195"/>
                  </a:cubicBezTo>
                  <a:cubicBezTo>
                    <a:pt x="845" y="195"/>
                    <a:pt x="844" y="195"/>
                    <a:pt x="843" y="194"/>
                  </a:cubicBezTo>
                  <a:cubicBezTo>
                    <a:pt x="842" y="194"/>
                    <a:pt x="842" y="194"/>
                    <a:pt x="842" y="194"/>
                  </a:cubicBezTo>
                  <a:cubicBezTo>
                    <a:pt x="840" y="193"/>
                    <a:pt x="839" y="192"/>
                    <a:pt x="837" y="192"/>
                  </a:cubicBezTo>
                  <a:cubicBezTo>
                    <a:pt x="835" y="192"/>
                    <a:pt x="833" y="193"/>
                    <a:pt x="831" y="195"/>
                  </a:cubicBezTo>
                  <a:cubicBezTo>
                    <a:pt x="830" y="196"/>
                    <a:pt x="829" y="197"/>
                    <a:pt x="829" y="198"/>
                  </a:cubicBezTo>
                  <a:cubicBezTo>
                    <a:pt x="827" y="199"/>
                    <a:pt x="826" y="201"/>
                    <a:pt x="825" y="201"/>
                  </a:cubicBezTo>
                  <a:cubicBezTo>
                    <a:pt x="825" y="200"/>
                    <a:pt x="825" y="200"/>
                    <a:pt x="825" y="199"/>
                  </a:cubicBezTo>
                  <a:cubicBezTo>
                    <a:pt x="825" y="196"/>
                    <a:pt x="825" y="193"/>
                    <a:pt x="823" y="191"/>
                  </a:cubicBezTo>
                  <a:cubicBezTo>
                    <a:pt x="822" y="190"/>
                    <a:pt x="821" y="189"/>
                    <a:pt x="819" y="189"/>
                  </a:cubicBezTo>
                  <a:cubicBezTo>
                    <a:pt x="819" y="189"/>
                    <a:pt x="818" y="189"/>
                    <a:pt x="818" y="190"/>
                  </a:cubicBezTo>
                  <a:cubicBezTo>
                    <a:pt x="816" y="190"/>
                    <a:pt x="814" y="191"/>
                    <a:pt x="812" y="193"/>
                  </a:cubicBezTo>
                  <a:cubicBezTo>
                    <a:pt x="811" y="193"/>
                    <a:pt x="810" y="194"/>
                    <a:pt x="810" y="194"/>
                  </a:cubicBezTo>
                  <a:cubicBezTo>
                    <a:pt x="810" y="194"/>
                    <a:pt x="810" y="194"/>
                    <a:pt x="810" y="194"/>
                  </a:cubicBezTo>
                  <a:cubicBezTo>
                    <a:pt x="809" y="194"/>
                    <a:pt x="808" y="193"/>
                    <a:pt x="807" y="191"/>
                  </a:cubicBezTo>
                  <a:cubicBezTo>
                    <a:pt x="806" y="191"/>
                    <a:pt x="806" y="190"/>
                    <a:pt x="805" y="189"/>
                  </a:cubicBezTo>
                  <a:cubicBezTo>
                    <a:pt x="802" y="186"/>
                    <a:pt x="799" y="183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5" y="180"/>
                    <a:pt x="793" y="178"/>
                    <a:pt x="790" y="178"/>
                  </a:cubicBezTo>
                  <a:cubicBezTo>
                    <a:pt x="790" y="178"/>
                    <a:pt x="789" y="178"/>
                    <a:pt x="789" y="178"/>
                  </a:cubicBezTo>
                  <a:cubicBezTo>
                    <a:pt x="788" y="179"/>
                    <a:pt x="787" y="179"/>
                    <a:pt x="786" y="180"/>
                  </a:cubicBezTo>
                  <a:cubicBezTo>
                    <a:pt x="785" y="177"/>
                    <a:pt x="785" y="175"/>
                    <a:pt x="783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2" y="174"/>
                    <a:pt x="782" y="174"/>
                    <a:pt x="782" y="174"/>
                  </a:cubicBezTo>
                  <a:cubicBezTo>
                    <a:pt x="780" y="174"/>
                    <a:pt x="778" y="176"/>
                    <a:pt x="776" y="177"/>
                  </a:cubicBezTo>
                  <a:cubicBezTo>
                    <a:pt x="776" y="178"/>
                    <a:pt x="775" y="179"/>
                    <a:pt x="774" y="179"/>
                  </a:cubicBezTo>
                  <a:cubicBezTo>
                    <a:pt x="774" y="179"/>
                    <a:pt x="774" y="179"/>
                    <a:pt x="774" y="179"/>
                  </a:cubicBezTo>
                  <a:cubicBezTo>
                    <a:pt x="773" y="179"/>
                    <a:pt x="773" y="179"/>
                    <a:pt x="772" y="179"/>
                  </a:cubicBezTo>
                  <a:cubicBezTo>
                    <a:pt x="772" y="179"/>
                    <a:pt x="771" y="179"/>
                    <a:pt x="771" y="179"/>
                  </a:cubicBezTo>
                  <a:cubicBezTo>
                    <a:pt x="770" y="179"/>
                    <a:pt x="769" y="180"/>
                    <a:pt x="768" y="180"/>
                  </a:cubicBezTo>
                  <a:cubicBezTo>
                    <a:pt x="767" y="180"/>
                    <a:pt x="767" y="180"/>
                    <a:pt x="766" y="181"/>
                  </a:cubicBezTo>
                  <a:cubicBezTo>
                    <a:pt x="766" y="181"/>
                    <a:pt x="765" y="181"/>
                    <a:pt x="765" y="181"/>
                  </a:cubicBezTo>
                  <a:cubicBezTo>
                    <a:pt x="764" y="181"/>
                    <a:pt x="763" y="181"/>
                    <a:pt x="762" y="180"/>
                  </a:cubicBezTo>
                  <a:cubicBezTo>
                    <a:pt x="762" y="180"/>
                    <a:pt x="761" y="180"/>
                    <a:pt x="760" y="179"/>
                  </a:cubicBezTo>
                  <a:cubicBezTo>
                    <a:pt x="755" y="178"/>
                    <a:pt x="751" y="176"/>
                    <a:pt x="747" y="173"/>
                  </a:cubicBezTo>
                  <a:cubicBezTo>
                    <a:pt x="746" y="173"/>
                    <a:pt x="746" y="173"/>
                    <a:pt x="746" y="173"/>
                  </a:cubicBezTo>
                  <a:cubicBezTo>
                    <a:pt x="742" y="171"/>
                    <a:pt x="738" y="170"/>
                    <a:pt x="735" y="169"/>
                  </a:cubicBezTo>
                  <a:cubicBezTo>
                    <a:pt x="733" y="169"/>
                    <a:pt x="731" y="168"/>
                    <a:pt x="729" y="168"/>
                  </a:cubicBezTo>
                  <a:cubicBezTo>
                    <a:pt x="727" y="167"/>
                    <a:pt x="726" y="165"/>
                    <a:pt x="727" y="163"/>
                  </a:cubicBezTo>
                  <a:cubicBezTo>
                    <a:pt x="727" y="163"/>
                    <a:pt x="728" y="161"/>
                    <a:pt x="728" y="161"/>
                  </a:cubicBezTo>
                  <a:cubicBezTo>
                    <a:pt x="730" y="159"/>
                    <a:pt x="733" y="156"/>
                    <a:pt x="731" y="152"/>
                  </a:cubicBezTo>
                  <a:cubicBezTo>
                    <a:pt x="731" y="151"/>
                    <a:pt x="730" y="151"/>
                    <a:pt x="730" y="150"/>
                  </a:cubicBezTo>
                  <a:cubicBezTo>
                    <a:pt x="731" y="150"/>
                    <a:pt x="733" y="149"/>
                    <a:pt x="734" y="149"/>
                  </a:cubicBezTo>
                  <a:cubicBezTo>
                    <a:pt x="736" y="149"/>
                    <a:pt x="737" y="149"/>
                    <a:pt x="738" y="148"/>
                  </a:cubicBezTo>
                  <a:cubicBezTo>
                    <a:pt x="742" y="147"/>
                    <a:pt x="745" y="143"/>
                    <a:pt x="745" y="140"/>
                  </a:cubicBezTo>
                  <a:cubicBezTo>
                    <a:pt x="745" y="137"/>
                    <a:pt x="743" y="134"/>
                    <a:pt x="740" y="132"/>
                  </a:cubicBezTo>
                  <a:cubicBezTo>
                    <a:pt x="738" y="131"/>
                    <a:pt x="737" y="131"/>
                    <a:pt x="735" y="131"/>
                  </a:cubicBezTo>
                  <a:cubicBezTo>
                    <a:pt x="732" y="131"/>
                    <a:pt x="730" y="132"/>
                    <a:pt x="727" y="133"/>
                  </a:cubicBezTo>
                  <a:cubicBezTo>
                    <a:pt x="725" y="134"/>
                    <a:pt x="724" y="135"/>
                    <a:pt x="722" y="135"/>
                  </a:cubicBezTo>
                  <a:cubicBezTo>
                    <a:pt x="721" y="135"/>
                    <a:pt x="720" y="135"/>
                    <a:pt x="719" y="135"/>
                  </a:cubicBezTo>
                  <a:cubicBezTo>
                    <a:pt x="718" y="135"/>
                    <a:pt x="718" y="135"/>
                    <a:pt x="717" y="135"/>
                  </a:cubicBezTo>
                  <a:cubicBezTo>
                    <a:pt x="717" y="135"/>
                    <a:pt x="717" y="135"/>
                    <a:pt x="717" y="135"/>
                  </a:cubicBezTo>
                  <a:cubicBezTo>
                    <a:pt x="717" y="135"/>
                    <a:pt x="717" y="135"/>
                    <a:pt x="718" y="134"/>
                  </a:cubicBezTo>
                  <a:cubicBezTo>
                    <a:pt x="718" y="132"/>
                    <a:pt x="721" y="129"/>
                    <a:pt x="724" y="129"/>
                  </a:cubicBezTo>
                  <a:cubicBezTo>
                    <a:pt x="724" y="129"/>
                    <a:pt x="725" y="129"/>
                    <a:pt x="725" y="129"/>
                  </a:cubicBezTo>
                  <a:cubicBezTo>
                    <a:pt x="727" y="129"/>
                    <a:pt x="732" y="129"/>
                    <a:pt x="733" y="125"/>
                  </a:cubicBezTo>
                  <a:cubicBezTo>
                    <a:pt x="734" y="121"/>
                    <a:pt x="732" y="117"/>
                    <a:pt x="727" y="112"/>
                  </a:cubicBezTo>
                  <a:cubicBezTo>
                    <a:pt x="725" y="111"/>
                    <a:pt x="717" y="106"/>
                    <a:pt x="712" y="106"/>
                  </a:cubicBezTo>
                  <a:cubicBezTo>
                    <a:pt x="708" y="106"/>
                    <a:pt x="706" y="108"/>
                    <a:pt x="706" y="113"/>
                  </a:cubicBezTo>
                  <a:cubicBezTo>
                    <a:pt x="706" y="113"/>
                    <a:pt x="706" y="114"/>
                    <a:pt x="706" y="115"/>
                  </a:cubicBezTo>
                  <a:cubicBezTo>
                    <a:pt x="706" y="115"/>
                    <a:pt x="705" y="114"/>
                    <a:pt x="705" y="114"/>
                  </a:cubicBezTo>
                  <a:cubicBezTo>
                    <a:pt x="704" y="113"/>
                    <a:pt x="704" y="112"/>
                    <a:pt x="703" y="112"/>
                  </a:cubicBezTo>
                  <a:cubicBezTo>
                    <a:pt x="703" y="111"/>
                    <a:pt x="704" y="109"/>
                    <a:pt x="705" y="109"/>
                  </a:cubicBezTo>
                  <a:cubicBezTo>
                    <a:pt x="705" y="108"/>
                    <a:pt x="706" y="108"/>
                    <a:pt x="706" y="107"/>
                  </a:cubicBezTo>
                  <a:cubicBezTo>
                    <a:pt x="706" y="107"/>
                    <a:pt x="706" y="107"/>
                    <a:pt x="706" y="107"/>
                  </a:cubicBezTo>
                  <a:cubicBezTo>
                    <a:pt x="707" y="105"/>
                    <a:pt x="710" y="101"/>
                    <a:pt x="707" y="97"/>
                  </a:cubicBezTo>
                  <a:cubicBezTo>
                    <a:pt x="705" y="95"/>
                    <a:pt x="702" y="95"/>
                    <a:pt x="701" y="95"/>
                  </a:cubicBezTo>
                  <a:cubicBezTo>
                    <a:pt x="701" y="95"/>
                    <a:pt x="700" y="95"/>
                    <a:pt x="699" y="95"/>
                  </a:cubicBezTo>
                  <a:cubicBezTo>
                    <a:pt x="699" y="95"/>
                    <a:pt x="698" y="95"/>
                    <a:pt x="698" y="95"/>
                  </a:cubicBezTo>
                  <a:cubicBezTo>
                    <a:pt x="697" y="95"/>
                    <a:pt x="697" y="95"/>
                    <a:pt x="697" y="95"/>
                  </a:cubicBezTo>
                  <a:cubicBezTo>
                    <a:pt x="697" y="95"/>
                    <a:pt x="696" y="94"/>
                    <a:pt x="695" y="94"/>
                  </a:cubicBezTo>
                  <a:cubicBezTo>
                    <a:pt x="694" y="93"/>
                    <a:pt x="693" y="92"/>
                    <a:pt x="691" y="92"/>
                  </a:cubicBezTo>
                  <a:cubicBezTo>
                    <a:pt x="690" y="92"/>
                    <a:pt x="690" y="92"/>
                    <a:pt x="689" y="93"/>
                  </a:cubicBezTo>
                  <a:cubicBezTo>
                    <a:pt x="689" y="93"/>
                    <a:pt x="688" y="93"/>
                    <a:pt x="687" y="94"/>
                  </a:cubicBezTo>
                  <a:cubicBezTo>
                    <a:pt x="687" y="93"/>
                    <a:pt x="687" y="93"/>
                    <a:pt x="687" y="93"/>
                  </a:cubicBezTo>
                  <a:cubicBezTo>
                    <a:pt x="685" y="93"/>
                    <a:pt x="685" y="93"/>
                    <a:pt x="685" y="93"/>
                  </a:cubicBezTo>
                  <a:cubicBezTo>
                    <a:pt x="683" y="93"/>
                    <a:pt x="681" y="94"/>
                    <a:pt x="679" y="95"/>
                  </a:cubicBezTo>
                  <a:cubicBezTo>
                    <a:pt x="679" y="95"/>
                    <a:pt x="679" y="95"/>
                    <a:pt x="679" y="95"/>
                  </a:cubicBezTo>
                  <a:cubicBezTo>
                    <a:pt x="678" y="96"/>
                    <a:pt x="677" y="97"/>
                    <a:pt x="676" y="97"/>
                  </a:cubicBezTo>
                  <a:cubicBezTo>
                    <a:pt x="676" y="98"/>
                    <a:pt x="675" y="98"/>
                    <a:pt x="675" y="99"/>
                  </a:cubicBezTo>
                  <a:cubicBezTo>
                    <a:pt x="675" y="99"/>
                    <a:pt x="675" y="98"/>
                    <a:pt x="675" y="98"/>
                  </a:cubicBezTo>
                  <a:cubicBezTo>
                    <a:pt x="675" y="96"/>
                    <a:pt x="675" y="90"/>
                    <a:pt x="670" y="88"/>
                  </a:cubicBezTo>
                  <a:cubicBezTo>
                    <a:pt x="670" y="88"/>
                    <a:pt x="669" y="88"/>
                    <a:pt x="668" y="88"/>
                  </a:cubicBezTo>
                  <a:cubicBezTo>
                    <a:pt x="664" y="88"/>
                    <a:pt x="663" y="92"/>
                    <a:pt x="661" y="95"/>
                  </a:cubicBezTo>
                  <a:cubicBezTo>
                    <a:pt x="661" y="96"/>
                    <a:pt x="661" y="97"/>
                    <a:pt x="661" y="97"/>
                  </a:cubicBezTo>
                  <a:cubicBezTo>
                    <a:pt x="660" y="98"/>
                    <a:pt x="660" y="99"/>
                    <a:pt x="659" y="99"/>
                  </a:cubicBezTo>
                  <a:cubicBezTo>
                    <a:pt x="658" y="101"/>
                    <a:pt x="656" y="104"/>
                    <a:pt x="655" y="104"/>
                  </a:cubicBezTo>
                  <a:cubicBezTo>
                    <a:pt x="654" y="104"/>
                    <a:pt x="654" y="104"/>
                    <a:pt x="654" y="104"/>
                  </a:cubicBezTo>
                  <a:cubicBezTo>
                    <a:pt x="654" y="104"/>
                    <a:pt x="653" y="103"/>
                    <a:pt x="654" y="101"/>
                  </a:cubicBezTo>
                  <a:cubicBezTo>
                    <a:pt x="655" y="98"/>
                    <a:pt x="656" y="97"/>
                    <a:pt x="656" y="96"/>
                  </a:cubicBezTo>
                  <a:cubicBezTo>
                    <a:pt x="659" y="95"/>
                    <a:pt x="663" y="92"/>
                    <a:pt x="665" y="87"/>
                  </a:cubicBezTo>
                  <a:cubicBezTo>
                    <a:pt x="666" y="85"/>
                    <a:pt x="665" y="83"/>
                    <a:pt x="664" y="82"/>
                  </a:cubicBezTo>
                  <a:cubicBezTo>
                    <a:pt x="663" y="80"/>
                    <a:pt x="661" y="79"/>
                    <a:pt x="659" y="78"/>
                  </a:cubicBezTo>
                  <a:cubicBezTo>
                    <a:pt x="659" y="78"/>
                    <a:pt x="658" y="78"/>
                    <a:pt x="658" y="78"/>
                  </a:cubicBezTo>
                  <a:cubicBezTo>
                    <a:pt x="657" y="78"/>
                    <a:pt x="657" y="77"/>
                    <a:pt x="656" y="77"/>
                  </a:cubicBezTo>
                  <a:cubicBezTo>
                    <a:pt x="654" y="76"/>
                    <a:pt x="651" y="74"/>
                    <a:pt x="648" y="74"/>
                  </a:cubicBezTo>
                  <a:cubicBezTo>
                    <a:pt x="647" y="73"/>
                    <a:pt x="646" y="73"/>
                    <a:pt x="645" y="73"/>
                  </a:cubicBezTo>
                  <a:cubicBezTo>
                    <a:pt x="642" y="73"/>
                    <a:pt x="640" y="74"/>
                    <a:pt x="638" y="76"/>
                  </a:cubicBezTo>
                  <a:cubicBezTo>
                    <a:pt x="637" y="78"/>
                    <a:pt x="637" y="80"/>
                    <a:pt x="637" y="82"/>
                  </a:cubicBezTo>
                  <a:cubicBezTo>
                    <a:pt x="637" y="83"/>
                    <a:pt x="637" y="84"/>
                    <a:pt x="637" y="85"/>
                  </a:cubicBezTo>
                  <a:cubicBezTo>
                    <a:pt x="637" y="86"/>
                    <a:pt x="636" y="87"/>
                    <a:pt x="636" y="87"/>
                  </a:cubicBezTo>
                  <a:cubicBezTo>
                    <a:pt x="636" y="87"/>
                    <a:pt x="636" y="86"/>
                    <a:pt x="635" y="86"/>
                  </a:cubicBezTo>
                  <a:cubicBezTo>
                    <a:pt x="634" y="82"/>
                    <a:pt x="632" y="77"/>
                    <a:pt x="627" y="76"/>
                  </a:cubicBezTo>
                  <a:cubicBezTo>
                    <a:pt x="626" y="76"/>
                    <a:pt x="626" y="76"/>
                    <a:pt x="625" y="76"/>
                  </a:cubicBezTo>
                  <a:cubicBezTo>
                    <a:pt x="623" y="76"/>
                    <a:pt x="621" y="77"/>
                    <a:pt x="619" y="78"/>
                  </a:cubicBezTo>
                  <a:cubicBezTo>
                    <a:pt x="619" y="78"/>
                    <a:pt x="618" y="79"/>
                    <a:pt x="617" y="79"/>
                  </a:cubicBezTo>
                  <a:cubicBezTo>
                    <a:pt x="618" y="79"/>
                    <a:pt x="618" y="78"/>
                    <a:pt x="618" y="77"/>
                  </a:cubicBezTo>
                  <a:cubicBezTo>
                    <a:pt x="620" y="75"/>
                    <a:pt x="622" y="72"/>
                    <a:pt x="621" y="70"/>
                  </a:cubicBezTo>
                  <a:cubicBezTo>
                    <a:pt x="621" y="64"/>
                    <a:pt x="616" y="63"/>
                    <a:pt x="614" y="63"/>
                  </a:cubicBezTo>
                  <a:cubicBezTo>
                    <a:pt x="611" y="63"/>
                    <a:pt x="610" y="62"/>
                    <a:pt x="609" y="61"/>
                  </a:cubicBezTo>
                  <a:cubicBezTo>
                    <a:pt x="609" y="60"/>
                    <a:pt x="608" y="59"/>
                    <a:pt x="608" y="58"/>
                  </a:cubicBezTo>
                  <a:cubicBezTo>
                    <a:pt x="608" y="56"/>
                    <a:pt x="607" y="55"/>
                    <a:pt x="607" y="54"/>
                  </a:cubicBezTo>
                  <a:cubicBezTo>
                    <a:pt x="605" y="50"/>
                    <a:pt x="600" y="47"/>
                    <a:pt x="596" y="46"/>
                  </a:cubicBezTo>
                  <a:cubicBezTo>
                    <a:pt x="596" y="46"/>
                    <a:pt x="595" y="46"/>
                    <a:pt x="595" y="46"/>
                  </a:cubicBezTo>
                  <a:cubicBezTo>
                    <a:pt x="594" y="46"/>
                    <a:pt x="593" y="46"/>
                    <a:pt x="593" y="47"/>
                  </a:cubicBezTo>
                  <a:cubicBezTo>
                    <a:pt x="592" y="47"/>
                    <a:pt x="591" y="47"/>
                    <a:pt x="591" y="47"/>
                  </a:cubicBezTo>
                  <a:cubicBezTo>
                    <a:pt x="590" y="47"/>
                    <a:pt x="590" y="47"/>
                    <a:pt x="589" y="47"/>
                  </a:cubicBezTo>
                  <a:cubicBezTo>
                    <a:pt x="588" y="46"/>
                    <a:pt x="587" y="46"/>
                    <a:pt x="586" y="45"/>
                  </a:cubicBezTo>
                  <a:cubicBezTo>
                    <a:pt x="584" y="44"/>
                    <a:pt x="581" y="43"/>
                    <a:pt x="578" y="43"/>
                  </a:cubicBezTo>
                  <a:cubicBezTo>
                    <a:pt x="578" y="43"/>
                    <a:pt x="577" y="43"/>
                    <a:pt x="576" y="44"/>
                  </a:cubicBezTo>
                  <a:cubicBezTo>
                    <a:pt x="572" y="44"/>
                    <a:pt x="568" y="47"/>
                    <a:pt x="564" y="52"/>
                  </a:cubicBezTo>
                  <a:cubicBezTo>
                    <a:pt x="561" y="57"/>
                    <a:pt x="560" y="60"/>
                    <a:pt x="564" y="65"/>
                  </a:cubicBezTo>
                  <a:cubicBezTo>
                    <a:pt x="564" y="65"/>
                    <a:pt x="564" y="65"/>
                    <a:pt x="564" y="65"/>
                  </a:cubicBezTo>
                  <a:cubicBezTo>
                    <a:pt x="563" y="66"/>
                    <a:pt x="562" y="66"/>
                    <a:pt x="561" y="67"/>
                  </a:cubicBezTo>
                  <a:cubicBezTo>
                    <a:pt x="560" y="65"/>
                    <a:pt x="557" y="64"/>
                    <a:pt x="555" y="64"/>
                  </a:cubicBezTo>
                  <a:cubicBezTo>
                    <a:pt x="555" y="64"/>
                    <a:pt x="554" y="64"/>
                    <a:pt x="554" y="63"/>
                  </a:cubicBezTo>
                  <a:cubicBezTo>
                    <a:pt x="553" y="63"/>
                    <a:pt x="551" y="63"/>
                    <a:pt x="550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9" y="63"/>
                    <a:pt x="549" y="63"/>
                    <a:pt x="549" y="63"/>
                  </a:cubicBezTo>
                  <a:cubicBezTo>
                    <a:pt x="545" y="63"/>
                    <a:pt x="544" y="67"/>
                    <a:pt x="544" y="70"/>
                  </a:cubicBezTo>
                  <a:cubicBezTo>
                    <a:pt x="543" y="70"/>
                    <a:pt x="543" y="71"/>
                    <a:pt x="543" y="71"/>
                  </a:cubicBezTo>
                  <a:cubicBezTo>
                    <a:pt x="542" y="74"/>
                    <a:pt x="541" y="76"/>
                    <a:pt x="541" y="77"/>
                  </a:cubicBezTo>
                  <a:cubicBezTo>
                    <a:pt x="540" y="76"/>
                    <a:pt x="540" y="74"/>
                    <a:pt x="540" y="72"/>
                  </a:cubicBezTo>
                  <a:cubicBezTo>
                    <a:pt x="540" y="72"/>
                    <a:pt x="540" y="71"/>
                    <a:pt x="540" y="71"/>
                  </a:cubicBezTo>
                  <a:cubicBezTo>
                    <a:pt x="540" y="70"/>
                    <a:pt x="540" y="69"/>
                    <a:pt x="540" y="69"/>
                  </a:cubicBezTo>
                  <a:cubicBezTo>
                    <a:pt x="540" y="66"/>
                    <a:pt x="539" y="64"/>
                    <a:pt x="540" y="62"/>
                  </a:cubicBezTo>
                  <a:cubicBezTo>
                    <a:pt x="540" y="62"/>
                    <a:pt x="540" y="62"/>
                    <a:pt x="541" y="61"/>
                  </a:cubicBezTo>
                  <a:cubicBezTo>
                    <a:pt x="542" y="60"/>
                    <a:pt x="543" y="60"/>
                    <a:pt x="543" y="58"/>
                  </a:cubicBezTo>
                  <a:cubicBezTo>
                    <a:pt x="547" y="52"/>
                    <a:pt x="543" y="47"/>
                    <a:pt x="541" y="43"/>
                  </a:cubicBezTo>
                  <a:cubicBezTo>
                    <a:pt x="540" y="42"/>
                    <a:pt x="539" y="41"/>
                    <a:pt x="539" y="40"/>
                  </a:cubicBezTo>
                  <a:cubicBezTo>
                    <a:pt x="538" y="38"/>
                    <a:pt x="537" y="37"/>
                    <a:pt x="536" y="36"/>
                  </a:cubicBezTo>
                  <a:cubicBezTo>
                    <a:pt x="535" y="34"/>
                    <a:pt x="534" y="33"/>
                    <a:pt x="533" y="32"/>
                  </a:cubicBezTo>
                  <a:cubicBezTo>
                    <a:pt x="533" y="31"/>
                    <a:pt x="533" y="30"/>
                    <a:pt x="533" y="29"/>
                  </a:cubicBezTo>
                  <a:cubicBezTo>
                    <a:pt x="532" y="28"/>
                    <a:pt x="532" y="27"/>
                    <a:pt x="532" y="26"/>
                  </a:cubicBezTo>
                  <a:cubicBezTo>
                    <a:pt x="531" y="21"/>
                    <a:pt x="527" y="16"/>
                    <a:pt x="523" y="14"/>
                  </a:cubicBezTo>
                  <a:cubicBezTo>
                    <a:pt x="522" y="13"/>
                    <a:pt x="521" y="13"/>
                    <a:pt x="519" y="13"/>
                  </a:cubicBezTo>
                  <a:cubicBezTo>
                    <a:pt x="517" y="13"/>
                    <a:pt x="515" y="14"/>
                    <a:pt x="513" y="15"/>
                  </a:cubicBezTo>
                  <a:cubicBezTo>
                    <a:pt x="512" y="16"/>
                    <a:pt x="511" y="16"/>
                    <a:pt x="510" y="17"/>
                  </a:cubicBezTo>
                  <a:cubicBezTo>
                    <a:pt x="509" y="17"/>
                    <a:pt x="509" y="17"/>
                    <a:pt x="508" y="17"/>
                  </a:cubicBezTo>
                  <a:cubicBezTo>
                    <a:pt x="506" y="18"/>
                    <a:pt x="504" y="18"/>
                    <a:pt x="501" y="20"/>
                  </a:cubicBezTo>
                  <a:cubicBezTo>
                    <a:pt x="496" y="23"/>
                    <a:pt x="491" y="28"/>
                    <a:pt x="487" y="33"/>
                  </a:cubicBezTo>
                  <a:cubicBezTo>
                    <a:pt x="479" y="43"/>
                    <a:pt x="473" y="57"/>
                    <a:pt x="479" y="67"/>
                  </a:cubicBezTo>
                  <a:cubicBezTo>
                    <a:pt x="480" y="68"/>
                    <a:pt x="482" y="70"/>
                    <a:pt x="484" y="71"/>
                  </a:cubicBezTo>
                  <a:cubicBezTo>
                    <a:pt x="485" y="72"/>
                    <a:pt x="488" y="74"/>
                    <a:pt x="489" y="75"/>
                  </a:cubicBezTo>
                  <a:cubicBezTo>
                    <a:pt x="488" y="76"/>
                    <a:pt x="488" y="76"/>
                    <a:pt x="487" y="76"/>
                  </a:cubicBezTo>
                  <a:cubicBezTo>
                    <a:pt x="487" y="76"/>
                    <a:pt x="486" y="77"/>
                    <a:pt x="486" y="77"/>
                  </a:cubicBezTo>
                  <a:cubicBezTo>
                    <a:pt x="484" y="79"/>
                    <a:pt x="481" y="81"/>
                    <a:pt x="479" y="85"/>
                  </a:cubicBezTo>
                  <a:cubicBezTo>
                    <a:pt x="476" y="94"/>
                    <a:pt x="485" y="100"/>
                    <a:pt x="489" y="102"/>
                  </a:cubicBezTo>
                  <a:cubicBezTo>
                    <a:pt x="493" y="105"/>
                    <a:pt x="495" y="106"/>
                    <a:pt x="494" y="110"/>
                  </a:cubicBezTo>
                  <a:cubicBezTo>
                    <a:pt x="494" y="111"/>
                    <a:pt x="494" y="111"/>
                    <a:pt x="494" y="112"/>
                  </a:cubicBezTo>
                  <a:cubicBezTo>
                    <a:pt x="494" y="108"/>
                    <a:pt x="490" y="106"/>
                    <a:pt x="487" y="104"/>
                  </a:cubicBezTo>
                  <a:cubicBezTo>
                    <a:pt x="486" y="103"/>
                    <a:pt x="484" y="102"/>
                    <a:pt x="483" y="101"/>
                  </a:cubicBezTo>
                  <a:cubicBezTo>
                    <a:pt x="482" y="100"/>
                    <a:pt x="481" y="97"/>
                    <a:pt x="480" y="95"/>
                  </a:cubicBezTo>
                  <a:cubicBezTo>
                    <a:pt x="480" y="94"/>
                    <a:pt x="479" y="93"/>
                    <a:pt x="478" y="91"/>
                  </a:cubicBezTo>
                  <a:cubicBezTo>
                    <a:pt x="478" y="90"/>
                    <a:pt x="478" y="90"/>
                    <a:pt x="478" y="90"/>
                  </a:cubicBezTo>
                  <a:cubicBezTo>
                    <a:pt x="476" y="87"/>
                    <a:pt x="475" y="86"/>
                    <a:pt x="475" y="83"/>
                  </a:cubicBezTo>
                  <a:cubicBezTo>
                    <a:pt x="475" y="81"/>
                    <a:pt x="475" y="80"/>
                    <a:pt x="476" y="78"/>
                  </a:cubicBezTo>
                  <a:cubicBezTo>
                    <a:pt x="476" y="73"/>
                    <a:pt x="477" y="68"/>
                    <a:pt x="473" y="62"/>
                  </a:cubicBezTo>
                  <a:cubicBezTo>
                    <a:pt x="473" y="62"/>
                    <a:pt x="472" y="61"/>
                    <a:pt x="472" y="61"/>
                  </a:cubicBezTo>
                  <a:cubicBezTo>
                    <a:pt x="471" y="60"/>
                    <a:pt x="471" y="59"/>
                    <a:pt x="471" y="58"/>
                  </a:cubicBezTo>
                  <a:cubicBezTo>
                    <a:pt x="471" y="55"/>
                    <a:pt x="472" y="51"/>
                    <a:pt x="473" y="49"/>
                  </a:cubicBezTo>
                  <a:cubicBezTo>
                    <a:pt x="474" y="46"/>
                    <a:pt x="475" y="43"/>
                    <a:pt x="477" y="41"/>
                  </a:cubicBezTo>
                  <a:cubicBezTo>
                    <a:pt x="477" y="40"/>
                    <a:pt x="478" y="39"/>
                    <a:pt x="478" y="38"/>
                  </a:cubicBezTo>
                  <a:cubicBezTo>
                    <a:pt x="479" y="36"/>
                    <a:pt x="481" y="33"/>
                    <a:pt x="483" y="31"/>
                  </a:cubicBezTo>
                  <a:cubicBezTo>
                    <a:pt x="483" y="30"/>
                    <a:pt x="484" y="30"/>
                    <a:pt x="485" y="29"/>
                  </a:cubicBezTo>
                  <a:cubicBezTo>
                    <a:pt x="487" y="25"/>
                    <a:pt x="489" y="22"/>
                    <a:pt x="489" y="17"/>
                  </a:cubicBezTo>
                  <a:cubicBezTo>
                    <a:pt x="488" y="14"/>
                    <a:pt x="488" y="14"/>
                    <a:pt x="488" y="14"/>
                  </a:cubicBezTo>
                  <a:cubicBezTo>
                    <a:pt x="486" y="14"/>
                    <a:pt x="486" y="14"/>
                    <a:pt x="486" y="14"/>
                  </a:cubicBezTo>
                  <a:cubicBezTo>
                    <a:pt x="481" y="14"/>
                    <a:pt x="477" y="14"/>
                    <a:pt x="473" y="13"/>
                  </a:cubicBezTo>
                  <a:cubicBezTo>
                    <a:pt x="470" y="13"/>
                    <a:pt x="470" y="13"/>
                    <a:pt x="470" y="13"/>
                  </a:cubicBezTo>
                  <a:cubicBezTo>
                    <a:pt x="469" y="13"/>
                    <a:pt x="468" y="13"/>
                    <a:pt x="467" y="13"/>
                  </a:cubicBezTo>
                  <a:cubicBezTo>
                    <a:pt x="464" y="13"/>
                    <a:pt x="462" y="13"/>
                    <a:pt x="460" y="15"/>
                  </a:cubicBezTo>
                  <a:cubicBezTo>
                    <a:pt x="459" y="16"/>
                    <a:pt x="459" y="16"/>
                    <a:pt x="458" y="17"/>
                  </a:cubicBezTo>
                  <a:cubicBezTo>
                    <a:pt x="455" y="19"/>
                    <a:pt x="451" y="22"/>
                    <a:pt x="449" y="25"/>
                  </a:cubicBezTo>
                  <a:cubicBezTo>
                    <a:pt x="448" y="27"/>
                    <a:pt x="448" y="27"/>
                    <a:pt x="448" y="27"/>
                  </a:cubicBezTo>
                  <a:cubicBezTo>
                    <a:pt x="443" y="36"/>
                    <a:pt x="437" y="44"/>
                    <a:pt x="434" y="54"/>
                  </a:cubicBezTo>
                  <a:cubicBezTo>
                    <a:pt x="430" y="68"/>
                    <a:pt x="426" y="89"/>
                    <a:pt x="428" y="108"/>
                  </a:cubicBezTo>
                  <a:cubicBezTo>
                    <a:pt x="430" y="115"/>
                    <a:pt x="434" y="119"/>
                    <a:pt x="441" y="121"/>
                  </a:cubicBezTo>
                  <a:cubicBezTo>
                    <a:pt x="444" y="122"/>
                    <a:pt x="446" y="122"/>
                    <a:pt x="449" y="122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4" y="122"/>
                    <a:pt x="461" y="126"/>
                    <a:pt x="461" y="129"/>
                  </a:cubicBezTo>
                  <a:cubicBezTo>
                    <a:pt x="461" y="129"/>
                    <a:pt x="461" y="129"/>
                    <a:pt x="460" y="129"/>
                  </a:cubicBezTo>
                  <a:cubicBezTo>
                    <a:pt x="458" y="129"/>
                    <a:pt x="453" y="127"/>
                    <a:pt x="452" y="126"/>
                  </a:cubicBezTo>
                  <a:cubicBezTo>
                    <a:pt x="452" y="126"/>
                    <a:pt x="450" y="126"/>
                    <a:pt x="449" y="125"/>
                  </a:cubicBezTo>
                  <a:cubicBezTo>
                    <a:pt x="447" y="124"/>
                    <a:pt x="443" y="123"/>
                    <a:pt x="440" y="123"/>
                  </a:cubicBezTo>
                  <a:cubicBezTo>
                    <a:pt x="438" y="123"/>
                    <a:pt x="437" y="124"/>
                    <a:pt x="436" y="125"/>
                  </a:cubicBezTo>
                  <a:cubicBezTo>
                    <a:pt x="431" y="129"/>
                    <a:pt x="434" y="134"/>
                    <a:pt x="436" y="137"/>
                  </a:cubicBezTo>
                  <a:cubicBezTo>
                    <a:pt x="437" y="138"/>
                    <a:pt x="437" y="139"/>
                    <a:pt x="437" y="139"/>
                  </a:cubicBezTo>
                  <a:cubicBezTo>
                    <a:pt x="439" y="145"/>
                    <a:pt x="442" y="147"/>
                    <a:pt x="446" y="151"/>
                  </a:cubicBezTo>
                  <a:cubicBezTo>
                    <a:pt x="452" y="156"/>
                    <a:pt x="460" y="157"/>
                    <a:pt x="463" y="157"/>
                  </a:cubicBezTo>
                  <a:cubicBezTo>
                    <a:pt x="463" y="157"/>
                    <a:pt x="464" y="157"/>
                    <a:pt x="464" y="157"/>
                  </a:cubicBezTo>
                  <a:cubicBezTo>
                    <a:pt x="466" y="157"/>
                    <a:pt x="468" y="157"/>
                    <a:pt x="469" y="156"/>
                  </a:cubicBezTo>
                  <a:cubicBezTo>
                    <a:pt x="470" y="156"/>
                    <a:pt x="471" y="156"/>
                    <a:pt x="472" y="156"/>
                  </a:cubicBezTo>
                  <a:cubicBezTo>
                    <a:pt x="472" y="156"/>
                    <a:pt x="473" y="156"/>
                    <a:pt x="474" y="158"/>
                  </a:cubicBezTo>
                  <a:cubicBezTo>
                    <a:pt x="475" y="159"/>
                    <a:pt x="475" y="159"/>
                    <a:pt x="475" y="159"/>
                  </a:cubicBezTo>
                  <a:cubicBezTo>
                    <a:pt x="477" y="162"/>
                    <a:pt x="480" y="166"/>
                    <a:pt x="484" y="167"/>
                  </a:cubicBezTo>
                  <a:cubicBezTo>
                    <a:pt x="485" y="167"/>
                    <a:pt x="485" y="167"/>
                    <a:pt x="486" y="167"/>
                  </a:cubicBezTo>
                  <a:cubicBezTo>
                    <a:pt x="488" y="167"/>
                    <a:pt x="489" y="166"/>
                    <a:pt x="491" y="166"/>
                  </a:cubicBezTo>
                  <a:cubicBezTo>
                    <a:pt x="492" y="165"/>
                    <a:pt x="493" y="165"/>
                    <a:pt x="494" y="165"/>
                  </a:cubicBezTo>
                  <a:cubicBezTo>
                    <a:pt x="494" y="165"/>
                    <a:pt x="495" y="165"/>
                    <a:pt x="495" y="165"/>
                  </a:cubicBezTo>
                  <a:cubicBezTo>
                    <a:pt x="498" y="166"/>
                    <a:pt x="498" y="166"/>
                    <a:pt x="498" y="166"/>
                  </a:cubicBezTo>
                  <a:cubicBezTo>
                    <a:pt x="500" y="166"/>
                    <a:pt x="502" y="167"/>
                    <a:pt x="505" y="167"/>
                  </a:cubicBezTo>
                  <a:cubicBezTo>
                    <a:pt x="503" y="167"/>
                    <a:pt x="501" y="168"/>
                    <a:pt x="500" y="168"/>
                  </a:cubicBezTo>
                  <a:cubicBezTo>
                    <a:pt x="499" y="169"/>
                    <a:pt x="499" y="169"/>
                    <a:pt x="498" y="169"/>
                  </a:cubicBezTo>
                  <a:cubicBezTo>
                    <a:pt x="497" y="169"/>
                    <a:pt x="496" y="169"/>
                    <a:pt x="495" y="169"/>
                  </a:cubicBezTo>
                  <a:cubicBezTo>
                    <a:pt x="495" y="169"/>
                    <a:pt x="495" y="169"/>
                    <a:pt x="495" y="169"/>
                  </a:cubicBezTo>
                  <a:cubicBezTo>
                    <a:pt x="495" y="169"/>
                    <a:pt x="494" y="169"/>
                    <a:pt x="494" y="169"/>
                  </a:cubicBezTo>
                  <a:cubicBezTo>
                    <a:pt x="494" y="169"/>
                    <a:pt x="493" y="169"/>
                    <a:pt x="492" y="169"/>
                  </a:cubicBezTo>
                  <a:cubicBezTo>
                    <a:pt x="492" y="169"/>
                    <a:pt x="491" y="169"/>
                    <a:pt x="491" y="169"/>
                  </a:cubicBezTo>
                  <a:cubicBezTo>
                    <a:pt x="487" y="171"/>
                    <a:pt x="487" y="176"/>
                    <a:pt x="488" y="181"/>
                  </a:cubicBezTo>
                  <a:cubicBezTo>
                    <a:pt x="488" y="181"/>
                    <a:pt x="488" y="182"/>
                    <a:pt x="488" y="182"/>
                  </a:cubicBezTo>
                  <a:cubicBezTo>
                    <a:pt x="488" y="186"/>
                    <a:pt x="488" y="190"/>
                    <a:pt x="489" y="193"/>
                  </a:cubicBezTo>
                  <a:cubicBezTo>
                    <a:pt x="490" y="198"/>
                    <a:pt x="494" y="199"/>
                    <a:pt x="497" y="199"/>
                  </a:cubicBezTo>
                  <a:cubicBezTo>
                    <a:pt x="497" y="200"/>
                    <a:pt x="497" y="200"/>
                    <a:pt x="497" y="201"/>
                  </a:cubicBezTo>
                  <a:cubicBezTo>
                    <a:pt x="497" y="201"/>
                    <a:pt x="497" y="202"/>
                    <a:pt x="497" y="203"/>
                  </a:cubicBezTo>
                  <a:cubicBezTo>
                    <a:pt x="497" y="203"/>
                    <a:pt x="497" y="204"/>
                    <a:pt x="497" y="204"/>
                  </a:cubicBezTo>
                  <a:cubicBezTo>
                    <a:pt x="497" y="206"/>
                    <a:pt x="497" y="209"/>
                    <a:pt x="496" y="210"/>
                  </a:cubicBezTo>
                  <a:cubicBezTo>
                    <a:pt x="495" y="210"/>
                    <a:pt x="494" y="211"/>
                    <a:pt x="494" y="211"/>
                  </a:cubicBezTo>
                  <a:cubicBezTo>
                    <a:pt x="492" y="212"/>
                    <a:pt x="489" y="213"/>
                    <a:pt x="488" y="215"/>
                  </a:cubicBezTo>
                  <a:cubicBezTo>
                    <a:pt x="487" y="217"/>
                    <a:pt x="487" y="220"/>
                    <a:pt x="487" y="223"/>
                  </a:cubicBezTo>
                  <a:cubicBezTo>
                    <a:pt x="487" y="224"/>
                    <a:pt x="487" y="225"/>
                    <a:pt x="486" y="226"/>
                  </a:cubicBezTo>
                  <a:cubicBezTo>
                    <a:pt x="486" y="229"/>
                    <a:pt x="486" y="231"/>
                    <a:pt x="486" y="234"/>
                  </a:cubicBezTo>
                  <a:cubicBezTo>
                    <a:pt x="486" y="237"/>
                    <a:pt x="486" y="240"/>
                    <a:pt x="485" y="243"/>
                  </a:cubicBezTo>
                  <a:cubicBezTo>
                    <a:pt x="485" y="243"/>
                    <a:pt x="485" y="243"/>
                    <a:pt x="484" y="243"/>
                  </a:cubicBezTo>
                  <a:cubicBezTo>
                    <a:pt x="484" y="244"/>
                    <a:pt x="484" y="244"/>
                    <a:pt x="483" y="244"/>
                  </a:cubicBezTo>
                  <a:cubicBezTo>
                    <a:pt x="481" y="246"/>
                    <a:pt x="479" y="250"/>
                    <a:pt x="478" y="254"/>
                  </a:cubicBezTo>
                  <a:cubicBezTo>
                    <a:pt x="478" y="255"/>
                    <a:pt x="478" y="257"/>
                    <a:pt x="478" y="258"/>
                  </a:cubicBezTo>
                  <a:cubicBezTo>
                    <a:pt x="478" y="260"/>
                    <a:pt x="478" y="262"/>
                    <a:pt x="478" y="263"/>
                  </a:cubicBezTo>
                  <a:cubicBezTo>
                    <a:pt x="477" y="263"/>
                    <a:pt x="477" y="264"/>
                    <a:pt x="476" y="264"/>
                  </a:cubicBezTo>
                  <a:cubicBezTo>
                    <a:pt x="475" y="264"/>
                    <a:pt x="474" y="265"/>
                    <a:pt x="473" y="266"/>
                  </a:cubicBezTo>
                  <a:cubicBezTo>
                    <a:pt x="472" y="267"/>
                    <a:pt x="471" y="268"/>
                    <a:pt x="471" y="269"/>
                  </a:cubicBezTo>
                  <a:cubicBezTo>
                    <a:pt x="470" y="268"/>
                    <a:pt x="469" y="266"/>
                    <a:pt x="468" y="264"/>
                  </a:cubicBezTo>
                  <a:cubicBezTo>
                    <a:pt x="467" y="262"/>
                    <a:pt x="465" y="260"/>
                    <a:pt x="463" y="258"/>
                  </a:cubicBezTo>
                  <a:cubicBezTo>
                    <a:pt x="463" y="258"/>
                    <a:pt x="463" y="258"/>
                    <a:pt x="463" y="258"/>
                  </a:cubicBezTo>
                  <a:cubicBezTo>
                    <a:pt x="461" y="257"/>
                    <a:pt x="460" y="255"/>
                    <a:pt x="459" y="253"/>
                  </a:cubicBezTo>
                  <a:cubicBezTo>
                    <a:pt x="458" y="251"/>
                    <a:pt x="457" y="251"/>
                    <a:pt x="457" y="250"/>
                  </a:cubicBezTo>
                  <a:cubicBezTo>
                    <a:pt x="457" y="248"/>
                    <a:pt x="457" y="248"/>
                    <a:pt x="457" y="248"/>
                  </a:cubicBezTo>
                  <a:cubicBezTo>
                    <a:pt x="458" y="246"/>
                    <a:pt x="458" y="243"/>
                    <a:pt x="457" y="241"/>
                  </a:cubicBezTo>
                  <a:cubicBezTo>
                    <a:pt x="457" y="240"/>
                    <a:pt x="457" y="240"/>
                    <a:pt x="457" y="240"/>
                  </a:cubicBezTo>
                  <a:cubicBezTo>
                    <a:pt x="457" y="239"/>
                    <a:pt x="456" y="237"/>
                    <a:pt x="456" y="237"/>
                  </a:cubicBezTo>
                  <a:cubicBezTo>
                    <a:pt x="457" y="236"/>
                    <a:pt x="458" y="235"/>
                    <a:pt x="458" y="234"/>
                  </a:cubicBezTo>
                  <a:cubicBezTo>
                    <a:pt x="459" y="233"/>
                    <a:pt x="459" y="233"/>
                    <a:pt x="459" y="233"/>
                  </a:cubicBezTo>
                  <a:cubicBezTo>
                    <a:pt x="461" y="231"/>
                    <a:pt x="462" y="228"/>
                    <a:pt x="462" y="226"/>
                  </a:cubicBezTo>
                  <a:cubicBezTo>
                    <a:pt x="462" y="225"/>
                    <a:pt x="462" y="224"/>
                    <a:pt x="462" y="223"/>
                  </a:cubicBezTo>
                  <a:cubicBezTo>
                    <a:pt x="462" y="220"/>
                    <a:pt x="463" y="216"/>
                    <a:pt x="461" y="212"/>
                  </a:cubicBezTo>
                  <a:cubicBezTo>
                    <a:pt x="460" y="211"/>
                    <a:pt x="459" y="210"/>
                    <a:pt x="459" y="209"/>
                  </a:cubicBezTo>
                  <a:cubicBezTo>
                    <a:pt x="458" y="208"/>
                    <a:pt x="458" y="208"/>
                    <a:pt x="457" y="207"/>
                  </a:cubicBezTo>
                  <a:cubicBezTo>
                    <a:pt x="456" y="205"/>
                    <a:pt x="454" y="204"/>
                    <a:pt x="452" y="202"/>
                  </a:cubicBezTo>
                  <a:cubicBezTo>
                    <a:pt x="452" y="201"/>
                    <a:pt x="451" y="201"/>
                    <a:pt x="450" y="200"/>
                  </a:cubicBezTo>
                  <a:cubicBezTo>
                    <a:pt x="449" y="200"/>
                    <a:pt x="448" y="199"/>
                    <a:pt x="448" y="199"/>
                  </a:cubicBezTo>
                  <a:cubicBezTo>
                    <a:pt x="448" y="198"/>
                    <a:pt x="448" y="198"/>
                    <a:pt x="447" y="197"/>
                  </a:cubicBezTo>
                  <a:cubicBezTo>
                    <a:pt x="446" y="196"/>
                    <a:pt x="444" y="192"/>
                    <a:pt x="441" y="192"/>
                  </a:cubicBezTo>
                  <a:cubicBezTo>
                    <a:pt x="440" y="192"/>
                    <a:pt x="440" y="192"/>
                    <a:pt x="440" y="192"/>
                  </a:cubicBezTo>
                  <a:cubicBezTo>
                    <a:pt x="435" y="193"/>
                    <a:pt x="435" y="197"/>
                    <a:pt x="435" y="199"/>
                  </a:cubicBezTo>
                  <a:cubicBezTo>
                    <a:pt x="435" y="199"/>
                    <a:pt x="434" y="200"/>
                    <a:pt x="434" y="201"/>
                  </a:cubicBezTo>
                  <a:cubicBezTo>
                    <a:pt x="433" y="202"/>
                    <a:pt x="433" y="203"/>
                    <a:pt x="432" y="205"/>
                  </a:cubicBezTo>
                  <a:cubicBezTo>
                    <a:pt x="432" y="206"/>
                    <a:pt x="432" y="206"/>
                    <a:pt x="432" y="206"/>
                  </a:cubicBezTo>
                  <a:cubicBezTo>
                    <a:pt x="432" y="208"/>
                    <a:pt x="432" y="210"/>
                    <a:pt x="432" y="212"/>
                  </a:cubicBezTo>
                  <a:cubicBezTo>
                    <a:pt x="432" y="215"/>
                    <a:pt x="431" y="217"/>
                    <a:pt x="429" y="220"/>
                  </a:cubicBezTo>
                  <a:cubicBezTo>
                    <a:pt x="429" y="221"/>
                    <a:pt x="429" y="222"/>
                    <a:pt x="428" y="223"/>
                  </a:cubicBezTo>
                  <a:cubicBezTo>
                    <a:pt x="428" y="224"/>
                    <a:pt x="428" y="226"/>
                    <a:pt x="428" y="227"/>
                  </a:cubicBezTo>
                  <a:cubicBezTo>
                    <a:pt x="428" y="230"/>
                    <a:pt x="427" y="230"/>
                    <a:pt x="427" y="231"/>
                  </a:cubicBezTo>
                  <a:cubicBezTo>
                    <a:pt x="427" y="231"/>
                    <a:pt x="426" y="230"/>
                    <a:pt x="425" y="222"/>
                  </a:cubicBezTo>
                  <a:cubicBezTo>
                    <a:pt x="425" y="221"/>
                    <a:pt x="425" y="219"/>
                    <a:pt x="426" y="217"/>
                  </a:cubicBezTo>
                  <a:cubicBezTo>
                    <a:pt x="426" y="213"/>
                    <a:pt x="426" y="208"/>
                    <a:pt x="424" y="203"/>
                  </a:cubicBezTo>
                  <a:cubicBezTo>
                    <a:pt x="423" y="202"/>
                    <a:pt x="422" y="201"/>
                    <a:pt x="422" y="200"/>
                  </a:cubicBezTo>
                  <a:cubicBezTo>
                    <a:pt x="421" y="199"/>
                    <a:pt x="420" y="198"/>
                    <a:pt x="419" y="197"/>
                  </a:cubicBezTo>
                  <a:cubicBezTo>
                    <a:pt x="419" y="196"/>
                    <a:pt x="420" y="196"/>
                    <a:pt x="421" y="194"/>
                  </a:cubicBezTo>
                  <a:cubicBezTo>
                    <a:pt x="423" y="193"/>
                    <a:pt x="425" y="191"/>
                    <a:pt x="425" y="188"/>
                  </a:cubicBezTo>
                  <a:cubicBezTo>
                    <a:pt x="425" y="184"/>
                    <a:pt x="421" y="183"/>
                    <a:pt x="418" y="182"/>
                  </a:cubicBezTo>
                  <a:cubicBezTo>
                    <a:pt x="418" y="182"/>
                    <a:pt x="417" y="182"/>
                    <a:pt x="417" y="182"/>
                  </a:cubicBezTo>
                  <a:cubicBezTo>
                    <a:pt x="416" y="181"/>
                    <a:pt x="415" y="181"/>
                    <a:pt x="415" y="181"/>
                  </a:cubicBezTo>
                  <a:cubicBezTo>
                    <a:pt x="414" y="180"/>
                    <a:pt x="412" y="179"/>
                    <a:pt x="411" y="179"/>
                  </a:cubicBezTo>
                  <a:cubicBezTo>
                    <a:pt x="409" y="179"/>
                    <a:pt x="407" y="181"/>
                    <a:pt x="405" y="182"/>
                  </a:cubicBezTo>
                  <a:cubicBezTo>
                    <a:pt x="405" y="183"/>
                    <a:pt x="404" y="183"/>
                    <a:pt x="404" y="183"/>
                  </a:cubicBezTo>
                  <a:cubicBezTo>
                    <a:pt x="404" y="183"/>
                    <a:pt x="403" y="182"/>
                    <a:pt x="403" y="181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1" y="179"/>
                    <a:pt x="399" y="178"/>
                    <a:pt x="398" y="177"/>
                  </a:cubicBezTo>
                  <a:cubicBezTo>
                    <a:pt x="398" y="177"/>
                    <a:pt x="397" y="176"/>
                    <a:pt x="397" y="176"/>
                  </a:cubicBezTo>
                  <a:cubicBezTo>
                    <a:pt x="397" y="176"/>
                    <a:pt x="397" y="176"/>
                    <a:pt x="397" y="176"/>
                  </a:cubicBezTo>
                  <a:cubicBezTo>
                    <a:pt x="397" y="176"/>
                    <a:pt x="397" y="176"/>
                    <a:pt x="400" y="175"/>
                  </a:cubicBezTo>
                  <a:cubicBezTo>
                    <a:pt x="401" y="174"/>
                    <a:pt x="403" y="173"/>
                    <a:pt x="405" y="172"/>
                  </a:cubicBezTo>
                  <a:cubicBezTo>
                    <a:pt x="406" y="170"/>
                    <a:pt x="406" y="168"/>
                    <a:pt x="406" y="167"/>
                  </a:cubicBezTo>
                  <a:cubicBezTo>
                    <a:pt x="406" y="166"/>
                    <a:pt x="406" y="165"/>
                    <a:pt x="406" y="165"/>
                  </a:cubicBezTo>
                  <a:cubicBezTo>
                    <a:pt x="406" y="165"/>
                    <a:pt x="407" y="165"/>
                    <a:pt x="408" y="165"/>
                  </a:cubicBezTo>
                  <a:cubicBezTo>
                    <a:pt x="409" y="165"/>
                    <a:pt x="411" y="165"/>
                    <a:pt x="412" y="161"/>
                  </a:cubicBezTo>
                  <a:cubicBezTo>
                    <a:pt x="414" y="157"/>
                    <a:pt x="410" y="154"/>
                    <a:pt x="409" y="153"/>
                  </a:cubicBezTo>
                  <a:cubicBezTo>
                    <a:pt x="407" y="152"/>
                    <a:pt x="407" y="152"/>
                    <a:pt x="406" y="151"/>
                  </a:cubicBezTo>
                  <a:cubicBezTo>
                    <a:pt x="406" y="150"/>
                    <a:pt x="405" y="149"/>
                    <a:pt x="405" y="148"/>
                  </a:cubicBezTo>
                  <a:cubicBezTo>
                    <a:pt x="404" y="147"/>
                    <a:pt x="404" y="146"/>
                    <a:pt x="403" y="145"/>
                  </a:cubicBezTo>
                  <a:cubicBezTo>
                    <a:pt x="403" y="144"/>
                    <a:pt x="403" y="143"/>
                    <a:pt x="403" y="143"/>
                  </a:cubicBezTo>
                  <a:cubicBezTo>
                    <a:pt x="402" y="141"/>
                    <a:pt x="402" y="140"/>
                    <a:pt x="401" y="138"/>
                  </a:cubicBezTo>
                  <a:cubicBezTo>
                    <a:pt x="400" y="137"/>
                    <a:pt x="399" y="137"/>
                    <a:pt x="399" y="136"/>
                  </a:cubicBezTo>
                  <a:cubicBezTo>
                    <a:pt x="398" y="135"/>
                    <a:pt x="397" y="135"/>
                    <a:pt x="397" y="134"/>
                  </a:cubicBezTo>
                  <a:cubicBezTo>
                    <a:pt x="396" y="132"/>
                    <a:pt x="396" y="130"/>
                    <a:pt x="397" y="127"/>
                  </a:cubicBezTo>
                  <a:cubicBezTo>
                    <a:pt x="397" y="125"/>
                    <a:pt x="397" y="124"/>
                    <a:pt x="397" y="123"/>
                  </a:cubicBezTo>
                  <a:cubicBezTo>
                    <a:pt x="397" y="119"/>
                    <a:pt x="396" y="115"/>
                    <a:pt x="394" y="112"/>
                  </a:cubicBezTo>
                  <a:cubicBezTo>
                    <a:pt x="394" y="110"/>
                    <a:pt x="392" y="108"/>
                    <a:pt x="391" y="107"/>
                  </a:cubicBezTo>
                  <a:cubicBezTo>
                    <a:pt x="391" y="106"/>
                    <a:pt x="390" y="105"/>
                    <a:pt x="389" y="104"/>
                  </a:cubicBezTo>
                  <a:cubicBezTo>
                    <a:pt x="389" y="104"/>
                    <a:pt x="389" y="103"/>
                    <a:pt x="388" y="102"/>
                  </a:cubicBezTo>
                  <a:cubicBezTo>
                    <a:pt x="388" y="100"/>
                    <a:pt x="387" y="97"/>
                    <a:pt x="385" y="96"/>
                  </a:cubicBezTo>
                  <a:cubicBezTo>
                    <a:pt x="383" y="94"/>
                    <a:pt x="381" y="94"/>
                    <a:pt x="379" y="93"/>
                  </a:cubicBezTo>
                  <a:cubicBezTo>
                    <a:pt x="379" y="93"/>
                    <a:pt x="379" y="93"/>
                    <a:pt x="378" y="93"/>
                  </a:cubicBezTo>
                  <a:cubicBezTo>
                    <a:pt x="380" y="92"/>
                    <a:pt x="381" y="91"/>
                    <a:pt x="382" y="90"/>
                  </a:cubicBezTo>
                  <a:cubicBezTo>
                    <a:pt x="383" y="89"/>
                    <a:pt x="384" y="88"/>
                    <a:pt x="385" y="87"/>
                  </a:cubicBezTo>
                  <a:cubicBezTo>
                    <a:pt x="386" y="86"/>
                    <a:pt x="387" y="86"/>
                    <a:pt x="388" y="85"/>
                  </a:cubicBezTo>
                  <a:cubicBezTo>
                    <a:pt x="393" y="80"/>
                    <a:pt x="392" y="71"/>
                    <a:pt x="391" y="65"/>
                  </a:cubicBezTo>
                  <a:cubicBezTo>
                    <a:pt x="391" y="64"/>
                    <a:pt x="391" y="64"/>
                    <a:pt x="391" y="64"/>
                  </a:cubicBezTo>
                  <a:cubicBezTo>
                    <a:pt x="391" y="63"/>
                    <a:pt x="391" y="62"/>
                    <a:pt x="391" y="62"/>
                  </a:cubicBezTo>
                  <a:cubicBezTo>
                    <a:pt x="391" y="62"/>
                    <a:pt x="392" y="62"/>
                    <a:pt x="393" y="63"/>
                  </a:cubicBezTo>
                  <a:cubicBezTo>
                    <a:pt x="396" y="63"/>
                    <a:pt x="398" y="64"/>
                    <a:pt x="400" y="64"/>
                  </a:cubicBezTo>
                  <a:cubicBezTo>
                    <a:pt x="405" y="64"/>
                    <a:pt x="409" y="62"/>
                    <a:pt x="412" y="58"/>
                  </a:cubicBezTo>
                  <a:cubicBezTo>
                    <a:pt x="414" y="55"/>
                    <a:pt x="416" y="51"/>
                    <a:pt x="417" y="48"/>
                  </a:cubicBezTo>
                  <a:cubicBezTo>
                    <a:pt x="418" y="45"/>
                    <a:pt x="418" y="43"/>
                    <a:pt x="420" y="41"/>
                  </a:cubicBezTo>
                  <a:cubicBezTo>
                    <a:pt x="421" y="39"/>
                    <a:pt x="422" y="37"/>
                    <a:pt x="424" y="35"/>
                  </a:cubicBezTo>
                  <a:cubicBezTo>
                    <a:pt x="426" y="32"/>
                    <a:pt x="429" y="28"/>
                    <a:pt x="430" y="24"/>
                  </a:cubicBezTo>
                  <a:cubicBezTo>
                    <a:pt x="431" y="20"/>
                    <a:pt x="431" y="17"/>
                    <a:pt x="429" y="15"/>
                  </a:cubicBezTo>
                  <a:cubicBezTo>
                    <a:pt x="426" y="10"/>
                    <a:pt x="418" y="8"/>
                    <a:pt x="411" y="6"/>
                  </a:cubicBezTo>
                  <a:cubicBezTo>
                    <a:pt x="408" y="6"/>
                    <a:pt x="405" y="5"/>
                    <a:pt x="403" y="4"/>
                  </a:cubicBezTo>
                  <a:cubicBezTo>
                    <a:pt x="398" y="1"/>
                    <a:pt x="393" y="0"/>
                    <a:pt x="389" y="0"/>
                  </a:cubicBezTo>
                  <a:cubicBezTo>
                    <a:pt x="386" y="0"/>
                    <a:pt x="384" y="1"/>
                    <a:pt x="382" y="1"/>
                  </a:cubicBezTo>
                  <a:cubicBezTo>
                    <a:pt x="379" y="2"/>
                    <a:pt x="372" y="4"/>
                    <a:pt x="370" y="9"/>
                  </a:cubicBezTo>
                  <a:cubicBezTo>
                    <a:pt x="369" y="10"/>
                    <a:pt x="369" y="13"/>
                    <a:pt x="370" y="16"/>
                  </a:cubicBezTo>
                  <a:cubicBezTo>
                    <a:pt x="369" y="16"/>
                    <a:pt x="368" y="17"/>
                    <a:pt x="368" y="17"/>
                  </a:cubicBezTo>
                  <a:cubicBezTo>
                    <a:pt x="365" y="19"/>
                    <a:pt x="365" y="22"/>
                    <a:pt x="365" y="24"/>
                  </a:cubicBezTo>
                  <a:cubicBezTo>
                    <a:pt x="365" y="25"/>
                    <a:pt x="365" y="25"/>
                    <a:pt x="365" y="25"/>
                  </a:cubicBezTo>
                  <a:cubicBezTo>
                    <a:pt x="365" y="26"/>
                    <a:pt x="365" y="27"/>
                    <a:pt x="365" y="28"/>
                  </a:cubicBezTo>
                  <a:cubicBezTo>
                    <a:pt x="364" y="30"/>
                    <a:pt x="364" y="32"/>
                    <a:pt x="364" y="34"/>
                  </a:cubicBezTo>
                  <a:cubicBezTo>
                    <a:pt x="364" y="36"/>
                    <a:pt x="364" y="37"/>
                    <a:pt x="364" y="39"/>
                  </a:cubicBezTo>
                  <a:cubicBezTo>
                    <a:pt x="364" y="42"/>
                    <a:pt x="365" y="45"/>
                    <a:pt x="364" y="47"/>
                  </a:cubicBezTo>
                  <a:cubicBezTo>
                    <a:pt x="364" y="47"/>
                    <a:pt x="364" y="48"/>
                    <a:pt x="363" y="48"/>
                  </a:cubicBezTo>
                  <a:cubicBezTo>
                    <a:pt x="363" y="50"/>
                    <a:pt x="362" y="52"/>
                    <a:pt x="363" y="55"/>
                  </a:cubicBezTo>
                  <a:cubicBezTo>
                    <a:pt x="363" y="56"/>
                    <a:pt x="363" y="57"/>
                    <a:pt x="364" y="58"/>
                  </a:cubicBezTo>
                  <a:cubicBezTo>
                    <a:pt x="364" y="59"/>
                    <a:pt x="365" y="59"/>
                    <a:pt x="365" y="60"/>
                  </a:cubicBezTo>
                  <a:cubicBezTo>
                    <a:pt x="366" y="64"/>
                    <a:pt x="366" y="68"/>
                    <a:pt x="366" y="73"/>
                  </a:cubicBezTo>
                  <a:cubicBezTo>
                    <a:pt x="366" y="74"/>
                    <a:pt x="366" y="76"/>
                    <a:pt x="366" y="77"/>
                  </a:cubicBezTo>
                  <a:cubicBezTo>
                    <a:pt x="366" y="79"/>
                    <a:pt x="366" y="81"/>
                    <a:pt x="366" y="82"/>
                  </a:cubicBezTo>
                  <a:cubicBezTo>
                    <a:pt x="366" y="83"/>
                    <a:pt x="365" y="83"/>
                    <a:pt x="365" y="84"/>
                  </a:cubicBezTo>
                  <a:cubicBezTo>
                    <a:pt x="364" y="86"/>
                    <a:pt x="363" y="88"/>
                    <a:pt x="365" y="91"/>
                  </a:cubicBezTo>
                  <a:cubicBezTo>
                    <a:pt x="365" y="91"/>
                    <a:pt x="365" y="91"/>
                    <a:pt x="365" y="91"/>
                  </a:cubicBezTo>
                  <a:cubicBezTo>
                    <a:pt x="363" y="92"/>
                    <a:pt x="363" y="94"/>
                    <a:pt x="362" y="95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62" y="96"/>
                    <a:pt x="362" y="96"/>
                    <a:pt x="361" y="97"/>
                  </a:cubicBezTo>
                  <a:cubicBezTo>
                    <a:pt x="359" y="97"/>
                    <a:pt x="357" y="98"/>
                    <a:pt x="356" y="100"/>
                  </a:cubicBezTo>
                  <a:cubicBezTo>
                    <a:pt x="355" y="102"/>
                    <a:pt x="355" y="105"/>
                    <a:pt x="356" y="106"/>
                  </a:cubicBezTo>
                  <a:cubicBezTo>
                    <a:pt x="357" y="107"/>
                    <a:pt x="358" y="108"/>
                    <a:pt x="360" y="108"/>
                  </a:cubicBezTo>
                  <a:cubicBezTo>
                    <a:pt x="360" y="108"/>
                    <a:pt x="360" y="108"/>
                    <a:pt x="359" y="108"/>
                  </a:cubicBezTo>
                  <a:cubicBezTo>
                    <a:pt x="359" y="108"/>
                    <a:pt x="359" y="108"/>
                    <a:pt x="358" y="108"/>
                  </a:cubicBezTo>
                  <a:cubicBezTo>
                    <a:pt x="358" y="108"/>
                    <a:pt x="357" y="108"/>
                    <a:pt x="356" y="108"/>
                  </a:cubicBezTo>
                  <a:cubicBezTo>
                    <a:pt x="355" y="108"/>
                    <a:pt x="352" y="108"/>
                    <a:pt x="350" y="110"/>
                  </a:cubicBezTo>
                  <a:cubicBezTo>
                    <a:pt x="348" y="113"/>
                    <a:pt x="347" y="118"/>
                    <a:pt x="346" y="121"/>
                  </a:cubicBezTo>
                  <a:cubicBezTo>
                    <a:pt x="345" y="122"/>
                    <a:pt x="345" y="123"/>
                    <a:pt x="345" y="124"/>
                  </a:cubicBezTo>
                  <a:cubicBezTo>
                    <a:pt x="345" y="124"/>
                    <a:pt x="345" y="125"/>
                    <a:pt x="345" y="125"/>
                  </a:cubicBezTo>
                  <a:cubicBezTo>
                    <a:pt x="343" y="128"/>
                    <a:pt x="341" y="136"/>
                    <a:pt x="347" y="139"/>
                  </a:cubicBezTo>
                  <a:cubicBezTo>
                    <a:pt x="348" y="139"/>
                    <a:pt x="348" y="139"/>
                    <a:pt x="349" y="139"/>
                  </a:cubicBezTo>
                  <a:cubicBezTo>
                    <a:pt x="349" y="139"/>
                    <a:pt x="348" y="140"/>
                    <a:pt x="348" y="140"/>
                  </a:cubicBezTo>
                  <a:cubicBezTo>
                    <a:pt x="346" y="141"/>
                    <a:pt x="345" y="143"/>
                    <a:pt x="344" y="144"/>
                  </a:cubicBezTo>
                  <a:cubicBezTo>
                    <a:pt x="344" y="144"/>
                    <a:pt x="344" y="145"/>
                    <a:pt x="343" y="145"/>
                  </a:cubicBezTo>
                  <a:cubicBezTo>
                    <a:pt x="343" y="146"/>
                    <a:pt x="342" y="146"/>
                    <a:pt x="341" y="148"/>
                  </a:cubicBezTo>
                  <a:cubicBezTo>
                    <a:pt x="340" y="151"/>
                    <a:pt x="340" y="156"/>
                    <a:pt x="340" y="158"/>
                  </a:cubicBezTo>
                  <a:cubicBezTo>
                    <a:pt x="341" y="161"/>
                    <a:pt x="342" y="162"/>
                    <a:pt x="344" y="163"/>
                  </a:cubicBezTo>
                  <a:cubicBezTo>
                    <a:pt x="344" y="164"/>
                    <a:pt x="345" y="164"/>
                    <a:pt x="345" y="165"/>
                  </a:cubicBezTo>
                  <a:cubicBezTo>
                    <a:pt x="345" y="165"/>
                    <a:pt x="345" y="166"/>
                    <a:pt x="345" y="166"/>
                  </a:cubicBezTo>
                  <a:cubicBezTo>
                    <a:pt x="345" y="167"/>
                    <a:pt x="345" y="168"/>
                    <a:pt x="345" y="170"/>
                  </a:cubicBezTo>
                  <a:cubicBezTo>
                    <a:pt x="346" y="172"/>
                    <a:pt x="347" y="173"/>
                    <a:pt x="349" y="174"/>
                  </a:cubicBezTo>
                  <a:cubicBezTo>
                    <a:pt x="351" y="175"/>
                    <a:pt x="353" y="176"/>
                    <a:pt x="355" y="177"/>
                  </a:cubicBezTo>
                  <a:cubicBezTo>
                    <a:pt x="356" y="177"/>
                    <a:pt x="356" y="177"/>
                    <a:pt x="357" y="178"/>
                  </a:cubicBezTo>
                  <a:cubicBezTo>
                    <a:pt x="360" y="179"/>
                    <a:pt x="362" y="181"/>
                    <a:pt x="364" y="182"/>
                  </a:cubicBezTo>
                  <a:cubicBezTo>
                    <a:pt x="365" y="184"/>
                    <a:pt x="367" y="185"/>
                    <a:pt x="368" y="186"/>
                  </a:cubicBezTo>
                  <a:cubicBezTo>
                    <a:pt x="370" y="187"/>
                    <a:pt x="372" y="188"/>
                    <a:pt x="374" y="188"/>
                  </a:cubicBezTo>
                  <a:cubicBezTo>
                    <a:pt x="374" y="188"/>
                    <a:pt x="375" y="188"/>
                    <a:pt x="375" y="188"/>
                  </a:cubicBezTo>
                  <a:cubicBezTo>
                    <a:pt x="376" y="188"/>
                    <a:pt x="377" y="188"/>
                    <a:pt x="378" y="188"/>
                  </a:cubicBezTo>
                  <a:cubicBezTo>
                    <a:pt x="378" y="188"/>
                    <a:pt x="379" y="188"/>
                    <a:pt x="379" y="188"/>
                  </a:cubicBezTo>
                  <a:cubicBezTo>
                    <a:pt x="380" y="188"/>
                    <a:pt x="380" y="188"/>
                    <a:pt x="381" y="188"/>
                  </a:cubicBezTo>
                  <a:cubicBezTo>
                    <a:pt x="381" y="189"/>
                    <a:pt x="380" y="189"/>
                    <a:pt x="379" y="190"/>
                  </a:cubicBezTo>
                  <a:cubicBezTo>
                    <a:pt x="379" y="190"/>
                    <a:pt x="379" y="190"/>
                    <a:pt x="379" y="190"/>
                  </a:cubicBezTo>
                  <a:cubicBezTo>
                    <a:pt x="378" y="190"/>
                    <a:pt x="377" y="189"/>
                    <a:pt x="377" y="189"/>
                  </a:cubicBezTo>
                  <a:cubicBezTo>
                    <a:pt x="376" y="189"/>
                    <a:pt x="375" y="189"/>
                    <a:pt x="374" y="189"/>
                  </a:cubicBezTo>
                  <a:cubicBezTo>
                    <a:pt x="368" y="189"/>
                    <a:pt x="367" y="193"/>
                    <a:pt x="367" y="195"/>
                  </a:cubicBezTo>
                  <a:cubicBezTo>
                    <a:pt x="367" y="196"/>
                    <a:pt x="368" y="197"/>
                    <a:pt x="368" y="198"/>
                  </a:cubicBezTo>
                  <a:cubicBezTo>
                    <a:pt x="368" y="199"/>
                    <a:pt x="368" y="201"/>
                    <a:pt x="368" y="201"/>
                  </a:cubicBezTo>
                  <a:cubicBezTo>
                    <a:pt x="367" y="202"/>
                    <a:pt x="363" y="203"/>
                    <a:pt x="362" y="208"/>
                  </a:cubicBezTo>
                  <a:cubicBezTo>
                    <a:pt x="362" y="211"/>
                    <a:pt x="363" y="214"/>
                    <a:pt x="365" y="216"/>
                  </a:cubicBezTo>
                  <a:cubicBezTo>
                    <a:pt x="367" y="217"/>
                    <a:pt x="368" y="218"/>
                    <a:pt x="369" y="218"/>
                  </a:cubicBezTo>
                  <a:cubicBezTo>
                    <a:pt x="373" y="218"/>
                    <a:pt x="374" y="215"/>
                    <a:pt x="376" y="212"/>
                  </a:cubicBezTo>
                  <a:cubicBezTo>
                    <a:pt x="376" y="213"/>
                    <a:pt x="376" y="214"/>
                    <a:pt x="376" y="214"/>
                  </a:cubicBezTo>
                  <a:cubicBezTo>
                    <a:pt x="376" y="216"/>
                    <a:pt x="376" y="217"/>
                    <a:pt x="376" y="219"/>
                  </a:cubicBezTo>
                  <a:cubicBezTo>
                    <a:pt x="376" y="219"/>
                    <a:pt x="375" y="219"/>
                    <a:pt x="374" y="220"/>
                  </a:cubicBezTo>
                  <a:cubicBezTo>
                    <a:pt x="373" y="221"/>
                    <a:pt x="371" y="223"/>
                    <a:pt x="369" y="225"/>
                  </a:cubicBezTo>
                  <a:cubicBezTo>
                    <a:pt x="367" y="226"/>
                    <a:pt x="366" y="228"/>
                    <a:pt x="365" y="230"/>
                  </a:cubicBezTo>
                  <a:cubicBezTo>
                    <a:pt x="364" y="232"/>
                    <a:pt x="364" y="232"/>
                    <a:pt x="364" y="232"/>
                  </a:cubicBezTo>
                  <a:cubicBezTo>
                    <a:pt x="364" y="232"/>
                    <a:pt x="364" y="232"/>
                    <a:pt x="364" y="233"/>
                  </a:cubicBezTo>
                  <a:cubicBezTo>
                    <a:pt x="363" y="233"/>
                    <a:pt x="363" y="234"/>
                    <a:pt x="363" y="234"/>
                  </a:cubicBezTo>
                  <a:cubicBezTo>
                    <a:pt x="363" y="234"/>
                    <a:pt x="362" y="234"/>
                    <a:pt x="362" y="234"/>
                  </a:cubicBezTo>
                  <a:cubicBezTo>
                    <a:pt x="362" y="234"/>
                    <a:pt x="361" y="234"/>
                    <a:pt x="361" y="234"/>
                  </a:cubicBezTo>
                  <a:cubicBezTo>
                    <a:pt x="360" y="234"/>
                    <a:pt x="360" y="234"/>
                    <a:pt x="359" y="234"/>
                  </a:cubicBezTo>
                  <a:cubicBezTo>
                    <a:pt x="357" y="234"/>
                    <a:pt x="356" y="234"/>
                    <a:pt x="354" y="235"/>
                  </a:cubicBezTo>
                  <a:cubicBezTo>
                    <a:pt x="351" y="237"/>
                    <a:pt x="349" y="239"/>
                    <a:pt x="347" y="242"/>
                  </a:cubicBezTo>
                  <a:cubicBezTo>
                    <a:pt x="347" y="242"/>
                    <a:pt x="347" y="242"/>
                    <a:pt x="347" y="242"/>
                  </a:cubicBezTo>
                  <a:cubicBezTo>
                    <a:pt x="344" y="247"/>
                    <a:pt x="345" y="251"/>
                    <a:pt x="346" y="254"/>
                  </a:cubicBezTo>
                  <a:cubicBezTo>
                    <a:pt x="346" y="255"/>
                    <a:pt x="346" y="255"/>
                    <a:pt x="346" y="255"/>
                  </a:cubicBezTo>
                  <a:cubicBezTo>
                    <a:pt x="347" y="256"/>
                    <a:pt x="347" y="257"/>
                    <a:pt x="347" y="259"/>
                  </a:cubicBezTo>
                  <a:cubicBezTo>
                    <a:pt x="347" y="259"/>
                    <a:pt x="348" y="260"/>
                    <a:pt x="348" y="260"/>
                  </a:cubicBezTo>
                  <a:cubicBezTo>
                    <a:pt x="348" y="262"/>
                    <a:pt x="348" y="263"/>
                    <a:pt x="349" y="265"/>
                  </a:cubicBezTo>
                  <a:cubicBezTo>
                    <a:pt x="349" y="267"/>
                    <a:pt x="349" y="268"/>
                    <a:pt x="348" y="269"/>
                  </a:cubicBezTo>
                  <a:cubicBezTo>
                    <a:pt x="348" y="270"/>
                    <a:pt x="348" y="270"/>
                    <a:pt x="348" y="270"/>
                  </a:cubicBezTo>
                  <a:cubicBezTo>
                    <a:pt x="348" y="270"/>
                    <a:pt x="348" y="270"/>
                    <a:pt x="347" y="270"/>
                  </a:cubicBezTo>
                  <a:cubicBezTo>
                    <a:pt x="347" y="270"/>
                    <a:pt x="346" y="269"/>
                    <a:pt x="345" y="269"/>
                  </a:cubicBezTo>
                  <a:cubicBezTo>
                    <a:pt x="345" y="268"/>
                    <a:pt x="344" y="268"/>
                    <a:pt x="344" y="268"/>
                  </a:cubicBezTo>
                  <a:cubicBezTo>
                    <a:pt x="343" y="268"/>
                    <a:pt x="342" y="268"/>
                    <a:pt x="342" y="267"/>
                  </a:cubicBezTo>
                  <a:cubicBezTo>
                    <a:pt x="342" y="267"/>
                    <a:pt x="342" y="266"/>
                    <a:pt x="342" y="265"/>
                  </a:cubicBezTo>
                  <a:cubicBezTo>
                    <a:pt x="342" y="264"/>
                    <a:pt x="342" y="264"/>
                    <a:pt x="342" y="263"/>
                  </a:cubicBezTo>
                  <a:cubicBezTo>
                    <a:pt x="342" y="262"/>
                    <a:pt x="341" y="260"/>
                    <a:pt x="340" y="259"/>
                  </a:cubicBezTo>
                  <a:cubicBezTo>
                    <a:pt x="340" y="258"/>
                    <a:pt x="340" y="257"/>
                    <a:pt x="340" y="257"/>
                  </a:cubicBezTo>
                  <a:cubicBezTo>
                    <a:pt x="340" y="255"/>
                    <a:pt x="340" y="254"/>
                    <a:pt x="341" y="252"/>
                  </a:cubicBezTo>
                  <a:cubicBezTo>
                    <a:pt x="341" y="251"/>
                    <a:pt x="341" y="250"/>
                    <a:pt x="341" y="249"/>
                  </a:cubicBezTo>
                  <a:cubicBezTo>
                    <a:pt x="341" y="249"/>
                    <a:pt x="341" y="248"/>
                    <a:pt x="342" y="247"/>
                  </a:cubicBezTo>
                  <a:cubicBezTo>
                    <a:pt x="342" y="246"/>
                    <a:pt x="343" y="245"/>
                    <a:pt x="344" y="244"/>
                  </a:cubicBezTo>
                  <a:cubicBezTo>
                    <a:pt x="346" y="242"/>
                    <a:pt x="348" y="240"/>
                    <a:pt x="348" y="236"/>
                  </a:cubicBezTo>
                  <a:cubicBezTo>
                    <a:pt x="348" y="234"/>
                    <a:pt x="347" y="233"/>
                    <a:pt x="346" y="231"/>
                  </a:cubicBezTo>
                  <a:cubicBezTo>
                    <a:pt x="345" y="230"/>
                    <a:pt x="343" y="229"/>
                    <a:pt x="341" y="229"/>
                  </a:cubicBezTo>
                  <a:cubicBezTo>
                    <a:pt x="340" y="229"/>
                    <a:pt x="340" y="229"/>
                    <a:pt x="340" y="229"/>
                  </a:cubicBezTo>
                  <a:cubicBezTo>
                    <a:pt x="339" y="228"/>
                    <a:pt x="339" y="227"/>
                    <a:pt x="338" y="226"/>
                  </a:cubicBezTo>
                  <a:cubicBezTo>
                    <a:pt x="337" y="226"/>
                    <a:pt x="336" y="226"/>
                    <a:pt x="335" y="226"/>
                  </a:cubicBezTo>
                  <a:cubicBezTo>
                    <a:pt x="335" y="226"/>
                    <a:pt x="334" y="226"/>
                    <a:pt x="334" y="226"/>
                  </a:cubicBezTo>
                  <a:cubicBezTo>
                    <a:pt x="334" y="225"/>
                    <a:pt x="334" y="224"/>
                    <a:pt x="334" y="224"/>
                  </a:cubicBezTo>
                  <a:cubicBezTo>
                    <a:pt x="332" y="222"/>
                    <a:pt x="331" y="221"/>
                    <a:pt x="330" y="220"/>
                  </a:cubicBezTo>
                  <a:cubicBezTo>
                    <a:pt x="329" y="220"/>
                    <a:pt x="329" y="220"/>
                    <a:pt x="329" y="220"/>
                  </a:cubicBezTo>
                  <a:cubicBezTo>
                    <a:pt x="329" y="220"/>
                    <a:pt x="328" y="219"/>
                    <a:pt x="328" y="219"/>
                  </a:cubicBezTo>
                  <a:cubicBezTo>
                    <a:pt x="327" y="219"/>
                    <a:pt x="327" y="218"/>
                    <a:pt x="326" y="217"/>
                  </a:cubicBezTo>
                  <a:cubicBezTo>
                    <a:pt x="325" y="217"/>
                    <a:pt x="323" y="217"/>
                    <a:pt x="322" y="217"/>
                  </a:cubicBezTo>
                  <a:cubicBezTo>
                    <a:pt x="320" y="217"/>
                    <a:pt x="318" y="218"/>
                    <a:pt x="316" y="219"/>
                  </a:cubicBezTo>
                  <a:cubicBezTo>
                    <a:pt x="316" y="219"/>
                    <a:pt x="315" y="219"/>
                    <a:pt x="315" y="220"/>
                  </a:cubicBezTo>
                  <a:cubicBezTo>
                    <a:pt x="315" y="220"/>
                    <a:pt x="315" y="220"/>
                    <a:pt x="314" y="220"/>
                  </a:cubicBezTo>
                  <a:cubicBezTo>
                    <a:pt x="314" y="220"/>
                    <a:pt x="314" y="220"/>
                    <a:pt x="313" y="220"/>
                  </a:cubicBezTo>
                  <a:cubicBezTo>
                    <a:pt x="313" y="220"/>
                    <a:pt x="312" y="220"/>
                    <a:pt x="312" y="220"/>
                  </a:cubicBezTo>
                  <a:cubicBezTo>
                    <a:pt x="310" y="220"/>
                    <a:pt x="308" y="220"/>
                    <a:pt x="307" y="221"/>
                  </a:cubicBezTo>
                  <a:cubicBezTo>
                    <a:pt x="304" y="224"/>
                    <a:pt x="305" y="228"/>
                    <a:pt x="305" y="230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6" y="233"/>
                    <a:pt x="306" y="238"/>
                    <a:pt x="310" y="240"/>
                  </a:cubicBezTo>
                  <a:cubicBezTo>
                    <a:pt x="312" y="241"/>
                    <a:pt x="313" y="242"/>
                    <a:pt x="315" y="242"/>
                  </a:cubicBezTo>
                  <a:cubicBezTo>
                    <a:pt x="317" y="242"/>
                    <a:pt x="319" y="241"/>
                    <a:pt x="320" y="241"/>
                  </a:cubicBezTo>
                  <a:cubicBezTo>
                    <a:pt x="321" y="241"/>
                    <a:pt x="321" y="241"/>
                    <a:pt x="321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1"/>
                    <a:pt x="322" y="241"/>
                  </a:cubicBezTo>
                  <a:cubicBezTo>
                    <a:pt x="322" y="241"/>
                    <a:pt x="322" y="242"/>
                    <a:pt x="322" y="242"/>
                  </a:cubicBezTo>
                  <a:cubicBezTo>
                    <a:pt x="323" y="243"/>
                    <a:pt x="323" y="244"/>
                    <a:pt x="324" y="246"/>
                  </a:cubicBezTo>
                  <a:cubicBezTo>
                    <a:pt x="324" y="247"/>
                    <a:pt x="324" y="247"/>
                    <a:pt x="324" y="248"/>
                  </a:cubicBezTo>
                  <a:cubicBezTo>
                    <a:pt x="324" y="249"/>
                    <a:pt x="322" y="250"/>
                    <a:pt x="321" y="250"/>
                  </a:cubicBezTo>
                  <a:cubicBezTo>
                    <a:pt x="320" y="250"/>
                    <a:pt x="320" y="250"/>
                    <a:pt x="320" y="250"/>
                  </a:cubicBezTo>
                  <a:cubicBezTo>
                    <a:pt x="319" y="249"/>
                    <a:pt x="318" y="248"/>
                    <a:pt x="317" y="247"/>
                  </a:cubicBezTo>
                  <a:cubicBezTo>
                    <a:pt x="317" y="246"/>
                    <a:pt x="316" y="244"/>
                    <a:pt x="314" y="243"/>
                  </a:cubicBezTo>
                  <a:cubicBezTo>
                    <a:pt x="313" y="242"/>
                    <a:pt x="310" y="241"/>
                    <a:pt x="308" y="241"/>
                  </a:cubicBezTo>
                  <a:cubicBezTo>
                    <a:pt x="305" y="241"/>
                    <a:pt x="303" y="242"/>
                    <a:pt x="301" y="243"/>
                  </a:cubicBezTo>
                  <a:cubicBezTo>
                    <a:pt x="300" y="243"/>
                    <a:pt x="300" y="243"/>
                    <a:pt x="300" y="243"/>
                  </a:cubicBezTo>
                  <a:cubicBezTo>
                    <a:pt x="299" y="243"/>
                    <a:pt x="299" y="244"/>
                    <a:pt x="298" y="244"/>
                  </a:cubicBezTo>
                  <a:cubicBezTo>
                    <a:pt x="298" y="244"/>
                    <a:pt x="298" y="244"/>
                    <a:pt x="298" y="244"/>
                  </a:cubicBezTo>
                  <a:cubicBezTo>
                    <a:pt x="297" y="243"/>
                    <a:pt x="297" y="242"/>
                    <a:pt x="296" y="242"/>
                  </a:cubicBezTo>
                  <a:cubicBezTo>
                    <a:pt x="295" y="241"/>
                    <a:pt x="294" y="240"/>
                    <a:pt x="293" y="239"/>
                  </a:cubicBezTo>
                  <a:cubicBezTo>
                    <a:pt x="291" y="238"/>
                    <a:pt x="290" y="238"/>
                    <a:pt x="289" y="238"/>
                  </a:cubicBezTo>
                  <a:cubicBezTo>
                    <a:pt x="288" y="238"/>
                    <a:pt x="288" y="238"/>
                    <a:pt x="288" y="238"/>
                  </a:cubicBezTo>
                  <a:cubicBezTo>
                    <a:pt x="287" y="238"/>
                    <a:pt x="287" y="238"/>
                    <a:pt x="287" y="238"/>
                  </a:cubicBezTo>
                  <a:cubicBezTo>
                    <a:pt x="286" y="238"/>
                    <a:pt x="285" y="237"/>
                    <a:pt x="284" y="237"/>
                  </a:cubicBezTo>
                  <a:cubicBezTo>
                    <a:pt x="282" y="236"/>
                    <a:pt x="281" y="236"/>
                    <a:pt x="279" y="236"/>
                  </a:cubicBezTo>
                  <a:cubicBezTo>
                    <a:pt x="278" y="236"/>
                    <a:pt x="278" y="236"/>
                    <a:pt x="277" y="236"/>
                  </a:cubicBezTo>
                  <a:cubicBezTo>
                    <a:pt x="274" y="236"/>
                    <a:pt x="271" y="236"/>
                    <a:pt x="269" y="237"/>
                  </a:cubicBezTo>
                  <a:cubicBezTo>
                    <a:pt x="268" y="237"/>
                    <a:pt x="267" y="237"/>
                    <a:pt x="267" y="237"/>
                  </a:cubicBezTo>
                  <a:cubicBezTo>
                    <a:pt x="265" y="238"/>
                    <a:pt x="264" y="238"/>
                    <a:pt x="262" y="238"/>
                  </a:cubicBezTo>
                  <a:cubicBezTo>
                    <a:pt x="262" y="238"/>
                    <a:pt x="261" y="238"/>
                    <a:pt x="261" y="237"/>
                  </a:cubicBezTo>
                  <a:cubicBezTo>
                    <a:pt x="260" y="236"/>
                    <a:pt x="260" y="236"/>
                    <a:pt x="258" y="235"/>
                  </a:cubicBezTo>
                  <a:cubicBezTo>
                    <a:pt x="257" y="234"/>
                    <a:pt x="256" y="234"/>
                    <a:pt x="255" y="234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4" y="237"/>
                    <a:pt x="254" y="237"/>
                    <a:pt x="254" y="237"/>
                  </a:cubicBezTo>
                  <a:cubicBezTo>
                    <a:pt x="254" y="234"/>
                    <a:pt x="254" y="234"/>
                    <a:pt x="254" y="234"/>
                  </a:cubicBezTo>
                  <a:cubicBezTo>
                    <a:pt x="252" y="234"/>
                    <a:pt x="251" y="234"/>
                    <a:pt x="250" y="232"/>
                  </a:cubicBezTo>
                  <a:cubicBezTo>
                    <a:pt x="249" y="231"/>
                    <a:pt x="249" y="231"/>
                    <a:pt x="248" y="230"/>
                  </a:cubicBezTo>
                  <a:cubicBezTo>
                    <a:pt x="247" y="230"/>
                    <a:pt x="247" y="229"/>
                    <a:pt x="246" y="229"/>
                  </a:cubicBezTo>
                  <a:cubicBezTo>
                    <a:pt x="246" y="229"/>
                    <a:pt x="246" y="229"/>
                    <a:pt x="246" y="229"/>
                  </a:cubicBezTo>
                  <a:cubicBezTo>
                    <a:pt x="246" y="228"/>
                    <a:pt x="245" y="227"/>
                    <a:pt x="245" y="227"/>
                  </a:cubicBezTo>
                  <a:cubicBezTo>
                    <a:pt x="244" y="226"/>
                    <a:pt x="244" y="226"/>
                    <a:pt x="244" y="226"/>
                  </a:cubicBezTo>
                  <a:cubicBezTo>
                    <a:pt x="243" y="222"/>
                    <a:pt x="241" y="218"/>
                    <a:pt x="236" y="218"/>
                  </a:cubicBezTo>
                  <a:cubicBezTo>
                    <a:pt x="235" y="218"/>
                    <a:pt x="235" y="218"/>
                    <a:pt x="234" y="218"/>
                  </a:cubicBezTo>
                  <a:cubicBezTo>
                    <a:pt x="233" y="218"/>
                    <a:pt x="231" y="219"/>
                    <a:pt x="229" y="219"/>
                  </a:cubicBezTo>
                  <a:cubicBezTo>
                    <a:pt x="228" y="219"/>
                    <a:pt x="227" y="218"/>
                    <a:pt x="227" y="218"/>
                  </a:cubicBezTo>
                  <a:cubicBezTo>
                    <a:pt x="226" y="218"/>
                    <a:pt x="225" y="215"/>
                    <a:pt x="225" y="214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4" y="211"/>
                    <a:pt x="223" y="209"/>
                    <a:pt x="222" y="207"/>
                  </a:cubicBezTo>
                  <a:cubicBezTo>
                    <a:pt x="220" y="205"/>
                    <a:pt x="218" y="205"/>
                    <a:pt x="217" y="205"/>
                  </a:cubicBezTo>
                  <a:cubicBezTo>
                    <a:pt x="217" y="205"/>
                    <a:pt x="217" y="204"/>
                    <a:pt x="217" y="204"/>
                  </a:cubicBezTo>
                  <a:cubicBezTo>
                    <a:pt x="217" y="204"/>
                    <a:pt x="217" y="202"/>
                    <a:pt x="217" y="201"/>
                  </a:cubicBezTo>
                  <a:cubicBezTo>
                    <a:pt x="217" y="201"/>
                    <a:pt x="217" y="201"/>
                    <a:pt x="217" y="201"/>
                  </a:cubicBezTo>
                  <a:cubicBezTo>
                    <a:pt x="217" y="199"/>
                    <a:pt x="217" y="198"/>
                    <a:pt x="218" y="197"/>
                  </a:cubicBezTo>
                  <a:cubicBezTo>
                    <a:pt x="218" y="194"/>
                    <a:pt x="219" y="190"/>
                    <a:pt x="217" y="185"/>
                  </a:cubicBezTo>
                  <a:cubicBezTo>
                    <a:pt x="216" y="184"/>
                    <a:pt x="214" y="179"/>
                    <a:pt x="208" y="179"/>
                  </a:cubicBezTo>
                  <a:cubicBezTo>
                    <a:pt x="207" y="179"/>
                    <a:pt x="206" y="179"/>
                    <a:pt x="205" y="179"/>
                  </a:cubicBezTo>
                  <a:cubicBezTo>
                    <a:pt x="203" y="179"/>
                    <a:pt x="200" y="179"/>
                    <a:pt x="197" y="179"/>
                  </a:cubicBezTo>
                  <a:cubicBezTo>
                    <a:pt x="194" y="180"/>
                    <a:pt x="193" y="180"/>
                    <a:pt x="191" y="182"/>
                  </a:cubicBezTo>
                  <a:cubicBezTo>
                    <a:pt x="190" y="182"/>
                    <a:pt x="189" y="182"/>
                    <a:pt x="188" y="182"/>
                  </a:cubicBezTo>
                  <a:cubicBezTo>
                    <a:pt x="187" y="182"/>
                    <a:pt x="185" y="182"/>
                    <a:pt x="184" y="182"/>
                  </a:cubicBezTo>
                  <a:cubicBezTo>
                    <a:pt x="182" y="181"/>
                    <a:pt x="180" y="181"/>
                    <a:pt x="179" y="181"/>
                  </a:cubicBezTo>
                  <a:cubicBezTo>
                    <a:pt x="178" y="181"/>
                    <a:pt x="177" y="181"/>
                    <a:pt x="176" y="181"/>
                  </a:cubicBezTo>
                  <a:cubicBezTo>
                    <a:pt x="176" y="181"/>
                    <a:pt x="174" y="182"/>
                    <a:pt x="173" y="183"/>
                  </a:cubicBezTo>
                  <a:cubicBezTo>
                    <a:pt x="172" y="184"/>
                    <a:pt x="172" y="184"/>
                    <a:pt x="171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68" y="186"/>
                    <a:pt x="166" y="187"/>
                    <a:pt x="165" y="190"/>
                  </a:cubicBezTo>
                  <a:cubicBezTo>
                    <a:pt x="163" y="194"/>
                    <a:pt x="166" y="199"/>
                    <a:pt x="167" y="200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2"/>
                    <a:pt x="170" y="204"/>
                    <a:pt x="171" y="205"/>
                  </a:cubicBezTo>
                  <a:cubicBezTo>
                    <a:pt x="172" y="205"/>
                    <a:pt x="174" y="205"/>
                    <a:pt x="175" y="205"/>
                  </a:cubicBezTo>
                  <a:cubicBezTo>
                    <a:pt x="178" y="205"/>
                    <a:pt x="180" y="204"/>
                    <a:pt x="181" y="201"/>
                  </a:cubicBezTo>
                  <a:cubicBezTo>
                    <a:pt x="181" y="201"/>
                    <a:pt x="182" y="199"/>
                    <a:pt x="183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83" y="200"/>
                    <a:pt x="184" y="203"/>
                    <a:pt x="188" y="204"/>
                  </a:cubicBezTo>
                  <a:cubicBezTo>
                    <a:pt x="191" y="204"/>
                    <a:pt x="194" y="202"/>
                    <a:pt x="196" y="200"/>
                  </a:cubicBezTo>
                  <a:cubicBezTo>
                    <a:pt x="197" y="200"/>
                    <a:pt x="198" y="199"/>
                    <a:pt x="199" y="199"/>
                  </a:cubicBezTo>
                  <a:cubicBezTo>
                    <a:pt x="201" y="198"/>
                    <a:pt x="203" y="197"/>
                    <a:pt x="205" y="197"/>
                  </a:cubicBezTo>
                  <a:cubicBezTo>
                    <a:pt x="205" y="196"/>
                    <a:pt x="206" y="196"/>
                    <a:pt x="207" y="196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7" y="198"/>
                    <a:pt x="201" y="200"/>
                    <a:pt x="198" y="202"/>
                  </a:cubicBezTo>
                  <a:cubicBezTo>
                    <a:pt x="197" y="202"/>
                    <a:pt x="196" y="203"/>
                    <a:pt x="196" y="203"/>
                  </a:cubicBezTo>
                  <a:cubicBezTo>
                    <a:pt x="193" y="204"/>
                    <a:pt x="190" y="205"/>
                    <a:pt x="187" y="205"/>
                  </a:cubicBezTo>
                  <a:cubicBezTo>
                    <a:pt x="183" y="205"/>
                    <a:pt x="179" y="206"/>
                    <a:pt x="176" y="208"/>
                  </a:cubicBezTo>
                  <a:cubicBezTo>
                    <a:pt x="166" y="213"/>
                    <a:pt x="168" y="219"/>
                    <a:pt x="169" y="224"/>
                  </a:cubicBezTo>
                  <a:cubicBezTo>
                    <a:pt x="170" y="226"/>
                    <a:pt x="170" y="228"/>
                    <a:pt x="170" y="230"/>
                  </a:cubicBezTo>
                  <a:cubicBezTo>
                    <a:pt x="171" y="231"/>
                    <a:pt x="171" y="233"/>
                    <a:pt x="170" y="235"/>
                  </a:cubicBezTo>
                  <a:cubicBezTo>
                    <a:pt x="170" y="236"/>
                    <a:pt x="170" y="238"/>
                    <a:pt x="170" y="241"/>
                  </a:cubicBezTo>
                  <a:cubicBezTo>
                    <a:pt x="170" y="242"/>
                    <a:pt x="170" y="243"/>
                    <a:pt x="171" y="244"/>
                  </a:cubicBezTo>
                  <a:cubicBezTo>
                    <a:pt x="171" y="246"/>
                    <a:pt x="172" y="248"/>
                    <a:pt x="171" y="249"/>
                  </a:cubicBezTo>
                  <a:cubicBezTo>
                    <a:pt x="171" y="250"/>
                    <a:pt x="168" y="250"/>
                    <a:pt x="166" y="250"/>
                  </a:cubicBezTo>
                  <a:cubicBezTo>
                    <a:pt x="164" y="250"/>
                    <a:pt x="163" y="250"/>
                    <a:pt x="163" y="250"/>
                  </a:cubicBezTo>
                  <a:cubicBezTo>
                    <a:pt x="163" y="250"/>
                    <a:pt x="162" y="249"/>
                    <a:pt x="162" y="247"/>
                  </a:cubicBezTo>
                  <a:cubicBezTo>
                    <a:pt x="162" y="246"/>
                    <a:pt x="162" y="245"/>
                    <a:pt x="162" y="244"/>
                  </a:cubicBezTo>
                  <a:cubicBezTo>
                    <a:pt x="163" y="244"/>
                    <a:pt x="163" y="244"/>
                    <a:pt x="164" y="243"/>
                  </a:cubicBezTo>
                  <a:cubicBezTo>
                    <a:pt x="167" y="242"/>
                    <a:pt x="169" y="237"/>
                    <a:pt x="168" y="233"/>
                  </a:cubicBezTo>
                  <a:cubicBezTo>
                    <a:pt x="168" y="230"/>
                    <a:pt x="166" y="227"/>
                    <a:pt x="164" y="226"/>
                  </a:cubicBezTo>
                  <a:cubicBezTo>
                    <a:pt x="162" y="225"/>
                    <a:pt x="160" y="225"/>
                    <a:pt x="159" y="225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57" y="224"/>
                    <a:pt x="158" y="221"/>
                    <a:pt x="158" y="220"/>
                  </a:cubicBezTo>
                  <a:cubicBezTo>
                    <a:pt x="158" y="218"/>
                    <a:pt x="159" y="216"/>
                    <a:pt x="158" y="214"/>
                  </a:cubicBezTo>
                  <a:cubicBezTo>
                    <a:pt x="157" y="210"/>
                    <a:pt x="154" y="209"/>
                    <a:pt x="152" y="209"/>
                  </a:cubicBezTo>
                  <a:cubicBezTo>
                    <a:pt x="151" y="209"/>
                    <a:pt x="150" y="207"/>
                    <a:pt x="149" y="207"/>
                  </a:cubicBezTo>
                  <a:cubicBezTo>
                    <a:pt x="149" y="206"/>
                    <a:pt x="149" y="205"/>
                    <a:pt x="149" y="204"/>
                  </a:cubicBezTo>
                  <a:cubicBezTo>
                    <a:pt x="149" y="202"/>
                    <a:pt x="149" y="198"/>
                    <a:pt x="146" y="196"/>
                  </a:cubicBezTo>
                  <a:cubicBezTo>
                    <a:pt x="145" y="196"/>
                    <a:pt x="144" y="196"/>
                    <a:pt x="143" y="196"/>
                  </a:cubicBezTo>
                  <a:cubicBezTo>
                    <a:pt x="143" y="196"/>
                    <a:pt x="143" y="196"/>
                    <a:pt x="142" y="196"/>
                  </a:cubicBezTo>
                  <a:cubicBezTo>
                    <a:pt x="141" y="196"/>
                    <a:pt x="141" y="196"/>
                    <a:pt x="140" y="196"/>
                  </a:cubicBezTo>
                  <a:cubicBezTo>
                    <a:pt x="138" y="196"/>
                    <a:pt x="137" y="196"/>
                    <a:pt x="136" y="196"/>
                  </a:cubicBezTo>
                  <a:cubicBezTo>
                    <a:pt x="135" y="197"/>
                    <a:pt x="135" y="197"/>
                    <a:pt x="135" y="197"/>
                  </a:cubicBezTo>
                  <a:cubicBezTo>
                    <a:pt x="134" y="198"/>
                    <a:pt x="133" y="198"/>
                    <a:pt x="132" y="198"/>
                  </a:cubicBezTo>
                  <a:cubicBezTo>
                    <a:pt x="131" y="198"/>
                    <a:pt x="131" y="198"/>
                    <a:pt x="130" y="198"/>
                  </a:cubicBezTo>
                  <a:cubicBezTo>
                    <a:pt x="127" y="198"/>
                    <a:pt x="124" y="197"/>
                    <a:pt x="121" y="197"/>
                  </a:cubicBezTo>
                  <a:cubicBezTo>
                    <a:pt x="120" y="197"/>
                    <a:pt x="120" y="196"/>
                    <a:pt x="119" y="196"/>
                  </a:cubicBezTo>
                  <a:cubicBezTo>
                    <a:pt x="118" y="196"/>
                    <a:pt x="116" y="196"/>
                    <a:pt x="115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0" y="195"/>
                    <a:pt x="109" y="194"/>
                  </a:cubicBezTo>
                  <a:cubicBezTo>
                    <a:pt x="108" y="194"/>
                    <a:pt x="106" y="194"/>
                    <a:pt x="105" y="193"/>
                  </a:cubicBezTo>
                  <a:cubicBezTo>
                    <a:pt x="103" y="193"/>
                    <a:pt x="101" y="192"/>
                    <a:pt x="99" y="191"/>
                  </a:cubicBezTo>
                  <a:cubicBezTo>
                    <a:pt x="98" y="191"/>
                    <a:pt x="98" y="191"/>
                    <a:pt x="98" y="191"/>
                  </a:cubicBezTo>
                  <a:cubicBezTo>
                    <a:pt x="97" y="191"/>
                    <a:pt x="97" y="191"/>
                    <a:pt x="96" y="191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95" y="189"/>
                    <a:pt x="95" y="188"/>
                    <a:pt x="93" y="187"/>
                  </a:cubicBezTo>
                  <a:cubicBezTo>
                    <a:pt x="92" y="186"/>
                    <a:pt x="92" y="186"/>
                    <a:pt x="91" y="186"/>
                  </a:cubicBezTo>
                  <a:cubicBezTo>
                    <a:pt x="91" y="186"/>
                    <a:pt x="90" y="186"/>
                    <a:pt x="90" y="185"/>
                  </a:cubicBezTo>
                  <a:cubicBezTo>
                    <a:pt x="89" y="185"/>
                    <a:pt x="89" y="185"/>
                    <a:pt x="88" y="184"/>
                  </a:cubicBezTo>
                  <a:cubicBezTo>
                    <a:pt x="88" y="184"/>
                    <a:pt x="87" y="183"/>
                    <a:pt x="86" y="182"/>
                  </a:cubicBezTo>
                  <a:cubicBezTo>
                    <a:pt x="84" y="182"/>
                    <a:pt x="83" y="181"/>
                    <a:pt x="81" y="18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78" y="179"/>
                    <a:pt x="76" y="178"/>
                    <a:pt x="75" y="177"/>
                  </a:cubicBezTo>
                  <a:cubicBezTo>
                    <a:pt x="78" y="176"/>
                    <a:pt x="79" y="173"/>
                    <a:pt x="79" y="172"/>
                  </a:cubicBezTo>
                  <a:cubicBezTo>
                    <a:pt x="80" y="171"/>
                    <a:pt x="80" y="171"/>
                    <a:pt x="82" y="170"/>
                  </a:cubicBezTo>
                  <a:cubicBezTo>
                    <a:pt x="84" y="170"/>
                    <a:pt x="85" y="170"/>
                    <a:pt x="87" y="170"/>
                  </a:cubicBezTo>
                  <a:cubicBezTo>
                    <a:pt x="89" y="170"/>
                    <a:pt x="91" y="170"/>
                    <a:pt x="92" y="171"/>
                  </a:cubicBezTo>
                  <a:cubicBezTo>
                    <a:pt x="93" y="171"/>
                    <a:pt x="93" y="171"/>
                    <a:pt x="94" y="171"/>
                  </a:cubicBezTo>
                  <a:cubicBezTo>
                    <a:pt x="97" y="171"/>
                    <a:pt x="100" y="169"/>
                    <a:pt x="101" y="166"/>
                  </a:cubicBezTo>
                  <a:cubicBezTo>
                    <a:pt x="103" y="164"/>
                    <a:pt x="102" y="161"/>
                    <a:pt x="101" y="159"/>
                  </a:cubicBezTo>
                  <a:cubicBezTo>
                    <a:pt x="100" y="159"/>
                    <a:pt x="100" y="158"/>
                    <a:pt x="100" y="158"/>
                  </a:cubicBezTo>
                  <a:cubicBezTo>
                    <a:pt x="100" y="154"/>
                    <a:pt x="98" y="150"/>
                    <a:pt x="96" y="148"/>
                  </a:cubicBezTo>
                  <a:cubicBezTo>
                    <a:pt x="95" y="147"/>
                    <a:pt x="95" y="145"/>
                    <a:pt x="94" y="14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3" y="141"/>
                    <a:pt x="90" y="134"/>
                    <a:pt x="85" y="132"/>
                  </a:cubicBezTo>
                  <a:cubicBezTo>
                    <a:pt x="84" y="131"/>
                    <a:pt x="82" y="131"/>
                    <a:pt x="81" y="131"/>
                  </a:cubicBezTo>
                  <a:cubicBezTo>
                    <a:pt x="79" y="131"/>
                    <a:pt x="77" y="131"/>
                    <a:pt x="76" y="131"/>
                  </a:cubicBezTo>
                  <a:cubicBezTo>
                    <a:pt x="75" y="132"/>
                    <a:pt x="75" y="132"/>
                    <a:pt x="75" y="132"/>
                  </a:cubicBezTo>
                  <a:cubicBezTo>
                    <a:pt x="74" y="132"/>
                    <a:pt x="73" y="131"/>
                    <a:pt x="72" y="130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28"/>
                    <a:pt x="68" y="127"/>
                    <a:pt x="67" y="126"/>
                  </a:cubicBezTo>
                  <a:cubicBezTo>
                    <a:pt x="65" y="124"/>
                    <a:pt x="63" y="123"/>
                    <a:pt x="61" y="121"/>
                  </a:cubicBezTo>
                  <a:cubicBezTo>
                    <a:pt x="59" y="118"/>
                    <a:pt x="57" y="116"/>
                    <a:pt x="56" y="113"/>
                  </a:cubicBezTo>
                  <a:cubicBezTo>
                    <a:pt x="55" y="110"/>
                    <a:pt x="53" y="106"/>
                    <a:pt x="49" y="102"/>
                  </a:cubicBezTo>
                  <a:cubicBezTo>
                    <a:pt x="46" y="100"/>
                    <a:pt x="44" y="99"/>
                    <a:pt x="42" y="98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7"/>
                    <a:pt x="40" y="96"/>
                    <a:pt x="39" y="95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7" y="91"/>
                    <a:pt x="35" y="89"/>
                    <a:pt x="3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74" y="287"/>
                    <a:pt x="101" y="288"/>
                    <a:pt x="103" y="288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228" y="374"/>
                    <a:pt x="228" y="374"/>
                    <a:pt x="228" y="374"/>
                  </a:cubicBezTo>
                  <a:cubicBezTo>
                    <a:pt x="224" y="384"/>
                    <a:pt x="215" y="434"/>
                    <a:pt x="200" y="526"/>
                  </a:cubicBezTo>
                  <a:cubicBezTo>
                    <a:pt x="199" y="529"/>
                    <a:pt x="199" y="529"/>
                    <a:pt x="199" y="529"/>
                  </a:cubicBezTo>
                  <a:cubicBezTo>
                    <a:pt x="339" y="547"/>
                    <a:pt x="339" y="547"/>
                    <a:pt x="339" y="547"/>
                  </a:cubicBezTo>
                  <a:cubicBezTo>
                    <a:pt x="339" y="545"/>
                    <a:pt x="339" y="545"/>
                    <a:pt x="339" y="545"/>
                  </a:cubicBezTo>
                  <a:cubicBezTo>
                    <a:pt x="340" y="543"/>
                    <a:pt x="340" y="541"/>
                    <a:pt x="341" y="540"/>
                  </a:cubicBezTo>
                  <a:cubicBezTo>
                    <a:pt x="341" y="538"/>
                    <a:pt x="342" y="537"/>
                    <a:pt x="342" y="535"/>
                  </a:cubicBezTo>
                  <a:cubicBezTo>
                    <a:pt x="342" y="535"/>
                    <a:pt x="343" y="534"/>
                    <a:pt x="343" y="534"/>
                  </a:cubicBezTo>
                  <a:cubicBezTo>
                    <a:pt x="343" y="533"/>
                    <a:pt x="343" y="533"/>
                    <a:pt x="343" y="532"/>
                  </a:cubicBezTo>
                  <a:cubicBezTo>
                    <a:pt x="343" y="531"/>
                    <a:pt x="344" y="531"/>
                    <a:pt x="344" y="530"/>
                  </a:cubicBezTo>
                  <a:cubicBezTo>
                    <a:pt x="345" y="529"/>
                    <a:pt x="346" y="528"/>
                    <a:pt x="346" y="526"/>
                  </a:cubicBezTo>
                  <a:cubicBezTo>
                    <a:pt x="347" y="525"/>
                    <a:pt x="348" y="524"/>
                    <a:pt x="348" y="522"/>
                  </a:cubicBezTo>
                  <a:cubicBezTo>
                    <a:pt x="349" y="519"/>
                    <a:pt x="351" y="516"/>
                    <a:pt x="353" y="514"/>
                  </a:cubicBezTo>
                  <a:cubicBezTo>
                    <a:pt x="353" y="514"/>
                    <a:pt x="353" y="513"/>
                    <a:pt x="354" y="513"/>
                  </a:cubicBezTo>
                  <a:cubicBezTo>
                    <a:pt x="354" y="512"/>
                    <a:pt x="355" y="512"/>
                    <a:pt x="356" y="510"/>
                  </a:cubicBezTo>
                  <a:cubicBezTo>
                    <a:pt x="357" y="509"/>
                    <a:pt x="357" y="507"/>
                    <a:pt x="357" y="506"/>
                  </a:cubicBezTo>
                  <a:cubicBezTo>
                    <a:pt x="357" y="506"/>
                    <a:pt x="357" y="505"/>
                    <a:pt x="357" y="505"/>
                  </a:cubicBezTo>
                  <a:cubicBezTo>
                    <a:pt x="357" y="504"/>
                    <a:pt x="357" y="503"/>
                    <a:pt x="357" y="502"/>
                  </a:cubicBezTo>
                  <a:cubicBezTo>
                    <a:pt x="357" y="500"/>
                    <a:pt x="357" y="497"/>
                    <a:pt x="358" y="496"/>
                  </a:cubicBezTo>
                  <a:cubicBezTo>
                    <a:pt x="360" y="494"/>
                    <a:pt x="362" y="492"/>
                    <a:pt x="364" y="490"/>
                  </a:cubicBezTo>
                  <a:cubicBezTo>
                    <a:pt x="366" y="487"/>
                    <a:pt x="366" y="487"/>
                    <a:pt x="366" y="487"/>
                  </a:cubicBezTo>
                  <a:cubicBezTo>
                    <a:pt x="368" y="485"/>
                    <a:pt x="370" y="484"/>
                    <a:pt x="370" y="480"/>
                  </a:cubicBezTo>
                  <a:cubicBezTo>
                    <a:pt x="370" y="479"/>
                    <a:pt x="370" y="478"/>
                    <a:pt x="370" y="477"/>
                  </a:cubicBezTo>
                  <a:cubicBezTo>
                    <a:pt x="370" y="477"/>
                    <a:pt x="370" y="477"/>
                    <a:pt x="370" y="476"/>
                  </a:cubicBezTo>
                  <a:cubicBezTo>
                    <a:pt x="370" y="476"/>
                    <a:pt x="370" y="476"/>
                    <a:pt x="371" y="476"/>
                  </a:cubicBezTo>
                  <a:cubicBezTo>
                    <a:pt x="372" y="476"/>
                    <a:pt x="374" y="475"/>
                    <a:pt x="375" y="473"/>
                  </a:cubicBezTo>
                  <a:cubicBezTo>
                    <a:pt x="376" y="472"/>
                    <a:pt x="376" y="471"/>
                    <a:pt x="376" y="469"/>
                  </a:cubicBezTo>
                  <a:cubicBezTo>
                    <a:pt x="376" y="469"/>
                    <a:pt x="377" y="468"/>
                    <a:pt x="377" y="468"/>
                  </a:cubicBezTo>
                  <a:cubicBezTo>
                    <a:pt x="377" y="468"/>
                    <a:pt x="378" y="467"/>
                    <a:pt x="378" y="467"/>
                  </a:cubicBezTo>
                  <a:cubicBezTo>
                    <a:pt x="379" y="466"/>
                    <a:pt x="380" y="465"/>
                    <a:pt x="381" y="463"/>
                  </a:cubicBezTo>
                  <a:cubicBezTo>
                    <a:pt x="382" y="462"/>
                    <a:pt x="382" y="462"/>
                    <a:pt x="382" y="461"/>
                  </a:cubicBezTo>
                  <a:cubicBezTo>
                    <a:pt x="383" y="460"/>
                    <a:pt x="383" y="459"/>
                    <a:pt x="385" y="457"/>
                  </a:cubicBezTo>
                  <a:cubicBezTo>
                    <a:pt x="385" y="457"/>
                    <a:pt x="385" y="457"/>
                    <a:pt x="386" y="456"/>
                  </a:cubicBezTo>
                  <a:cubicBezTo>
                    <a:pt x="387" y="456"/>
                    <a:pt x="388" y="455"/>
                    <a:pt x="388" y="453"/>
                  </a:cubicBezTo>
                  <a:cubicBezTo>
                    <a:pt x="389" y="454"/>
                    <a:pt x="391" y="454"/>
                    <a:pt x="392" y="454"/>
                  </a:cubicBezTo>
                  <a:cubicBezTo>
                    <a:pt x="394" y="454"/>
                    <a:pt x="396" y="453"/>
                    <a:pt x="396" y="449"/>
                  </a:cubicBezTo>
                  <a:cubicBezTo>
                    <a:pt x="396" y="448"/>
                    <a:pt x="396" y="448"/>
                    <a:pt x="396" y="447"/>
                  </a:cubicBezTo>
                  <a:cubicBezTo>
                    <a:pt x="397" y="447"/>
                    <a:pt x="397" y="447"/>
                    <a:pt x="398" y="447"/>
                  </a:cubicBezTo>
                  <a:cubicBezTo>
                    <a:pt x="398" y="447"/>
                    <a:pt x="399" y="447"/>
                    <a:pt x="399" y="447"/>
                  </a:cubicBezTo>
                  <a:cubicBezTo>
                    <a:pt x="401" y="448"/>
                    <a:pt x="402" y="448"/>
                    <a:pt x="403" y="448"/>
                  </a:cubicBezTo>
                  <a:cubicBezTo>
                    <a:pt x="405" y="448"/>
                    <a:pt x="407" y="447"/>
                    <a:pt x="408" y="446"/>
                  </a:cubicBezTo>
                  <a:cubicBezTo>
                    <a:pt x="409" y="445"/>
                    <a:pt x="409" y="444"/>
                    <a:pt x="410" y="443"/>
                  </a:cubicBezTo>
                  <a:cubicBezTo>
                    <a:pt x="410" y="443"/>
                    <a:pt x="410" y="443"/>
                    <a:pt x="410" y="443"/>
                  </a:cubicBezTo>
                  <a:cubicBezTo>
                    <a:pt x="411" y="442"/>
                    <a:pt x="411" y="442"/>
                    <a:pt x="412" y="442"/>
                  </a:cubicBezTo>
                  <a:cubicBezTo>
                    <a:pt x="413" y="441"/>
                    <a:pt x="413" y="441"/>
                    <a:pt x="413" y="441"/>
                  </a:cubicBezTo>
                  <a:cubicBezTo>
                    <a:pt x="415" y="440"/>
                    <a:pt x="418" y="438"/>
                    <a:pt x="418" y="434"/>
                  </a:cubicBezTo>
                  <a:cubicBezTo>
                    <a:pt x="419" y="431"/>
                    <a:pt x="419" y="428"/>
                    <a:pt x="418" y="426"/>
                  </a:cubicBezTo>
                  <a:cubicBezTo>
                    <a:pt x="417" y="423"/>
                    <a:pt x="416" y="420"/>
                    <a:pt x="414" y="418"/>
                  </a:cubicBezTo>
                  <a:cubicBezTo>
                    <a:pt x="414" y="418"/>
                    <a:pt x="414" y="418"/>
                    <a:pt x="415" y="418"/>
                  </a:cubicBezTo>
                  <a:cubicBezTo>
                    <a:pt x="415" y="418"/>
                    <a:pt x="415" y="418"/>
                    <a:pt x="415" y="418"/>
                  </a:cubicBezTo>
                  <a:cubicBezTo>
                    <a:pt x="419" y="418"/>
                    <a:pt x="424" y="416"/>
                    <a:pt x="427" y="413"/>
                  </a:cubicBezTo>
                  <a:cubicBezTo>
                    <a:pt x="428" y="411"/>
                    <a:pt x="429" y="408"/>
                    <a:pt x="430" y="405"/>
                  </a:cubicBezTo>
                  <a:cubicBezTo>
                    <a:pt x="431" y="399"/>
                    <a:pt x="432" y="397"/>
                    <a:pt x="434" y="397"/>
                  </a:cubicBezTo>
                  <a:cubicBezTo>
                    <a:pt x="435" y="397"/>
                    <a:pt x="435" y="397"/>
                    <a:pt x="435" y="397"/>
                  </a:cubicBezTo>
                  <a:cubicBezTo>
                    <a:pt x="437" y="397"/>
                    <a:pt x="438" y="398"/>
                    <a:pt x="441" y="399"/>
                  </a:cubicBezTo>
                  <a:cubicBezTo>
                    <a:pt x="443" y="400"/>
                    <a:pt x="446" y="401"/>
                    <a:pt x="449" y="401"/>
                  </a:cubicBezTo>
                  <a:cubicBezTo>
                    <a:pt x="451" y="401"/>
                    <a:pt x="452" y="401"/>
                    <a:pt x="453" y="400"/>
                  </a:cubicBezTo>
                  <a:cubicBezTo>
                    <a:pt x="461" y="398"/>
                    <a:pt x="464" y="391"/>
                    <a:pt x="466" y="385"/>
                  </a:cubicBezTo>
                  <a:cubicBezTo>
                    <a:pt x="468" y="380"/>
                    <a:pt x="471" y="375"/>
                    <a:pt x="474" y="370"/>
                  </a:cubicBezTo>
                  <a:cubicBezTo>
                    <a:pt x="474" y="369"/>
                    <a:pt x="474" y="369"/>
                    <a:pt x="474" y="369"/>
                  </a:cubicBezTo>
                  <a:cubicBezTo>
                    <a:pt x="476" y="367"/>
                    <a:pt x="478" y="364"/>
                    <a:pt x="479" y="360"/>
                  </a:cubicBezTo>
                  <a:cubicBezTo>
                    <a:pt x="479" y="359"/>
                    <a:pt x="480" y="358"/>
                    <a:pt x="480" y="357"/>
                  </a:cubicBezTo>
                  <a:cubicBezTo>
                    <a:pt x="480" y="356"/>
                    <a:pt x="480" y="356"/>
                    <a:pt x="480" y="355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3"/>
                    <a:pt x="481" y="351"/>
                    <a:pt x="479" y="349"/>
                  </a:cubicBezTo>
                  <a:cubicBezTo>
                    <a:pt x="478" y="348"/>
                    <a:pt x="478" y="347"/>
                    <a:pt x="477" y="347"/>
                  </a:cubicBezTo>
                  <a:cubicBezTo>
                    <a:pt x="478" y="346"/>
                    <a:pt x="478" y="345"/>
                    <a:pt x="479" y="343"/>
                  </a:cubicBezTo>
                  <a:cubicBezTo>
                    <a:pt x="479" y="343"/>
                    <a:pt x="479" y="342"/>
                    <a:pt x="479" y="342"/>
                  </a:cubicBezTo>
                  <a:cubicBezTo>
                    <a:pt x="479" y="341"/>
                    <a:pt x="479" y="341"/>
                    <a:pt x="480" y="340"/>
                  </a:cubicBezTo>
                  <a:cubicBezTo>
                    <a:pt x="482" y="339"/>
                    <a:pt x="484" y="337"/>
                    <a:pt x="486" y="335"/>
                  </a:cubicBezTo>
                  <a:cubicBezTo>
                    <a:pt x="487" y="333"/>
                    <a:pt x="488" y="331"/>
                    <a:pt x="488" y="328"/>
                  </a:cubicBezTo>
                  <a:cubicBezTo>
                    <a:pt x="488" y="327"/>
                    <a:pt x="488" y="326"/>
                    <a:pt x="489" y="325"/>
                  </a:cubicBezTo>
                  <a:cubicBezTo>
                    <a:pt x="489" y="324"/>
                    <a:pt x="490" y="324"/>
                    <a:pt x="491" y="323"/>
                  </a:cubicBezTo>
                  <a:cubicBezTo>
                    <a:pt x="493" y="322"/>
                    <a:pt x="495" y="320"/>
                    <a:pt x="496" y="316"/>
                  </a:cubicBezTo>
                  <a:cubicBezTo>
                    <a:pt x="496" y="313"/>
                    <a:pt x="495" y="310"/>
                    <a:pt x="492" y="309"/>
                  </a:cubicBezTo>
                  <a:cubicBezTo>
                    <a:pt x="491" y="308"/>
                    <a:pt x="490" y="308"/>
                    <a:pt x="489" y="308"/>
                  </a:cubicBezTo>
                  <a:cubicBezTo>
                    <a:pt x="488" y="308"/>
                    <a:pt x="488" y="308"/>
                    <a:pt x="487" y="307"/>
                  </a:cubicBezTo>
                  <a:cubicBezTo>
                    <a:pt x="486" y="307"/>
                    <a:pt x="485" y="306"/>
                    <a:pt x="484" y="305"/>
                  </a:cubicBezTo>
                  <a:cubicBezTo>
                    <a:pt x="482" y="303"/>
                    <a:pt x="482" y="302"/>
                    <a:pt x="482" y="302"/>
                  </a:cubicBezTo>
                  <a:cubicBezTo>
                    <a:pt x="483" y="302"/>
                    <a:pt x="485" y="302"/>
                    <a:pt x="486" y="302"/>
                  </a:cubicBezTo>
                  <a:cubicBezTo>
                    <a:pt x="487" y="302"/>
                    <a:pt x="487" y="302"/>
                    <a:pt x="487" y="302"/>
                  </a:cubicBezTo>
                  <a:cubicBezTo>
                    <a:pt x="488" y="302"/>
                    <a:pt x="489" y="302"/>
                    <a:pt x="490" y="302"/>
                  </a:cubicBezTo>
                  <a:cubicBezTo>
                    <a:pt x="491" y="302"/>
                    <a:pt x="492" y="301"/>
                    <a:pt x="493" y="301"/>
                  </a:cubicBezTo>
                  <a:cubicBezTo>
                    <a:pt x="495" y="301"/>
                    <a:pt x="496" y="300"/>
                    <a:pt x="498" y="300"/>
                  </a:cubicBezTo>
                  <a:cubicBezTo>
                    <a:pt x="499" y="305"/>
                    <a:pt x="502" y="312"/>
                    <a:pt x="509" y="313"/>
                  </a:cubicBezTo>
                  <a:cubicBezTo>
                    <a:pt x="510" y="313"/>
                    <a:pt x="510" y="313"/>
                    <a:pt x="510" y="313"/>
                  </a:cubicBezTo>
                  <a:cubicBezTo>
                    <a:pt x="510" y="313"/>
                    <a:pt x="511" y="313"/>
                    <a:pt x="511" y="313"/>
                  </a:cubicBezTo>
                  <a:cubicBezTo>
                    <a:pt x="513" y="313"/>
                    <a:pt x="514" y="313"/>
                    <a:pt x="516" y="311"/>
                  </a:cubicBezTo>
                  <a:cubicBezTo>
                    <a:pt x="517" y="310"/>
                    <a:pt x="517" y="309"/>
                    <a:pt x="517" y="308"/>
                  </a:cubicBezTo>
                  <a:cubicBezTo>
                    <a:pt x="517" y="308"/>
                    <a:pt x="517" y="308"/>
                    <a:pt x="517" y="308"/>
                  </a:cubicBezTo>
                  <a:cubicBezTo>
                    <a:pt x="518" y="308"/>
                    <a:pt x="519" y="309"/>
                    <a:pt x="520" y="309"/>
                  </a:cubicBezTo>
                  <a:cubicBezTo>
                    <a:pt x="521" y="309"/>
                    <a:pt x="521" y="309"/>
                    <a:pt x="522" y="309"/>
                  </a:cubicBezTo>
                  <a:cubicBezTo>
                    <a:pt x="523" y="308"/>
                    <a:pt x="525" y="307"/>
                    <a:pt x="526" y="305"/>
                  </a:cubicBezTo>
                  <a:cubicBezTo>
                    <a:pt x="526" y="304"/>
                    <a:pt x="526" y="304"/>
                    <a:pt x="526" y="303"/>
                  </a:cubicBezTo>
                  <a:cubicBezTo>
                    <a:pt x="527" y="304"/>
                    <a:pt x="528" y="304"/>
                    <a:pt x="528" y="304"/>
                  </a:cubicBezTo>
                  <a:cubicBezTo>
                    <a:pt x="529" y="305"/>
                    <a:pt x="530" y="305"/>
                    <a:pt x="531" y="305"/>
                  </a:cubicBezTo>
                  <a:cubicBezTo>
                    <a:pt x="535" y="305"/>
                    <a:pt x="537" y="301"/>
                    <a:pt x="538" y="299"/>
                  </a:cubicBezTo>
                  <a:cubicBezTo>
                    <a:pt x="539" y="298"/>
                    <a:pt x="539" y="297"/>
                    <a:pt x="540" y="297"/>
                  </a:cubicBezTo>
                  <a:cubicBezTo>
                    <a:pt x="541" y="296"/>
                    <a:pt x="541" y="295"/>
                    <a:pt x="542" y="294"/>
                  </a:cubicBezTo>
                  <a:cubicBezTo>
                    <a:pt x="542" y="293"/>
                    <a:pt x="543" y="293"/>
                    <a:pt x="543" y="292"/>
                  </a:cubicBezTo>
                  <a:cubicBezTo>
                    <a:pt x="544" y="292"/>
                    <a:pt x="545" y="291"/>
                    <a:pt x="545" y="291"/>
                  </a:cubicBezTo>
                  <a:cubicBezTo>
                    <a:pt x="547" y="290"/>
                    <a:pt x="549" y="289"/>
                    <a:pt x="550" y="286"/>
                  </a:cubicBezTo>
                  <a:cubicBezTo>
                    <a:pt x="551" y="285"/>
                    <a:pt x="551" y="284"/>
                    <a:pt x="552" y="283"/>
                  </a:cubicBezTo>
                  <a:cubicBezTo>
                    <a:pt x="552" y="281"/>
                    <a:pt x="552" y="280"/>
                    <a:pt x="553" y="280"/>
                  </a:cubicBezTo>
                  <a:cubicBezTo>
                    <a:pt x="553" y="279"/>
                    <a:pt x="554" y="279"/>
                    <a:pt x="555" y="278"/>
                  </a:cubicBezTo>
                  <a:cubicBezTo>
                    <a:pt x="556" y="278"/>
                    <a:pt x="558" y="277"/>
                    <a:pt x="559" y="276"/>
                  </a:cubicBezTo>
                  <a:cubicBezTo>
                    <a:pt x="562" y="272"/>
                    <a:pt x="562" y="268"/>
                    <a:pt x="561" y="264"/>
                  </a:cubicBezTo>
                  <a:cubicBezTo>
                    <a:pt x="561" y="263"/>
                    <a:pt x="561" y="262"/>
                    <a:pt x="561" y="261"/>
                  </a:cubicBezTo>
                  <a:cubicBezTo>
                    <a:pt x="561" y="261"/>
                    <a:pt x="561" y="260"/>
                    <a:pt x="561" y="260"/>
                  </a:cubicBezTo>
                  <a:cubicBezTo>
                    <a:pt x="562" y="259"/>
                    <a:pt x="562" y="257"/>
                    <a:pt x="561" y="255"/>
                  </a:cubicBezTo>
                  <a:cubicBezTo>
                    <a:pt x="560" y="253"/>
                    <a:pt x="558" y="251"/>
                    <a:pt x="556" y="248"/>
                  </a:cubicBezTo>
                  <a:cubicBezTo>
                    <a:pt x="555" y="247"/>
                    <a:pt x="554" y="246"/>
                    <a:pt x="552" y="244"/>
                  </a:cubicBezTo>
                  <a:cubicBezTo>
                    <a:pt x="551" y="242"/>
                    <a:pt x="550" y="241"/>
                    <a:pt x="549" y="239"/>
                  </a:cubicBezTo>
                  <a:cubicBezTo>
                    <a:pt x="548" y="238"/>
                    <a:pt x="547" y="237"/>
                    <a:pt x="547" y="235"/>
                  </a:cubicBezTo>
                  <a:cubicBezTo>
                    <a:pt x="547" y="234"/>
                    <a:pt x="546" y="232"/>
                    <a:pt x="545" y="231"/>
                  </a:cubicBezTo>
                  <a:cubicBezTo>
                    <a:pt x="545" y="230"/>
                    <a:pt x="544" y="229"/>
                    <a:pt x="543" y="228"/>
                  </a:cubicBezTo>
                  <a:cubicBezTo>
                    <a:pt x="542" y="227"/>
                    <a:pt x="540" y="224"/>
                    <a:pt x="540" y="223"/>
                  </a:cubicBezTo>
                  <a:cubicBezTo>
                    <a:pt x="540" y="223"/>
                    <a:pt x="540" y="223"/>
                    <a:pt x="540" y="223"/>
                  </a:cubicBezTo>
                  <a:cubicBezTo>
                    <a:pt x="540" y="223"/>
                    <a:pt x="541" y="223"/>
                    <a:pt x="541" y="223"/>
                  </a:cubicBezTo>
                  <a:cubicBezTo>
                    <a:pt x="542" y="223"/>
                    <a:pt x="543" y="223"/>
                    <a:pt x="544" y="223"/>
                  </a:cubicBezTo>
                  <a:cubicBezTo>
                    <a:pt x="546" y="223"/>
                    <a:pt x="547" y="222"/>
                    <a:pt x="549" y="221"/>
                  </a:cubicBezTo>
                  <a:cubicBezTo>
                    <a:pt x="550" y="220"/>
                    <a:pt x="551" y="218"/>
                    <a:pt x="553" y="217"/>
                  </a:cubicBezTo>
                  <a:cubicBezTo>
                    <a:pt x="555" y="214"/>
                    <a:pt x="556" y="212"/>
                    <a:pt x="556" y="209"/>
                  </a:cubicBezTo>
                  <a:cubicBezTo>
                    <a:pt x="556" y="203"/>
                    <a:pt x="552" y="203"/>
                    <a:pt x="550" y="203"/>
                  </a:cubicBezTo>
                  <a:cubicBezTo>
                    <a:pt x="549" y="203"/>
                    <a:pt x="549" y="203"/>
                    <a:pt x="548" y="202"/>
                  </a:cubicBezTo>
                  <a:cubicBezTo>
                    <a:pt x="548" y="202"/>
                    <a:pt x="548" y="202"/>
                    <a:pt x="548" y="202"/>
                  </a:cubicBezTo>
                  <a:cubicBezTo>
                    <a:pt x="549" y="200"/>
                    <a:pt x="552" y="197"/>
                    <a:pt x="551" y="193"/>
                  </a:cubicBezTo>
                  <a:cubicBezTo>
                    <a:pt x="551" y="192"/>
                    <a:pt x="550" y="190"/>
                    <a:pt x="548" y="189"/>
                  </a:cubicBezTo>
                  <a:cubicBezTo>
                    <a:pt x="546" y="188"/>
                    <a:pt x="544" y="187"/>
                    <a:pt x="542" y="187"/>
                  </a:cubicBezTo>
                  <a:cubicBezTo>
                    <a:pt x="540" y="187"/>
                    <a:pt x="539" y="186"/>
                    <a:pt x="538" y="185"/>
                  </a:cubicBezTo>
                  <a:cubicBezTo>
                    <a:pt x="537" y="185"/>
                    <a:pt x="536" y="184"/>
                    <a:pt x="536" y="184"/>
                  </a:cubicBezTo>
                  <a:cubicBezTo>
                    <a:pt x="535" y="183"/>
                    <a:pt x="534" y="181"/>
                    <a:pt x="533" y="180"/>
                  </a:cubicBezTo>
                  <a:cubicBezTo>
                    <a:pt x="532" y="180"/>
                    <a:pt x="532" y="180"/>
                    <a:pt x="532" y="180"/>
                  </a:cubicBezTo>
                  <a:cubicBezTo>
                    <a:pt x="532" y="180"/>
                    <a:pt x="532" y="179"/>
                    <a:pt x="532" y="179"/>
                  </a:cubicBezTo>
                  <a:cubicBezTo>
                    <a:pt x="533" y="176"/>
                    <a:pt x="533" y="174"/>
                    <a:pt x="532" y="173"/>
                  </a:cubicBezTo>
                  <a:cubicBezTo>
                    <a:pt x="531" y="172"/>
                    <a:pt x="530" y="170"/>
                    <a:pt x="526" y="170"/>
                  </a:cubicBezTo>
                  <a:cubicBezTo>
                    <a:pt x="523" y="170"/>
                    <a:pt x="520" y="171"/>
                    <a:pt x="519" y="172"/>
                  </a:cubicBezTo>
                  <a:cubicBezTo>
                    <a:pt x="518" y="173"/>
                    <a:pt x="517" y="173"/>
                    <a:pt x="516" y="173"/>
                  </a:cubicBezTo>
                  <a:cubicBezTo>
                    <a:pt x="515" y="173"/>
                    <a:pt x="515" y="173"/>
                    <a:pt x="514" y="173"/>
                  </a:cubicBezTo>
                  <a:cubicBezTo>
                    <a:pt x="513" y="172"/>
                    <a:pt x="513" y="172"/>
                    <a:pt x="512" y="171"/>
                  </a:cubicBezTo>
                  <a:cubicBezTo>
                    <a:pt x="511" y="170"/>
                    <a:pt x="510" y="169"/>
                    <a:pt x="508" y="168"/>
                  </a:cubicBezTo>
                  <a:cubicBezTo>
                    <a:pt x="508" y="168"/>
                    <a:pt x="508" y="168"/>
                    <a:pt x="507" y="168"/>
                  </a:cubicBezTo>
                  <a:cubicBezTo>
                    <a:pt x="509" y="168"/>
                    <a:pt x="510" y="168"/>
                    <a:pt x="511" y="168"/>
                  </a:cubicBezTo>
                  <a:cubicBezTo>
                    <a:pt x="513" y="168"/>
                    <a:pt x="516" y="168"/>
                    <a:pt x="518" y="167"/>
                  </a:cubicBezTo>
                  <a:cubicBezTo>
                    <a:pt x="519" y="167"/>
                    <a:pt x="520" y="167"/>
                    <a:pt x="520" y="167"/>
                  </a:cubicBezTo>
                  <a:cubicBezTo>
                    <a:pt x="521" y="167"/>
                    <a:pt x="522" y="167"/>
                    <a:pt x="524" y="168"/>
                  </a:cubicBezTo>
                  <a:cubicBezTo>
                    <a:pt x="525" y="168"/>
                    <a:pt x="526" y="169"/>
                    <a:pt x="526" y="169"/>
                  </a:cubicBezTo>
                  <a:cubicBezTo>
                    <a:pt x="528" y="170"/>
                    <a:pt x="530" y="170"/>
                    <a:pt x="531" y="170"/>
                  </a:cubicBezTo>
                  <a:cubicBezTo>
                    <a:pt x="535" y="170"/>
                    <a:pt x="538" y="168"/>
                    <a:pt x="540" y="165"/>
                  </a:cubicBezTo>
                  <a:cubicBezTo>
                    <a:pt x="543" y="162"/>
                    <a:pt x="547" y="160"/>
                    <a:pt x="551" y="160"/>
                  </a:cubicBezTo>
                  <a:cubicBezTo>
                    <a:pt x="552" y="160"/>
                    <a:pt x="554" y="161"/>
                    <a:pt x="555" y="161"/>
                  </a:cubicBezTo>
                  <a:cubicBezTo>
                    <a:pt x="557" y="161"/>
                    <a:pt x="558" y="162"/>
                    <a:pt x="560" y="162"/>
                  </a:cubicBezTo>
                  <a:cubicBezTo>
                    <a:pt x="563" y="163"/>
                    <a:pt x="567" y="165"/>
                    <a:pt x="571" y="165"/>
                  </a:cubicBezTo>
                  <a:cubicBezTo>
                    <a:pt x="573" y="165"/>
                    <a:pt x="575" y="164"/>
                    <a:pt x="577" y="164"/>
                  </a:cubicBezTo>
                  <a:cubicBezTo>
                    <a:pt x="581" y="162"/>
                    <a:pt x="582" y="159"/>
                    <a:pt x="582" y="157"/>
                  </a:cubicBezTo>
                  <a:cubicBezTo>
                    <a:pt x="583" y="152"/>
                    <a:pt x="579" y="147"/>
                    <a:pt x="578" y="146"/>
                  </a:cubicBezTo>
                  <a:cubicBezTo>
                    <a:pt x="579" y="146"/>
                    <a:pt x="579" y="147"/>
                    <a:pt x="580" y="147"/>
                  </a:cubicBezTo>
                  <a:cubicBezTo>
                    <a:pt x="582" y="147"/>
                    <a:pt x="583" y="148"/>
                    <a:pt x="585" y="148"/>
                  </a:cubicBezTo>
                  <a:cubicBezTo>
                    <a:pt x="585" y="148"/>
                    <a:pt x="586" y="148"/>
                    <a:pt x="586" y="148"/>
                  </a:cubicBezTo>
                  <a:cubicBezTo>
                    <a:pt x="587" y="147"/>
                    <a:pt x="587" y="147"/>
                    <a:pt x="588" y="147"/>
                  </a:cubicBezTo>
                  <a:cubicBezTo>
                    <a:pt x="588" y="147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48"/>
                  </a:cubicBezTo>
                  <a:cubicBezTo>
                    <a:pt x="589" y="148"/>
                    <a:pt x="589" y="148"/>
                    <a:pt x="589" y="150"/>
                  </a:cubicBezTo>
                  <a:cubicBezTo>
                    <a:pt x="589" y="150"/>
                    <a:pt x="589" y="151"/>
                    <a:pt x="589" y="151"/>
                  </a:cubicBezTo>
                  <a:cubicBezTo>
                    <a:pt x="589" y="153"/>
                    <a:pt x="588" y="157"/>
                    <a:pt x="591" y="160"/>
                  </a:cubicBezTo>
                  <a:cubicBezTo>
                    <a:pt x="592" y="160"/>
                    <a:pt x="594" y="161"/>
                    <a:pt x="595" y="161"/>
                  </a:cubicBezTo>
                  <a:cubicBezTo>
                    <a:pt x="596" y="161"/>
                    <a:pt x="597" y="161"/>
                    <a:pt x="598" y="160"/>
                  </a:cubicBezTo>
                  <a:cubicBezTo>
                    <a:pt x="599" y="160"/>
                    <a:pt x="599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160"/>
                    <a:pt x="601" y="161"/>
                    <a:pt x="601" y="162"/>
                  </a:cubicBezTo>
                  <a:cubicBezTo>
                    <a:pt x="601" y="163"/>
                    <a:pt x="601" y="163"/>
                    <a:pt x="601" y="163"/>
                  </a:cubicBezTo>
                  <a:cubicBezTo>
                    <a:pt x="601" y="167"/>
                    <a:pt x="603" y="168"/>
                    <a:pt x="606" y="168"/>
                  </a:cubicBezTo>
                  <a:cubicBezTo>
                    <a:pt x="606" y="168"/>
                    <a:pt x="607" y="169"/>
                    <a:pt x="607" y="169"/>
                  </a:cubicBezTo>
                  <a:cubicBezTo>
                    <a:pt x="608" y="169"/>
                    <a:pt x="608" y="170"/>
                    <a:pt x="609" y="170"/>
                  </a:cubicBezTo>
                  <a:cubicBezTo>
                    <a:pt x="610" y="171"/>
                    <a:pt x="611" y="173"/>
                    <a:pt x="613" y="174"/>
                  </a:cubicBezTo>
                  <a:cubicBezTo>
                    <a:pt x="615" y="174"/>
                    <a:pt x="617" y="174"/>
                    <a:pt x="618" y="174"/>
                  </a:cubicBezTo>
                  <a:cubicBezTo>
                    <a:pt x="620" y="174"/>
                    <a:pt x="621" y="174"/>
                    <a:pt x="622" y="175"/>
                  </a:cubicBezTo>
                  <a:cubicBezTo>
                    <a:pt x="623" y="177"/>
                    <a:pt x="623" y="178"/>
                    <a:pt x="623" y="179"/>
                  </a:cubicBezTo>
                  <a:cubicBezTo>
                    <a:pt x="623" y="179"/>
                    <a:pt x="622" y="180"/>
                    <a:pt x="622" y="181"/>
                  </a:cubicBezTo>
                  <a:cubicBezTo>
                    <a:pt x="621" y="181"/>
                    <a:pt x="620" y="181"/>
                    <a:pt x="619" y="182"/>
                  </a:cubicBezTo>
                  <a:cubicBezTo>
                    <a:pt x="617" y="182"/>
                    <a:pt x="614" y="183"/>
                    <a:pt x="612" y="187"/>
                  </a:cubicBezTo>
                  <a:cubicBezTo>
                    <a:pt x="611" y="190"/>
                    <a:pt x="611" y="197"/>
                    <a:pt x="613" y="200"/>
                  </a:cubicBezTo>
                  <a:cubicBezTo>
                    <a:pt x="614" y="202"/>
                    <a:pt x="616" y="203"/>
                    <a:pt x="618" y="203"/>
                  </a:cubicBezTo>
                  <a:cubicBezTo>
                    <a:pt x="619" y="203"/>
                    <a:pt x="621" y="203"/>
                    <a:pt x="622" y="202"/>
                  </a:cubicBezTo>
                  <a:cubicBezTo>
                    <a:pt x="626" y="199"/>
                    <a:pt x="628" y="195"/>
                    <a:pt x="630" y="192"/>
                  </a:cubicBezTo>
                  <a:cubicBezTo>
                    <a:pt x="631" y="189"/>
                    <a:pt x="633" y="187"/>
                    <a:pt x="635" y="185"/>
                  </a:cubicBezTo>
                  <a:cubicBezTo>
                    <a:pt x="636" y="185"/>
                    <a:pt x="638" y="184"/>
                    <a:pt x="638" y="184"/>
                  </a:cubicBezTo>
                  <a:cubicBezTo>
                    <a:pt x="638" y="184"/>
                    <a:pt x="638" y="185"/>
                    <a:pt x="638" y="185"/>
                  </a:cubicBezTo>
                  <a:cubicBezTo>
                    <a:pt x="638" y="187"/>
                    <a:pt x="638" y="188"/>
                    <a:pt x="638" y="189"/>
                  </a:cubicBezTo>
                  <a:cubicBezTo>
                    <a:pt x="638" y="192"/>
                    <a:pt x="639" y="194"/>
                    <a:pt x="641" y="197"/>
                  </a:cubicBezTo>
                  <a:cubicBezTo>
                    <a:pt x="643" y="198"/>
                    <a:pt x="646" y="201"/>
                    <a:pt x="649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0" y="201"/>
                    <a:pt x="650" y="201"/>
                    <a:pt x="650" y="201"/>
                  </a:cubicBezTo>
                  <a:cubicBezTo>
                    <a:pt x="652" y="201"/>
                    <a:pt x="652" y="200"/>
                    <a:pt x="653" y="200"/>
                  </a:cubicBezTo>
                  <a:cubicBezTo>
                    <a:pt x="653" y="205"/>
                    <a:pt x="656" y="207"/>
                    <a:pt x="657" y="207"/>
                  </a:cubicBezTo>
                  <a:cubicBezTo>
                    <a:pt x="658" y="208"/>
                    <a:pt x="659" y="208"/>
                    <a:pt x="660" y="208"/>
                  </a:cubicBezTo>
                  <a:cubicBezTo>
                    <a:pt x="661" y="208"/>
                    <a:pt x="662" y="208"/>
                    <a:pt x="663" y="207"/>
                  </a:cubicBezTo>
                  <a:cubicBezTo>
                    <a:pt x="664" y="207"/>
                    <a:pt x="664" y="207"/>
                    <a:pt x="665" y="207"/>
                  </a:cubicBezTo>
                  <a:cubicBezTo>
                    <a:pt x="665" y="207"/>
                    <a:pt x="665" y="207"/>
                    <a:pt x="665" y="207"/>
                  </a:cubicBezTo>
                  <a:cubicBezTo>
                    <a:pt x="667" y="208"/>
                    <a:pt x="669" y="212"/>
                    <a:pt x="671" y="215"/>
                  </a:cubicBezTo>
                  <a:cubicBezTo>
                    <a:pt x="672" y="217"/>
                    <a:pt x="673" y="219"/>
                    <a:pt x="675" y="221"/>
                  </a:cubicBezTo>
                  <a:cubicBezTo>
                    <a:pt x="677" y="223"/>
                    <a:pt x="677" y="223"/>
                    <a:pt x="677" y="223"/>
                  </a:cubicBezTo>
                  <a:cubicBezTo>
                    <a:pt x="679" y="226"/>
                    <a:pt x="682" y="229"/>
                    <a:pt x="684" y="233"/>
                  </a:cubicBezTo>
                  <a:cubicBezTo>
                    <a:pt x="685" y="236"/>
                    <a:pt x="687" y="241"/>
                    <a:pt x="686" y="244"/>
                  </a:cubicBezTo>
                  <a:cubicBezTo>
                    <a:pt x="686" y="245"/>
                    <a:pt x="685" y="246"/>
                    <a:pt x="684" y="248"/>
                  </a:cubicBezTo>
                  <a:cubicBezTo>
                    <a:pt x="682" y="250"/>
                    <a:pt x="680" y="252"/>
                    <a:pt x="680" y="256"/>
                  </a:cubicBezTo>
                  <a:cubicBezTo>
                    <a:pt x="680" y="258"/>
                    <a:pt x="680" y="260"/>
                    <a:pt x="682" y="262"/>
                  </a:cubicBezTo>
                  <a:cubicBezTo>
                    <a:pt x="680" y="262"/>
                    <a:pt x="678" y="263"/>
                    <a:pt x="677" y="265"/>
                  </a:cubicBezTo>
                  <a:cubicBezTo>
                    <a:pt x="676" y="266"/>
                    <a:pt x="675" y="268"/>
                    <a:pt x="675" y="269"/>
                  </a:cubicBezTo>
                  <a:cubicBezTo>
                    <a:pt x="675" y="270"/>
                    <a:pt x="674" y="271"/>
                    <a:pt x="674" y="271"/>
                  </a:cubicBezTo>
                  <a:cubicBezTo>
                    <a:pt x="673" y="273"/>
                    <a:pt x="672" y="275"/>
                    <a:pt x="671" y="277"/>
                  </a:cubicBezTo>
                  <a:cubicBezTo>
                    <a:pt x="669" y="281"/>
                    <a:pt x="666" y="285"/>
                    <a:pt x="667" y="290"/>
                  </a:cubicBezTo>
                  <a:cubicBezTo>
                    <a:pt x="669" y="296"/>
                    <a:pt x="674" y="298"/>
                    <a:pt x="678" y="300"/>
                  </a:cubicBezTo>
                  <a:cubicBezTo>
                    <a:pt x="681" y="302"/>
                    <a:pt x="684" y="303"/>
                    <a:pt x="686" y="305"/>
                  </a:cubicBezTo>
                  <a:cubicBezTo>
                    <a:pt x="686" y="306"/>
                    <a:pt x="686" y="306"/>
                    <a:pt x="686" y="307"/>
                  </a:cubicBezTo>
                  <a:cubicBezTo>
                    <a:pt x="686" y="307"/>
                    <a:pt x="684" y="308"/>
                    <a:pt x="681" y="309"/>
                  </a:cubicBezTo>
                  <a:cubicBezTo>
                    <a:pt x="680" y="309"/>
                    <a:pt x="680" y="309"/>
                    <a:pt x="679" y="309"/>
                  </a:cubicBezTo>
                  <a:cubicBezTo>
                    <a:pt x="678" y="310"/>
                    <a:pt x="676" y="310"/>
                    <a:pt x="675" y="310"/>
                  </a:cubicBezTo>
                  <a:cubicBezTo>
                    <a:pt x="672" y="312"/>
                    <a:pt x="671" y="314"/>
                    <a:pt x="669" y="315"/>
                  </a:cubicBezTo>
                  <a:cubicBezTo>
                    <a:pt x="669" y="316"/>
                    <a:pt x="668" y="317"/>
                    <a:pt x="668" y="317"/>
                  </a:cubicBezTo>
                  <a:cubicBezTo>
                    <a:pt x="667" y="318"/>
                    <a:pt x="666" y="319"/>
                    <a:pt x="665" y="320"/>
                  </a:cubicBezTo>
                  <a:cubicBezTo>
                    <a:pt x="664" y="321"/>
                    <a:pt x="664" y="321"/>
                    <a:pt x="664" y="321"/>
                  </a:cubicBezTo>
                  <a:cubicBezTo>
                    <a:pt x="662" y="322"/>
                    <a:pt x="659" y="323"/>
                    <a:pt x="655" y="323"/>
                  </a:cubicBezTo>
                  <a:cubicBezTo>
                    <a:pt x="655" y="323"/>
                    <a:pt x="655" y="323"/>
                    <a:pt x="655" y="323"/>
                  </a:cubicBezTo>
                  <a:cubicBezTo>
                    <a:pt x="652" y="323"/>
                    <a:pt x="649" y="322"/>
                    <a:pt x="645" y="322"/>
                  </a:cubicBezTo>
                  <a:cubicBezTo>
                    <a:pt x="642" y="321"/>
                    <a:pt x="638" y="321"/>
                    <a:pt x="634" y="321"/>
                  </a:cubicBezTo>
                  <a:cubicBezTo>
                    <a:pt x="632" y="321"/>
                    <a:pt x="630" y="321"/>
                    <a:pt x="628" y="321"/>
                  </a:cubicBezTo>
                  <a:cubicBezTo>
                    <a:pt x="626" y="322"/>
                    <a:pt x="626" y="322"/>
                    <a:pt x="626" y="322"/>
                  </a:cubicBezTo>
                  <a:cubicBezTo>
                    <a:pt x="626" y="324"/>
                    <a:pt x="626" y="324"/>
                    <a:pt x="626" y="324"/>
                  </a:cubicBezTo>
                  <a:cubicBezTo>
                    <a:pt x="625" y="325"/>
                    <a:pt x="625" y="325"/>
                    <a:pt x="625" y="325"/>
                  </a:cubicBezTo>
                  <a:cubicBezTo>
                    <a:pt x="625" y="326"/>
                    <a:pt x="625" y="328"/>
                    <a:pt x="626" y="329"/>
                  </a:cubicBezTo>
                  <a:cubicBezTo>
                    <a:pt x="626" y="331"/>
                    <a:pt x="627" y="332"/>
                    <a:pt x="628" y="332"/>
                  </a:cubicBezTo>
                  <a:cubicBezTo>
                    <a:pt x="628" y="332"/>
                    <a:pt x="628" y="332"/>
                    <a:pt x="628" y="332"/>
                  </a:cubicBezTo>
                  <a:cubicBezTo>
                    <a:pt x="629" y="334"/>
                    <a:pt x="629" y="334"/>
                    <a:pt x="628" y="335"/>
                  </a:cubicBezTo>
                  <a:cubicBezTo>
                    <a:pt x="627" y="335"/>
                    <a:pt x="627" y="336"/>
                    <a:pt x="626" y="336"/>
                  </a:cubicBezTo>
                  <a:cubicBezTo>
                    <a:pt x="625" y="337"/>
                    <a:pt x="623" y="338"/>
                    <a:pt x="621" y="342"/>
                  </a:cubicBezTo>
                  <a:cubicBezTo>
                    <a:pt x="621" y="343"/>
                    <a:pt x="621" y="343"/>
                    <a:pt x="621" y="344"/>
                  </a:cubicBezTo>
                  <a:cubicBezTo>
                    <a:pt x="621" y="345"/>
                    <a:pt x="621" y="345"/>
                    <a:pt x="620" y="346"/>
                  </a:cubicBezTo>
                  <a:cubicBezTo>
                    <a:pt x="620" y="347"/>
                    <a:pt x="620" y="347"/>
                    <a:pt x="620" y="347"/>
                  </a:cubicBezTo>
                  <a:cubicBezTo>
                    <a:pt x="619" y="349"/>
                    <a:pt x="619" y="350"/>
                    <a:pt x="619" y="352"/>
                  </a:cubicBezTo>
                  <a:cubicBezTo>
                    <a:pt x="619" y="353"/>
                    <a:pt x="620" y="354"/>
                    <a:pt x="620" y="355"/>
                  </a:cubicBezTo>
                  <a:cubicBezTo>
                    <a:pt x="620" y="358"/>
                    <a:pt x="620" y="361"/>
                    <a:pt x="624" y="365"/>
                  </a:cubicBezTo>
                  <a:cubicBezTo>
                    <a:pt x="627" y="369"/>
                    <a:pt x="632" y="371"/>
                    <a:pt x="637" y="372"/>
                  </a:cubicBezTo>
                  <a:cubicBezTo>
                    <a:pt x="638" y="373"/>
                    <a:pt x="639" y="373"/>
                    <a:pt x="640" y="373"/>
                  </a:cubicBezTo>
                  <a:cubicBezTo>
                    <a:pt x="644" y="373"/>
                    <a:pt x="647" y="371"/>
                    <a:pt x="649" y="370"/>
                  </a:cubicBezTo>
                  <a:cubicBezTo>
                    <a:pt x="650" y="369"/>
                    <a:pt x="651" y="369"/>
                    <a:pt x="652" y="368"/>
                  </a:cubicBezTo>
                  <a:cubicBezTo>
                    <a:pt x="655" y="367"/>
                    <a:pt x="658" y="365"/>
                    <a:pt x="662" y="362"/>
                  </a:cubicBezTo>
                  <a:cubicBezTo>
                    <a:pt x="664" y="360"/>
                    <a:pt x="665" y="358"/>
                    <a:pt x="665" y="357"/>
                  </a:cubicBezTo>
                  <a:cubicBezTo>
                    <a:pt x="666" y="356"/>
                    <a:pt x="666" y="355"/>
                    <a:pt x="666" y="355"/>
                  </a:cubicBezTo>
                  <a:cubicBezTo>
                    <a:pt x="667" y="355"/>
                    <a:pt x="667" y="355"/>
                    <a:pt x="667" y="355"/>
                  </a:cubicBezTo>
                  <a:cubicBezTo>
                    <a:pt x="668" y="355"/>
                    <a:pt x="669" y="355"/>
                    <a:pt x="670" y="356"/>
                  </a:cubicBezTo>
                  <a:cubicBezTo>
                    <a:pt x="671" y="356"/>
                    <a:pt x="671" y="356"/>
                    <a:pt x="671" y="356"/>
                  </a:cubicBezTo>
                  <a:cubicBezTo>
                    <a:pt x="673" y="356"/>
                    <a:pt x="675" y="357"/>
                    <a:pt x="676" y="357"/>
                  </a:cubicBezTo>
                  <a:cubicBezTo>
                    <a:pt x="680" y="357"/>
                    <a:pt x="684" y="355"/>
                    <a:pt x="685" y="353"/>
                  </a:cubicBezTo>
                  <a:cubicBezTo>
                    <a:pt x="686" y="351"/>
                    <a:pt x="686" y="350"/>
                    <a:pt x="685" y="348"/>
                  </a:cubicBezTo>
                  <a:cubicBezTo>
                    <a:pt x="686" y="347"/>
                    <a:pt x="686" y="347"/>
                    <a:pt x="686" y="347"/>
                  </a:cubicBezTo>
                  <a:cubicBezTo>
                    <a:pt x="687" y="348"/>
                    <a:pt x="688" y="350"/>
                    <a:pt x="691" y="351"/>
                  </a:cubicBezTo>
                  <a:cubicBezTo>
                    <a:pt x="691" y="351"/>
                    <a:pt x="691" y="351"/>
                    <a:pt x="691" y="351"/>
                  </a:cubicBezTo>
                  <a:cubicBezTo>
                    <a:pt x="692" y="351"/>
                    <a:pt x="692" y="351"/>
                    <a:pt x="692" y="351"/>
                  </a:cubicBezTo>
                  <a:cubicBezTo>
                    <a:pt x="695" y="351"/>
                    <a:pt x="696" y="348"/>
                    <a:pt x="697" y="347"/>
                  </a:cubicBezTo>
                  <a:cubicBezTo>
                    <a:pt x="697" y="346"/>
                    <a:pt x="697" y="346"/>
                    <a:pt x="697" y="346"/>
                  </a:cubicBezTo>
                  <a:cubicBezTo>
                    <a:pt x="698" y="346"/>
                    <a:pt x="698" y="347"/>
                    <a:pt x="698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0" y="350"/>
                    <a:pt x="702" y="352"/>
                    <a:pt x="703" y="353"/>
                  </a:cubicBezTo>
                  <a:cubicBezTo>
                    <a:pt x="704" y="354"/>
                    <a:pt x="704" y="354"/>
                    <a:pt x="705" y="355"/>
                  </a:cubicBezTo>
                  <a:cubicBezTo>
                    <a:pt x="707" y="357"/>
                    <a:pt x="709" y="358"/>
                    <a:pt x="711" y="359"/>
                  </a:cubicBezTo>
                  <a:cubicBezTo>
                    <a:pt x="713" y="360"/>
                    <a:pt x="713" y="360"/>
                    <a:pt x="713" y="360"/>
                  </a:cubicBezTo>
                  <a:cubicBezTo>
                    <a:pt x="715" y="361"/>
                    <a:pt x="716" y="362"/>
                    <a:pt x="717" y="364"/>
                  </a:cubicBezTo>
                  <a:cubicBezTo>
                    <a:pt x="717" y="364"/>
                    <a:pt x="717" y="364"/>
                    <a:pt x="717" y="364"/>
                  </a:cubicBezTo>
                  <a:cubicBezTo>
                    <a:pt x="719" y="367"/>
                    <a:pt x="721" y="368"/>
                    <a:pt x="724" y="368"/>
                  </a:cubicBezTo>
                  <a:cubicBezTo>
                    <a:pt x="724" y="368"/>
                    <a:pt x="725" y="368"/>
                    <a:pt x="726" y="368"/>
                  </a:cubicBezTo>
                  <a:cubicBezTo>
                    <a:pt x="727" y="368"/>
                    <a:pt x="727" y="368"/>
                    <a:pt x="728" y="369"/>
                  </a:cubicBezTo>
                  <a:cubicBezTo>
                    <a:pt x="729" y="369"/>
                    <a:pt x="731" y="370"/>
                    <a:pt x="733" y="370"/>
                  </a:cubicBezTo>
                  <a:cubicBezTo>
                    <a:pt x="733" y="370"/>
                    <a:pt x="733" y="370"/>
                    <a:pt x="733" y="370"/>
                  </a:cubicBezTo>
                  <a:cubicBezTo>
                    <a:pt x="734" y="370"/>
                    <a:pt x="735" y="370"/>
                    <a:pt x="737" y="370"/>
                  </a:cubicBezTo>
                  <a:cubicBezTo>
                    <a:pt x="739" y="370"/>
                    <a:pt x="740" y="370"/>
                    <a:pt x="742" y="370"/>
                  </a:cubicBezTo>
                  <a:cubicBezTo>
                    <a:pt x="741" y="371"/>
                    <a:pt x="741" y="371"/>
                    <a:pt x="740" y="372"/>
                  </a:cubicBezTo>
                  <a:cubicBezTo>
                    <a:pt x="738" y="374"/>
                    <a:pt x="736" y="377"/>
                    <a:pt x="736" y="380"/>
                  </a:cubicBezTo>
                  <a:cubicBezTo>
                    <a:pt x="736" y="381"/>
                    <a:pt x="737" y="383"/>
                    <a:pt x="739" y="384"/>
                  </a:cubicBezTo>
                  <a:cubicBezTo>
                    <a:pt x="741" y="386"/>
                    <a:pt x="742" y="388"/>
                    <a:pt x="744" y="390"/>
                  </a:cubicBezTo>
                  <a:cubicBezTo>
                    <a:pt x="746" y="392"/>
                    <a:pt x="748" y="392"/>
                    <a:pt x="751" y="392"/>
                  </a:cubicBezTo>
                  <a:cubicBezTo>
                    <a:pt x="752" y="392"/>
                    <a:pt x="753" y="392"/>
                    <a:pt x="754" y="392"/>
                  </a:cubicBezTo>
                  <a:cubicBezTo>
                    <a:pt x="755" y="392"/>
                    <a:pt x="756" y="392"/>
                    <a:pt x="757" y="392"/>
                  </a:cubicBezTo>
                  <a:cubicBezTo>
                    <a:pt x="757" y="392"/>
                    <a:pt x="758" y="392"/>
                    <a:pt x="758" y="392"/>
                  </a:cubicBezTo>
                  <a:cubicBezTo>
                    <a:pt x="759" y="393"/>
                    <a:pt x="759" y="394"/>
                    <a:pt x="758" y="395"/>
                  </a:cubicBezTo>
                  <a:cubicBezTo>
                    <a:pt x="758" y="396"/>
                    <a:pt x="758" y="397"/>
                    <a:pt x="759" y="398"/>
                  </a:cubicBezTo>
                  <a:cubicBezTo>
                    <a:pt x="759" y="402"/>
                    <a:pt x="763" y="407"/>
                    <a:pt x="769" y="407"/>
                  </a:cubicBezTo>
                  <a:cubicBezTo>
                    <a:pt x="770" y="407"/>
                    <a:pt x="770" y="407"/>
                    <a:pt x="771" y="407"/>
                  </a:cubicBezTo>
                  <a:cubicBezTo>
                    <a:pt x="776" y="405"/>
                    <a:pt x="776" y="401"/>
                    <a:pt x="776" y="399"/>
                  </a:cubicBezTo>
                  <a:cubicBezTo>
                    <a:pt x="775" y="397"/>
                    <a:pt x="776" y="396"/>
                    <a:pt x="776" y="396"/>
                  </a:cubicBezTo>
                  <a:cubicBezTo>
                    <a:pt x="777" y="396"/>
                    <a:pt x="779" y="395"/>
                    <a:pt x="781" y="395"/>
                  </a:cubicBezTo>
                  <a:cubicBezTo>
                    <a:pt x="783" y="395"/>
                    <a:pt x="784" y="395"/>
                    <a:pt x="785" y="395"/>
                  </a:cubicBezTo>
                  <a:cubicBezTo>
                    <a:pt x="786" y="396"/>
                    <a:pt x="788" y="398"/>
                    <a:pt x="789" y="399"/>
                  </a:cubicBezTo>
                  <a:cubicBezTo>
                    <a:pt x="792" y="401"/>
                    <a:pt x="795" y="403"/>
                    <a:pt x="798" y="404"/>
                  </a:cubicBezTo>
                  <a:cubicBezTo>
                    <a:pt x="801" y="405"/>
                    <a:pt x="803" y="405"/>
                    <a:pt x="806" y="405"/>
                  </a:cubicBezTo>
                  <a:cubicBezTo>
                    <a:pt x="808" y="405"/>
                    <a:pt x="809" y="405"/>
                    <a:pt x="811" y="405"/>
                  </a:cubicBezTo>
                  <a:cubicBezTo>
                    <a:pt x="812" y="405"/>
                    <a:pt x="813" y="405"/>
                    <a:pt x="814" y="405"/>
                  </a:cubicBezTo>
                  <a:cubicBezTo>
                    <a:pt x="814" y="405"/>
                    <a:pt x="814" y="405"/>
                    <a:pt x="815" y="405"/>
                  </a:cubicBezTo>
                  <a:cubicBezTo>
                    <a:pt x="817" y="405"/>
                    <a:pt x="819" y="405"/>
                    <a:pt x="822" y="405"/>
                  </a:cubicBezTo>
                  <a:cubicBezTo>
                    <a:pt x="823" y="405"/>
                    <a:pt x="823" y="405"/>
                    <a:pt x="823" y="405"/>
                  </a:cubicBezTo>
                  <a:cubicBezTo>
                    <a:pt x="823" y="405"/>
                    <a:pt x="824" y="405"/>
                    <a:pt x="824" y="405"/>
                  </a:cubicBezTo>
                  <a:cubicBezTo>
                    <a:pt x="826" y="405"/>
                    <a:pt x="827" y="405"/>
                    <a:pt x="828" y="405"/>
                  </a:cubicBezTo>
                  <a:cubicBezTo>
                    <a:pt x="829" y="405"/>
                    <a:pt x="830" y="404"/>
                    <a:pt x="831" y="404"/>
                  </a:cubicBezTo>
                  <a:cubicBezTo>
                    <a:pt x="832" y="404"/>
                    <a:pt x="835" y="405"/>
                    <a:pt x="836" y="405"/>
                  </a:cubicBezTo>
                  <a:cubicBezTo>
                    <a:pt x="839" y="406"/>
                    <a:pt x="842" y="407"/>
                    <a:pt x="845" y="407"/>
                  </a:cubicBezTo>
                  <a:cubicBezTo>
                    <a:pt x="848" y="407"/>
                    <a:pt x="850" y="406"/>
                    <a:pt x="851" y="404"/>
                  </a:cubicBezTo>
                  <a:cubicBezTo>
                    <a:pt x="853" y="403"/>
                    <a:pt x="853" y="400"/>
                    <a:pt x="853" y="398"/>
                  </a:cubicBezTo>
                  <a:cubicBezTo>
                    <a:pt x="853" y="389"/>
                    <a:pt x="844" y="382"/>
                    <a:pt x="837" y="378"/>
                  </a:cubicBezTo>
                  <a:cubicBezTo>
                    <a:pt x="834" y="377"/>
                    <a:pt x="832" y="376"/>
                    <a:pt x="829" y="375"/>
                  </a:cubicBezTo>
                  <a:cubicBezTo>
                    <a:pt x="824" y="373"/>
                    <a:pt x="820" y="371"/>
                    <a:pt x="816" y="368"/>
                  </a:cubicBezTo>
                  <a:cubicBezTo>
                    <a:pt x="814" y="367"/>
                    <a:pt x="812" y="367"/>
                    <a:pt x="810" y="366"/>
                  </a:cubicBezTo>
                  <a:cubicBezTo>
                    <a:pt x="809" y="366"/>
                    <a:pt x="808" y="366"/>
                    <a:pt x="807" y="365"/>
                  </a:cubicBezTo>
                  <a:cubicBezTo>
                    <a:pt x="803" y="364"/>
                    <a:pt x="798" y="361"/>
                    <a:pt x="794" y="359"/>
                  </a:cubicBezTo>
                  <a:cubicBezTo>
                    <a:pt x="793" y="358"/>
                    <a:pt x="791" y="357"/>
                    <a:pt x="790" y="357"/>
                  </a:cubicBezTo>
                  <a:cubicBezTo>
                    <a:pt x="788" y="355"/>
                    <a:pt x="786" y="354"/>
                    <a:pt x="785" y="353"/>
                  </a:cubicBezTo>
                  <a:cubicBezTo>
                    <a:pt x="785" y="352"/>
                    <a:pt x="785" y="352"/>
                    <a:pt x="785" y="352"/>
                  </a:cubicBezTo>
                  <a:cubicBezTo>
                    <a:pt x="786" y="352"/>
                    <a:pt x="788" y="353"/>
                    <a:pt x="789" y="353"/>
                  </a:cubicBezTo>
                  <a:cubicBezTo>
                    <a:pt x="791" y="354"/>
                    <a:pt x="792" y="354"/>
                    <a:pt x="793" y="354"/>
                  </a:cubicBezTo>
                  <a:cubicBezTo>
                    <a:pt x="794" y="354"/>
                    <a:pt x="795" y="354"/>
                    <a:pt x="796" y="354"/>
                  </a:cubicBezTo>
                  <a:cubicBezTo>
                    <a:pt x="797" y="354"/>
                    <a:pt x="797" y="354"/>
                    <a:pt x="798" y="354"/>
                  </a:cubicBezTo>
                  <a:cubicBezTo>
                    <a:pt x="799" y="354"/>
                    <a:pt x="799" y="354"/>
                    <a:pt x="800" y="354"/>
                  </a:cubicBezTo>
                  <a:cubicBezTo>
                    <a:pt x="801" y="354"/>
                    <a:pt x="802" y="354"/>
                    <a:pt x="802" y="355"/>
                  </a:cubicBezTo>
                  <a:cubicBezTo>
                    <a:pt x="806" y="355"/>
                    <a:pt x="809" y="357"/>
                    <a:pt x="812" y="358"/>
                  </a:cubicBezTo>
                  <a:cubicBezTo>
                    <a:pt x="815" y="359"/>
                    <a:pt x="817" y="360"/>
                    <a:pt x="819" y="361"/>
                  </a:cubicBezTo>
                  <a:cubicBezTo>
                    <a:pt x="820" y="361"/>
                    <a:pt x="821" y="362"/>
                    <a:pt x="822" y="362"/>
                  </a:cubicBezTo>
                  <a:cubicBezTo>
                    <a:pt x="823" y="362"/>
                    <a:pt x="824" y="361"/>
                    <a:pt x="825" y="361"/>
                  </a:cubicBezTo>
                  <a:cubicBezTo>
                    <a:pt x="826" y="361"/>
                    <a:pt x="827" y="361"/>
                    <a:pt x="827" y="361"/>
                  </a:cubicBezTo>
                  <a:cubicBezTo>
                    <a:pt x="827" y="361"/>
                    <a:pt x="828" y="361"/>
                    <a:pt x="828" y="361"/>
                  </a:cubicBezTo>
                  <a:cubicBezTo>
                    <a:pt x="828" y="361"/>
                    <a:pt x="829" y="362"/>
                    <a:pt x="830" y="362"/>
                  </a:cubicBezTo>
                  <a:cubicBezTo>
                    <a:pt x="831" y="363"/>
                    <a:pt x="832" y="365"/>
                    <a:pt x="834" y="365"/>
                  </a:cubicBezTo>
                  <a:cubicBezTo>
                    <a:pt x="835" y="366"/>
                    <a:pt x="836" y="366"/>
                    <a:pt x="838" y="366"/>
                  </a:cubicBezTo>
                  <a:cubicBezTo>
                    <a:pt x="838" y="366"/>
                    <a:pt x="839" y="366"/>
                    <a:pt x="840" y="366"/>
                  </a:cubicBezTo>
                  <a:cubicBezTo>
                    <a:pt x="841" y="366"/>
                    <a:pt x="842" y="366"/>
                    <a:pt x="842" y="366"/>
                  </a:cubicBezTo>
                  <a:cubicBezTo>
                    <a:pt x="843" y="366"/>
                    <a:pt x="843" y="366"/>
                    <a:pt x="843" y="366"/>
                  </a:cubicBezTo>
                  <a:cubicBezTo>
                    <a:pt x="844" y="366"/>
                    <a:pt x="845" y="366"/>
                    <a:pt x="846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8" y="368"/>
                    <a:pt x="848" y="368"/>
                    <a:pt x="849" y="368"/>
                  </a:cubicBezTo>
                  <a:cubicBezTo>
                    <a:pt x="850" y="369"/>
                    <a:pt x="851" y="369"/>
                    <a:pt x="852" y="370"/>
                  </a:cubicBezTo>
                  <a:cubicBezTo>
                    <a:pt x="854" y="371"/>
                    <a:pt x="855" y="371"/>
                    <a:pt x="857" y="371"/>
                  </a:cubicBezTo>
                  <a:cubicBezTo>
                    <a:pt x="859" y="371"/>
                    <a:pt x="861" y="370"/>
                    <a:pt x="862" y="367"/>
                  </a:cubicBezTo>
                  <a:cubicBezTo>
                    <a:pt x="863" y="365"/>
                    <a:pt x="862" y="362"/>
                    <a:pt x="861" y="360"/>
                  </a:cubicBezTo>
                  <a:cubicBezTo>
                    <a:pt x="861" y="360"/>
                    <a:pt x="861" y="360"/>
                    <a:pt x="862" y="359"/>
                  </a:cubicBezTo>
                  <a:close/>
                  <a:moveTo>
                    <a:pt x="493" y="120"/>
                  </a:moveTo>
                  <a:cubicBezTo>
                    <a:pt x="493" y="120"/>
                    <a:pt x="493" y="121"/>
                    <a:pt x="493" y="121"/>
                  </a:cubicBezTo>
                  <a:cubicBezTo>
                    <a:pt x="492" y="120"/>
                    <a:pt x="490" y="120"/>
                    <a:pt x="489" y="120"/>
                  </a:cubicBezTo>
                  <a:cubicBezTo>
                    <a:pt x="489" y="120"/>
                    <a:pt x="489" y="120"/>
                    <a:pt x="489" y="120"/>
                  </a:cubicBezTo>
                  <a:cubicBezTo>
                    <a:pt x="490" y="120"/>
                    <a:pt x="490" y="120"/>
                    <a:pt x="490" y="120"/>
                  </a:cubicBezTo>
                  <a:cubicBezTo>
                    <a:pt x="492" y="118"/>
                    <a:pt x="493" y="116"/>
                    <a:pt x="494" y="115"/>
                  </a:cubicBezTo>
                  <a:cubicBezTo>
                    <a:pt x="494" y="116"/>
                    <a:pt x="493" y="120"/>
                    <a:pt x="493" y="120"/>
                  </a:cubicBezTo>
                  <a:close/>
                  <a:moveTo>
                    <a:pt x="457" y="346"/>
                  </a:moveTo>
                  <a:cubicBezTo>
                    <a:pt x="452" y="346"/>
                    <a:pt x="448" y="345"/>
                    <a:pt x="445" y="342"/>
                  </a:cubicBezTo>
                  <a:cubicBezTo>
                    <a:pt x="444" y="341"/>
                    <a:pt x="444" y="341"/>
                    <a:pt x="444" y="341"/>
                  </a:cubicBezTo>
                  <a:cubicBezTo>
                    <a:pt x="443" y="340"/>
                    <a:pt x="442" y="339"/>
                    <a:pt x="441" y="338"/>
                  </a:cubicBezTo>
                  <a:cubicBezTo>
                    <a:pt x="440" y="336"/>
                    <a:pt x="439" y="335"/>
                    <a:pt x="438" y="333"/>
                  </a:cubicBezTo>
                  <a:cubicBezTo>
                    <a:pt x="437" y="331"/>
                    <a:pt x="435" y="330"/>
                    <a:pt x="433" y="329"/>
                  </a:cubicBezTo>
                  <a:cubicBezTo>
                    <a:pt x="431" y="328"/>
                    <a:pt x="430" y="327"/>
                    <a:pt x="428" y="326"/>
                  </a:cubicBezTo>
                  <a:cubicBezTo>
                    <a:pt x="430" y="326"/>
                    <a:pt x="433" y="326"/>
                    <a:pt x="435" y="327"/>
                  </a:cubicBezTo>
                  <a:cubicBezTo>
                    <a:pt x="437" y="328"/>
                    <a:pt x="439" y="329"/>
                    <a:pt x="440" y="330"/>
                  </a:cubicBezTo>
                  <a:cubicBezTo>
                    <a:pt x="443" y="332"/>
                    <a:pt x="445" y="334"/>
                    <a:pt x="447" y="336"/>
                  </a:cubicBezTo>
                  <a:cubicBezTo>
                    <a:pt x="448" y="338"/>
                    <a:pt x="450" y="340"/>
                    <a:pt x="453" y="342"/>
                  </a:cubicBezTo>
                  <a:cubicBezTo>
                    <a:pt x="453" y="342"/>
                    <a:pt x="454" y="342"/>
                    <a:pt x="454" y="343"/>
                  </a:cubicBezTo>
                  <a:cubicBezTo>
                    <a:pt x="455" y="344"/>
                    <a:pt x="456" y="345"/>
                    <a:pt x="457" y="345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8" y="346"/>
                  </a:cubicBezTo>
                  <a:cubicBezTo>
                    <a:pt x="458" y="346"/>
                    <a:pt x="458" y="346"/>
                    <a:pt x="457" y="346"/>
                  </a:cubicBezTo>
                  <a:close/>
                  <a:moveTo>
                    <a:pt x="567" y="79"/>
                  </a:moveTo>
                  <a:cubicBezTo>
                    <a:pt x="566" y="78"/>
                    <a:pt x="566" y="78"/>
                    <a:pt x="566" y="78"/>
                  </a:cubicBezTo>
                  <a:cubicBezTo>
                    <a:pt x="565" y="77"/>
                    <a:pt x="564" y="76"/>
                    <a:pt x="563" y="75"/>
                  </a:cubicBezTo>
                  <a:cubicBezTo>
                    <a:pt x="563" y="75"/>
                    <a:pt x="563" y="75"/>
                    <a:pt x="563" y="74"/>
                  </a:cubicBezTo>
                  <a:cubicBezTo>
                    <a:pt x="563" y="74"/>
                    <a:pt x="564" y="74"/>
                    <a:pt x="564" y="74"/>
                  </a:cubicBezTo>
                  <a:cubicBezTo>
                    <a:pt x="567" y="75"/>
                    <a:pt x="572" y="79"/>
                    <a:pt x="573" y="81"/>
                  </a:cubicBezTo>
                  <a:cubicBezTo>
                    <a:pt x="573" y="82"/>
                    <a:pt x="573" y="82"/>
                    <a:pt x="573" y="82"/>
                  </a:cubicBezTo>
                  <a:cubicBezTo>
                    <a:pt x="573" y="82"/>
                    <a:pt x="573" y="82"/>
                    <a:pt x="572" y="82"/>
                  </a:cubicBezTo>
                  <a:cubicBezTo>
                    <a:pt x="571" y="82"/>
                    <a:pt x="569" y="81"/>
                    <a:pt x="567" y="79"/>
                  </a:cubicBezTo>
                  <a:close/>
                  <a:moveTo>
                    <a:pt x="573" y="140"/>
                  </a:moveTo>
                  <a:cubicBezTo>
                    <a:pt x="573" y="140"/>
                    <a:pt x="574" y="140"/>
                    <a:pt x="574" y="140"/>
                  </a:cubicBezTo>
                  <a:cubicBezTo>
                    <a:pt x="574" y="140"/>
                    <a:pt x="574" y="140"/>
                    <a:pt x="574" y="140"/>
                  </a:cubicBezTo>
                  <a:cubicBezTo>
                    <a:pt x="575" y="140"/>
                    <a:pt x="575" y="141"/>
                    <a:pt x="575" y="142"/>
                  </a:cubicBezTo>
                  <a:cubicBezTo>
                    <a:pt x="575" y="142"/>
                    <a:pt x="576" y="143"/>
                    <a:pt x="576" y="144"/>
                  </a:cubicBezTo>
                  <a:cubicBezTo>
                    <a:pt x="575" y="143"/>
                    <a:pt x="574" y="142"/>
                    <a:pt x="573" y="140"/>
                  </a:cubicBezTo>
                  <a:close/>
                  <a:moveTo>
                    <a:pt x="739" y="259"/>
                  </a:moveTo>
                  <a:cubicBezTo>
                    <a:pt x="739" y="260"/>
                    <a:pt x="738" y="261"/>
                    <a:pt x="736" y="261"/>
                  </a:cubicBezTo>
                  <a:cubicBezTo>
                    <a:pt x="736" y="261"/>
                    <a:pt x="735" y="261"/>
                    <a:pt x="735" y="261"/>
                  </a:cubicBezTo>
                  <a:cubicBezTo>
                    <a:pt x="734" y="261"/>
                    <a:pt x="732" y="261"/>
                    <a:pt x="732" y="261"/>
                  </a:cubicBezTo>
                  <a:cubicBezTo>
                    <a:pt x="731" y="261"/>
                    <a:pt x="731" y="261"/>
                    <a:pt x="730" y="261"/>
                  </a:cubicBezTo>
                  <a:cubicBezTo>
                    <a:pt x="726" y="263"/>
                    <a:pt x="723" y="268"/>
                    <a:pt x="720" y="273"/>
                  </a:cubicBezTo>
                  <a:cubicBezTo>
                    <a:pt x="719" y="273"/>
                    <a:pt x="719" y="273"/>
                    <a:pt x="719" y="273"/>
                  </a:cubicBezTo>
                  <a:cubicBezTo>
                    <a:pt x="720" y="271"/>
                    <a:pt x="720" y="270"/>
                    <a:pt x="719" y="267"/>
                  </a:cubicBezTo>
                  <a:cubicBezTo>
                    <a:pt x="717" y="262"/>
                    <a:pt x="714" y="259"/>
                    <a:pt x="710" y="258"/>
                  </a:cubicBezTo>
                  <a:cubicBezTo>
                    <a:pt x="712" y="254"/>
                    <a:pt x="713" y="250"/>
                    <a:pt x="713" y="246"/>
                  </a:cubicBezTo>
                  <a:cubicBezTo>
                    <a:pt x="716" y="247"/>
                    <a:pt x="719" y="249"/>
                    <a:pt x="723" y="250"/>
                  </a:cubicBezTo>
                  <a:cubicBezTo>
                    <a:pt x="725" y="250"/>
                    <a:pt x="727" y="251"/>
                    <a:pt x="729" y="251"/>
                  </a:cubicBezTo>
                  <a:cubicBezTo>
                    <a:pt x="731" y="251"/>
                    <a:pt x="734" y="251"/>
                    <a:pt x="736" y="252"/>
                  </a:cubicBezTo>
                  <a:cubicBezTo>
                    <a:pt x="738" y="253"/>
                    <a:pt x="739" y="255"/>
                    <a:pt x="740" y="257"/>
                  </a:cubicBezTo>
                  <a:cubicBezTo>
                    <a:pt x="740" y="258"/>
                    <a:pt x="740" y="259"/>
                    <a:pt x="739" y="259"/>
                  </a:cubicBez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99" name="Freeform 66">
              <a:extLst>
                <a:ext uri="{FF2B5EF4-FFF2-40B4-BE49-F238E27FC236}">
                  <a16:creationId xmlns:a16="http://schemas.microsoft.com/office/drawing/2014/main" id="{2E8AC970-694E-F941-8D5D-08230A3F4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8247" y="7338739"/>
              <a:ext cx="3106348" cy="2881984"/>
            </a:xfrm>
            <a:custGeom>
              <a:avLst/>
              <a:gdLst>
                <a:gd name="T0" fmla="*/ 559 w 570"/>
                <a:gd name="T1" fmla="*/ 394 h 581"/>
                <a:gd name="T2" fmla="*/ 526 w 570"/>
                <a:gd name="T3" fmla="*/ 405 h 581"/>
                <a:gd name="T4" fmla="*/ 491 w 570"/>
                <a:gd name="T5" fmla="*/ 395 h 581"/>
                <a:gd name="T6" fmla="*/ 440 w 570"/>
                <a:gd name="T7" fmla="*/ 385 h 581"/>
                <a:gd name="T8" fmla="*/ 410 w 570"/>
                <a:gd name="T9" fmla="*/ 340 h 581"/>
                <a:gd name="T10" fmla="*/ 384 w 570"/>
                <a:gd name="T11" fmla="*/ 194 h 581"/>
                <a:gd name="T12" fmla="*/ 380 w 570"/>
                <a:gd name="T13" fmla="*/ 198 h 581"/>
                <a:gd name="T14" fmla="*/ 354 w 570"/>
                <a:gd name="T15" fmla="*/ 176 h 581"/>
                <a:gd name="T16" fmla="*/ 337 w 570"/>
                <a:gd name="T17" fmla="*/ 165 h 581"/>
                <a:gd name="T18" fmla="*/ 318 w 570"/>
                <a:gd name="T19" fmla="*/ 142 h 581"/>
                <a:gd name="T20" fmla="*/ 316 w 570"/>
                <a:gd name="T21" fmla="*/ 132 h 581"/>
                <a:gd name="T22" fmla="*/ 315 w 570"/>
                <a:gd name="T23" fmla="*/ 115 h 581"/>
                <a:gd name="T24" fmla="*/ 310 w 570"/>
                <a:gd name="T25" fmla="*/ 95 h 581"/>
                <a:gd name="T26" fmla="*/ 309 w 570"/>
                <a:gd name="T27" fmla="*/ 73 h 581"/>
                <a:gd name="T28" fmla="*/ 296 w 570"/>
                <a:gd name="T29" fmla="*/ 54 h 581"/>
                <a:gd name="T30" fmla="*/ 282 w 570"/>
                <a:gd name="T31" fmla="*/ 54 h 581"/>
                <a:gd name="T32" fmla="*/ 269 w 570"/>
                <a:gd name="T33" fmla="*/ 51 h 581"/>
                <a:gd name="T34" fmla="*/ 246 w 570"/>
                <a:gd name="T35" fmla="*/ 56 h 581"/>
                <a:gd name="T36" fmla="*/ 238 w 570"/>
                <a:gd name="T37" fmla="*/ 51 h 581"/>
                <a:gd name="T38" fmla="*/ 226 w 570"/>
                <a:gd name="T39" fmla="*/ 42 h 581"/>
                <a:gd name="T40" fmla="*/ 208 w 570"/>
                <a:gd name="T41" fmla="*/ 36 h 581"/>
                <a:gd name="T42" fmla="*/ 193 w 570"/>
                <a:gd name="T43" fmla="*/ 30 h 581"/>
                <a:gd name="T44" fmla="*/ 177 w 570"/>
                <a:gd name="T45" fmla="*/ 13 h 581"/>
                <a:gd name="T46" fmla="*/ 161 w 570"/>
                <a:gd name="T47" fmla="*/ 1 h 581"/>
                <a:gd name="T48" fmla="*/ 0 w 570"/>
                <a:gd name="T49" fmla="*/ 288 h 581"/>
                <a:gd name="T50" fmla="*/ 6 w 570"/>
                <a:gd name="T51" fmla="*/ 297 h 581"/>
                <a:gd name="T52" fmla="*/ 47 w 570"/>
                <a:gd name="T53" fmla="*/ 322 h 581"/>
                <a:gd name="T54" fmla="*/ 69 w 570"/>
                <a:gd name="T55" fmla="*/ 337 h 581"/>
                <a:gd name="T56" fmla="*/ 87 w 570"/>
                <a:gd name="T57" fmla="*/ 346 h 581"/>
                <a:gd name="T58" fmla="*/ 121 w 570"/>
                <a:gd name="T59" fmla="*/ 345 h 581"/>
                <a:gd name="T60" fmla="*/ 160 w 570"/>
                <a:gd name="T61" fmla="*/ 332 h 581"/>
                <a:gd name="T62" fmla="*/ 182 w 570"/>
                <a:gd name="T63" fmla="*/ 310 h 581"/>
                <a:gd name="T64" fmla="*/ 208 w 570"/>
                <a:gd name="T65" fmla="*/ 316 h 581"/>
                <a:gd name="T66" fmla="*/ 227 w 570"/>
                <a:gd name="T67" fmla="*/ 325 h 581"/>
                <a:gd name="T68" fmla="*/ 243 w 570"/>
                <a:gd name="T69" fmla="*/ 348 h 581"/>
                <a:gd name="T70" fmla="*/ 266 w 570"/>
                <a:gd name="T71" fmla="*/ 346 h 581"/>
                <a:gd name="T72" fmla="*/ 275 w 570"/>
                <a:gd name="T73" fmla="*/ 370 h 581"/>
                <a:gd name="T74" fmla="*/ 282 w 570"/>
                <a:gd name="T75" fmla="*/ 389 h 581"/>
                <a:gd name="T76" fmla="*/ 327 w 570"/>
                <a:gd name="T77" fmla="*/ 413 h 581"/>
                <a:gd name="T78" fmla="*/ 385 w 570"/>
                <a:gd name="T79" fmla="*/ 418 h 581"/>
                <a:gd name="T80" fmla="*/ 393 w 570"/>
                <a:gd name="T81" fmla="*/ 421 h 581"/>
                <a:gd name="T82" fmla="*/ 415 w 570"/>
                <a:gd name="T83" fmla="*/ 448 h 581"/>
                <a:gd name="T84" fmla="*/ 414 w 570"/>
                <a:gd name="T85" fmla="*/ 460 h 581"/>
                <a:gd name="T86" fmla="*/ 398 w 570"/>
                <a:gd name="T87" fmla="*/ 458 h 581"/>
                <a:gd name="T88" fmla="*/ 384 w 570"/>
                <a:gd name="T89" fmla="*/ 447 h 581"/>
                <a:gd name="T90" fmla="*/ 365 w 570"/>
                <a:gd name="T91" fmla="*/ 441 h 581"/>
                <a:gd name="T92" fmla="*/ 374 w 570"/>
                <a:gd name="T93" fmla="*/ 471 h 581"/>
                <a:gd name="T94" fmla="*/ 370 w 570"/>
                <a:gd name="T95" fmla="*/ 495 h 581"/>
                <a:gd name="T96" fmla="*/ 360 w 570"/>
                <a:gd name="T97" fmla="*/ 530 h 581"/>
                <a:gd name="T98" fmla="*/ 363 w 570"/>
                <a:gd name="T99" fmla="*/ 551 h 581"/>
                <a:gd name="T100" fmla="*/ 340 w 570"/>
                <a:gd name="T101" fmla="*/ 577 h 581"/>
                <a:gd name="T102" fmla="*/ 386 w 570"/>
                <a:gd name="T103" fmla="*/ 555 h 581"/>
                <a:gd name="T104" fmla="*/ 409 w 570"/>
                <a:gd name="T105" fmla="*/ 547 h 581"/>
                <a:gd name="T106" fmla="*/ 439 w 570"/>
                <a:gd name="T107" fmla="*/ 535 h 581"/>
                <a:gd name="T108" fmla="*/ 457 w 570"/>
                <a:gd name="T109" fmla="*/ 512 h 581"/>
                <a:gd name="T110" fmla="*/ 441 w 570"/>
                <a:gd name="T111" fmla="*/ 502 h 581"/>
                <a:gd name="T112" fmla="*/ 492 w 570"/>
                <a:gd name="T113" fmla="*/ 477 h 581"/>
                <a:gd name="T114" fmla="*/ 521 w 570"/>
                <a:gd name="T115" fmla="*/ 460 h 581"/>
                <a:gd name="T116" fmla="*/ 570 w 570"/>
                <a:gd name="T117" fmla="*/ 416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581">
                  <a:moveTo>
                    <a:pt x="569" y="413"/>
                  </a:moveTo>
                  <a:cubicBezTo>
                    <a:pt x="568" y="411"/>
                    <a:pt x="568" y="410"/>
                    <a:pt x="567" y="408"/>
                  </a:cubicBezTo>
                  <a:cubicBezTo>
                    <a:pt x="567" y="408"/>
                    <a:pt x="566" y="405"/>
                    <a:pt x="566" y="404"/>
                  </a:cubicBezTo>
                  <a:cubicBezTo>
                    <a:pt x="565" y="399"/>
                    <a:pt x="563" y="396"/>
                    <a:pt x="561" y="395"/>
                  </a:cubicBezTo>
                  <a:cubicBezTo>
                    <a:pt x="560" y="394"/>
                    <a:pt x="560" y="394"/>
                    <a:pt x="559" y="394"/>
                  </a:cubicBezTo>
                  <a:cubicBezTo>
                    <a:pt x="556" y="394"/>
                    <a:pt x="553" y="395"/>
                    <a:pt x="550" y="397"/>
                  </a:cubicBezTo>
                  <a:cubicBezTo>
                    <a:pt x="547" y="397"/>
                    <a:pt x="544" y="398"/>
                    <a:pt x="542" y="399"/>
                  </a:cubicBezTo>
                  <a:cubicBezTo>
                    <a:pt x="537" y="400"/>
                    <a:pt x="533" y="401"/>
                    <a:pt x="529" y="403"/>
                  </a:cubicBezTo>
                  <a:cubicBezTo>
                    <a:pt x="528" y="404"/>
                    <a:pt x="527" y="405"/>
                    <a:pt x="526" y="405"/>
                  </a:cubicBezTo>
                  <a:cubicBezTo>
                    <a:pt x="526" y="405"/>
                    <a:pt x="526" y="405"/>
                    <a:pt x="526" y="405"/>
                  </a:cubicBezTo>
                  <a:cubicBezTo>
                    <a:pt x="523" y="407"/>
                    <a:pt x="521" y="408"/>
                    <a:pt x="518" y="408"/>
                  </a:cubicBezTo>
                  <a:cubicBezTo>
                    <a:pt x="516" y="408"/>
                    <a:pt x="514" y="407"/>
                    <a:pt x="511" y="406"/>
                  </a:cubicBezTo>
                  <a:cubicBezTo>
                    <a:pt x="508" y="405"/>
                    <a:pt x="506" y="403"/>
                    <a:pt x="504" y="401"/>
                  </a:cubicBezTo>
                  <a:cubicBezTo>
                    <a:pt x="500" y="398"/>
                    <a:pt x="496" y="395"/>
                    <a:pt x="49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87" y="395"/>
                    <a:pt x="481" y="397"/>
                    <a:pt x="476" y="398"/>
                  </a:cubicBezTo>
                  <a:cubicBezTo>
                    <a:pt x="473" y="398"/>
                    <a:pt x="470" y="399"/>
                    <a:pt x="468" y="399"/>
                  </a:cubicBezTo>
                  <a:cubicBezTo>
                    <a:pt x="466" y="400"/>
                    <a:pt x="464" y="400"/>
                    <a:pt x="462" y="400"/>
                  </a:cubicBezTo>
                  <a:cubicBezTo>
                    <a:pt x="451" y="400"/>
                    <a:pt x="447" y="394"/>
                    <a:pt x="441" y="386"/>
                  </a:cubicBezTo>
                  <a:cubicBezTo>
                    <a:pt x="440" y="385"/>
                    <a:pt x="440" y="385"/>
                    <a:pt x="440" y="385"/>
                  </a:cubicBezTo>
                  <a:cubicBezTo>
                    <a:pt x="439" y="383"/>
                    <a:pt x="438" y="382"/>
                    <a:pt x="436" y="380"/>
                  </a:cubicBezTo>
                  <a:cubicBezTo>
                    <a:pt x="434" y="377"/>
                    <a:pt x="432" y="375"/>
                    <a:pt x="430" y="373"/>
                  </a:cubicBezTo>
                  <a:cubicBezTo>
                    <a:pt x="427" y="371"/>
                    <a:pt x="425" y="369"/>
                    <a:pt x="423" y="366"/>
                  </a:cubicBezTo>
                  <a:cubicBezTo>
                    <a:pt x="422" y="365"/>
                    <a:pt x="421" y="364"/>
                    <a:pt x="420" y="363"/>
                  </a:cubicBezTo>
                  <a:cubicBezTo>
                    <a:pt x="415" y="355"/>
                    <a:pt x="411" y="351"/>
                    <a:pt x="410" y="340"/>
                  </a:cubicBezTo>
                  <a:cubicBezTo>
                    <a:pt x="410" y="336"/>
                    <a:pt x="410" y="332"/>
                    <a:pt x="409" y="328"/>
                  </a:cubicBezTo>
                  <a:cubicBezTo>
                    <a:pt x="409" y="327"/>
                    <a:pt x="408" y="325"/>
                    <a:pt x="408" y="324"/>
                  </a:cubicBezTo>
                  <a:cubicBezTo>
                    <a:pt x="401" y="278"/>
                    <a:pt x="395" y="232"/>
                    <a:pt x="390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4" y="195"/>
                    <a:pt x="384" y="195"/>
                    <a:pt x="384" y="196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84" y="198"/>
                    <a:pt x="383" y="200"/>
                    <a:pt x="383" y="201"/>
                  </a:cubicBezTo>
                  <a:cubicBezTo>
                    <a:pt x="382" y="200"/>
                    <a:pt x="382" y="200"/>
                    <a:pt x="381" y="199"/>
                  </a:cubicBezTo>
                  <a:cubicBezTo>
                    <a:pt x="380" y="199"/>
                    <a:pt x="380" y="198"/>
                    <a:pt x="380" y="198"/>
                  </a:cubicBezTo>
                  <a:cubicBezTo>
                    <a:pt x="377" y="196"/>
                    <a:pt x="374" y="195"/>
                    <a:pt x="371" y="195"/>
                  </a:cubicBezTo>
                  <a:cubicBezTo>
                    <a:pt x="369" y="195"/>
                    <a:pt x="368" y="195"/>
                    <a:pt x="366" y="196"/>
                  </a:cubicBezTo>
                  <a:cubicBezTo>
                    <a:pt x="366" y="195"/>
                    <a:pt x="366" y="195"/>
                    <a:pt x="366" y="195"/>
                  </a:cubicBezTo>
                  <a:cubicBezTo>
                    <a:pt x="367" y="192"/>
                    <a:pt x="367" y="189"/>
                    <a:pt x="364" y="185"/>
                  </a:cubicBezTo>
                  <a:cubicBezTo>
                    <a:pt x="362" y="181"/>
                    <a:pt x="358" y="178"/>
                    <a:pt x="354" y="176"/>
                  </a:cubicBezTo>
                  <a:cubicBezTo>
                    <a:pt x="350" y="173"/>
                    <a:pt x="345" y="170"/>
                    <a:pt x="341" y="168"/>
                  </a:cubicBezTo>
                  <a:cubicBezTo>
                    <a:pt x="340" y="167"/>
                    <a:pt x="340" y="167"/>
                    <a:pt x="340" y="167"/>
                  </a:cubicBezTo>
                  <a:cubicBezTo>
                    <a:pt x="339" y="167"/>
                    <a:pt x="338" y="166"/>
                    <a:pt x="337" y="166"/>
                  </a:cubicBezTo>
                  <a:cubicBezTo>
                    <a:pt x="337" y="166"/>
                    <a:pt x="336" y="166"/>
                    <a:pt x="336" y="166"/>
                  </a:cubicBezTo>
                  <a:cubicBezTo>
                    <a:pt x="336" y="166"/>
                    <a:pt x="337" y="165"/>
                    <a:pt x="337" y="165"/>
                  </a:cubicBezTo>
                  <a:cubicBezTo>
                    <a:pt x="339" y="158"/>
                    <a:pt x="332" y="153"/>
                    <a:pt x="327" y="149"/>
                  </a:cubicBezTo>
                  <a:cubicBezTo>
                    <a:pt x="326" y="148"/>
                    <a:pt x="325" y="148"/>
                    <a:pt x="325" y="147"/>
                  </a:cubicBezTo>
                  <a:cubicBezTo>
                    <a:pt x="324" y="146"/>
                    <a:pt x="322" y="145"/>
                    <a:pt x="321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3"/>
                    <a:pt x="319" y="143"/>
                    <a:pt x="318" y="142"/>
                  </a:cubicBezTo>
                  <a:cubicBezTo>
                    <a:pt x="318" y="142"/>
                    <a:pt x="317" y="142"/>
                    <a:pt x="317" y="141"/>
                  </a:cubicBezTo>
                  <a:cubicBezTo>
                    <a:pt x="317" y="141"/>
                    <a:pt x="317" y="140"/>
                    <a:pt x="316" y="140"/>
                  </a:cubicBezTo>
                  <a:cubicBezTo>
                    <a:pt x="316" y="138"/>
                    <a:pt x="316" y="138"/>
                    <a:pt x="316" y="138"/>
                  </a:cubicBezTo>
                  <a:cubicBezTo>
                    <a:pt x="316" y="136"/>
                    <a:pt x="316" y="135"/>
                    <a:pt x="316" y="133"/>
                  </a:cubicBezTo>
                  <a:cubicBezTo>
                    <a:pt x="316" y="133"/>
                    <a:pt x="316" y="133"/>
                    <a:pt x="316" y="132"/>
                  </a:cubicBezTo>
                  <a:cubicBezTo>
                    <a:pt x="316" y="131"/>
                    <a:pt x="317" y="131"/>
                    <a:pt x="317" y="130"/>
                  </a:cubicBezTo>
                  <a:cubicBezTo>
                    <a:pt x="318" y="127"/>
                    <a:pt x="318" y="123"/>
                    <a:pt x="317" y="120"/>
                  </a:cubicBezTo>
                  <a:cubicBezTo>
                    <a:pt x="317" y="120"/>
                    <a:pt x="316" y="119"/>
                    <a:pt x="316" y="119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5" y="117"/>
                    <a:pt x="315" y="116"/>
                    <a:pt x="315" y="115"/>
                  </a:cubicBezTo>
                  <a:cubicBezTo>
                    <a:pt x="315" y="115"/>
                    <a:pt x="315" y="115"/>
                    <a:pt x="315" y="115"/>
                  </a:cubicBezTo>
                  <a:cubicBezTo>
                    <a:pt x="315" y="113"/>
                    <a:pt x="315" y="111"/>
                    <a:pt x="315" y="109"/>
                  </a:cubicBezTo>
                  <a:cubicBezTo>
                    <a:pt x="315" y="108"/>
                    <a:pt x="315" y="106"/>
                    <a:pt x="315" y="104"/>
                  </a:cubicBezTo>
                  <a:cubicBezTo>
                    <a:pt x="315" y="102"/>
                    <a:pt x="315" y="100"/>
                    <a:pt x="314" y="98"/>
                  </a:cubicBezTo>
                  <a:cubicBezTo>
                    <a:pt x="313" y="96"/>
                    <a:pt x="311" y="95"/>
                    <a:pt x="310" y="95"/>
                  </a:cubicBezTo>
                  <a:cubicBezTo>
                    <a:pt x="309" y="95"/>
                    <a:pt x="309" y="95"/>
                    <a:pt x="309" y="95"/>
                  </a:cubicBezTo>
                  <a:cubicBezTo>
                    <a:pt x="307" y="94"/>
                    <a:pt x="307" y="89"/>
                    <a:pt x="307" y="87"/>
                  </a:cubicBezTo>
                  <a:cubicBezTo>
                    <a:pt x="307" y="85"/>
                    <a:pt x="307" y="84"/>
                    <a:pt x="307" y="84"/>
                  </a:cubicBezTo>
                  <a:cubicBezTo>
                    <a:pt x="307" y="82"/>
                    <a:pt x="308" y="79"/>
                    <a:pt x="308" y="77"/>
                  </a:cubicBezTo>
                  <a:cubicBezTo>
                    <a:pt x="309" y="76"/>
                    <a:pt x="309" y="74"/>
                    <a:pt x="309" y="73"/>
                  </a:cubicBezTo>
                  <a:cubicBezTo>
                    <a:pt x="310" y="70"/>
                    <a:pt x="309" y="68"/>
                    <a:pt x="309" y="67"/>
                  </a:cubicBezTo>
                  <a:cubicBezTo>
                    <a:pt x="308" y="66"/>
                    <a:pt x="308" y="65"/>
                    <a:pt x="308" y="64"/>
                  </a:cubicBezTo>
                  <a:cubicBezTo>
                    <a:pt x="308" y="64"/>
                    <a:pt x="308" y="64"/>
                    <a:pt x="308" y="64"/>
                  </a:cubicBezTo>
                  <a:cubicBezTo>
                    <a:pt x="308" y="62"/>
                    <a:pt x="307" y="59"/>
                    <a:pt x="305" y="57"/>
                  </a:cubicBezTo>
                  <a:cubicBezTo>
                    <a:pt x="302" y="55"/>
                    <a:pt x="299" y="54"/>
                    <a:pt x="296" y="54"/>
                  </a:cubicBezTo>
                  <a:cubicBezTo>
                    <a:pt x="295" y="54"/>
                    <a:pt x="294" y="54"/>
                    <a:pt x="292" y="55"/>
                  </a:cubicBezTo>
                  <a:cubicBezTo>
                    <a:pt x="292" y="55"/>
                    <a:pt x="291" y="55"/>
                    <a:pt x="291" y="55"/>
                  </a:cubicBezTo>
                  <a:cubicBezTo>
                    <a:pt x="289" y="55"/>
                    <a:pt x="288" y="55"/>
                    <a:pt x="287" y="54"/>
                  </a:cubicBezTo>
                  <a:cubicBezTo>
                    <a:pt x="286" y="54"/>
                    <a:pt x="286" y="54"/>
                    <a:pt x="285" y="54"/>
                  </a:cubicBezTo>
                  <a:cubicBezTo>
                    <a:pt x="284" y="54"/>
                    <a:pt x="283" y="54"/>
                    <a:pt x="282" y="54"/>
                  </a:cubicBezTo>
                  <a:cubicBezTo>
                    <a:pt x="281" y="54"/>
                    <a:pt x="280" y="54"/>
                    <a:pt x="279" y="54"/>
                  </a:cubicBezTo>
                  <a:cubicBezTo>
                    <a:pt x="278" y="54"/>
                    <a:pt x="276" y="54"/>
                    <a:pt x="276" y="54"/>
                  </a:cubicBezTo>
                  <a:cubicBezTo>
                    <a:pt x="275" y="54"/>
                    <a:pt x="275" y="54"/>
                    <a:pt x="275" y="53"/>
                  </a:cubicBezTo>
                  <a:cubicBezTo>
                    <a:pt x="274" y="53"/>
                    <a:pt x="273" y="52"/>
                    <a:pt x="272" y="52"/>
                  </a:cubicBezTo>
                  <a:cubicBezTo>
                    <a:pt x="271" y="51"/>
                    <a:pt x="270" y="51"/>
                    <a:pt x="269" y="51"/>
                  </a:cubicBezTo>
                  <a:cubicBezTo>
                    <a:pt x="267" y="51"/>
                    <a:pt x="266" y="51"/>
                    <a:pt x="265" y="52"/>
                  </a:cubicBezTo>
                  <a:cubicBezTo>
                    <a:pt x="262" y="52"/>
                    <a:pt x="259" y="53"/>
                    <a:pt x="256" y="54"/>
                  </a:cubicBezTo>
                  <a:cubicBezTo>
                    <a:pt x="254" y="55"/>
                    <a:pt x="252" y="55"/>
                    <a:pt x="250" y="56"/>
                  </a:cubicBezTo>
                  <a:cubicBezTo>
                    <a:pt x="249" y="56"/>
                    <a:pt x="247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5" y="55"/>
                    <a:pt x="244" y="54"/>
                    <a:pt x="243" y="53"/>
                  </a:cubicBezTo>
                  <a:cubicBezTo>
                    <a:pt x="242" y="53"/>
                    <a:pt x="241" y="52"/>
                    <a:pt x="239" y="52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1"/>
                    <a:pt x="238" y="51"/>
                    <a:pt x="237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50"/>
                    <a:pt x="237" y="48"/>
                    <a:pt x="235" y="46"/>
                  </a:cubicBezTo>
                  <a:cubicBezTo>
                    <a:pt x="233" y="45"/>
                    <a:pt x="230" y="43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5" y="41"/>
                    <a:pt x="225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3" y="40"/>
                    <a:pt x="222" y="39"/>
                    <a:pt x="221" y="39"/>
                  </a:cubicBezTo>
                  <a:cubicBezTo>
                    <a:pt x="217" y="38"/>
                    <a:pt x="213" y="37"/>
                    <a:pt x="209" y="36"/>
                  </a:cubicBezTo>
                  <a:cubicBezTo>
                    <a:pt x="208" y="36"/>
                    <a:pt x="208" y="36"/>
                    <a:pt x="208" y="36"/>
                  </a:cubicBezTo>
                  <a:cubicBezTo>
                    <a:pt x="207" y="35"/>
                    <a:pt x="207" y="35"/>
                    <a:pt x="207" y="35"/>
                  </a:cubicBezTo>
                  <a:cubicBezTo>
                    <a:pt x="205" y="34"/>
                    <a:pt x="204" y="33"/>
                    <a:pt x="201" y="32"/>
                  </a:cubicBezTo>
                  <a:cubicBezTo>
                    <a:pt x="200" y="31"/>
                    <a:pt x="199" y="31"/>
                    <a:pt x="198" y="31"/>
                  </a:cubicBezTo>
                  <a:cubicBezTo>
                    <a:pt x="197" y="31"/>
                    <a:pt x="196" y="31"/>
                    <a:pt x="196" y="31"/>
                  </a:cubicBezTo>
                  <a:cubicBezTo>
                    <a:pt x="195" y="31"/>
                    <a:pt x="194" y="31"/>
                    <a:pt x="193" y="30"/>
                  </a:cubicBezTo>
                  <a:cubicBezTo>
                    <a:pt x="192" y="30"/>
                    <a:pt x="192" y="29"/>
                    <a:pt x="191" y="29"/>
                  </a:cubicBezTo>
                  <a:cubicBezTo>
                    <a:pt x="190" y="29"/>
                    <a:pt x="190" y="29"/>
                    <a:pt x="190" y="29"/>
                  </a:cubicBezTo>
                  <a:cubicBezTo>
                    <a:pt x="190" y="28"/>
                    <a:pt x="187" y="27"/>
                    <a:pt x="187" y="26"/>
                  </a:cubicBezTo>
                  <a:cubicBezTo>
                    <a:pt x="186" y="24"/>
                    <a:pt x="185" y="22"/>
                    <a:pt x="184" y="19"/>
                  </a:cubicBezTo>
                  <a:cubicBezTo>
                    <a:pt x="182" y="17"/>
                    <a:pt x="180" y="15"/>
                    <a:pt x="177" y="13"/>
                  </a:cubicBezTo>
                  <a:cubicBezTo>
                    <a:pt x="177" y="13"/>
                    <a:pt x="176" y="12"/>
                    <a:pt x="175" y="12"/>
                  </a:cubicBezTo>
                  <a:cubicBezTo>
                    <a:pt x="174" y="12"/>
                    <a:pt x="173" y="11"/>
                    <a:pt x="172" y="11"/>
                  </a:cubicBezTo>
                  <a:cubicBezTo>
                    <a:pt x="172" y="10"/>
                    <a:pt x="171" y="9"/>
                    <a:pt x="170" y="8"/>
                  </a:cubicBezTo>
                  <a:cubicBezTo>
                    <a:pt x="169" y="7"/>
                    <a:pt x="167" y="6"/>
                    <a:pt x="166" y="5"/>
                  </a:cubicBezTo>
                  <a:cubicBezTo>
                    <a:pt x="165" y="4"/>
                    <a:pt x="163" y="2"/>
                    <a:pt x="161" y="1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7" y="23"/>
                    <a:pt x="37" y="133"/>
                    <a:pt x="12" y="151"/>
                  </a:cubicBezTo>
                  <a:cubicBezTo>
                    <a:pt x="11" y="152"/>
                    <a:pt x="11" y="152"/>
                    <a:pt x="11" y="152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3" y="289"/>
                    <a:pt x="3" y="289"/>
                    <a:pt x="3" y="289"/>
                  </a:cubicBezTo>
                  <a:cubicBezTo>
                    <a:pt x="4" y="289"/>
                    <a:pt x="4" y="289"/>
                    <a:pt x="5" y="289"/>
                  </a:cubicBezTo>
                  <a:cubicBezTo>
                    <a:pt x="5" y="289"/>
                    <a:pt x="6" y="289"/>
                    <a:pt x="6" y="292"/>
                  </a:cubicBezTo>
                  <a:cubicBezTo>
                    <a:pt x="6" y="292"/>
                    <a:pt x="6" y="293"/>
                    <a:pt x="6" y="293"/>
                  </a:cubicBezTo>
                  <a:cubicBezTo>
                    <a:pt x="6" y="295"/>
                    <a:pt x="6" y="296"/>
                    <a:pt x="6" y="297"/>
                  </a:cubicBezTo>
                  <a:cubicBezTo>
                    <a:pt x="7" y="298"/>
                    <a:pt x="7" y="300"/>
                    <a:pt x="7" y="301"/>
                  </a:cubicBezTo>
                  <a:cubicBezTo>
                    <a:pt x="7" y="307"/>
                    <a:pt x="7" y="315"/>
                    <a:pt x="15" y="319"/>
                  </a:cubicBezTo>
                  <a:cubicBezTo>
                    <a:pt x="22" y="322"/>
                    <a:pt x="30" y="324"/>
                    <a:pt x="38" y="324"/>
                  </a:cubicBezTo>
                  <a:cubicBezTo>
                    <a:pt x="38" y="324"/>
                    <a:pt x="39" y="324"/>
                    <a:pt x="40" y="324"/>
                  </a:cubicBezTo>
                  <a:cubicBezTo>
                    <a:pt x="42" y="324"/>
                    <a:pt x="45" y="323"/>
                    <a:pt x="47" y="322"/>
                  </a:cubicBezTo>
                  <a:cubicBezTo>
                    <a:pt x="49" y="321"/>
                    <a:pt x="50" y="320"/>
                    <a:pt x="52" y="320"/>
                  </a:cubicBezTo>
                  <a:cubicBezTo>
                    <a:pt x="53" y="320"/>
                    <a:pt x="54" y="320"/>
                    <a:pt x="54" y="321"/>
                  </a:cubicBezTo>
                  <a:cubicBezTo>
                    <a:pt x="57" y="322"/>
                    <a:pt x="62" y="327"/>
                    <a:pt x="64" y="331"/>
                  </a:cubicBezTo>
                  <a:cubicBezTo>
                    <a:pt x="64" y="331"/>
                    <a:pt x="64" y="331"/>
                    <a:pt x="64" y="331"/>
                  </a:cubicBezTo>
                  <a:cubicBezTo>
                    <a:pt x="64" y="333"/>
                    <a:pt x="65" y="335"/>
                    <a:pt x="69" y="337"/>
                  </a:cubicBezTo>
                  <a:cubicBezTo>
                    <a:pt x="69" y="337"/>
                    <a:pt x="70" y="337"/>
                    <a:pt x="70" y="337"/>
                  </a:cubicBezTo>
                  <a:cubicBezTo>
                    <a:pt x="72" y="337"/>
                    <a:pt x="73" y="337"/>
                    <a:pt x="74" y="336"/>
                  </a:cubicBezTo>
                  <a:cubicBezTo>
                    <a:pt x="75" y="336"/>
                    <a:pt x="76" y="335"/>
                    <a:pt x="77" y="335"/>
                  </a:cubicBezTo>
                  <a:cubicBezTo>
                    <a:pt x="78" y="336"/>
                    <a:pt x="80" y="337"/>
                    <a:pt x="82" y="340"/>
                  </a:cubicBezTo>
                  <a:cubicBezTo>
                    <a:pt x="83" y="342"/>
                    <a:pt x="85" y="344"/>
                    <a:pt x="87" y="346"/>
                  </a:cubicBezTo>
                  <a:cubicBezTo>
                    <a:pt x="89" y="347"/>
                    <a:pt x="91" y="348"/>
                    <a:pt x="93" y="348"/>
                  </a:cubicBezTo>
                  <a:cubicBezTo>
                    <a:pt x="98" y="348"/>
                    <a:pt x="101" y="345"/>
                    <a:pt x="104" y="343"/>
                  </a:cubicBezTo>
                  <a:cubicBezTo>
                    <a:pt x="107" y="342"/>
                    <a:pt x="108" y="341"/>
                    <a:pt x="110" y="341"/>
                  </a:cubicBezTo>
                  <a:cubicBezTo>
                    <a:pt x="111" y="341"/>
                    <a:pt x="113" y="342"/>
                    <a:pt x="115" y="342"/>
                  </a:cubicBezTo>
                  <a:cubicBezTo>
                    <a:pt x="116" y="343"/>
                    <a:pt x="118" y="344"/>
                    <a:pt x="121" y="345"/>
                  </a:cubicBezTo>
                  <a:cubicBezTo>
                    <a:pt x="127" y="348"/>
                    <a:pt x="136" y="352"/>
                    <a:pt x="142" y="352"/>
                  </a:cubicBezTo>
                  <a:cubicBezTo>
                    <a:pt x="148" y="352"/>
                    <a:pt x="150" y="349"/>
                    <a:pt x="152" y="347"/>
                  </a:cubicBezTo>
                  <a:cubicBezTo>
                    <a:pt x="153" y="345"/>
                    <a:pt x="154" y="342"/>
                    <a:pt x="154" y="339"/>
                  </a:cubicBezTo>
                  <a:cubicBezTo>
                    <a:pt x="155" y="336"/>
                    <a:pt x="155" y="334"/>
                    <a:pt x="157" y="333"/>
                  </a:cubicBezTo>
                  <a:cubicBezTo>
                    <a:pt x="158" y="333"/>
                    <a:pt x="159" y="332"/>
                    <a:pt x="160" y="332"/>
                  </a:cubicBezTo>
                  <a:cubicBezTo>
                    <a:pt x="161" y="331"/>
                    <a:pt x="163" y="330"/>
                    <a:pt x="165" y="329"/>
                  </a:cubicBezTo>
                  <a:cubicBezTo>
                    <a:pt x="166" y="328"/>
                    <a:pt x="166" y="328"/>
                    <a:pt x="166" y="328"/>
                  </a:cubicBezTo>
                  <a:cubicBezTo>
                    <a:pt x="168" y="326"/>
                    <a:pt x="170" y="324"/>
                    <a:pt x="172" y="322"/>
                  </a:cubicBezTo>
                  <a:cubicBezTo>
                    <a:pt x="173" y="321"/>
                    <a:pt x="173" y="319"/>
                    <a:pt x="174" y="318"/>
                  </a:cubicBezTo>
                  <a:cubicBezTo>
                    <a:pt x="177" y="313"/>
                    <a:pt x="179" y="310"/>
                    <a:pt x="182" y="310"/>
                  </a:cubicBezTo>
                  <a:cubicBezTo>
                    <a:pt x="183" y="310"/>
                    <a:pt x="184" y="311"/>
                    <a:pt x="186" y="311"/>
                  </a:cubicBezTo>
                  <a:cubicBezTo>
                    <a:pt x="187" y="312"/>
                    <a:pt x="188" y="313"/>
                    <a:pt x="189" y="313"/>
                  </a:cubicBezTo>
                  <a:cubicBezTo>
                    <a:pt x="193" y="314"/>
                    <a:pt x="197" y="315"/>
                    <a:pt x="201" y="316"/>
                  </a:cubicBezTo>
                  <a:cubicBezTo>
                    <a:pt x="202" y="316"/>
                    <a:pt x="202" y="316"/>
                    <a:pt x="202" y="316"/>
                  </a:cubicBezTo>
                  <a:cubicBezTo>
                    <a:pt x="204" y="316"/>
                    <a:pt x="206" y="316"/>
                    <a:pt x="208" y="316"/>
                  </a:cubicBezTo>
                  <a:cubicBezTo>
                    <a:pt x="209" y="316"/>
                    <a:pt x="210" y="316"/>
                    <a:pt x="212" y="316"/>
                  </a:cubicBezTo>
                  <a:cubicBezTo>
                    <a:pt x="213" y="316"/>
                    <a:pt x="214" y="316"/>
                    <a:pt x="215" y="316"/>
                  </a:cubicBezTo>
                  <a:cubicBezTo>
                    <a:pt x="216" y="316"/>
                    <a:pt x="218" y="316"/>
                    <a:pt x="219" y="316"/>
                  </a:cubicBezTo>
                  <a:cubicBezTo>
                    <a:pt x="223" y="317"/>
                    <a:pt x="224" y="319"/>
                    <a:pt x="227" y="325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7" y="326"/>
                    <a:pt x="227" y="327"/>
                    <a:pt x="227" y="328"/>
                  </a:cubicBezTo>
                  <a:cubicBezTo>
                    <a:pt x="228" y="329"/>
                    <a:pt x="228" y="330"/>
                    <a:pt x="228" y="332"/>
                  </a:cubicBezTo>
                  <a:cubicBezTo>
                    <a:pt x="229" y="333"/>
                    <a:pt x="230" y="334"/>
                    <a:pt x="231" y="336"/>
                  </a:cubicBezTo>
                  <a:cubicBezTo>
                    <a:pt x="231" y="336"/>
                    <a:pt x="232" y="337"/>
                    <a:pt x="232" y="337"/>
                  </a:cubicBezTo>
                  <a:cubicBezTo>
                    <a:pt x="235" y="341"/>
                    <a:pt x="238" y="346"/>
                    <a:pt x="243" y="348"/>
                  </a:cubicBezTo>
                  <a:cubicBezTo>
                    <a:pt x="245" y="349"/>
                    <a:pt x="247" y="349"/>
                    <a:pt x="250" y="349"/>
                  </a:cubicBezTo>
                  <a:cubicBezTo>
                    <a:pt x="252" y="349"/>
                    <a:pt x="254" y="349"/>
                    <a:pt x="257" y="348"/>
                  </a:cubicBezTo>
                  <a:cubicBezTo>
                    <a:pt x="258" y="348"/>
                    <a:pt x="258" y="348"/>
                    <a:pt x="259" y="347"/>
                  </a:cubicBezTo>
                  <a:cubicBezTo>
                    <a:pt x="261" y="346"/>
                    <a:pt x="264" y="345"/>
                    <a:pt x="265" y="345"/>
                  </a:cubicBezTo>
                  <a:cubicBezTo>
                    <a:pt x="265" y="345"/>
                    <a:pt x="266" y="345"/>
                    <a:pt x="266" y="346"/>
                  </a:cubicBezTo>
                  <a:cubicBezTo>
                    <a:pt x="266" y="346"/>
                    <a:pt x="266" y="346"/>
                    <a:pt x="266" y="346"/>
                  </a:cubicBezTo>
                  <a:cubicBezTo>
                    <a:pt x="265" y="347"/>
                    <a:pt x="265" y="347"/>
                    <a:pt x="265" y="348"/>
                  </a:cubicBezTo>
                  <a:cubicBezTo>
                    <a:pt x="263" y="353"/>
                    <a:pt x="264" y="358"/>
                    <a:pt x="266" y="363"/>
                  </a:cubicBezTo>
                  <a:cubicBezTo>
                    <a:pt x="267" y="366"/>
                    <a:pt x="270" y="367"/>
                    <a:pt x="272" y="368"/>
                  </a:cubicBezTo>
                  <a:cubicBezTo>
                    <a:pt x="274" y="369"/>
                    <a:pt x="275" y="369"/>
                    <a:pt x="275" y="370"/>
                  </a:cubicBezTo>
                  <a:cubicBezTo>
                    <a:pt x="275" y="371"/>
                    <a:pt x="275" y="371"/>
                    <a:pt x="274" y="373"/>
                  </a:cubicBezTo>
                  <a:cubicBezTo>
                    <a:pt x="272" y="375"/>
                    <a:pt x="270" y="378"/>
                    <a:pt x="272" y="382"/>
                  </a:cubicBezTo>
                  <a:cubicBezTo>
                    <a:pt x="273" y="386"/>
                    <a:pt x="277" y="386"/>
                    <a:pt x="279" y="387"/>
                  </a:cubicBezTo>
                  <a:cubicBezTo>
                    <a:pt x="280" y="387"/>
                    <a:pt x="282" y="387"/>
                    <a:pt x="282" y="387"/>
                  </a:cubicBezTo>
                  <a:cubicBezTo>
                    <a:pt x="282" y="387"/>
                    <a:pt x="282" y="388"/>
                    <a:pt x="282" y="389"/>
                  </a:cubicBezTo>
                  <a:cubicBezTo>
                    <a:pt x="282" y="390"/>
                    <a:pt x="281" y="391"/>
                    <a:pt x="281" y="392"/>
                  </a:cubicBezTo>
                  <a:cubicBezTo>
                    <a:pt x="282" y="398"/>
                    <a:pt x="285" y="403"/>
                    <a:pt x="292" y="406"/>
                  </a:cubicBezTo>
                  <a:cubicBezTo>
                    <a:pt x="302" y="410"/>
                    <a:pt x="312" y="411"/>
                    <a:pt x="322" y="413"/>
                  </a:cubicBezTo>
                  <a:cubicBezTo>
                    <a:pt x="325" y="413"/>
                    <a:pt x="325" y="413"/>
                    <a:pt x="325" y="413"/>
                  </a:cubicBezTo>
                  <a:cubicBezTo>
                    <a:pt x="325" y="413"/>
                    <a:pt x="326" y="413"/>
                    <a:pt x="327" y="413"/>
                  </a:cubicBezTo>
                  <a:cubicBezTo>
                    <a:pt x="331" y="413"/>
                    <a:pt x="335" y="412"/>
                    <a:pt x="339" y="411"/>
                  </a:cubicBezTo>
                  <a:cubicBezTo>
                    <a:pt x="342" y="409"/>
                    <a:pt x="345" y="408"/>
                    <a:pt x="348" y="408"/>
                  </a:cubicBezTo>
                  <a:cubicBezTo>
                    <a:pt x="349" y="408"/>
                    <a:pt x="349" y="408"/>
                    <a:pt x="350" y="408"/>
                  </a:cubicBezTo>
                  <a:cubicBezTo>
                    <a:pt x="355" y="409"/>
                    <a:pt x="361" y="411"/>
                    <a:pt x="366" y="413"/>
                  </a:cubicBezTo>
                  <a:cubicBezTo>
                    <a:pt x="372" y="416"/>
                    <a:pt x="378" y="418"/>
                    <a:pt x="385" y="418"/>
                  </a:cubicBezTo>
                  <a:cubicBezTo>
                    <a:pt x="385" y="418"/>
                    <a:pt x="386" y="418"/>
                    <a:pt x="387" y="418"/>
                  </a:cubicBezTo>
                  <a:cubicBezTo>
                    <a:pt x="388" y="418"/>
                    <a:pt x="389" y="417"/>
                    <a:pt x="390" y="417"/>
                  </a:cubicBezTo>
                  <a:cubicBezTo>
                    <a:pt x="391" y="417"/>
                    <a:pt x="391" y="417"/>
                    <a:pt x="391" y="417"/>
                  </a:cubicBezTo>
                  <a:cubicBezTo>
                    <a:pt x="391" y="417"/>
                    <a:pt x="391" y="417"/>
                    <a:pt x="392" y="417"/>
                  </a:cubicBezTo>
                  <a:cubicBezTo>
                    <a:pt x="392" y="418"/>
                    <a:pt x="393" y="419"/>
                    <a:pt x="393" y="421"/>
                  </a:cubicBezTo>
                  <a:cubicBezTo>
                    <a:pt x="393" y="422"/>
                    <a:pt x="393" y="425"/>
                    <a:pt x="394" y="426"/>
                  </a:cubicBezTo>
                  <a:cubicBezTo>
                    <a:pt x="396" y="428"/>
                    <a:pt x="399" y="433"/>
                    <a:pt x="403" y="435"/>
                  </a:cubicBezTo>
                  <a:cubicBezTo>
                    <a:pt x="405" y="436"/>
                    <a:pt x="406" y="437"/>
                    <a:pt x="408" y="437"/>
                  </a:cubicBezTo>
                  <a:cubicBezTo>
                    <a:pt x="410" y="437"/>
                    <a:pt x="411" y="438"/>
                    <a:pt x="412" y="439"/>
                  </a:cubicBezTo>
                  <a:cubicBezTo>
                    <a:pt x="414" y="441"/>
                    <a:pt x="416" y="445"/>
                    <a:pt x="415" y="448"/>
                  </a:cubicBezTo>
                  <a:cubicBezTo>
                    <a:pt x="415" y="448"/>
                    <a:pt x="415" y="448"/>
                    <a:pt x="415" y="448"/>
                  </a:cubicBezTo>
                  <a:cubicBezTo>
                    <a:pt x="414" y="448"/>
                    <a:pt x="411" y="449"/>
                    <a:pt x="410" y="452"/>
                  </a:cubicBezTo>
                  <a:cubicBezTo>
                    <a:pt x="409" y="455"/>
                    <a:pt x="411" y="457"/>
                    <a:pt x="413" y="458"/>
                  </a:cubicBezTo>
                  <a:cubicBezTo>
                    <a:pt x="413" y="458"/>
                    <a:pt x="413" y="459"/>
                    <a:pt x="413" y="459"/>
                  </a:cubicBezTo>
                  <a:cubicBezTo>
                    <a:pt x="413" y="459"/>
                    <a:pt x="414" y="460"/>
                    <a:pt x="414" y="460"/>
                  </a:cubicBezTo>
                  <a:cubicBezTo>
                    <a:pt x="414" y="460"/>
                    <a:pt x="414" y="461"/>
                    <a:pt x="414" y="461"/>
                  </a:cubicBezTo>
                  <a:cubicBezTo>
                    <a:pt x="414" y="461"/>
                    <a:pt x="414" y="461"/>
                    <a:pt x="414" y="462"/>
                  </a:cubicBezTo>
                  <a:cubicBezTo>
                    <a:pt x="414" y="464"/>
                    <a:pt x="414" y="464"/>
                    <a:pt x="413" y="464"/>
                  </a:cubicBezTo>
                  <a:cubicBezTo>
                    <a:pt x="412" y="464"/>
                    <a:pt x="409" y="462"/>
                    <a:pt x="407" y="461"/>
                  </a:cubicBezTo>
                  <a:cubicBezTo>
                    <a:pt x="404" y="460"/>
                    <a:pt x="401" y="458"/>
                    <a:pt x="398" y="458"/>
                  </a:cubicBezTo>
                  <a:cubicBezTo>
                    <a:pt x="396" y="458"/>
                    <a:pt x="396" y="458"/>
                    <a:pt x="396" y="458"/>
                  </a:cubicBezTo>
                  <a:cubicBezTo>
                    <a:pt x="394" y="458"/>
                    <a:pt x="393" y="458"/>
                    <a:pt x="393" y="457"/>
                  </a:cubicBezTo>
                  <a:cubicBezTo>
                    <a:pt x="392" y="456"/>
                    <a:pt x="391" y="455"/>
                    <a:pt x="391" y="454"/>
                  </a:cubicBezTo>
                  <a:cubicBezTo>
                    <a:pt x="390" y="452"/>
                    <a:pt x="388" y="450"/>
                    <a:pt x="386" y="448"/>
                  </a:cubicBezTo>
                  <a:cubicBezTo>
                    <a:pt x="385" y="448"/>
                    <a:pt x="385" y="447"/>
                    <a:pt x="384" y="447"/>
                  </a:cubicBezTo>
                  <a:cubicBezTo>
                    <a:pt x="383" y="446"/>
                    <a:pt x="383" y="446"/>
                    <a:pt x="383" y="445"/>
                  </a:cubicBezTo>
                  <a:cubicBezTo>
                    <a:pt x="382" y="445"/>
                    <a:pt x="382" y="445"/>
                    <a:pt x="382" y="444"/>
                  </a:cubicBezTo>
                  <a:cubicBezTo>
                    <a:pt x="382" y="443"/>
                    <a:pt x="382" y="442"/>
                    <a:pt x="381" y="440"/>
                  </a:cubicBezTo>
                  <a:cubicBezTo>
                    <a:pt x="380" y="438"/>
                    <a:pt x="377" y="437"/>
                    <a:pt x="374" y="437"/>
                  </a:cubicBezTo>
                  <a:cubicBezTo>
                    <a:pt x="371" y="437"/>
                    <a:pt x="367" y="438"/>
                    <a:pt x="365" y="441"/>
                  </a:cubicBezTo>
                  <a:cubicBezTo>
                    <a:pt x="364" y="443"/>
                    <a:pt x="364" y="445"/>
                    <a:pt x="364" y="447"/>
                  </a:cubicBezTo>
                  <a:cubicBezTo>
                    <a:pt x="365" y="450"/>
                    <a:pt x="368" y="451"/>
                    <a:pt x="370" y="452"/>
                  </a:cubicBezTo>
                  <a:cubicBezTo>
                    <a:pt x="371" y="453"/>
                    <a:pt x="372" y="454"/>
                    <a:pt x="372" y="454"/>
                  </a:cubicBezTo>
                  <a:cubicBezTo>
                    <a:pt x="375" y="457"/>
                    <a:pt x="380" y="464"/>
                    <a:pt x="376" y="468"/>
                  </a:cubicBezTo>
                  <a:cubicBezTo>
                    <a:pt x="376" y="469"/>
                    <a:pt x="375" y="470"/>
                    <a:pt x="374" y="471"/>
                  </a:cubicBezTo>
                  <a:cubicBezTo>
                    <a:pt x="371" y="473"/>
                    <a:pt x="368" y="475"/>
                    <a:pt x="368" y="479"/>
                  </a:cubicBezTo>
                  <a:cubicBezTo>
                    <a:pt x="367" y="481"/>
                    <a:pt x="368" y="483"/>
                    <a:pt x="368" y="485"/>
                  </a:cubicBezTo>
                  <a:cubicBezTo>
                    <a:pt x="368" y="485"/>
                    <a:pt x="369" y="486"/>
                    <a:pt x="369" y="486"/>
                  </a:cubicBezTo>
                  <a:cubicBezTo>
                    <a:pt x="369" y="488"/>
                    <a:pt x="369" y="490"/>
                    <a:pt x="370" y="491"/>
                  </a:cubicBezTo>
                  <a:cubicBezTo>
                    <a:pt x="370" y="492"/>
                    <a:pt x="370" y="494"/>
                    <a:pt x="370" y="495"/>
                  </a:cubicBezTo>
                  <a:cubicBezTo>
                    <a:pt x="371" y="498"/>
                    <a:pt x="371" y="502"/>
                    <a:pt x="371" y="506"/>
                  </a:cubicBezTo>
                  <a:cubicBezTo>
                    <a:pt x="371" y="508"/>
                    <a:pt x="371" y="508"/>
                    <a:pt x="371" y="508"/>
                  </a:cubicBezTo>
                  <a:cubicBezTo>
                    <a:pt x="372" y="513"/>
                    <a:pt x="370" y="519"/>
                    <a:pt x="367" y="524"/>
                  </a:cubicBezTo>
                  <a:cubicBezTo>
                    <a:pt x="366" y="525"/>
                    <a:pt x="365" y="528"/>
                    <a:pt x="364" y="529"/>
                  </a:cubicBezTo>
                  <a:cubicBezTo>
                    <a:pt x="362" y="529"/>
                    <a:pt x="361" y="530"/>
                    <a:pt x="360" y="530"/>
                  </a:cubicBezTo>
                  <a:cubicBezTo>
                    <a:pt x="357" y="531"/>
                    <a:pt x="354" y="532"/>
                    <a:pt x="351" y="536"/>
                  </a:cubicBezTo>
                  <a:cubicBezTo>
                    <a:pt x="349" y="540"/>
                    <a:pt x="345" y="548"/>
                    <a:pt x="349" y="553"/>
                  </a:cubicBezTo>
                  <a:cubicBezTo>
                    <a:pt x="351" y="554"/>
                    <a:pt x="352" y="555"/>
                    <a:pt x="354" y="555"/>
                  </a:cubicBezTo>
                  <a:cubicBezTo>
                    <a:pt x="356" y="555"/>
                    <a:pt x="358" y="554"/>
                    <a:pt x="360" y="553"/>
                  </a:cubicBezTo>
                  <a:cubicBezTo>
                    <a:pt x="361" y="552"/>
                    <a:pt x="363" y="551"/>
                    <a:pt x="363" y="551"/>
                  </a:cubicBezTo>
                  <a:cubicBezTo>
                    <a:pt x="363" y="551"/>
                    <a:pt x="363" y="551"/>
                    <a:pt x="363" y="551"/>
                  </a:cubicBezTo>
                  <a:cubicBezTo>
                    <a:pt x="363" y="554"/>
                    <a:pt x="356" y="560"/>
                    <a:pt x="354" y="561"/>
                  </a:cubicBezTo>
                  <a:cubicBezTo>
                    <a:pt x="353" y="561"/>
                    <a:pt x="352" y="561"/>
                    <a:pt x="351" y="561"/>
                  </a:cubicBezTo>
                  <a:cubicBezTo>
                    <a:pt x="349" y="562"/>
                    <a:pt x="346" y="562"/>
                    <a:pt x="344" y="564"/>
                  </a:cubicBezTo>
                  <a:cubicBezTo>
                    <a:pt x="340" y="567"/>
                    <a:pt x="338" y="573"/>
                    <a:pt x="340" y="577"/>
                  </a:cubicBezTo>
                  <a:cubicBezTo>
                    <a:pt x="341" y="580"/>
                    <a:pt x="343" y="581"/>
                    <a:pt x="347" y="581"/>
                  </a:cubicBezTo>
                  <a:cubicBezTo>
                    <a:pt x="348" y="581"/>
                    <a:pt x="349" y="581"/>
                    <a:pt x="350" y="581"/>
                  </a:cubicBezTo>
                  <a:cubicBezTo>
                    <a:pt x="357" y="579"/>
                    <a:pt x="366" y="574"/>
                    <a:pt x="373" y="568"/>
                  </a:cubicBezTo>
                  <a:cubicBezTo>
                    <a:pt x="374" y="566"/>
                    <a:pt x="376" y="564"/>
                    <a:pt x="378" y="563"/>
                  </a:cubicBezTo>
                  <a:cubicBezTo>
                    <a:pt x="381" y="560"/>
                    <a:pt x="383" y="557"/>
                    <a:pt x="386" y="555"/>
                  </a:cubicBezTo>
                  <a:cubicBezTo>
                    <a:pt x="387" y="553"/>
                    <a:pt x="389" y="552"/>
                    <a:pt x="390" y="550"/>
                  </a:cubicBezTo>
                  <a:cubicBezTo>
                    <a:pt x="393" y="547"/>
                    <a:pt x="395" y="545"/>
                    <a:pt x="399" y="544"/>
                  </a:cubicBezTo>
                  <a:cubicBezTo>
                    <a:pt x="399" y="543"/>
                    <a:pt x="400" y="543"/>
                    <a:pt x="401" y="543"/>
                  </a:cubicBezTo>
                  <a:cubicBezTo>
                    <a:pt x="402" y="543"/>
                    <a:pt x="403" y="544"/>
                    <a:pt x="405" y="545"/>
                  </a:cubicBezTo>
                  <a:cubicBezTo>
                    <a:pt x="406" y="546"/>
                    <a:pt x="407" y="547"/>
                    <a:pt x="409" y="547"/>
                  </a:cubicBezTo>
                  <a:cubicBezTo>
                    <a:pt x="410" y="548"/>
                    <a:pt x="411" y="548"/>
                    <a:pt x="412" y="548"/>
                  </a:cubicBezTo>
                  <a:cubicBezTo>
                    <a:pt x="416" y="548"/>
                    <a:pt x="419" y="545"/>
                    <a:pt x="421" y="543"/>
                  </a:cubicBezTo>
                  <a:cubicBezTo>
                    <a:pt x="422" y="542"/>
                    <a:pt x="423" y="541"/>
                    <a:pt x="423" y="541"/>
                  </a:cubicBezTo>
                  <a:cubicBezTo>
                    <a:pt x="425" y="539"/>
                    <a:pt x="428" y="538"/>
                    <a:pt x="431" y="538"/>
                  </a:cubicBezTo>
                  <a:cubicBezTo>
                    <a:pt x="433" y="537"/>
                    <a:pt x="436" y="536"/>
                    <a:pt x="439" y="535"/>
                  </a:cubicBezTo>
                  <a:cubicBezTo>
                    <a:pt x="440" y="534"/>
                    <a:pt x="442" y="533"/>
                    <a:pt x="444" y="533"/>
                  </a:cubicBezTo>
                  <a:cubicBezTo>
                    <a:pt x="448" y="531"/>
                    <a:pt x="453" y="530"/>
                    <a:pt x="456" y="526"/>
                  </a:cubicBezTo>
                  <a:cubicBezTo>
                    <a:pt x="457" y="524"/>
                    <a:pt x="458" y="523"/>
                    <a:pt x="458" y="522"/>
                  </a:cubicBezTo>
                  <a:cubicBezTo>
                    <a:pt x="458" y="522"/>
                    <a:pt x="458" y="521"/>
                    <a:pt x="458" y="521"/>
                  </a:cubicBezTo>
                  <a:cubicBezTo>
                    <a:pt x="458" y="518"/>
                    <a:pt x="459" y="515"/>
                    <a:pt x="457" y="512"/>
                  </a:cubicBezTo>
                  <a:cubicBezTo>
                    <a:pt x="456" y="511"/>
                    <a:pt x="454" y="510"/>
                    <a:pt x="452" y="510"/>
                  </a:cubicBezTo>
                  <a:cubicBezTo>
                    <a:pt x="450" y="510"/>
                    <a:pt x="448" y="510"/>
                    <a:pt x="446" y="511"/>
                  </a:cubicBezTo>
                  <a:cubicBezTo>
                    <a:pt x="444" y="511"/>
                    <a:pt x="442" y="511"/>
                    <a:pt x="440" y="511"/>
                  </a:cubicBezTo>
                  <a:cubicBezTo>
                    <a:pt x="438" y="511"/>
                    <a:pt x="437" y="511"/>
                    <a:pt x="437" y="510"/>
                  </a:cubicBezTo>
                  <a:cubicBezTo>
                    <a:pt x="435" y="508"/>
                    <a:pt x="437" y="506"/>
                    <a:pt x="441" y="502"/>
                  </a:cubicBezTo>
                  <a:cubicBezTo>
                    <a:pt x="442" y="501"/>
                    <a:pt x="442" y="500"/>
                    <a:pt x="443" y="500"/>
                  </a:cubicBezTo>
                  <a:cubicBezTo>
                    <a:pt x="450" y="492"/>
                    <a:pt x="455" y="488"/>
                    <a:pt x="464" y="485"/>
                  </a:cubicBezTo>
                  <a:cubicBezTo>
                    <a:pt x="466" y="484"/>
                    <a:pt x="469" y="482"/>
                    <a:pt x="472" y="481"/>
                  </a:cubicBezTo>
                  <a:cubicBezTo>
                    <a:pt x="476" y="478"/>
                    <a:pt x="481" y="475"/>
                    <a:pt x="485" y="475"/>
                  </a:cubicBezTo>
                  <a:cubicBezTo>
                    <a:pt x="487" y="475"/>
                    <a:pt x="490" y="476"/>
                    <a:pt x="492" y="477"/>
                  </a:cubicBezTo>
                  <a:cubicBezTo>
                    <a:pt x="495" y="479"/>
                    <a:pt x="499" y="480"/>
                    <a:pt x="502" y="480"/>
                  </a:cubicBezTo>
                  <a:cubicBezTo>
                    <a:pt x="505" y="480"/>
                    <a:pt x="507" y="479"/>
                    <a:pt x="509" y="477"/>
                  </a:cubicBezTo>
                  <a:cubicBezTo>
                    <a:pt x="513" y="475"/>
                    <a:pt x="513" y="472"/>
                    <a:pt x="513" y="469"/>
                  </a:cubicBezTo>
                  <a:cubicBezTo>
                    <a:pt x="514" y="468"/>
                    <a:pt x="514" y="466"/>
                    <a:pt x="515" y="465"/>
                  </a:cubicBezTo>
                  <a:cubicBezTo>
                    <a:pt x="516" y="463"/>
                    <a:pt x="519" y="461"/>
                    <a:pt x="521" y="460"/>
                  </a:cubicBezTo>
                  <a:cubicBezTo>
                    <a:pt x="524" y="458"/>
                    <a:pt x="527" y="456"/>
                    <a:pt x="529" y="454"/>
                  </a:cubicBezTo>
                  <a:cubicBezTo>
                    <a:pt x="531" y="451"/>
                    <a:pt x="534" y="448"/>
                    <a:pt x="536" y="445"/>
                  </a:cubicBezTo>
                  <a:cubicBezTo>
                    <a:pt x="537" y="443"/>
                    <a:pt x="539" y="441"/>
                    <a:pt x="540" y="439"/>
                  </a:cubicBezTo>
                  <a:cubicBezTo>
                    <a:pt x="548" y="429"/>
                    <a:pt x="556" y="420"/>
                    <a:pt x="567" y="417"/>
                  </a:cubicBezTo>
                  <a:cubicBezTo>
                    <a:pt x="570" y="416"/>
                    <a:pt x="570" y="416"/>
                    <a:pt x="570" y="416"/>
                  </a:cubicBezTo>
                  <a:lnTo>
                    <a:pt x="569" y="413"/>
                  </a:lnTo>
                  <a:close/>
                </a:path>
              </a:pathLst>
            </a:custGeom>
            <a:grpFill/>
            <a:ln w="4763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Canada Map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5A6AF4-0C50-E142-AFFC-037F1D8369AB}"/>
              </a:ext>
            </a:extLst>
          </p:cNvPr>
          <p:cNvGrpSpPr/>
          <p:nvPr/>
        </p:nvGrpSpPr>
        <p:grpSpPr>
          <a:xfrm>
            <a:off x="14139963" y="8496041"/>
            <a:ext cx="715617" cy="715617"/>
            <a:chOff x="1665019" y="11237104"/>
            <a:chExt cx="715617" cy="71561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1C0C1DA-B45A-794E-B9EB-4F01676739C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109276A-813F-6844-BD7D-E9577EBFE8D0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1827414-4AEC-A449-BB8C-1962F4435C7B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4C6E71F-08E7-2245-9788-2C7CC2DAA625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AFE74A-8369-264C-9DCE-ED38E68F17C2}"/>
              </a:ext>
            </a:extLst>
          </p:cNvPr>
          <p:cNvGrpSpPr/>
          <p:nvPr/>
        </p:nvGrpSpPr>
        <p:grpSpPr>
          <a:xfrm>
            <a:off x="13328744" y="5791115"/>
            <a:ext cx="715617" cy="715617"/>
            <a:chOff x="1665019" y="11237104"/>
            <a:chExt cx="715617" cy="71561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C5856DF-39BD-FD43-89E6-E3689823B44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D2A16DD-86E7-C142-9997-89EED1230868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C0E4315-A798-6044-8BC8-3005FBF8AC72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56BC0AF-2F16-9D47-9643-801E5083B9AD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48B6649-04E4-3C49-9D23-27268CE14642}"/>
              </a:ext>
            </a:extLst>
          </p:cNvPr>
          <p:cNvGrpSpPr/>
          <p:nvPr/>
        </p:nvGrpSpPr>
        <p:grpSpPr>
          <a:xfrm>
            <a:off x="18470288" y="8347875"/>
            <a:ext cx="715617" cy="715617"/>
            <a:chOff x="1665019" y="11237104"/>
            <a:chExt cx="715617" cy="71561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D30E889-BF1B-A449-B9D8-37D8344CA01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FB1A04E-D29A-BA4F-8D05-801031C40EC2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8FAA7F1-FD4B-3B47-8D0C-69B1F8666604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9499C6-24A0-0A4E-B92C-D5F24729239C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1F4758E5-977C-8545-93CE-03CFC996C635}"/>
              </a:ext>
            </a:extLst>
          </p:cNvPr>
          <p:cNvSpPr/>
          <p:nvPr/>
        </p:nvSpPr>
        <p:spPr>
          <a:xfrm>
            <a:off x="1771882" y="4588448"/>
            <a:ext cx="1442545" cy="14425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47C81CA-A46E-9642-912A-B9CAD533351F}"/>
              </a:ext>
            </a:extLst>
          </p:cNvPr>
          <p:cNvSpPr/>
          <p:nvPr/>
        </p:nvSpPr>
        <p:spPr>
          <a:xfrm>
            <a:off x="1751161" y="7300618"/>
            <a:ext cx="1442545" cy="1442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B535506-025C-8640-BD2C-D1A7D2C2FD59}"/>
              </a:ext>
            </a:extLst>
          </p:cNvPr>
          <p:cNvSpPr/>
          <p:nvPr/>
        </p:nvSpPr>
        <p:spPr>
          <a:xfrm>
            <a:off x="1771882" y="10017741"/>
            <a:ext cx="1442545" cy="14425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29D5C43F-E91D-C84C-AC0F-AA6B5355587B}"/>
              </a:ext>
            </a:extLst>
          </p:cNvPr>
          <p:cNvSpPr txBox="1">
            <a:spLocks/>
          </p:cNvSpPr>
          <p:nvPr/>
        </p:nvSpPr>
        <p:spPr>
          <a:xfrm>
            <a:off x="3382395" y="4674379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5DE1E3FA-CD29-BC41-AC48-53A6FE95A85D}"/>
              </a:ext>
            </a:extLst>
          </p:cNvPr>
          <p:cNvSpPr txBox="1">
            <a:spLocks/>
          </p:cNvSpPr>
          <p:nvPr/>
        </p:nvSpPr>
        <p:spPr>
          <a:xfrm>
            <a:off x="3382395" y="10098721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0EE5E518-0012-A34E-BBFC-46F32972BA1E}"/>
              </a:ext>
            </a:extLst>
          </p:cNvPr>
          <p:cNvSpPr txBox="1">
            <a:spLocks/>
          </p:cNvSpPr>
          <p:nvPr/>
        </p:nvSpPr>
        <p:spPr>
          <a:xfrm>
            <a:off x="3467578" y="7386550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EE74B95-472F-B844-BB77-7F07D3D53897}"/>
              </a:ext>
            </a:extLst>
          </p:cNvPr>
          <p:cNvGrpSpPr/>
          <p:nvPr/>
        </p:nvGrpSpPr>
        <p:grpSpPr>
          <a:xfrm>
            <a:off x="2050030" y="7629611"/>
            <a:ext cx="868724" cy="661313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08959DBF-F9C4-1847-802D-A1E231D6B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A4A59DD4-8E98-1643-A3B2-BF90C7D0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677FC619-5FFB-F148-BF07-46EB73BEB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6C2776A5-67DB-8F48-817B-61BE2746E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E647702E-C835-AB42-8B57-9BDF51CED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F0649239-B08D-5542-8191-EAC2B25EF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A70BF84C-DC0B-EE46-89F2-B42A7E0B1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19005E9-D564-ED4D-ACCF-1C29A7C66DE8}"/>
              </a:ext>
            </a:extLst>
          </p:cNvPr>
          <p:cNvGrpSpPr/>
          <p:nvPr/>
        </p:nvGrpSpPr>
        <p:grpSpPr>
          <a:xfrm>
            <a:off x="2078905" y="4928929"/>
            <a:ext cx="799588" cy="766524"/>
            <a:chOff x="5220658" y="11041487"/>
            <a:chExt cx="995753" cy="954577"/>
          </a:xfrm>
          <a:solidFill>
            <a:schemeClr val="bg1"/>
          </a:solidFill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3DE4D57-89A3-644B-B7C8-3F4E8DC34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680" y="11120101"/>
              <a:ext cx="501620" cy="501620"/>
            </a:xfrm>
            <a:custGeom>
              <a:avLst/>
              <a:gdLst>
                <a:gd name="T0" fmla="*/ 156310 w 592"/>
                <a:gd name="T1" fmla="*/ 166091 h 593"/>
                <a:gd name="T2" fmla="*/ 156310 w 592"/>
                <a:gd name="T3" fmla="*/ 166091 h 593"/>
                <a:gd name="T4" fmla="*/ 46354 w 592"/>
                <a:gd name="T5" fmla="*/ 166091 h 593"/>
                <a:gd name="T6" fmla="*/ 46354 w 592"/>
                <a:gd name="T7" fmla="*/ 166091 h 593"/>
                <a:gd name="T8" fmla="*/ 23357 w 592"/>
                <a:gd name="T9" fmla="*/ 110847 h 593"/>
                <a:gd name="T10" fmla="*/ 23357 w 592"/>
                <a:gd name="T11" fmla="*/ 110847 h 593"/>
                <a:gd name="T12" fmla="*/ 46354 w 592"/>
                <a:gd name="T13" fmla="*/ 55961 h 593"/>
                <a:gd name="T14" fmla="*/ 46354 w 592"/>
                <a:gd name="T15" fmla="*/ 55961 h 593"/>
                <a:gd name="T16" fmla="*/ 101332 w 592"/>
                <a:gd name="T17" fmla="*/ 33362 h 593"/>
                <a:gd name="T18" fmla="*/ 101332 w 592"/>
                <a:gd name="T19" fmla="*/ 33362 h 593"/>
                <a:gd name="T20" fmla="*/ 156310 w 592"/>
                <a:gd name="T21" fmla="*/ 55961 h 593"/>
                <a:gd name="T22" fmla="*/ 156310 w 592"/>
                <a:gd name="T23" fmla="*/ 55961 h 593"/>
                <a:gd name="T24" fmla="*/ 156310 w 592"/>
                <a:gd name="T25" fmla="*/ 166091 h 593"/>
                <a:gd name="T26" fmla="*/ 172839 w 592"/>
                <a:gd name="T27" fmla="*/ 39460 h 593"/>
                <a:gd name="T28" fmla="*/ 172839 w 592"/>
                <a:gd name="T29" fmla="*/ 39460 h 593"/>
                <a:gd name="T30" fmla="*/ 29825 w 592"/>
                <a:gd name="T31" fmla="*/ 39460 h 593"/>
                <a:gd name="T32" fmla="*/ 29825 w 592"/>
                <a:gd name="T33" fmla="*/ 39460 h 593"/>
                <a:gd name="T34" fmla="*/ 0 w 592"/>
                <a:gd name="T35" fmla="*/ 110847 h 593"/>
                <a:gd name="T36" fmla="*/ 0 w 592"/>
                <a:gd name="T37" fmla="*/ 110847 h 593"/>
                <a:gd name="T38" fmla="*/ 29825 w 592"/>
                <a:gd name="T39" fmla="*/ 182233 h 593"/>
                <a:gd name="T40" fmla="*/ 29825 w 592"/>
                <a:gd name="T41" fmla="*/ 182233 h 593"/>
                <a:gd name="T42" fmla="*/ 101332 w 592"/>
                <a:gd name="T43" fmla="*/ 212366 h 593"/>
                <a:gd name="T44" fmla="*/ 101332 w 592"/>
                <a:gd name="T45" fmla="*/ 212366 h 593"/>
                <a:gd name="T46" fmla="*/ 172839 w 592"/>
                <a:gd name="T47" fmla="*/ 182233 h 593"/>
                <a:gd name="T48" fmla="*/ 172839 w 592"/>
                <a:gd name="T49" fmla="*/ 182233 h 593"/>
                <a:gd name="T50" fmla="*/ 172839 w 592"/>
                <a:gd name="T51" fmla="*/ 39460 h 5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92" h="593">
                  <a:moveTo>
                    <a:pt x="435" y="463"/>
                  </a:moveTo>
                  <a:lnTo>
                    <a:pt x="435" y="463"/>
                  </a:lnTo>
                  <a:cubicBezTo>
                    <a:pt x="351" y="547"/>
                    <a:pt x="213" y="547"/>
                    <a:pt x="129" y="463"/>
                  </a:cubicBezTo>
                  <a:cubicBezTo>
                    <a:pt x="87" y="422"/>
                    <a:pt x="65" y="366"/>
                    <a:pt x="65" y="309"/>
                  </a:cubicBezTo>
                  <a:cubicBezTo>
                    <a:pt x="65" y="251"/>
                    <a:pt x="87" y="198"/>
                    <a:pt x="129" y="156"/>
                  </a:cubicBezTo>
                  <a:cubicBezTo>
                    <a:pt x="172" y="114"/>
                    <a:pt x="226" y="93"/>
                    <a:pt x="282" y="93"/>
                  </a:cubicBezTo>
                  <a:cubicBezTo>
                    <a:pt x="337" y="93"/>
                    <a:pt x="392" y="114"/>
                    <a:pt x="435" y="156"/>
                  </a:cubicBezTo>
                  <a:cubicBezTo>
                    <a:pt x="519" y="240"/>
                    <a:pt x="519" y="378"/>
                    <a:pt x="435" y="463"/>
                  </a:cubicBezTo>
                  <a:close/>
                  <a:moveTo>
                    <a:pt x="481" y="110"/>
                  </a:moveTo>
                  <a:lnTo>
                    <a:pt x="481" y="110"/>
                  </a:lnTo>
                  <a:cubicBezTo>
                    <a:pt x="372" y="0"/>
                    <a:pt x="193" y="0"/>
                    <a:pt x="83" y="110"/>
                  </a:cubicBezTo>
                  <a:cubicBezTo>
                    <a:pt x="30" y="163"/>
                    <a:pt x="0" y="235"/>
                    <a:pt x="0" y="309"/>
                  </a:cubicBezTo>
                  <a:cubicBezTo>
                    <a:pt x="0" y="385"/>
                    <a:pt x="30" y="455"/>
                    <a:pt x="83" y="508"/>
                  </a:cubicBezTo>
                  <a:cubicBezTo>
                    <a:pt x="137" y="564"/>
                    <a:pt x="210" y="592"/>
                    <a:pt x="282" y="592"/>
                  </a:cubicBezTo>
                  <a:cubicBezTo>
                    <a:pt x="354" y="592"/>
                    <a:pt x="426" y="564"/>
                    <a:pt x="481" y="508"/>
                  </a:cubicBezTo>
                  <a:cubicBezTo>
                    <a:pt x="591" y="399"/>
                    <a:pt x="591" y="220"/>
                    <a:pt x="481" y="1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7F989A9-DCA0-FE40-8024-CB84DD90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11041487"/>
              <a:ext cx="995753" cy="954577"/>
            </a:xfrm>
            <a:custGeom>
              <a:avLst/>
              <a:gdLst>
                <a:gd name="T0" fmla="*/ 388767 w 1172"/>
                <a:gd name="T1" fmla="*/ 374920 h 1124"/>
                <a:gd name="T2" fmla="*/ 388767 w 1172"/>
                <a:gd name="T3" fmla="*/ 374920 h 1124"/>
                <a:gd name="T4" fmla="*/ 361024 w 1172"/>
                <a:gd name="T5" fmla="*/ 374920 h 1124"/>
                <a:gd name="T6" fmla="*/ 301574 w 1172"/>
                <a:gd name="T7" fmla="*/ 315135 h 1124"/>
                <a:gd name="T8" fmla="*/ 301574 w 1172"/>
                <a:gd name="T9" fmla="*/ 315135 h 1124"/>
                <a:gd name="T10" fmla="*/ 301574 w 1172"/>
                <a:gd name="T11" fmla="*/ 287403 h 1124"/>
                <a:gd name="T12" fmla="*/ 301574 w 1172"/>
                <a:gd name="T13" fmla="*/ 287403 h 1124"/>
                <a:gd name="T14" fmla="*/ 315265 w 1172"/>
                <a:gd name="T15" fmla="*/ 282001 h 1124"/>
                <a:gd name="T16" fmla="*/ 315265 w 1172"/>
                <a:gd name="T17" fmla="*/ 282001 h 1124"/>
                <a:gd name="T18" fmla="*/ 328596 w 1172"/>
                <a:gd name="T19" fmla="*/ 287403 h 1124"/>
                <a:gd name="T20" fmla="*/ 388767 w 1172"/>
                <a:gd name="T21" fmla="*/ 347188 h 1124"/>
                <a:gd name="T22" fmla="*/ 388767 w 1172"/>
                <a:gd name="T23" fmla="*/ 347188 h 1124"/>
                <a:gd name="T24" fmla="*/ 388767 w 1172"/>
                <a:gd name="T25" fmla="*/ 374920 h 1124"/>
                <a:gd name="T26" fmla="*/ 73141 w 1172"/>
                <a:gd name="T27" fmla="*/ 229058 h 1124"/>
                <a:gd name="T28" fmla="*/ 73141 w 1172"/>
                <a:gd name="T29" fmla="*/ 229058 h 1124"/>
                <a:gd name="T30" fmla="*/ 73141 w 1172"/>
                <a:gd name="T31" fmla="*/ 59065 h 1124"/>
                <a:gd name="T32" fmla="*/ 73141 w 1172"/>
                <a:gd name="T33" fmla="*/ 59065 h 1124"/>
                <a:gd name="T34" fmla="*/ 158173 w 1172"/>
                <a:gd name="T35" fmla="*/ 23770 h 1124"/>
                <a:gd name="T36" fmla="*/ 158173 w 1172"/>
                <a:gd name="T37" fmla="*/ 23770 h 1124"/>
                <a:gd name="T38" fmla="*/ 243204 w 1172"/>
                <a:gd name="T39" fmla="*/ 59065 h 1124"/>
                <a:gd name="T40" fmla="*/ 243204 w 1172"/>
                <a:gd name="T41" fmla="*/ 59065 h 1124"/>
                <a:gd name="T42" fmla="*/ 278514 w 1172"/>
                <a:gd name="T43" fmla="*/ 144062 h 1124"/>
                <a:gd name="T44" fmla="*/ 278514 w 1172"/>
                <a:gd name="T45" fmla="*/ 144062 h 1124"/>
                <a:gd name="T46" fmla="*/ 243204 w 1172"/>
                <a:gd name="T47" fmla="*/ 229058 h 1124"/>
                <a:gd name="T48" fmla="*/ 243204 w 1172"/>
                <a:gd name="T49" fmla="*/ 229058 h 1124"/>
                <a:gd name="T50" fmla="*/ 158173 w 1172"/>
                <a:gd name="T51" fmla="*/ 264353 h 1124"/>
                <a:gd name="T52" fmla="*/ 158173 w 1172"/>
                <a:gd name="T53" fmla="*/ 264353 h 1124"/>
                <a:gd name="T54" fmla="*/ 73141 w 1172"/>
                <a:gd name="T55" fmla="*/ 229058 h 1124"/>
                <a:gd name="T56" fmla="*/ 405701 w 1172"/>
                <a:gd name="T57" fmla="*/ 330621 h 1124"/>
                <a:gd name="T58" fmla="*/ 345891 w 1172"/>
                <a:gd name="T59" fmla="*/ 270836 h 1124"/>
                <a:gd name="T60" fmla="*/ 345891 w 1172"/>
                <a:gd name="T61" fmla="*/ 270836 h 1124"/>
                <a:gd name="T62" fmla="*/ 294728 w 1172"/>
                <a:gd name="T63" fmla="*/ 263633 h 1124"/>
                <a:gd name="T64" fmla="*/ 268065 w 1172"/>
                <a:gd name="T65" fmla="*/ 237341 h 1124"/>
                <a:gd name="T66" fmla="*/ 268065 w 1172"/>
                <a:gd name="T67" fmla="*/ 237341 h 1124"/>
                <a:gd name="T68" fmla="*/ 301934 w 1172"/>
                <a:gd name="T69" fmla="*/ 144062 h 1124"/>
                <a:gd name="T70" fmla="*/ 301934 w 1172"/>
                <a:gd name="T71" fmla="*/ 144062 h 1124"/>
                <a:gd name="T72" fmla="*/ 259778 w 1172"/>
                <a:gd name="T73" fmla="*/ 42138 h 1124"/>
                <a:gd name="T74" fmla="*/ 259778 w 1172"/>
                <a:gd name="T75" fmla="*/ 42138 h 1124"/>
                <a:gd name="T76" fmla="*/ 158173 w 1172"/>
                <a:gd name="T77" fmla="*/ 0 h 1124"/>
                <a:gd name="T78" fmla="*/ 158173 w 1172"/>
                <a:gd name="T79" fmla="*/ 0 h 1124"/>
                <a:gd name="T80" fmla="*/ 55847 w 1172"/>
                <a:gd name="T81" fmla="*/ 42138 h 1124"/>
                <a:gd name="T82" fmla="*/ 55847 w 1172"/>
                <a:gd name="T83" fmla="*/ 42138 h 1124"/>
                <a:gd name="T84" fmla="*/ 55847 w 1172"/>
                <a:gd name="T85" fmla="*/ 245985 h 1124"/>
                <a:gd name="T86" fmla="*/ 55847 w 1172"/>
                <a:gd name="T87" fmla="*/ 245985 h 1124"/>
                <a:gd name="T88" fmla="*/ 158173 w 1172"/>
                <a:gd name="T89" fmla="*/ 287763 h 1124"/>
                <a:gd name="T90" fmla="*/ 158173 w 1172"/>
                <a:gd name="T91" fmla="*/ 287763 h 1124"/>
                <a:gd name="T92" fmla="*/ 251131 w 1172"/>
                <a:gd name="T93" fmla="*/ 253909 h 1124"/>
                <a:gd name="T94" fmla="*/ 277433 w 1172"/>
                <a:gd name="T95" fmla="*/ 280560 h 1124"/>
                <a:gd name="T96" fmla="*/ 277433 w 1172"/>
                <a:gd name="T97" fmla="*/ 280560 h 1124"/>
                <a:gd name="T98" fmla="*/ 284639 w 1172"/>
                <a:gd name="T99" fmla="*/ 331702 h 1124"/>
                <a:gd name="T100" fmla="*/ 344450 w 1172"/>
                <a:gd name="T101" fmla="*/ 391487 h 1124"/>
                <a:gd name="T102" fmla="*/ 344450 w 1172"/>
                <a:gd name="T103" fmla="*/ 391487 h 1124"/>
                <a:gd name="T104" fmla="*/ 375075 w 1172"/>
                <a:gd name="T105" fmla="*/ 404453 h 1124"/>
                <a:gd name="T106" fmla="*/ 375075 w 1172"/>
                <a:gd name="T107" fmla="*/ 404453 h 1124"/>
                <a:gd name="T108" fmla="*/ 405701 w 1172"/>
                <a:gd name="T109" fmla="*/ 391487 h 1124"/>
                <a:gd name="T110" fmla="*/ 405701 w 1172"/>
                <a:gd name="T111" fmla="*/ 391487 h 1124"/>
                <a:gd name="T112" fmla="*/ 405701 w 1172"/>
                <a:gd name="T113" fmla="*/ 330621 h 11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72" h="1124">
                  <a:moveTo>
                    <a:pt x="1079" y="1041"/>
                  </a:moveTo>
                  <a:lnTo>
                    <a:pt x="1079" y="1041"/>
                  </a:lnTo>
                  <a:cubicBezTo>
                    <a:pt x="1059" y="1062"/>
                    <a:pt x="1025" y="1062"/>
                    <a:pt x="1002" y="1041"/>
                  </a:cubicBezTo>
                  <a:lnTo>
                    <a:pt x="837" y="875"/>
                  </a:lnTo>
                  <a:cubicBezTo>
                    <a:pt x="816" y="853"/>
                    <a:pt x="816" y="819"/>
                    <a:pt x="837" y="798"/>
                  </a:cubicBezTo>
                  <a:cubicBezTo>
                    <a:pt x="847" y="788"/>
                    <a:pt x="862" y="783"/>
                    <a:pt x="875" y="783"/>
                  </a:cubicBezTo>
                  <a:cubicBezTo>
                    <a:pt x="888" y="783"/>
                    <a:pt x="902" y="788"/>
                    <a:pt x="912" y="798"/>
                  </a:cubicBezTo>
                  <a:lnTo>
                    <a:pt x="1079" y="964"/>
                  </a:lnTo>
                  <a:cubicBezTo>
                    <a:pt x="1100" y="986"/>
                    <a:pt x="1100" y="1021"/>
                    <a:pt x="1079" y="1041"/>
                  </a:cubicBezTo>
                  <a:close/>
                  <a:moveTo>
                    <a:pt x="203" y="636"/>
                  </a:moveTo>
                  <a:lnTo>
                    <a:pt x="203" y="636"/>
                  </a:lnTo>
                  <a:cubicBezTo>
                    <a:pt x="73" y="506"/>
                    <a:pt x="73" y="294"/>
                    <a:pt x="203" y="164"/>
                  </a:cubicBezTo>
                  <a:cubicBezTo>
                    <a:pt x="265" y="101"/>
                    <a:pt x="350" y="66"/>
                    <a:pt x="439" y="66"/>
                  </a:cubicBezTo>
                  <a:cubicBezTo>
                    <a:pt x="529" y="66"/>
                    <a:pt x="611" y="101"/>
                    <a:pt x="675" y="164"/>
                  </a:cubicBezTo>
                  <a:cubicBezTo>
                    <a:pt x="739" y="226"/>
                    <a:pt x="773" y="311"/>
                    <a:pt x="773" y="400"/>
                  </a:cubicBezTo>
                  <a:cubicBezTo>
                    <a:pt x="773" y="490"/>
                    <a:pt x="739" y="573"/>
                    <a:pt x="675" y="636"/>
                  </a:cubicBezTo>
                  <a:cubicBezTo>
                    <a:pt x="610" y="702"/>
                    <a:pt x="524" y="734"/>
                    <a:pt x="439" y="734"/>
                  </a:cubicBezTo>
                  <a:cubicBezTo>
                    <a:pt x="354" y="734"/>
                    <a:pt x="268" y="702"/>
                    <a:pt x="203" y="636"/>
                  </a:cubicBezTo>
                  <a:close/>
                  <a:moveTo>
                    <a:pt x="1126" y="918"/>
                  </a:moveTo>
                  <a:lnTo>
                    <a:pt x="960" y="752"/>
                  </a:lnTo>
                  <a:cubicBezTo>
                    <a:pt x="921" y="713"/>
                    <a:pt x="862" y="706"/>
                    <a:pt x="818" y="732"/>
                  </a:cubicBezTo>
                  <a:lnTo>
                    <a:pt x="744" y="659"/>
                  </a:lnTo>
                  <a:cubicBezTo>
                    <a:pt x="806" y="586"/>
                    <a:pt x="838" y="496"/>
                    <a:pt x="838" y="400"/>
                  </a:cubicBezTo>
                  <a:cubicBezTo>
                    <a:pt x="838" y="293"/>
                    <a:pt x="797" y="192"/>
                    <a:pt x="721" y="117"/>
                  </a:cubicBezTo>
                  <a:cubicBezTo>
                    <a:pt x="646" y="41"/>
                    <a:pt x="545" y="0"/>
                    <a:pt x="439" y="0"/>
                  </a:cubicBezTo>
                  <a:cubicBezTo>
                    <a:pt x="331" y="0"/>
                    <a:pt x="231" y="41"/>
                    <a:pt x="155" y="117"/>
                  </a:cubicBezTo>
                  <a:cubicBezTo>
                    <a:pt x="0" y="274"/>
                    <a:pt x="0" y="527"/>
                    <a:pt x="155" y="683"/>
                  </a:cubicBezTo>
                  <a:cubicBezTo>
                    <a:pt x="234" y="761"/>
                    <a:pt x="336" y="799"/>
                    <a:pt x="439" y="799"/>
                  </a:cubicBezTo>
                  <a:cubicBezTo>
                    <a:pt x="532" y="799"/>
                    <a:pt x="623" y="769"/>
                    <a:pt x="697" y="705"/>
                  </a:cubicBezTo>
                  <a:lnTo>
                    <a:pt x="770" y="779"/>
                  </a:lnTo>
                  <a:cubicBezTo>
                    <a:pt x="745" y="823"/>
                    <a:pt x="752" y="883"/>
                    <a:pt x="790" y="921"/>
                  </a:cubicBezTo>
                  <a:lnTo>
                    <a:pt x="956" y="1087"/>
                  </a:lnTo>
                  <a:cubicBezTo>
                    <a:pt x="979" y="1109"/>
                    <a:pt x="1010" y="1123"/>
                    <a:pt x="1041" y="1123"/>
                  </a:cubicBezTo>
                  <a:cubicBezTo>
                    <a:pt x="1074" y="1123"/>
                    <a:pt x="1103" y="1109"/>
                    <a:pt x="1126" y="1087"/>
                  </a:cubicBezTo>
                  <a:cubicBezTo>
                    <a:pt x="1171" y="1041"/>
                    <a:pt x="1171" y="965"/>
                    <a:pt x="1126" y="9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" name="Freeform 141">
            <a:extLst>
              <a:ext uri="{FF2B5EF4-FFF2-40B4-BE49-F238E27FC236}">
                <a16:creationId xmlns:a16="http://schemas.microsoft.com/office/drawing/2014/main" id="{04D54E8E-59C6-DB4E-A0B4-A0AC9838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180" y="10420823"/>
            <a:ext cx="823636" cy="646283"/>
          </a:xfrm>
          <a:custGeom>
            <a:avLst/>
            <a:gdLst>
              <a:gd name="T0" fmla="*/ 49650 w 1209"/>
              <a:gd name="T1" fmla="*/ 153770 h 950"/>
              <a:gd name="T2" fmla="*/ 105056 w 1209"/>
              <a:gd name="T3" fmla="*/ 153770 h 950"/>
              <a:gd name="T4" fmla="*/ 105056 w 1209"/>
              <a:gd name="T5" fmla="*/ 314007 h 950"/>
              <a:gd name="T6" fmla="*/ 49650 w 1209"/>
              <a:gd name="T7" fmla="*/ 314007 h 950"/>
              <a:gd name="T8" fmla="*/ 49650 w 1209"/>
              <a:gd name="T9" fmla="*/ 153770 h 950"/>
              <a:gd name="T10" fmla="*/ 189604 w 1209"/>
              <a:gd name="T11" fmla="*/ 90537 h 950"/>
              <a:gd name="T12" fmla="*/ 245011 w 1209"/>
              <a:gd name="T13" fmla="*/ 90537 h 950"/>
              <a:gd name="T14" fmla="*/ 245011 w 1209"/>
              <a:gd name="T15" fmla="*/ 314007 h 950"/>
              <a:gd name="T16" fmla="*/ 189604 w 1209"/>
              <a:gd name="T17" fmla="*/ 314007 h 950"/>
              <a:gd name="T18" fmla="*/ 189604 w 1209"/>
              <a:gd name="T19" fmla="*/ 90537 h 950"/>
              <a:gd name="T20" fmla="*/ 329559 w 1209"/>
              <a:gd name="T21" fmla="*/ 26946 h 950"/>
              <a:gd name="T22" fmla="*/ 384965 w 1209"/>
              <a:gd name="T23" fmla="*/ 26946 h 950"/>
              <a:gd name="T24" fmla="*/ 384965 w 1209"/>
              <a:gd name="T25" fmla="*/ 314007 h 950"/>
              <a:gd name="T26" fmla="*/ 329559 w 1209"/>
              <a:gd name="T27" fmla="*/ 314007 h 950"/>
              <a:gd name="T28" fmla="*/ 329559 w 1209"/>
              <a:gd name="T29" fmla="*/ 26946 h 950"/>
              <a:gd name="T30" fmla="*/ 421303 w 1209"/>
              <a:gd name="T31" fmla="*/ 314007 h 950"/>
              <a:gd name="T32" fmla="*/ 412309 w 1209"/>
              <a:gd name="T33" fmla="*/ 314007 h 950"/>
              <a:gd name="T34" fmla="*/ 412309 w 1209"/>
              <a:gd name="T35" fmla="*/ 13652 h 950"/>
              <a:gd name="T36" fmla="*/ 412309 w 1209"/>
              <a:gd name="T37" fmla="*/ 13652 h 950"/>
              <a:gd name="T38" fmla="*/ 398997 w 1209"/>
              <a:gd name="T39" fmla="*/ 0 h 950"/>
              <a:gd name="T40" fmla="*/ 315888 w 1209"/>
              <a:gd name="T41" fmla="*/ 0 h 950"/>
              <a:gd name="T42" fmla="*/ 315888 w 1209"/>
              <a:gd name="T43" fmla="*/ 0 h 950"/>
              <a:gd name="T44" fmla="*/ 302576 w 1209"/>
              <a:gd name="T45" fmla="*/ 13652 h 950"/>
              <a:gd name="T46" fmla="*/ 302576 w 1209"/>
              <a:gd name="T47" fmla="*/ 314007 h 950"/>
              <a:gd name="T48" fmla="*/ 272354 w 1209"/>
              <a:gd name="T49" fmla="*/ 314007 h 950"/>
              <a:gd name="T50" fmla="*/ 272354 w 1209"/>
              <a:gd name="T51" fmla="*/ 76885 h 950"/>
              <a:gd name="T52" fmla="*/ 272354 w 1209"/>
              <a:gd name="T53" fmla="*/ 76885 h 950"/>
              <a:gd name="T54" fmla="*/ 259042 w 1209"/>
              <a:gd name="T55" fmla="*/ 63233 h 950"/>
              <a:gd name="T56" fmla="*/ 175933 w 1209"/>
              <a:gd name="T57" fmla="*/ 63233 h 950"/>
              <a:gd name="T58" fmla="*/ 175933 w 1209"/>
              <a:gd name="T59" fmla="*/ 63233 h 950"/>
              <a:gd name="T60" fmla="*/ 162621 w 1209"/>
              <a:gd name="T61" fmla="*/ 76885 h 950"/>
              <a:gd name="T62" fmla="*/ 162621 w 1209"/>
              <a:gd name="T63" fmla="*/ 314007 h 950"/>
              <a:gd name="T64" fmla="*/ 132040 w 1209"/>
              <a:gd name="T65" fmla="*/ 314007 h 950"/>
              <a:gd name="T66" fmla="*/ 132040 w 1209"/>
              <a:gd name="T67" fmla="*/ 140477 h 950"/>
              <a:gd name="T68" fmla="*/ 132040 w 1209"/>
              <a:gd name="T69" fmla="*/ 140477 h 950"/>
              <a:gd name="T70" fmla="*/ 118728 w 1209"/>
              <a:gd name="T71" fmla="*/ 126465 h 950"/>
              <a:gd name="T72" fmla="*/ 35618 w 1209"/>
              <a:gd name="T73" fmla="*/ 126465 h 950"/>
              <a:gd name="T74" fmla="*/ 35618 w 1209"/>
              <a:gd name="T75" fmla="*/ 126465 h 950"/>
              <a:gd name="T76" fmla="*/ 22306 w 1209"/>
              <a:gd name="T77" fmla="*/ 140477 h 950"/>
              <a:gd name="T78" fmla="*/ 22306 w 1209"/>
              <a:gd name="T79" fmla="*/ 314007 h 950"/>
              <a:gd name="T80" fmla="*/ 13312 w 1209"/>
              <a:gd name="T81" fmla="*/ 314007 h 950"/>
              <a:gd name="T82" fmla="*/ 13312 w 1209"/>
              <a:gd name="T83" fmla="*/ 314007 h 950"/>
              <a:gd name="T84" fmla="*/ 0 w 1209"/>
              <a:gd name="T85" fmla="*/ 327660 h 950"/>
              <a:gd name="T86" fmla="*/ 0 w 1209"/>
              <a:gd name="T87" fmla="*/ 327660 h 950"/>
              <a:gd name="T88" fmla="*/ 13312 w 1209"/>
              <a:gd name="T89" fmla="*/ 340953 h 950"/>
              <a:gd name="T90" fmla="*/ 421303 w 1209"/>
              <a:gd name="T91" fmla="*/ 340953 h 950"/>
              <a:gd name="T92" fmla="*/ 421303 w 1209"/>
              <a:gd name="T93" fmla="*/ 340953 h 950"/>
              <a:gd name="T94" fmla="*/ 434615 w 1209"/>
              <a:gd name="T95" fmla="*/ 327660 h 950"/>
              <a:gd name="T96" fmla="*/ 434615 w 1209"/>
              <a:gd name="T97" fmla="*/ 327660 h 950"/>
              <a:gd name="T98" fmla="*/ 421303 w 1209"/>
              <a:gd name="T99" fmla="*/ 314007 h 9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09" h="950">
                <a:moveTo>
                  <a:pt x="138" y="428"/>
                </a:moveTo>
                <a:lnTo>
                  <a:pt x="292" y="428"/>
                </a:lnTo>
                <a:lnTo>
                  <a:pt x="292" y="874"/>
                </a:lnTo>
                <a:lnTo>
                  <a:pt x="138" y="874"/>
                </a:lnTo>
                <a:lnTo>
                  <a:pt x="138" y="428"/>
                </a:lnTo>
                <a:close/>
                <a:moveTo>
                  <a:pt x="527" y="252"/>
                </a:moveTo>
                <a:lnTo>
                  <a:pt x="681" y="252"/>
                </a:lnTo>
                <a:lnTo>
                  <a:pt x="681" y="874"/>
                </a:lnTo>
                <a:lnTo>
                  <a:pt x="527" y="874"/>
                </a:lnTo>
                <a:lnTo>
                  <a:pt x="527" y="252"/>
                </a:lnTo>
                <a:close/>
                <a:moveTo>
                  <a:pt x="916" y="75"/>
                </a:moveTo>
                <a:lnTo>
                  <a:pt x="1070" y="75"/>
                </a:lnTo>
                <a:lnTo>
                  <a:pt x="1070" y="874"/>
                </a:lnTo>
                <a:lnTo>
                  <a:pt x="916" y="874"/>
                </a:lnTo>
                <a:lnTo>
                  <a:pt x="916" y="75"/>
                </a:lnTo>
                <a:close/>
                <a:moveTo>
                  <a:pt x="1171" y="874"/>
                </a:moveTo>
                <a:lnTo>
                  <a:pt x="1146" y="874"/>
                </a:lnTo>
                <a:lnTo>
                  <a:pt x="1146" y="38"/>
                </a:lnTo>
                <a:cubicBezTo>
                  <a:pt x="1146" y="16"/>
                  <a:pt x="1130" y="0"/>
                  <a:pt x="1109" y="0"/>
                </a:cubicBezTo>
                <a:lnTo>
                  <a:pt x="878" y="0"/>
                </a:lnTo>
                <a:cubicBezTo>
                  <a:pt x="858" y="0"/>
                  <a:pt x="841" y="16"/>
                  <a:pt x="841" y="38"/>
                </a:cubicBezTo>
                <a:lnTo>
                  <a:pt x="841" y="874"/>
                </a:lnTo>
                <a:lnTo>
                  <a:pt x="757" y="874"/>
                </a:lnTo>
                <a:lnTo>
                  <a:pt x="757" y="214"/>
                </a:lnTo>
                <a:cubicBezTo>
                  <a:pt x="757" y="194"/>
                  <a:pt x="740" y="176"/>
                  <a:pt x="720" y="176"/>
                </a:cubicBezTo>
                <a:lnTo>
                  <a:pt x="489" y="176"/>
                </a:lnTo>
                <a:cubicBezTo>
                  <a:pt x="468" y="176"/>
                  <a:pt x="452" y="194"/>
                  <a:pt x="452" y="214"/>
                </a:cubicBezTo>
                <a:lnTo>
                  <a:pt x="452" y="874"/>
                </a:lnTo>
                <a:lnTo>
                  <a:pt x="367" y="874"/>
                </a:lnTo>
                <a:lnTo>
                  <a:pt x="367" y="391"/>
                </a:lnTo>
                <a:cubicBezTo>
                  <a:pt x="367" y="370"/>
                  <a:pt x="351" y="352"/>
                  <a:pt x="330" y="352"/>
                </a:cubicBezTo>
                <a:lnTo>
                  <a:pt x="99" y="352"/>
                </a:lnTo>
                <a:cubicBezTo>
                  <a:pt x="78" y="352"/>
                  <a:pt x="62" y="370"/>
                  <a:pt x="62" y="391"/>
                </a:cubicBezTo>
                <a:lnTo>
                  <a:pt x="62" y="874"/>
                </a:lnTo>
                <a:lnTo>
                  <a:pt x="37" y="874"/>
                </a:lnTo>
                <a:cubicBezTo>
                  <a:pt x="16" y="874"/>
                  <a:pt x="0" y="892"/>
                  <a:pt x="0" y="912"/>
                </a:cubicBezTo>
                <a:cubicBezTo>
                  <a:pt x="0" y="933"/>
                  <a:pt x="16" y="949"/>
                  <a:pt x="37" y="949"/>
                </a:cubicBezTo>
                <a:lnTo>
                  <a:pt x="1171" y="949"/>
                </a:lnTo>
                <a:cubicBezTo>
                  <a:pt x="1192" y="949"/>
                  <a:pt x="1208" y="933"/>
                  <a:pt x="1208" y="912"/>
                </a:cubicBezTo>
                <a:cubicBezTo>
                  <a:pt x="1208" y="892"/>
                  <a:pt x="1192" y="874"/>
                  <a:pt x="1171" y="8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89213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Product Preview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8FF90A7-2DC0-4540-9210-8D9896D9DAF1}"/>
              </a:ext>
            </a:extLst>
          </p:cNvPr>
          <p:cNvGrpSpPr/>
          <p:nvPr/>
        </p:nvGrpSpPr>
        <p:grpSpPr>
          <a:xfrm>
            <a:off x="1627914" y="3856027"/>
            <a:ext cx="21121822" cy="8369638"/>
            <a:chOff x="1828801" y="3593762"/>
            <a:chExt cx="21121822" cy="83696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0B0E8F-5536-BB48-8AF6-C8F7FE2DB972}"/>
                </a:ext>
              </a:extLst>
            </p:cNvPr>
            <p:cNvGrpSpPr/>
            <p:nvPr/>
          </p:nvGrpSpPr>
          <p:grpSpPr>
            <a:xfrm>
              <a:off x="1828801" y="3593762"/>
              <a:ext cx="21121822" cy="8369638"/>
              <a:chOff x="1659517" y="3593762"/>
              <a:chExt cx="21124284" cy="836963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C122832-A886-2145-99AE-7BCD371B34E3}"/>
                  </a:ext>
                </a:extLst>
              </p:cNvPr>
              <p:cNvSpPr/>
              <p:nvPr/>
            </p:nvSpPr>
            <p:spPr>
              <a:xfrm>
                <a:off x="1659517" y="3593763"/>
                <a:ext cx="21124284" cy="207043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C765A0-97F8-454E-90C8-FA00259624B4}"/>
                  </a:ext>
                </a:extLst>
              </p:cNvPr>
              <p:cNvSpPr/>
              <p:nvPr/>
            </p:nvSpPr>
            <p:spPr>
              <a:xfrm>
                <a:off x="1659517" y="3593762"/>
                <a:ext cx="21124283" cy="83696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46469-5083-514E-A301-30BA555A8BA1}"/>
                </a:ext>
              </a:extLst>
            </p:cNvPr>
            <p:cNvSpPr/>
            <p:nvPr/>
          </p:nvSpPr>
          <p:spPr>
            <a:xfrm>
              <a:off x="2866625" y="4218117"/>
              <a:ext cx="303154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$2350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B8EAAD-F140-F047-B738-769D40B15984}"/>
                </a:ext>
              </a:extLst>
            </p:cNvPr>
            <p:cNvSpPr/>
            <p:nvPr/>
          </p:nvSpPr>
          <p:spPr>
            <a:xfrm>
              <a:off x="7980319" y="4218117"/>
              <a:ext cx="303154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$1890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DA5CFC-3635-F845-8B24-C22C2E0DA02A}"/>
                </a:ext>
              </a:extLst>
            </p:cNvPr>
            <p:cNvSpPr/>
            <p:nvPr/>
          </p:nvSpPr>
          <p:spPr>
            <a:xfrm>
              <a:off x="12877494" y="4218117"/>
              <a:ext cx="303154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$5230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D54AAE-A813-A748-8161-456DE2C5C955}"/>
                </a:ext>
              </a:extLst>
            </p:cNvPr>
            <p:cNvSpPr/>
            <p:nvPr/>
          </p:nvSpPr>
          <p:spPr>
            <a:xfrm>
              <a:off x="17991188" y="4218117"/>
              <a:ext cx="303154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Poppins" pitchFamily="2" charset="77"/>
                  <a:ea typeface="Lato" panose="020F0502020204030203" pitchFamily="34" charset="0"/>
                  <a:cs typeface="Poppins" pitchFamily="2" charset="77"/>
                </a:rPr>
                <a:t>$1670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6627F2-04EA-F948-9468-87132A618A27}"/>
                </a:ext>
              </a:extLst>
            </p:cNvPr>
            <p:cNvSpPr txBox="1"/>
            <p:nvPr/>
          </p:nvSpPr>
          <p:spPr>
            <a:xfrm>
              <a:off x="2866625" y="6692001"/>
              <a:ext cx="3855790" cy="424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We offer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complete. 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Marketing solutions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fit any budget. 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Optimization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strategies have proven successful.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5D1EAA-8E47-7C44-908C-70116D31C505}"/>
                </a:ext>
              </a:extLst>
            </p:cNvPr>
            <p:cNvSpPr txBox="1"/>
            <p:nvPr/>
          </p:nvSpPr>
          <p:spPr>
            <a:xfrm>
              <a:off x="7980319" y="6692001"/>
              <a:ext cx="3855790" cy="424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We offer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complete. 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Marketing solutions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fit any budget. 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Optimization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strategies have proven successful.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74AB49-F4BB-D044-BEA8-63F768D0C961}"/>
                </a:ext>
              </a:extLst>
            </p:cNvPr>
            <p:cNvSpPr txBox="1"/>
            <p:nvPr/>
          </p:nvSpPr>
          <p:spPr>
            <a:xfrm>
              <a:off x="12877494" y="6692001"/>
              <a:ext cx="3855790" cy="424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We offer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complete. 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Marketing solutions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fit any budget. 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Optimization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strategies have proven successful.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7D0B12-EEF5-304B-AD5F-B4818C459609}"/>
                </a:ext>
              </a:extLst>
            </p:cNvPr>
            <p:cNvSpPr txBox="1"/>
            <p:nvPr/>
          </p:nvSpPr>
          <p:spPr>
            <a:xfrm>
              <a:off x="17991188" y="6692001"/>
              <a:ext cx="3855790" cy="424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We offer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complete. 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Marketing solutions 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fit any budget. 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Optimization</a:t>
              </a: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strategies have proven successful.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0401F7-4553-B94C-8F38-A3F801E01315}"/>
                </a:ext>
              </a:extLst>
            </p:cNvPr>
            <p:cNvCxnSpPr/>
            <p:nvPr/>
          </p:nvCxnSpPr>
          <p:spPr>
            <a:xfrm>
              <a:off x="7344917" y="6337005"/>
              <a:ext cx="0" cy="501856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33588A-3BF1-D84E-878F-EA844693A6AB}"/>
                </a:ext>
              </a:extLst>
            </p:cNvPr>
            <p:cNvCxnSpPr/>
            <p:nvPr/>
          </p:nvCxnSpPr>
          <p:spPr>
            <a:xfrm>
              <a:off x="12342220" y="6337005"/>
              <a:ext cx="0" cy="501856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47A00F2-1A31-D14E-8C02-5A759BE25DF7}"/>
                </a:ext>
              </a:extLst>
            </p:cNvPr>
            <p:cNvCxnSpPr/>
            <p:nvPr/>
          </p:nvCxnSpPr>
          <p:spPr>
            <a:xfrm>
              <a:off x="17339522" y="6337005"/>
              <a:ext cx="0" cy="501856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381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0699F140-F197-1549-8BE8-B2B74862C024}"/>
              </a:ext>
            </a:extLst>
          </p:cNvPr>
          <p:cNvGrpSpPr/>
          <p:nvPr/>
        </p:nvGrpSpPr>
        <p:grpSpPr>
          <a:xfrm>
            <a:off x="3880881" y="3406654"/>
            <a:ext cx="6308637" cy="8445913"/>
            <a:chOff x="3366645" y="2581680"/>
            <a:chExt cx="7359460" cy="9852739"/>
          </a:xfrm>
          <a:solidFill>
            <a:srgbClr val="EFF1F8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05CCA3DB-0A9D-4E46-ADD6-0E270854F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A4F98E8-78D3-6540-A98B-F78631156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F1AB8AE-DAF2-2548-9434-0CD63772A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DC1AD6F-1628-DB4E-B5AA-E2AF96775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BBD69FE9-57C4-DC4C-9AA9-C6E03D8EF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DF679D1-D0DF-1F49-9A85-F8723BF71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45EC97D-C376-8F4B-A04F-992FDBD0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F22AB0E-B577-F94D-9254-F226754EC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0EF5D7BC-C9BB-E540-B98E-4AC15159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grpFill/>
            <a:ln w="38100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F905642-D006-0D4F-AE58-B38F4654F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D7CCF4E-D5FC-5647-963D-F707B25F9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4C9C3DF-D89E-8845-BE4E-E5CBE5D2B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1EC5E4B-BCB6-AA4F-859F-1E7825A4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5A2F1D7-7E8E-9447-9648-25F1CA85B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BF3C7FD-9BB4-DE4B-95AF-F69537F48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71546FF1-8A72-B449-A46E-A05CBA48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9C4098AA-B8F1-AE44-9DA1-571B4F13C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77A872E-27DB-954C-BB8C-1133430E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7CF6D42B-CC6B-8347-9D6D-39F6E624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38100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FB477FA5-3748-A44B-8D33-0916C4606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80FF0F7-FF1C-7D43-96E4-FC3DEDB0C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6509EE7-CC60-8D47-925A-C462A637C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6E72E2B-4ED2-AB43-8976-3106E6DC5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1BBFD94-587C-8C46-B2E2-7E4985EF6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C8CAB52-C15E-EF4F-8B9E-B929AC23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87C2302-AD49-8F48-A573-09FC33EAE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381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Regular" charset="0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Germany Map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490F11-0C80-A04E-9936-5CA357514FD0}"/>
              </a:ext>
            </a:extLst>
          </p:cNvPr>
          <p:cNvGrpSpPr/>
          <p:nvPr/>
        </p:nvGrpSpPr>
        <p:grpSpPr>
          <a:xfrm>
            <a:off x="5882069" y="10063014"/>
            <a:ext cx="715617" cy="715617"/>
            <a:chOff x="1665019" y="11237104"/>
            <a:chExt cx="715617" cy="7156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97B371-90DE-A042-BC66-D8E7E83ACA36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AA80F9-D9A9-EF4F-ADE3-023977145491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235AD8-0FA6-5447-8B54-F0C327A80C2B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5972AAE-9F1F-864C-BA2F-1B2FFD9CB3FC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6BA8C8-70A9-054F-9FDC-00E262C8A439}"/>
              </a:ext>
            </a:extLst>
          </p:cNvPr>
          <p:cNvGrpSpPr/>
          <p:nvPr/>
        </p:nvGrpSpPr>
        <p:grpSpPr>
          <a:xfrm>
            <a:off x="6236719" y="5574320"/>
            <a:ext cx="715617" cy="715617"/>
            <a:chOff x="1665019" y="11237104"/>
            <a:chExt cx="715617" cy="71561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5936BD-8B07-E649-AEF6-7B3CFAA218A5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870A7A-3767-7645-B574-6241DEEEC591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AC5DB0-4C2D-3C4B-906A-7765809722D4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EAB7CC-08BC-014C-89B0-1391ECD262D8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71E865-3129-0948-934E-8B1CE2A6DD11}"/>
              </a:ext>
            </a:extLst>
          </p:cNvPr>
          <p:cNvGrpSpPr/>
          <p:nvPr/>
        </p:nvGrpSpPr>
        <p:grpSpPr>
          <a:xfrm>
            <a:off x="8896746" y="5781806"/>
            <a:ext cx="715617" cy="715617"/>
            <a:chOff x="1665019" y="11237104"/>
            <a:chExt cx="715617" cy="71561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C35C2A-9160-AB47-86BB-C66266DF58FE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5684947-61E5-A14B-B134-E4B45F05017B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451591-F3E4-994A-8B15-7FED8A85645B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10BB8A-C201-E64E-9F7A-87FD243CC3EF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2E6DA-6126-AC4A-9965-0F47FBCF823C}"/>
              </a:ext>
            </a:extLst>
          </p:cNvPr>
          <p:cNvGrpSpPr/>
          <p:nvPr/>
        </p:nvGrpSpPr>
        <p:grpSpPr>
          <a:xfrm>
            <a:off x="16106658" y="4588448"/>
            <a:ext cx="6673200" cy="6871838"/>
            <a:chOff x="1751161" y="4588448"/>
            <a:chExt cx="6673200" cy="6871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1FE297-89D6-7F4F-84BD-0DFA1AEBC39B}"/>
                </a:ext>
              </a:extLst>
            </p:cNvPr>
            <p:cNvSpPr/>
            <p:nvPr/>
          </p:nvSpPr>
          <p:spPr>
            <a:xfrm>
              <a:off x="1771882" y="4588448"/>
              <a:ext cx="1442545" cy="1442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490DE9-EA18-9B45-A0C9-B58981A09537}"/>
                </a:ext>
              </a:extLst>
            </p:cNvPr>
            <p:cNvSpPr/>
            <p:nvPr/>
          </p:nvSpPr>
          <p:spPr>
            <a:xfrm>
              <a:off x="1751161" y="7300618"/>
              <a:ext cx="1442545" cy="14425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A21504-6952-184F-ACE7-859E62D9B3A2}"/>
                </a:ext>
              </a:extLst>
            </p:cNvPr>
            <p:cNvSpPr/>
            <p:nvPr/>
          </p:nvSpPr>
          <p:spPr>
            <a:xfrm>
              <a:off x="1771882" y="10017741"/>
              <a:ext cx="1442545" cy="14425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C140B4E4-0F3E-E14C-A3F1-49B83B02B140}"/>
                </a:ext>
              </a:extLst>
            </p:cNvPr>
            <p:cNvSpPr txBox="1">
              <a:spLocks/>
            </p:cNvSpPr>
            <p:nvPr/>
          </p:nvSpPr>
          <p:spPr>
            <a:xfrm>
              <a:off x="3382395" y="4674379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56C2CA7E-8B01-F94B-9AA3-5FC44A60B396}"/>
                </a:ext>
              </a:extLst>
            </p:cNvPr>
            <p:cNvSpPr txBox="1">
              <a:spLocks/>
            </p:cNvSpPr>
            <p:nvPr/>
          </p:nvSpPr>
          <p:spPr>
            <a:xfrm>
              <a:off x="3382395" y="10098721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955819BD-AF1F-934C-8B91-4DED0DFF13BB}"/>
                </a:ext>
              </a:extLst>
            </p:cNvPr>
            <p:cNvSpPr txBox="1">
              <a:spLocks/>
            </p:cNvSpPr>
            <p:nvPr/>
          </p:nvSpPr>
          <p:spPr>
            <a:xfrm>
              <a:off x="3467578" y="7386550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A8916E-B1A9-334F-92BD-94BD2D9531DF}"/>
                </a:ext>
              </a:extLst>
            </p:cNvPr>
            <p:cNvGrpSpPr/>
            <p:nvPr/>
          </p:nvGrpSpPr>
          <p:grpSpPr>
            <a:xfrm>
              <a:off x="2050030" y="7629611"/>
              <a:ext cx="868724" cy="661313"/>
              <a:chOff x="17083598" y="2386671"/>
              <a:chExt cx="1081851" cy="823555"/>
            </a:xfrm>
            <a:solidFill>
              <a:schemeClr val="bg1"/>
            </a:solidFill>
          </p:grpSpPr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76371473-009A-A546-ACF9-01438DD49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5376" y="2667430"/>
                <a:ext cx="262040" cy="265783"/>
              </a:xfrm>
              <a:custGeom>
                <a:avLst/>
                <a:gdLst>
                  <a:gd name="T0" fmla="*/ 83434 w 309"/>
                  <a:gd name="T1" fmla="*/ 32306 h 314"/>
                  <a:gd name="T2" fmla="*/ 83434 w 309"/>
                  <a:gd name="T3" fmla="*/ 79329 h 314"/>
                  <a:gd name="T4" fmla="*/ 83434 w 309"/>
                  <a:gd name="T5" fmla="*/ 79329 h 314"/>
                  <a:gd name="T6" fmla="*/ 77680 w 309"/>
                  <a:gd name="T7" fmla="*/ 85790 h 314"/>
                  <a:gd name="T8" fmla="*/ 32367 w 309"/>
                  <a:gd name="T9" fmla="*/ 85790 h 314"/>
                  <a:gd name="T10" fmla="*/ 32367 w 309"/>
                  <a:gd name="T11" fmla="*/ 85790 h 314"/>
                  <a:gd name="T12" fmla="*/ 26612 w 309"/>
                  <a:gd name="T13" fmla="*/ 79329 h 314"/>
                  <a:gd name="T14" fmla="*/ 26612 w 309"/>
                  <a:gd name="T15" fmla="*/ 32306 h 314"/>
                  <a:gd name="T16" fmla="*/ 26612 w 309"/>
                  <a:gd name="T17" fmla="*/ 32306 h 314"/>
                  <a:gd name="T18" fmla="*/ 32367 w 309"/>
                  <a:gd name="T19" fmla="*/ 26204 h 314"/>
                  <a:gd name="T20" fmla="*/ 77680 w 309"/>
                  <a:gd name="T21" fmla="*/ 26204 h 314"/>
                  <a:gd name="T22" fmla="*/ 77680 w 309"/>
                  <a:gd name="T23" fmla="*/ 26204 h 314"/>
                  <a:gd name="T24" fmla="*/ 83434 w 309"/>
                  <a:gd name="T25" fmla="*/ 32306 h 314"/>
                  <a:gd name="T26" fmla="*/ 32367 w 309"/>
                  <a:gd name="T27" fmla="*/ 0 h 314"/>
                  <a:gd name="T28" fmla="*/ 32367 w 309"/>
                  <a:gd name="T29" fmla="*/ 0 h 314"/>
                  <a:gd name="T30" fmla="*/ 0 w 309"/>
                  <a:gd name="T31" fmla="*/ 32306 h 314"/>
                  <a:gd name="T32" fmla="*/ 0 w 309"/>
                  <a:gd name="T33" fmla="*/ 79329 h 314"/>
                  <a:gd name="T34" fmla="*/ 0 w 309"/>
                  <a:gd name="T35" fmla="*/ 79329 h 314"/>
                  <a:gd name="T36" fmla="*/ 32367 w 309"/>
                  <a:gd name="T37" fmla="*/ 112353 h 314"/>
                  <a:gd name="T38" fmla="*/ 77680 w 309"/>
                  <a:gd name="T39" fmla="*/ 112353 h 314"/>
                  <a:gd name="T40" fmla="*/ 77680 w 309"/>
                  <a:gd name="T41" fmla="*/ 112353 h 314"/>
                  <a:gd name="T42" fmla="*/ 110765 w 309"/>
                  <a:gd name="T43" fmla="*/ 79329 h 314"/>
                  <a:gd name="T44" fmla="*/ 110765 w 309"/>
                  <a:gd name="T45" fmla="*/ 32306 h 314"/>
                  <a:gd name="T46" fmla="*/ 110765 w 309"/>
                  <a:gd name="T47" fmla="*/ 32306 h 314"/>
                  <a:gd name="T48" fmla="*/ 77680 w 309"/>
                  <a:gd name="T49" fmla="*/ 0 h 314"/>
                  <a:gd name="T50" fmla="*/ 32367 w 309"/>
                  <a:gd name="T51" fmla="*/ 0 h 31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9" h="314">
                    <a:moveTo>
                      <a:pt x="232" y="90"/>
                    </a:moveTo>
                    <a:lnTo>
                      <a:pt x="232" y="221"/>
                    </a:lnTo>
                    <a:cubicBezTo>
                      <a:pt x="232" y="232"/>
                      <a:pt x="225" y="239"/>
                      <a:pt x="216" y="239"/>
                    </a:cubicBezTo>
                    <a:lnTo>
                      <a:pt x="90" y="239"/>
                    </a:lnTo>
                    <a:cubicBezTo>
                      <a:pt x="81" y="239"/>
                      <a:pt x="74" y="232"/>
                      <a:pt x="74" y="221"/>
                    </a:cubicBezTo>
                    <a:lnTo>
                      <a:pt x="74" y="90"/>
                    </a:lnTo>
                    <a:cubicBezTo>
                      <a:pt x="74" y="81"/>
                      <a:pt x="81" y="73"/>
                      <a:pt x="90" y="73"/>
                    </a:cubicBezTo>
                    <a:lnTo>
                      <a:pt x="216" y="73"/>
                    </a:lnTo>
                    <a:cubicBezTo>
                      <a:pt x="225" y="73"/>
                      <a:pt x="232" y="81"/>
                      <a:pt x="232" y="90"/>
                    </a:cubicBezTo>
                    <a:close/>
                    <a:moveTo>
                      <a:pt x="90" y="0"/>
                    </a:moveTo>
                    <a:lnTo>
                      <a:pt x="90" y="0"/>
                    </a:lnTo>
                    <a:cubicBezTo>
                      <a:pt x="40" y="0"/>
                      <a:pt x="0" y="39"/>
                      <a:pt x="0" y="90"/>
                    </a:cubicBezTo>
                    <a:lnTo>
                      <a:pt x="0" y="221"/>
                    </a:lnTo>
                    <a:cubicBezTo>
                      <a:pt x="0" y="272"/>
                      <a:pt x="40" y="313"/>
                      <a:pt x="90" y="313"/>
                    </a:cubicBezTo>
                    <a:lnTo>
                      <a:pt x="216" y="313"/>
                    </a:lnTo>
                    <a:cubicBezTo>
                      <a:pt x="266" y="313"/>
                      <a:pt x="308" y="272"/>
                      <a:pt x="308" y="221"/>
                    </a:cubicBezTo>
                    <a:lnTo>
                      <a:pt x="308" y="90"/>
                    </a:lnTo>
                    <a:cubicBezTo>
                      <a:pt x="308" y="39"/>
                      <a:pt x="266" y="0"/>
                      <a:pt x="216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01FCBA00-D8B8-1847-A6A9-7ECD53F24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3020" y="2955673"/>
                <a:ext cx="426751" cy="254553"/>
              </a:xfrm>
              <a:custGeom>
                <a:avLst/>
                <a:gdLst>
                  <a:gd name="T0" fmla="*/ 150993 w 501"/>
                  <a:gd name="T1" fmla="*/ 78970 h 298"/>
                  <a:gd name="T2" fmla="*/ 150993 w 501"/>
                  <a:gd name="T3" fmla="*/ 78970 h 298"/>
                  <a:gd name="T4" fmla="*/ 146658 w 501"/>
                  <a:gd name="T5" fmla="*/ 80781 h 298"/>
                  <a:gd name="T6" fmla="*/ 33955 w 501"/>
                  <a:gd name="T7" fmla="*/ 80781 h 298"/>
                  <a:gd name="T8" fmla="*/ 33955 w 501"/>
                  <a:gd name="T9" fmla="*/ 80781 h 298"/>
                  <a:gd name="T10" fmla="*/ 29621 w 501"/>
                  <a:gd name="T11" fmla="*/ 78970 h 298"/>
                  <a:gd name="T12" fmla="*/ 29621 w 501"/>
                  <a:gd name="T13" fmla="*/ 78970 h 298"/>
                  <a:gd name="T14" fmla="*/ 28537 w 501"/>
                  <a:gd name="T15" fmla="*/ 73899 h 298"/>
                  <a:gd name="T16" fmla="*/ 40096 w 501"/>
                  <a:gd name="T17" fmla="*/ 30791 h 298"/>
                  <a:gd name="T18" fmla="*/ 40096 w 501"/>
                  <a:gd name="T19" fmla="*/ 30791 h 298"/>
                  <a:gd name="T20" fmla="*/ 45515 w 501"/>
                  <a:gd name="T21" fmla="*/ 26806 h 298"/>
                  <a:gd name="T22" fmla="*/ 135099 w 501"/>
                  <a:gd name="T23" fmla="*/ 26806 h 298"/>
                  <a:gd name="T24" fmla="*/ 135099 w 501"/>
                  <a:gd name="T25" fmla="*/ 26806 h 298"/>
                  <a:gd name="T26" fmla="*/ 140518 w 501"/>
                  <a:gd name="T27" fmla="*/ 30791 h 298"/>
                  <a:gd name="T28" fmla="*/ 152077 w 501"/>
                  <a:gd name="T29" fmla="*/ 73899 h 298"/>
                  <a:gd name="T30" fmla="*/ 152077 w 501"/>
                  <a:gd name="T31" fmla="*/ 73899 h 298"/>
                  <a:gd name="T32" fmla="*/ 150993 w 501"/>
                  <a:gd name="T33" fmla="*/ 78970 h 298"/>
                  <a:gd name="T34" fmla="*/ 166526 w 501"/>
                  <a:gd name="T35" fmla="*/ 24271 h 298"/>
                  <a:gd name="T36" fmla="*/ 166526 w 501"/>
                  <a:gd name="T37" fmla="*/ 24271 h 298"/>
                  <a:gd name="T38" fmla="*/ 135099 w 501"/>
                  <a:gd name="T39" fmla="*/ 0 h 298"/>
                  <a:gd name="T40" fmla="*/ 45515 w 501"/>
                  <a:gd name="T41" fmla="*/ 0 h 298"/>
                  <a:gd name="T42" fmla="*/ 45515 w 501"/>
                  <a:gd name="T43" fmla="*/ 0 h 298"/>
                  <a:gd name="T44" fmla="*/ 14449 w 501"/>
                  <a:gd name="T45" fmla="*/ 24271 h 298"/>
                  <a:gd name="T46" fmla="*/ 2890 w 501"/>
                  <a:gd name="T47" fmla="*/ 67016 h 298"/>
                  <a:gd name="T48" fmla="*/ 2890 w 501"/>
                  <a:gd name="T49" fmla="*/ 67016 h 298"/>
                  <a:gd name="T50" fmla="*/ 8308 w 501"/>
                  <a:gd name="T51" fmla="*/ 95271 h 298"/>
                  <a:gd name="T52" fmla="*/ 8308 w 501"/>
                  <a:gd name="T53" fmla="*/ 95271 h 298"/>
                  <a:gd name="T54" fmla="*/ 33955 w 501"/>
                  <a:gd name="T55" fmla="*/ 107588 h 298"/>
                  <a:gd name="T56" fmla="*/ 146658 w 501"/>
                  <a:gd name="T57" fmla="*/ 107588 h 298"/>
                  <a:gd name="T58" fmla="*/ 146658 w 501"/>
                  <a:gd name="T59" fmla="*/ 107588 h 298"/>
                  <a:gd name="T60" fmla="*/ 172306 w 501"/>
                  <a:gd name="T61" fmla="*/ 95271 h 298"/>
                  <a:gd name="T62" fmla="*/ 172306 w 501"/>
                  <a:gd name="T63" fmla="*/ 95271 h 298"/>
                  <a:gd name="T64" fmla="*/ 177724 w 501"/>
                  <a:gd name="T65" fmla="*/ 67016 h 298"/>
                  <a:gd name="T66" fmla="*/ 166526 w 501"/>
                  <a:gd name="T67" fmla="*/ 24271 h 2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1" h="298">
                    <a:moveTo>
                      <a:pt x="418" y="218"/>
                    </a:moveTo>
                    <a:lnTo>
                      <a:pt x="418" y="218"/>
                    </a:lnTo>
                    <a:cubicBezTo>
                      <a:pt x="416" y="220"/>
                      <a:pt x="412" y="223"/>
                      <a:pt x="406" y="223"/>
                    </a:cubicBezTo>
                    <a:lnTo>
                      <a:pt x="94" y="223"/>
                    </a:lnTo>
                    <a:cubicBezTo>
                      <a:pt x="88" y="223"/>
                      <a:pt x="83" y="220"/>
                      <a:pt x="82" y="218"/>
                    </a:cubicBezTo>
                    <a:cubicBezTo>
                      <a:pt x="81" y="216"/>
                      <a:pt x="77" y="210"/>
                      <a:pt x="79" y="204"/>
                    </a:cubicBezTo>
                    <a:lnTo>
                      <a:pt x="111" y="85"/>
                    </a:lnTo>
                    <a:cubicBezTo>
                      <a:pt x="113" y="78"/>
                      <a:pt x="119" y="74"/>
                      <a:pt x="126" y="74"/>
                    </a:cubicBezTo>
                    <a:lnTo>
                      <a:pt x="374" y="74"/>
                    </a:lnTo>
                    <a:cubicBezTo>
                      <a:pt x="381" y="74"/>
                      <a:pt x="387" y="78"/>
                      <a:pt x="389" y="85"/>
                    </a:cubicBezTo>
                    <a:lnTo>
                      <a:pt x="421" y="204"/>
                    </a:lnTo>
                    <a:cubicBezTo>
                      <a:pt x="423" y="210"/>
                      <a:pt x="419" y="216"/>
                      <a:pt x="418" y="218"/>
                    </a:cubicBezTo>
                    <a:close/>
                    <a:moveTo>
                      <a:pt x="461" y="67"/>
                    </a:moveTo>
                    <a:lnTo>
                      <a:pt x="461" y="67"/>
                    </a:lnTo>
                    <a:cubicBezTo>
                      <a:pt x="449" y="27"/>
                      <a:pt x="414" y="0"/>
                      <a:pt x="374" y="0"/>
                    </a:cubicBezTo>
                    <a:lnTo>
                      <a:pt x="126" y="0"/>
                    </a:lnTo>
                    <a:cubicBezTo>
                      <a:pt x="86" y="0"/>
                      <a:pt x="51" y="27"/>
                      <a:pt x="40" y="67"/>
                    </a:cubicBezTo>
                    <a:lnTo>
                      <a:pt x="8" y="185"/>
                    </a:lnTo>
                    <a:cubicBezTo>
                      <a:pt x="0" y="211"/>
                      <a:pt x="6" y="240"/>
                      <a:pt x="23" y="263"/>
                    </a:cubicBezTo>
                    <a:cubicBezTo>
                      <a:pt x="40" y="285"/>
                      <a:pt x="65" y="297"/>
                      <a:pt x="94" y="297"/>
                    </a:cubicBezTo>
                    <a:lnTo>
                      <a:pt x="406" y="297"/>
                    </a:lnTo>
                    <a:cubicBezTo>
                      <a:pt x="434" y="297"/>
                      <a:pt x="459" y="285"/>
                      <a:pt x="477" y="263"/>
                    </a:cubicBezTo>
                    <a:cubicBezTo>
                      <a:pt x="495" y="240"/>
                      <a:pt x="500" y="211"/>
                      <a:pt x="492" y="185"/>
                    </a:cubicBezTo>
                    <a:lnTo>
                      <a:pt x="461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id="{C7258376-7053-264D-B166-C0275F5B6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236" y="2704864"/>
                <a:ext cx="205890" cy="209632"/>
              </a:xfrm>
              <a:custGeom>
                <a:avLst/>
                <a:gdLst>
                  <a:gd name="T0" fmla="*/ 26480 w 244"/>
                  <a:gd name="T1" fmla="*/ 29276 h 249"/>
                  <a:gd name="T2" fmla="*/ 26480 w 244"/>
                  <a:gd name="T3" fmla="*/ 29276 h 249"/>
                  <a:gd name="T4" fmla="*/ 29343 w 244"/>
                  <a:gd name="T5" fmla="*/ 26777 h 249"/>
                  <a:gd name="T6" fmla="*/ 57612 w 244"/>
                  <a:gd name="T7" fmla="*/ 26777 h 249"/>
                  <a:gd name="T8" fmla="*/ 57612 w 244"/>
                  <a:gd name="T9" fmla="*/ 26777 h 249"/>
                  <a:gd name="T10" fmla="*/ 60475 w 244"/>
                  <a:gd name="T11" fmla="*/ 29276 h 249"/>
                  <a:gd name="T12" fmla="*/ 60475 w 244"/>
                  <a:gd name="T13" fmla="*/ 58910 h 249"/>
                  <a:gd name="T14" fmla="*/ 60475 w 244"/>
                  <a:gd name="T15" fmla="*/ 58910 h 249"/>
                  <a:gd name="T16" fmla="*/ 57612 w 244"/>
                  <a:gd name="T17" fmla="*/ 62123 h 249"/>
                  <a:gd name="T18" fmla="*/ 29343 w 244"/>
                  <a:gd name="T19" fmla="*/ 62123 h 249"/>
                  <a:gd name="T20" fmla="*/ 29343 w 244"/>
                  <a:gd name="T21" fmla="*/ 62123 h 249"/>
                  <a:gd name="T22" fmla="*/ 26480 w 244"/>
                  <a:gd name="T23" fmla="*/ 58910 h 249"/>
                  <a:gd name="T24" fmla="*/ 26480 w 244"/>
                  <a:gd name="T25" fmla="*/ 29276 h 249"/>
                  <a:gd name="T26" fmla="*/ 29343 w 244"/>
                  <a:gd name="T27" fmla="*/ 88543 h 249"/>
                  <a:gd name="T28" fmla="*/ 57612 w 244"/>
                  <a:gd name="T29" fmla="*/ 88543 h 249"/>
                  <a:gd name="T30" fmla="*/ 57612 w 244"/>
                  <a:gd name="T31" fmla="*/ 88543 h 249"/>
                  <a:gd name="T32" fmla="*/ 86955 w 244"/>
                  <a:gd name="T33" fmla="*/ 58910 h 249"/>
                  <a:gd name="T34" fmla="*/ 86955 w 244"/>
                  <a:gd name="T35" fmla="*/ 29276 h 249"/>
                  <a:gd name="T36" fmla="*/ 86955 w 244"/>
                  <a:gd name="T37" fmla="*/ 29276 h 249"/>
                  <a:gd name="T38" fmla="*/ 57612 w 244"/>
                  <a:gd name="T39" fmla="*/ 0 h 249"/>
                  <a:gd name="T40" fmla="*/ 29343 w 244"/>
                  <a:gd name="T41" fmla="*/ 0 h 249"/>
                  <a:gd name="T42" fmla="*/ 29343 w 244"/>
                  <a:gd name="T43" fmla="*/ 0 h 249"/>
                  <a:gd name="T44" fmla="*/ 0 w 244"/>
                  <a:gd name="T45" fmla="*/ 29276 h 249"/>
                  <a:gd name="T46" fmla="*/ 0 w 244"/>
                  <a:gd name="T47" fmla="*/ 58910 h 249"/>
                  <a:gd name="T48" fmla="*/ 0 w 244"/>
                  <a:gd name="T49" fmla="*/ 58910 h 249"/>
                  <a:gd name="T50" fmla="*/ 29343 w 244"/>
                  <a:gd name="T51" fmla="*/ 88543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4" h="249">
                    <a:moveTo>
                      <a:pt x="74" y="82"/>
                    </a:moveTo>
                    <a:lnTo>
                      <a:pt x="74" y="82"/>
                    </a:lnTo>
                    <a:cubicBezTo>
                      <a:pt x="74" y="77"/>
                      <a:pt x="77" y="75"/>
                      <a:pt x="82" y="75"/>
                    </a:cubicBezTo>
                    <a:lnTo>
                      <a:pt x="161" y="75"/>
                    </a:lnTo>
                    <a:cubicBezTo>
                      <a:pt x="165" y="75"/>
                      <a:pt x="169" y="77"/>
                      <a:pt x="169" y="82"/>
                    </a:cubicBezTo>
                    <a:lnTo>
                      <a:pt x="169" y="165"/>
                    </a:lnTo>
                    <a:cubicBezTo>
                      <a:pt x="169" y="170"/>
                      <a:pt x="165" y="174"/>
                      <a:pt x="161" y="174"/>
                    </a:cubicBezTo>
                    <a:lnTo>
                      <a:pt x="82" y="174"/>
                    </a:lnTo>
                    <a:cubicBezTo>
                      <a:pt x="77" y="174"/>
                      <a:pt x="74" y="170"/>
                      <a:pt x="74" y="165"/>
                    </a:cubicBezTo>
                    <a:lnTo>
                      <a:pt x="74" y="82"/>
                    </a:lnTo>
                    <a:close/>
                    <a:moveTo>
                      <a:pt x="82" y="248"/>
                    </a:moveTo>
                    <a:lnTo>
                      <a:pt x="161" y="248"/>
                    </a:lnTo>
                    <a:cubicBezTo>
                      <a:pt x="206" y="248"/>
                      <a:pt x="243" y="211"/>
                      <a:pt x="243" y="165"/>
                    </a:cubicBezTo>
                    <a:lnTo>
                      <a:pt x="243" y="82"/>
                    </a:lnTo>
                    <a:cubicBezTo>
                      <a:pt x="243" y="37"/>
                      <a:pt x="206" y="0"/>
                      <a:pt x="161" y="0"/>
                    </a:cubicBezTo>
                    <a:lnTo>
                      <a:pt x="82" y="0"/>
                    </a:lnTo>
                    <a:cubicBezTo>
                      <a:pt x="37" y="0"/>
                      <a:pt x="0" y="37"/>
                      <a:pt x="0" y="82"/>
                    </a:cubicBezTo>
                    <a:lnTo>
                      <a:pt x="0" y="165"/>
                    </a:lnTo>
                    <a:cubicBezTo>
                      <a:pt x="0" y="211"/>
                      <a:pt x="37" y="248"/>
                      <a:pt x="8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FA71CB91-E6F8-2748-958B-BF1DE681F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3598" y="2936957"/>
                <a:ext cx="325677" cy="202145"/>
              </a:xfrm>
              <a:custGeom>
                <a:avLst/>
                <a:gdLst>
                  <a:gd name="T0" fmla="*/ 109698 w 384"/>
                  <a:gd name="T1" fmla="*/ 58711 h 238"/>
                  <a:gd name="T2" fmla="*/ 28054 w 384"/>
                  <a:gd name="T3" fmla="*/ 58711 h 238"/>
                  <a:gd name="T4" fmla="*/ 28054 w 384"/>
                  <a:gd name="T5" fmla="*/ 58711 h 238"/>
                  <a:gd name="T6" fmla="*/ 28054 w 384"/>
                  <a:gd name="T7" fmla="*/ 57990 h 238"/>
                  <a:gd name="T8" fmla="*/ 36686 w 384"/>
                  <a:gd name="T9" fmla="*/ 27014 h 238"/>
                  <a:gd name="T10" fmla="*/ 36686 w 384"/>
                  <a:gd name="T11" fmla="*/ 27014 h 238"/>
                  <a:gd name="T12" fmla="*/ 36686 w 384"/>
                  <a:gd name="T13" fmla="*/ 27014 h 238"/>
                  <a:gd name="T14" fmla="*/ 101786 w 384"/>
                  <a:gd name="T15" fmla="*/ 27014 h 238"/>
                  <a:gd name="T16" fmla="*/ 101786 w 384"/>
                  <a:gd name="T17" fmla="*/ 27014 h 238"/>
                  <a:gd name="T18" fmla="*/ 101786 w 384"/>
                  <a:gd name="T19" fmla="*/ 27014 h 238"/>
                  <a:gd name="T20" fmla="*/ 110058 w 384"/>
                  <a:gd name="T21" fmla="*/ 57990 h 238"/>
                  <a:gd name="T22" fmla="*/ 110058 w 384"/>
                  <a:gd name="T23" fmla="*/ 57990 h 238"/>
                  <a:gd name="T24" fmla="*/ 109698 w 384"/>
                  <a:gd name="T25" fmla="*/ 58711 h 238"/>
                  <a:gd name="T26" fmla="*/ 127322 w 384"/>
                  <a:gd name="T27" fmla="*/ 20171 h 238"/>
                  <a:gd name="T28" fmla="*/ 127322 w 384"/>
                  <a:gd name="T29" fmla="*/ 20171 h 238"/>
                  <a:gd name="T30" fmla="*/ 101786 w 384"/>
                  <a:gd name="T31" fmla="*/ 0 h 238"/>
                  <a:gd name="T32" fmla="*/ 36686 w 384"/>
                  <a:gd name="T33" fmla="*/ 0 h 238"/>
                  <a:gd name="T34" fmla="*/ 36686 w 384"/>
                  <a:gd name="T35" fmla="*/ 0 h 238"/>
                  <a:gd name="T36" fmla="*/ 10430 w 384"/>
                  <a:gd name="T37" fmla="*/ 20171 h 238"/>
                  <a:gd name="T38" fmla="*/ 2518 w 384"/>
                  <a:gd name="T39" fmla="*/ 51147 h 238"/>
                  <a:gd name="T40" fmla="*/ 2518 w 384"/>
                  <a:gd name="T41" fmla="*/ 51147 h 238"/>
                  <a:gd name="T42" fmla="*/ 6834 w 384"/>
                  <a:gd name="T43" fmla="*/ 74559 h 238"/>
                  <a:gd name="T44" fmla="*/ 6834 w 384"/>
                  <a:gd name="T45" fmla="*/ 74559 h 238"/>
                  <a:gd name="T46" fmla="*/ 28773 w 384"/>
                  <a:gd name="T47" fmla="*/ 85365 h 238"/>
                  <a:gd name="T48" fmla="*/ 109698 w 384"/>
                  <a:gd name="T49" fmla="*/ 85365 h 238"/>
                  <a:gd name="T50" fmla="*/ 109698 w 384"/>
                  <a:gd name="T51" fmla="*/ 85365 h 238"/>
                  <a:gd name="T52" fmla="*/ 131638 w 384"/>
                  <a:gd name="T53" fmla="*/ 74559 h 238"/>
                  <a:gd name="T54" fmla="*/ 131638 w 384"/>
                  <a:gd name="T55" fmla="*/ 74559 h 238"/>
                  <a:gd name="T56" fmla="*/ 135954 w 384"/>
                  <a:gd name="T57" fmla="*/ 51147 h 238"/>
                  <a:gd name="T58" fmla="*/ 127322 w 384"/>
                  <a:gd name="T59" fmla="*/ 20171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4" h="238">
                    <a:moveTo>
                      <a:pt x="305" y="163"/>
                    </a:moveTo>
                    <a:lnTo>
                      <a:pt x="78" y="163"/>
                    </a:lnTo>
                    <a:cubicBezTo>
                      <a:pt x="78" y="163"/>
                      <a:pt x="78" y="163"/>
                      <a:pt x="78" y="161"/>
                    </a:cubicBezTo>
                    <a:lnTo>
                      <a:pt x="102" y="75"/>
                    </a:lnTo>
                    <a:lnTo>
                      <a:pt x="283" y="75"/>
                    </a:lnTo>
                    <a:lnTo>
                      <a:pt x="306" y="161"/>
                    </a:lnTo>
                    <a:cubicBezTo>
                      <a:pt x="306" y="163"/>
                      <a:pt x="305" y="163"/>
                      <a:pt x="305" y="163"/>
                    </a:cubicBezTo>
                    <a:close/>
                    <a:moveTo>
                      <a:pt x="354" y="56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3" y="0"/>
                    </a:cubicBezTo>
                    <a:lnTo>
                      <a:pt x="102" y="0"/>
                    </a:lnTo>
                    <a:cubicBezTo>
                      <a:pt x="69" y="0"/>
                      <a:pt x="38" y="23"/>
                      <a:pt x="29" y="56"/>
                    </a:cubicBezTo>
                    <a:lnTo>
                      <a:pt x="7" y="142"/>
                    </a:lnTo>
                    <a:cubicBezTo>
                      <a:pt x="0" y="164"/>
                      <a:pt x="6" y="189"/>
                      <a:pt x="19" y="207"/>
                    </a:cubicBezTo>
                    <a:cubicBezTo>
                      <a:pt x="34" y="226"/>
                      <a:pt x="56" y="237"/>
                      <a:pt x="80" y="237"/>
                    </a:cubicBezTo>
                    <a:lnTo>
                      <a:pt x="305" y="237"/>
                    </a:lnTo>
                    <a:cubicBezTo>
                      <a:pt x="329" y="237"/>
                      <a:pt x="351" y="226"/>
                      <a:pt x="366" y="207"/>
                    </a:cubicBezTo>
                    <a:cubicBezTo>
                      <a:pt x="379" y="189"/>
                      <a:pt x="383" y="164"/>
                      <a:pt x="378" y="142"/>
                    </a:cubicBezTo>
                    <a:lnTo>
                      <a:pt x="354" y="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20">
                <a:extLst>
                  <a:ext uri="{FF2B5EF4-FFF2-40B4-BE49-F238E27FC236}">
                    <a16:creationId xmlns:a16="http://schemas.microsoft.com/office/drawing/2014/main" id="{626BDE37-1C23-774C-83EA-3AA16196E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9667" y="2704864"/>
                <a:ext cx="209632" cy="209632"/>
              </a:xfrm>
              <a:custGeom>
                <a:avLst/>
                <a:gdLst>
                  <a:gd name="T0" fmla="*/ 61686 w 245"/>
                  <a:gd name="T1" fmla="*/ 29276 h 249"/>
                  <a:gd name="T2" fmla="*/ 61686 w 245"/>
                  <a:gd name="T3" fmla="*/ 58910 h 249"/>
                  <a:gd name="T4" fmla="*/ 61686 w 245"/>
                  <a:gd name="T5" fmla="*/ 58910 h 249"/>
                  <a:gd name="T6" fmla="*/ 58420 w 245"/>
                  <a:gd name="T7" fmla="*/ 62123 h 249"/>
                  <a:gd name="T8" fmla="*/ 30117 w 245"/>
                  <a:gd name="T9" fmla="*/ 62123 h 249"/>
                  <a:gd name="T10" fmla="*/ 30117 w 245"/>
                  <a:gd name="T11" fmla="*/ 62123 h 249"/>
                  <a:gd name="T12" fmla="*/ 27214 w 245"/>
                  <a:gd name="T13" fmla="*/ 58910 h 249"/>
                  <a:gd name="T14" fmla="*/ 27214 w 245"/>
                  <a:gd name="T15" fmla="*/ 29276 h 249"/>
                  <a:gd name="T16" fmla="*/ 27214 w 245"/>
                  <a:gd name="T17" fmla="*/ 29276 h 249"/>
                  <a:gd name="T18" fmla="*/ 30117 w 245"/>
                  <a:gd name="T19" fmla="*/ 26777 h 249"/>
                  <a:gd name="T20" fmla="*/ 58420 w 245"/>
                  <a:gd name="T21" fmla="*/ 26777 h 249"/>
                  <a:gd name="T22" fmla="*/ 58420 w 245"/>
                  <a:gd name="T23" fmla="*/ 26777 h 249"/>
                  <a:gd name="T24" fmla="*/ 61686 w 245"/>
                  <a:gd name="T25" fmla="*/ 29276 h 249"/>
                  <a:gd name="T26" fmla="*/ 0 w 245"/>
                  <a:gd name="T27" fmla="*/ 29276 h 249"/>
                  <a:gd name="T28" fmla="*/ 0 w 245"/>
                  <a:gd name="T29" fmla="*/ 58910 h 249"/>
                  <a:gd name="T30" fmla="*/ 0 w 245"/>
                  <a:gd name="T31" fmla="*/ 58910 h 249"/>
                  <a:gd name="T32" fmla="*/ 30117 w 245"/>
                  <a:gd name="T33" fmla="*/ 88543 h 249"/>
                  <a:gd name="T34" fmla="*/ 58420 w 245"/>
                  <a:gd name="T35" fmla="*/ 88543 h 249"/>
                  <a:gd name="T36" fmla="*/ 58420 w 245"/>
                  <a:gd name="T37" fmla="*/ 88543 h 249"/>
                  <a:gd name="T38" fmla="*/ 88537 w 245"/>
                  <a:gd name="T39" fmla="*/ 58910 h 249"/>
                  <a:gd name="T40" fmla="*/ 88537 w 245"/>
                  <a:gd name="T41" fmla="*/ 29276 h 249"/>
                  <a:gd name="T42" fmla="*/ 88537 w 245"/>
                  <a:gd name="T43" fmla="*/ 29276 h 249"/>
                  <a:gd name="T44" fmla="*/ 58420 w 245"/>
                  <a:gd name="T45" fmla="*/ 0 h 249"/>
                  <a:gd name="T46" fmla="*/ 30117 w 245"/>
                  <a:gd name="T47" fmla="*/ 0 h 249"/>
                  <a:gd name="T48" fmla="*/ 30117 w 245"/>
                  <a:gd name="T49" fmla="*/ 0 h 249"/>
                  <a:gd name="T50" fmla="*/ 0 w 245"/>
                  <a:gd name="T51" fmla="*/ 29276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5" h="249">
                    <a:moveTo>
                      <a:pt x="170" y="82"/>
                    </a:moveTo>
                    <a:lnTo>
                      <a:pt x="170" y="165"/>
                    </a:lnTo>
                    <a:cubicBezTo>
                      <a:pt x="170" y="170"/>
                      <a:pt x="166" y="174"/>
                      <a:pt x="161" y="174"/>
                    </a:cubicBezTo>
                    <a:lnTo>
                      <a:pt x="83" y="174"/>
                    </a:lnTo>
                    <a:cubicBezTo>
                      <a:pt x="79" y="174"/>
                      <a:pt x="75" y="170"/>
                      <a:pt x="75" y="165"/>
                    </a:cubicBezTo>
                    <a:lnTo>
                      <a:pt x="75" y="82"/>
                    </a:lnTo>
                    <a:cubicBezTo>
                      <a:pt x="75" y="77"/>
                      <a:pt x="79" y="75"/>
                      <a:pt x="83" y="75"/>
                    </a:cubicBezTo>
                    <a:lnTo>
                      <a:pt x="161" y="75"/>
                    </a:lnTo>
                    <a:cubicBezTo>
                      <a:pt x="166" y="75"/>
                      <a:pt x="170" y="77"/>
                      <a:pt x="170" y="82"/>
                    </a:cubicBezTo>
                    <a:close/>
                    <a:moveTo>
                      <a:pt x="0" y="82"/>
                    </a:moveTo>
                    <a:lnTo>
                      <a:pt x="0" y="165"/>
                    </a:lnTo>
                    <a:cubicBezTo>
                      <a:pt x="0" y="211"/>
                      <a:pt x="37" y="248"/>
                      <a:pt x="83" y="248"/>
                    </a:cubicBezTo>
                    <a:lnTo>
                      <a:pt x="161" y="248"/>
                    </a:lnTo>
                    <a:cubicBezTo>
                      <a:pt x="207" y="248"/>
                      <a:pt x="244" y="211"/>
                      <a:pt x="244" y="165"/>
                    </a:cubicBezTo>
                    <a:lnTo>
                      <a:pt x="244" y="82"/>
                    </a:lnTo>
                    <a:cubicBezTo>
                      <a:pt x="244" y="37"/>
                      <a:pt x="207" y="0"/>
                      <a:pt x="161" y="0"/>
                    </a:cubicBezTo>
                    <a:lnTo>
                      <a:pt x="83" y="0"/>
                    </a:lnTo>
                    <a:cubicBezTo>
                      <a:pt x="37" y="0"/>
                      <a:pt x="0" y="37"/>
                      <a:pt x="0" y="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CBF55464-4983-1E47-BBFB-0FD88A686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9772" y="2936957"/>
                <a:ext cx="325677" cy="202145"/>
              </a:xfrm>
              <a:custGeom>
                <a:avLst/>
                <a:gdLst>
                  <a:gd name="T0" fmla="*/ 109413 w 385"/>
                  <a:gd name="T1" fmla="*/ 58711 h 238"/>
                  <a:gd name="T2" fmla="*/ 28340 w 385"/>
                  <a:gd name="T3" fmla="*/ 58711 h 238"/>
                  <a:gd name="T4" fmla="*/ 28340 w 385"/>
                  <a:gd name="T5" fmla="*/ 58711 h 238"/>
                  <a:gd name="T6" fmla="*/ 28340 w 385"/>
                  <a:gd name="T7" fmla="*/ 57990 h 238"/>
                  <a:gd name="T8" fmla="*/ 36232 w 385"/>
                  <a:gd name="T9" fmla="*/ 27014 h 238"/>
                  <a:gd name="T10" fmla="*/ 36232 w 385"/>
                  <a:gd name="T11" fmla="*/ 27014 h 238"/>
                  <a:gd name="T12" fmla="*/ 36591 w 385"/>
                  <a:gd name="T13" fmla="*/ 27014 h 238"/>
                  <a:gd name="T14" fmla="*/ 101163 w 385"/>
                  <a:gd name="T15" fmla="*/ 27014 h 238"/>
                  <a:gd name="T16" fmla="*/ 101163 w 385"/>
                  <a:gd name="T17" fmla="*/ 27014 h 238"/>
                  <a:gd name="T18" fmla="*/ 101521 w 385"/>
                  <a:gd name="T19" fmla="*/ 27014 h 238"/>
                  <a:gd name="T20" fmla="*/ 109413 w 385"/>
                  <a:gd name="T21" fmla="*/ 57990 h 238"/>
                  <a:gd name="T22" fmla="*/ 109413 w 385"/>
                  <a:gd name="T23" fmla="*/ 57990 h 238"/>
                  <a:gd name="T24" fmla="*/ 109413 w 385"/>
                  <a:gd name="T25" fmla="*/ 58711 h 238"/>
                  <a:gd name="T26" fmla="*/ 135601 w 385"/>
                  <a:gd name="T27" fmla="*/ 51147 h 238"/>
                  <a:gd name="T28" fmla="*/ 126991 w 385"/>
                  <a:gd name="T29" fmla="*/ 20171 h 238"/>
                  <a:gd name="T30" fmla="*/ 126991 w 385"/>
                  <a:gd name="T31" fmla="*/ 20171 h 238"/>
                  <a:gd name="T32" fmla="*/ 101163 w 385"/>
                  <a:gd name="T33" fmla="*/ 0 h 238"/>
                  <a:gd name="T34" fmla="*/ 36591 w 385"/>
                  <a:gd name="T35" fmla="*/ 0 h 238"/>
                  <a:gd name="T36" fmla="*/ 36591 w 385"/>
                  <a:gd name="T37" fmla="*/ 0 h 238"/>
                  <a:gd name="T38" fmla="*/ 10762 w 385"/>
                  <a:gd name="T39" fmla="*/ 20171 h 238"/>
                  <a:gd name="T40" fmla="*/ 2511 w 385"/>
                  <a:gd name="T41" fmla="*/ 51147 h 238"/>
                  <a:gd name="T42" fmla="*/ 2511 w 385"/>
                  <a:gd name="T43" fmla="*/ 51147 h 238"/>
                  <a:gd name="T44" fmla="*/ 7175 w 385"/>
                  <a:gd name="T45" fmla="*/ 74559 h 238"/>
                  <a:gd name="T46" fmla="*/ 7175 w 385"/>
                  <a:gd name="T47" fmla="*/ 74559 h 238"/>
                  <a:gd name="T48" fmla="*/ 28340 w 385"/>
                  <a:gd name="T49" fmla="*/ 85365 h 238"/>
                  <a:gd name="T50" fmla="*/ 109413 w 385"/>
                  <a:gd name="T51" fmla="*/ 85365 h 238"/>
                  <a:gd name="T52" fmla="*/ 109413 w 385"/>
                  <a:gd name="T53" fmla="*/ 85365 h 238"/>
                  <a:gd name="T54" fmla="*/ 130937 w 385"/>
                  <a:gd name="T55" fmla="*/ 74559 h 238"/>
                  <a:gd name="T56" fmla="*/ 130937 w 385"/>
                  <a:gd name="T57" fmla="*/ 74559 h 238"/>
                  <a:gd name="T58" fmla="*/ 135601 w 385"/>
                  <a:gd name="T59" fmla="*/ 51147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5" h="238">
                    <a:moveTo>
                      <a:pt x="305" y="163"/>
                    </a:moveTo>
                    <a:lnTo>
                      <a:pt x="79" y="163"/>
                    </a:lnTo>
                    <a:cubicBezTo>
                      <a:pt x="79" y="163"/>
                      <a:pt x="77" y="163"/>
                      <a:pt x="79" y="161"/>
                    </a:cubicBezTo>
                    <a:lnTo>
                      <a:pt x="101" y="75"/>
                    </a:lnTo>
                    <a:cubicBezTo>
                      <a:pt x="102" y="75"/>
                      <a:pt x="102" y="75"/>
                      <a:pt x="102" y="75"/>
                    </a:cubicBezTo>
                    <a:lnTo>
                      <a:pt x="282" y="75"/>
                    </a:lnTo>
                    <a:lnTo>
                      <a:pt x="283" y="75"/>
                    </a:lnTo>
                    <a:lnTo>
                      <a:pt x="305" y="161"/>
                    </a:lnTo>
                    <a:cubicBezTo>
                      <a:pt x="307" y="163"/>
                      <a:pt x="305" y="163"/>
                      <a:pt x="305" y="163"/>
                    </a:cubicBezTo>
                    <a:close/>
                    <a:moveTo>
                      <a:pt x="378" y="142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2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6"/>
                    </a:cubicBezTo>
                    <a:lnTo>
                      <a:pt x="7" y="142"/>
                    </a:lnTo>
                    <a:cubicBezTo>
                      <a:pt x="0" y="164"/>
                      <a:pt x="5" y="189"/>
                      <a:pt x="20" y="207"/>
                    </a:cubicBezTo>
                    <a:cubicBezTo>
                      <a:pt x="35" y="226"/>
                      <a:pt x="55" y="237"/>
                      <a:pt x="79" y="237"/>
                    </a:cubicBezTo>
                    <a:lnTo>
                      <a:pt x="305" y="237"/>
                    </a:lnTo>
                    <a:cubicBezTo>
                      <a:pt x="329" y="237"/>
                      <a:pt x="350" y="226"/>
                      <a:pt x="365" y="207"/>
                    </a:cubicBezTo>
                    <a:cubicBezTo>
                      <a:pt x="380" y="189"/>
                      <a:pt x="384" y="164"/>
                      <a:pt x="37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E57F4524-2779-FA45-A802-1B36EAB0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4565" y="2386671"/>
                <a:ext cx="763660" cy="288246"/>
              </a:xfrm>
              <a:custGeom>
                <a:avLst/>
                <a:gdLst>
                  <a:gd name="T0" fmla="*/ 9366 w 899"/>
                  <a:gd name="T1" fmla="*/ 118653 h 341"/>
                  <a:gd name="T2" fmla="*/ 9366 w 899"/>
                  <a:gd name="T3" fmla="*/ 118653 h 341"/>
                  <a:gd name="T4" fmla="*/ 27018 w 899"/>
                  <a:gd name="T5" fmla="*/ 112201 h 341"/>
                  <a:gd name="T6" fmla="*/ 27018 w 899"/>
                  <a:gd name="T7" fmla="*/ 112201 h 341"/>
                  <a:gd name="T8" fmla="*/ 80692 w 899"/>
                  <a:gd name="T9" fmla="*/ 50186 h 341"/>
                  <a:gd name="T10" fmla="*/ 80692 w 899"/>
                  <a:gd name="T11" fmla="*/ 50186 h 341"/>
                  <a:gd name="T12" fmla="*/ 162105 w 899"/>
                  <a:gd name="T13" fmla="*/ 26527 h 341"/>
                  <a:gd name="T14" fmla="*/ 162105 w 899"/>
                  <a:gd name="T15" fmla="*/ 26527 h 341"/>
                  <a:gd name="T16" fmla="*/ 242797 w 899"/>
                  <a:gd name="T17" fmla="*/ 50186 h 341"/>
                  <a:gd name="T18" fmla="*/ 242797 w 899"/>
                  <a:gd name="T19" fmla="*/ 50186 h 341"/>
                  <a:gd name="T20" fmla="*/ 295752 w 899"/>
                  <a:gd name="T21" fmla="*/ 111125 h 341"/>
                  <a:gd name="T22" fmla="*/ 295752 w 899"/>
                  <a:gd name="T23" fmla="*/ 111125 h 341"/>
                  <a:gd name="T24" fmla="*/ 314124 w 899"/>
                  <a:gd name="T25" fmla="*/ 117936 h 341"/>
                  <a:gd name="T26" fmla="*/ 314124 w 899"/>
                  <a:gd name="T27" fmla="*/ 117936 h 341"/>
                  <a:gd name="T28" fmla="*/ 320608 w 899"/>
                  <a:gd name="T29" fmla="*/ 99654 h 341"/>
                  <a:gd name="T30" fmla="*/ 320608 w 899"/>
                  <a:gd name="T31" fmla="*/ 99654 h 341"/>
                  <a:gd name="T32" fmla="*/ 256847 w 899"/>
                  <a:gd name="T33" fmla="*/ 27961 h 341"/>
                  <a:gd name="T34" fmla="*/ 256847 w 899"/>
                  <a:gd name="T35" fmla="*/ 27961 h 341"/>
                  <a:gd name="T36" fmla="*/ 162105 w 899"/>
                  <a:gd name="T37" fmla="*/ 0 h 341"/>
                  <a:gd name="T38" fmla="*/ 162105 w 899"/>
                  <a:gd name="T39" fmla="*/ 0 h 341"/>
                  <a:gd name="T40" fmla="*/ 65923 w 899"/>
                  <a:gd name="T41" fmla="*/ 27961 h 341"/>
                  <a:gd name="T42" fmla="*/ 65923 w 899"/>
                  <a:gd name="T43" fmla="*/ 27961 h 341"/>
                  <a:gd name="T44" fmla="*/ 2522 w 899"/>
                  <a:gd name="T45" fmla="*/ 101088 h 341"/>
                  <a:gd name="T46" fmla="*/ 2522 w 899"/>
                  <a:gd name="T47" fmla="*/ 101088 h 341"/>
                  <a:gd name="T48" fmla="*/ 9366 w 899"/>
                  <a:gd name="T49" fmla="*/ 118653 h 3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99" h="341">
                    <a:moveTo>
                      <a:pt x="26" y="331"/>
                    </a:moveTo>
                    <a:lnTo>
                      <a:pt x="26" y="331"/>
                    </a:lnTo>
                    <a:cubicBezTo>
                      <a:pt x="45" y="340"/>
                      <a:pt x="69" y="326"/>
                      <a:pt x="75" y="313"/>
                    </a:cubicBezTo>
                    <a:cubicBezTo>
                      <a:pt x="108" y="242"/>
                      <a:pt x="159" y="183"/>
                      <a:pt x="224" y="140"/>
                    </a:cubicBezTo>
                    <a:cubicBezTo>
                      <a:pt x="292" y="97"/>
                      <a:pt x="369" y="74"/>
                      <a:pt x="450" y="74"/>
                    </a:cubicBezTo>
                    <a:cubicBezTo>
                      <a:pt x="528" y="74"/>
                      <a:pt x="606" y="97"/>
                      <a:pt x="674" y="140"/>
                    </a:cubicBezTo>
                    <a:cubicBezTo>
                      <a:pt x="737" y="182"/>
                      <a:pt x="789" y="241"/>
                      <a:pt x="821" y="310"/>
                    </a:cubicBezTo>
                    <a:cubicBezTo>
                      <a:pt x="830" y="329"/>
                      <a:pt x="853" y="337"/>
                      <a:pt x="872" y="329"/>
                    </a:cubicBezTo>
                    <a:cubicBezTo>
                      <a:pt x="890" y="319"/>
                      <a:pt x="898" y="297"/>
                      <a:pt x="890" y="278"/>
                    </a:cubicBezTo>
                    <a:cubicBezTo>
                      <a:pt x="851" y="196"/>
                      <a:pt x="789" y="127"/>
                      <a:pt x="713" y="78"/>
                    </a:cubicBezTo>
                    <a:cubicBezTo>
                      <a:pt x="635" y="26"/>
                      <a:pt x="543" y="0"/>
                      <a:pt x="450" y="0"/>
                    </a:cubicBezTo>
                    <a:cubicBezTo>
                      <a:pt x="355" y="0"/>
                      <a:pt x="263" y="28"/>
                      <a:pt x="183" y="78"/>
                    </a:cubicBezTo>
                    <a:cubicBezTo>
                      <a:pt x="106" y="128"/>
                      <a:pt x="45" y="199"/>
                      <a:pt x="7" y="282"/>
                    </a:cubicBezTo>
                    <a:cubicBezTo>
                      <a:pt x="0" y="300"/>
                      <a:pt x="7" y="322"/>
                      <a:pt x="26" y="3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63CE30-7EC6-134B-BC27-E3CE97F2F7AB}"/>
                </a:ext>
              </a:extLst>
            </p:cNvPr>
            <p:cNvGrpSpPr/>
            <p:nvPr/>
          </p:nvGrpSpPr>
          <p:grpSpPr>
            <a:xfrm>
              <a:off x="2078905" y="4928929"/>
              <a:ext cx="799588" cy="766524"/>
              <a:chOff x="5220658" y="11041487"/>
              <a:chExt cx="995753" cy="954577"/>
            </a:xfrm>
            <a:solidFill>
              <a:schemeClr val="bg1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F6077354-0DA4-1440-BC80-D4CF180FD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680" y="11120101"/>
                <a:ext cx="501620" cy="501620"/>
              </a:xfrm>
              <a:custGeom>
                <a:avLst/>
                <a:gdLst>
                  <a:gd name="T0" fmla="*/ 156310 w 592"/>
                  <a:gd name="T1" fmla="*/ 166091 h 593"/>
                  <a:gd name="T2" fmla="*/ 156310 w 592"/>
                  <a:gd name="T3" fmla="*/ 166091 h 593"/>
                  <a:gd name="T4" fmla="*/ 46354 w 592"/>
                  <a:gd name="T5" fmla="*/ 166091 h 593"/>
                  <a:gd name="T6" fmla="*/ 46354 w 592"/>
                  <a:gd name="T7" fmla="*/ 166091 h 593"/>
                  <a:gd name="T8" fmla="*/ 23357 w 592"/>
                  <a:gd name="T9" fmla="*/ 110847 h 593"/>
                  <a:gd name="T10" fmla="*/ 23357 w 592"/>
                  <a:gd name="T11" fmla="*/ 110847 h 593"/>
                  <a:gd name="T12" fmla="*/ 46354 w 592"/>
                  <a:gd name="T13" fmla="*/ 55961 h 593"/>
                  <a:gd name="T14" fmla="*/ 46354 w 592"/>
                  <a:gd name="T15" fmla="*/ 55961 h 593"/>
                  <a:gd name="T16" fmla="*/ 101332 w 592"/>
                  <a:gd name="T17" fmla="*/ 33362 h 593"/>
                  <a:gd name="T18" fmla="*/ 101332 w 592"/>
                  <a:gd name="T19" fmla="*/ 33362 h 593"/>
                  <a:gd name="T20" fmla="*/ 156310 w 592"/>
                  <a:gd name="T21" fmla="*/ 55961 h 593"/>
                  <a:gd name="T22" fmla="*/ 156310 w 592"/>
                  <a:gd name="T23" fmla="*/ 55961 h 593"/>
                  <a:gd name="T24" fmla="*/ 156310 w 592"/>
                  <a:gd name="T25" fmla="*/ 166091 h 593"/>
                  <a:gd name="T26" fmla="*/ 172839 w 592"/>
                  <a:gd name="T27" fmla="*/ 39460 h 593"/>
                  <a:gd name="T28" fmla="*/ 172839 w 592"/>
                  <a:gd name="T29" fmla="*/ 39460 h 593"/>
                  <a:gd name="T30" fmla="*/ 29825 w 592"/>
                  <a:gd name="T31" fmla="*/ 39460 h 593"/>
                  <a:gd name="T32" fmla="*/ 29825 w 592"/>
                  <a:gd name="T33" fmla="*/ 39460 h 593"/>
                  <a:gd name="T34" fmla="*/ 0 w 592"/>
                  <a:gd name="T35" fmla="*/ 110847 h 593"/>
                  <a:gd name="T36" fmla="*/ 0 w 592"/>
                  <a:gd name="T37" fmla="*/ 110847 h 593"/>
                  <a:gd name="T38" fmla="*/ 29825 w 592"/>
                  <a:gd name="T39" fmla="*/ 182233 h 593"/>
                  <a:gd name="T40" fmla="*/ 29825 w 592"/>
                  <a:gd name="T41" fmla="*/ 182233 h 593"/>
                  <a:gd name="T42" fmla="*/ 101332 w 592"/>
                  <a:gd name="T43" fmla="*/ 212366 h 593"/>
                  <a:gd name="T44" fmla="*/ 101332 w 592"/>
                  <a:gd name="T45" fmla="*/ 212366 h 593"/>
                  <a:gd name="T46" fmla="*/ 172839 w 592"/>
                  <a:gd name="T47" fmla="*/ 182233 h 593"/>
                  <a:gd name="T48" fmla="*/ 172839 w 592"/>
                  <a:gd name="T49" fmla="*/ 182233 h 593"/>
                  <a:gd name="T50" fmla="*/ 172839 w 592"/>
                  <a:gd name="T51" fmla="*/ 39460 h 59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92" h="593">
                    <a:moveTo>
                      <a:pt x="435" y="463"/>
                    </a:moveTo>
                    <a:lnTo>
                      <a:pt x="435" y="463"/>
                    </a:lnTo>
                    <a:cubicBezTo>
                      <a:pt x="351" y="547"/>
                      <a:pt x="213" y="547"/>
                      <a:pt x="129" y="463"/>
                    </a:cubicBezTo>
                    <a:cubicBezTo>
                      <a:pt x="87" y="422"/>
                      <a:pt x="65" y="366"/>
                      <a:pt x="65" y="309"/>
                    </a:cubicBezTo>
                    <a:cubicBezTo>
                      <a:pt x="65" y="251"/>
                      <a:pt x="87" y="198"/>
                      <a:pt x="129" y="156"/>
                    </a:cubicBezTo>
                    <a:cubicBezTo>
                      <a:pt x="172" y="114"/>
                      <a:pt x="226" y="93"/>
                      <a:pt x="282" y="93"/>
                    </a:cubicBezTo>
                    <a:cubicBezTo>
                      <a:pt x="337" y="93"/>
                      <a:pt x="392" y="114"/>
                      <a:pt x="435" y="156"/>
                    </a:cubicBezTo>
                    <a:cubicBezTo>
                      <a:pt x="519" y="240"/>
                      <a:pt x="519" y="378"/>
                      <a:pt x="435" y="463"/>
                    </a:cubicBezTo>
                    <a:close/>
                    <a:moveTo>
                      <a:pt x="481" y="110"/>
                    </a:moveTo>
                    <a:lnTo>
                      <a:pt x="481" y="110"/>
                    </a:lnTo>
                    <a:cubicBezTo>
                      <a:pt x="372" y="0"/>
                      <a:pt x="193" y="0"/>
                      <a:pt x="83" y="110"/>
                    </a:cubicBezTo>
                    <a:cubicBezTo>
                      <a:pt x="30" y="163"/>
                      <a:pt x="0" y="235"/>
                      <a:pt x="0" y="309"/>
                    </a:cubicBezTo>
                    <a:cubicBezTo>
                      <a:pt x="0" y="385"/>
                      <a:pt x="30" y="455"/>
                      <a:pt x="83" y="508"/>
                    </a:cubicBezTo>
                    <a:cubicBezTo>
                      <a:pt x="137" y="564"/>
                      <a:pt x="210" y="592"/>
                      <a:pt x="282" y="592"/>
                    </a:cubicBezTo>
                    <a:cubicBezTo>
                      <a:pt x="354" y="592"/>
                      <a:pt x="426" y="564"/>
                      <a:pt x="481" y="508"/>
                    </a:cubicBezTo>
                    <a:cubicBezTo>
                      <a:pt x="591" y="399"/>
                      <a:pt x="591" y="220"/>
                      <a:pt x="481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A1EBA5D-9DF4-904A-A3B2-2D513C049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658" y="11041487"/>
                <a:ext cx="995753" cy="954577"/>
              </a:xfrm>
              <a:custGeom>
                <a:avLst/>
                <a:gdLst>
                  <a:gd name="T0" fmla="*/ 388767 w 1172"/>
                  <a:gd name="T1" fmla="*/ 374920 h 1124"/>
                  <a:gd name="T2" fmla="*/ 388767 w 1172"/>
                  <a:gd name="T3" fmla="*/ 374920 h 1124"/>
                  <a:gd name="T4" fmla="*/ 361024 w 1172"/>
                  <a:gd name="T5" fmla="*/ 374920 h 1124"/>
                  <a:gd name="T6" fmla="*/ 301574 w 1172"/>
                  <a:gd name="T7" fmla="*/ 315135 h 1124"/>
                  <a:gd name="T8" fmla="*/ 301574 w 1172"/>
                  <a:gd name="T9" fmla="*/ 315135 h 1124"/>
                  <a:gd name="T10" fmla="*/ 301574 w 1172"/>
                  <a:gd name="T11" fmla="*/ 287403 h 1124"/>
                  <a:gd name="T12" fmla="*/ 301574 w 1172"/>
                  <a:gd name="T13" fmla="*/ 287403 h 1124"/>
                  <a:gd name="T14" fmla="*/ 315265 w 1172"/>
                  <a:gd name="T15" fmla="*/ 282001 h 1124"/>
                  <a:gd name="T16" fmla="*/ 315265 w 1172"/>
                  <a:gd name="T17" fmla="*/ 282001 h 1124"/>
                  <a:gd name="T18" fmla="*/ 328596 w 1172"/>
                  <a:gd name="T19" fmla="*/ 287403 h 1124"/>
                  <a:gd name="T20" fmla="*/ 388767 w 1172"/>
                  <a:gd name="T21" fmla="*/ 347188 h 1124"/>
                  <a:gd name="T22" fmla="*/ 388767 w 1172"/>
                  <a:gd name="T23" fmla="*/ 347188 h 1124"/>
                  <a:gd name="T24" fmla="*/ 388767 w 1172"/>
                  <a:gd name="T25" fmla="*/ 374920 h 1124"/>
                  <a:gd name="T26" fmla="*/ 73141 w 1172"/>
                  <a:gd name="T27" fmla="*/ 229058 h 1124"/>
                  <a:gd name="T28" fmla="*/ 73141 w 1172"/>
                  <a:gd name="T29" fmla="*/ 229058 h 1124"/>
                  <a:gd name="T30" fmla="*/ 73141 w 1172"/>
                  <a:gd name="T31" fmla="*/ 59065 h 1124"/>
                  <a:gd name="T32" fmla="*/ 73141 w 1172"/>
                  <a:gd name="T33" fmla="*/ 59065 h 1124"/>
                  <a:gd name="T34" fmla="*/ 158173 w 1172"/>
                  <a:gd name="T35" fmla="*/ 23770 h 1124"/>
                  <a:gd name="T36" fmla="*/ 158173 w 1172"/>
                  <a:gd name="T37" fmla="*/ 23770 h 1124"/>
                  <a:gd name="T38" fmla="*/ 243204 w 1172"/>
                  <a:gd name="T39" fmla="*/ 59065 h 1124"/>
                  <a:gd name="T40" fmla="*/ 243204 w 1172"/>
                  <a:gd name="T41" fmla="*/ 59065 h 1124"/>
                  <a:gd name="T42" fmla="*/ 278514 w 1172"/>
                  <a:gd name="T43" fmla="*/ 144062 h 1124"/>
                  <a:gd name="T44" fmla="*/ 278514 w 1172"/>
                  <a:gd name="T45" fmla="*/ 144062 h 1124"/>
                  <a:gd name="T46" fmla="*/ 243204 w 1172"/>
                  <a:gd name="T47" fmla="*/ 229058 h 1124"/>
                  <a:gd name="T48" fmla="*/ 243204 w 1172"/>
                  <a:gd name="T49" fmla="*/ 229058 h 1124"/>
                  <a:gd name="T50" fmla="*/ 158173 w 1172"/>
                  <a:gd name="T51" fmla="*/ 264353 h 1124"/>
                  <a:gd name="T52" fmla="*/ 158173 w 1172"/>
                  <a:gd name="T53" fmla="*/ 264353 h 1124"/>
                  <a:gd name="T54" fmla="*/ 73141 w 1172"/>
                  <a:gd name="T55" fmla="*/ 229058 h 1124"/>
                  <a:gd name="T56" fmla="*/ 405701 w 1172"/>
                  <a:gd name="T57" fmla="*/ 330621 h 1124"/>
                  <a:gd name="T58" fmla="*/ 345891 w 1172"/>
                  <a:gd name="T59" fmla="*/ 270836 h 1124"/>
                  <a:gd name="T60" fmla="*/ 345891 w 1172"/>
                  <a:gd name="T61" fmla="*/ 270836 h 1124"/>
                  <a:gd name="T62" fmla="*/ 294728 w 1172"/>
                  <a:gd name="T63" fmla="*/ 263633 h 1124"/>
                  <a:gd name="T64" fmla="*/ 268065 w 1172"/>
                  <a:gd name="T65" fmla="*/ 237341 h 1124"/>
                  <a:gd name="T66" fmla="*/ 268065 w 1172"/>
                  <a:gd name="T67" fmla="*/ 237341 h 1124"/>
                  <a:gd name="T68" fmla="*/ 301934 w 1172"/>
                  <a:gd name="T69" fmla="*/ 144062 h 1124"/>
                  <a:gd name="T70" fmla="*/ 301934 w 1172"/>
                  <a:gd name="T71" fmla="*/ 144062 h 1124"/>
                  <a:gd name="T72" fmla="*/ 259778 w 1172"/>
                  <a:gd name="T73" fmla="*/ 42138 h 1124"/>
                  <a:gd name="T74" fmla="*/ 259778 w 1172"/>
                  <a:gd name="T75" fmla="*/ 42138 h 1124"/>
                  <a:gd name="T76" fmla="*/ 158173 w 1172"/>
                  <a:gd name="T77" fmla="*/ 0 h 1124"/>
                  <a:gd name="T78" fmla="*/ 158173 w 1172"/>
                  <a:gd name="T79" fmla="*/ 0 h 1124"/>
                  <a:gd name="T80" fmla="*/ 55847 w 1172"/>
                  <a:gd name="T81" fmla="*/ 42138 h 1124"/>
                  <a:gd name="T82" fmla="*/ 55847 w 1172"/>
                  <a:gd name="T83" fmla="*/ 42138 h 1124"/>
                  <a:gd name="T84" fmla="*/ 55847 w 1172"/>
                  <a:gd name="T85" fmla="*/ 245985 h 1124"/>
                  <a:gd name="T86" fmla="*/ 55847 w 1172"/>
                  <a:gd name="T87" fmla="*/ 245985 h 1124"/>
                  <a:gd name="T88" fmla="*/ 158173 w 1172"/>
                  <a:gd name="T89" fmla="*/ 287763 h 1124"/>
                  <a:gd name="T90" fmla="*/ 158173 w 1172"/>
                  <a:gd name="T91" fmla="*/ 287763 h 1124"/>
                  <a:gd name="T92" fmla="*/ 251131 w 1172"/>
                  <a:gd name="T93" fmla="*/ 253909 h 1124"/>
                  <a:gd name="T94" fmla="*/ 277433 w 1172"/>
                  <a:gd name="T95" fmla="*/ 280560 h 1124"/>
                  <a:gd name="T96" fmla="*/ 277433 w 1172"/>
                  <a:gd name="T97" fmla="*/ 280560 h 1124"/>
                  <a:gd name="T98" fmla="*/ 284639 w 1172"/>
                  <a:gd name="T99" fmla="*/ 331702 h 1124"/>
                  <a:gd name="T100" fmla="*/ 344450 w 1172"/>
                  <a:gd name="T101" fmla="*/ 391487 h 1124"/>
                  <a:gd name="T102" fmla="*/ 344450 w 1172"/>
                  <a:gd name="T103" fmla="*/ 391487 h 1124"/>
                  <a:gd name="T104" fmla="*/ 375075 w 1172"/>
                  <a:gd name="T105" fmla="*/ 404453 h 1124"/>
                  <a:gd name="T106" fmla="*/ 375075 w 1172"/>
                  <a:gd name="T107" fmla="*/ 404453 h 1124"/>
                  <a:gd name="T108" fmla="*/ 405701 w 1172"/>
                  <a:gd name="T109" fmla="*/ 391487 h 1124"/>
                  <a:gd name="T110" fmla="*/ 405701 w 1172"/>
                  <a:gd name="T111" fmla="*/ 391487 h 1124"/>
                  <a:gd name="T112" fmla="*/ 405701 w 1172"/>
                  <a:gd name="T113" fmla="*/ 330621 h 11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172" h="1124">
                    <a:moveTo>
                      <a:pt x="1079" y="1041"/>
                    </a:moveTo>
                    <a:lnTo>
                      <a:pt x="1079" y="1041"/>
                    </a:lnTo>
                    <a:cubicBezTo>
                      <a:pt x="1059" y="1062"/>
                      <a:pt x="1025" y="1062"/>
                      <a:pt x="1002" y="1041"/>
                    </a:cubicBezTo>
                    <a:lnTo>
                      <a:pt x="837" y="875"/>
                    </a:lnTo>
                    <a:cubicBezTo>
                      <a:pt x="816" y="853"/>
                      <a:pt x="816" y="819"/>
                      <a:pt x="837" y="798"/>
                    </a:cubicBezTo>
                    <a:cubicBezTo>
                      <a:pt x="847" y="788"/>
                      <a:pt x="862" y="783"/>
                      <a:pt x="875" y="783"/>
                    </a:cubicBezTo>
                    <a:cubicBezTo>
                      <a:pt x="888" y="783"/>
                      <a:pt x="902" y="788"/>
                      <a:pt x="912" y="798"/>
                    </a:cubicBezTo>
                    <a:lnTo>
                      <a:pt x="1079" y="964"/>
                    </a:lnTo>
                    <a:cubicBezTo>
                      <a:pt x="1100" y="986"/>
                      <a:pt x="1100" y="1021"/>
                      <a:pt x="1079" y="1041"/>
                    </a:cubicBezTo>
                    <a:close/>
                    <a:moveTo>
                      <a:pt x="203" y="636"/>
                    </a:moveTo>
                    <a:lnTo>
                      <a:pt x="203" y="636"/>
                    </a:lnTo>
                    <a:cubicBezTo>
                      <a:pt x="73" y="506"/>
                      <a:pt x="73" y="294"/>
                      <a:pt x="203" y="164"/>
                    </a:cubicBezTo>
                    <a:cubicBezTo>
                      <a:pt x="265" y="101"/>
                      <a:pt x="350" y="66"/>
                      <a:pt x="439" y="66"/>
                    </a:cubicBezTo>
                    <a:cubicBezTo>
                      <a:pt x="529" y="66"/>
                      <a:pt x="611" y="101"/>
                      <a:pt x="675" y="164"/>
                    </a:cubicBezTo>
                    <a:cubicBezTo>
                      <a:pt x="739" y="226"/>
                      <a:pt x="773" y="311"/>
                      <a:pt x="773" y="400"/>
                    </a:cubicBezTo>
                    <a:cubicBezTo>
                      <a:pt x="773" y="490"/>
                      <a:pt x="739" y="573"/>
                      <a:pt x="675" y="636"/>
                    </a:cubicBezTo>
                    <a:cubicBezTo>
                      <a:pt x="610" y="702"/>
                      <a:pt x="524" y="734"/>
                      <a:pt x="439" y="734"/>
                    </a:cubicBezTo>
                    <a:cubicBezTo>
                      <a:pt x="354" y="734"/>
                      <a:pt x="268" y="702"/>
                      <a:pt x="203" y="636"/>
                    </a:cubicBezTo>
                    <a:close/>
                    <a:moveTo>
                      <a:pt x="1126" y="918"/>
                    </a:moveTo>
                    <a:lnTo>
                      <a:pt x="960" y="752"/>
                    </a:lnTo>
                    <a:cubicBezTo>
                      <a:pt x="921" y="713"/>
                      <a:pt x="862" y="706"/>
                      <a:pt x="818" y="732"/>
                    </a:cubicBezTo>
                    <a:lnTo>
                      <a:pt x="744" y="659"/>
                    </a:lnTo>
                    <a:cubicBezTo>
                      <a:pt x="806" y="586"/>
                      <a:pt x="838" y="496"/>
                      <a:pt x="838" y="400"/>
                    </a:cubicBezTo>
                    <a:cubicBezTo>
                      <a:pt x="838" y="293"/>
                      <a:pt x="797" y="192"/>
                      <a:pt x="721" y="117"/>
                    </a:cubicBezTo>
                    <a:cubicBezTo>
                      <a:pt x="646" y="41"/>
                      <a:pt x="545" y="0"/>
                      <a:pt x="439" y="0"/>
                    </a:cubicBezTo>
                    <a:cubicBezTo>
                      <a:pt x="331" y="0"/>
                      <a:pt x="231" y="41"/>
                      <a:pt x="155" y="117"/>
                    </a:cubicBezTo>
                    <a:cubicBezTo>
                      <a:pt x="0" y="274"/>
                      <a:pt x="0" y="527"/>
                      <a:pt x="155" y="683"/>
                    </a:cubicBezTo>
                    <a:cubicBezTo>
                      <a:pt x="234" y="761"/>
                      <a:pt x="336" y="799"/>
                      <a:pt x="439" y="799"/>
                    </a:cubicBezTo>
                    <a:cubicBezTo>
                      <a:pt x="532" y="799"/>
                      <a:pt x="623" y="769"/>
                      <a:pt x="697" y="705"/>
                    </a:cubicBezTo>
                    <a:lnTo>
                      <a:pt x="770" y="779"/>
                    </a:lnTo>
                    <a:cubicBezTo>
                      <a:pt x="745" y="823"/>
                      <a:pt x="752" y="883"/>
                      <a:pt x="790" y="921"/>
                    </a:cubicBezTo>
                    <a:lnTo>
                      <a:pt x="956" y="1087"/>
                    </a:lnTo>
                    <a:cubicBezTo>
                      <a:pt x="979" y="1109"/>
                      <a:pt x="1010" y="1123"/>
                      <a:pt x="1041" y="1123"/>
                    </a:cubicBezTo>
                    <a:cubicBezTo>
                      <a:pt x="1074" y="1123"/>
                      <a:pt x="1103" y="1109"/>
                      <a:pt x="1126" y="1087"/>
                    </a:cubicBezTo>
                    <a:cubicBezTo>
                      <a:pt x="1171" y="1041"/>
                      <a:pt x="1171" y="965"/>
                      <a:pt x="1126" y="9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EF433BC-EC69-EC41-BBB5-6DDF9E12D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180" y="10420823"/>
              <a:ext cx="823636" cy="646283"/>
            </a:xfrm>
            <a:custGeom>
              <a:avLst/>
              <a:gdLst>
                <a:gd name="T0" fmla="*/ 49650 w 1209"/>
                <a:gd name="T1" fmla="*/ 153770 h 950"/>
                <a:gd name="T2" fmla="*/ 105056 w 1209"/>
                <a:gd name="T3" fmla="*/ 153770 h 950"/>
                <a:gd name="T4" fmla="*/ 105056 w 1209"/>
                <a:gd name="T5" fmla="*/ 314007 h 950"/>
                <a:gd name="T6" fmla="*/ 49650 w 1209"/>
                <a:gd name="T7" fmla="*/ 314007 h 950"/>
                <a:gd name="T8" fmla="*/ 49650 w 1209"/>
                <a:gd name="T9" fmla="*/ 153770 h 950"/>
                <a:gd name="T10" fmla="*/ 189604 w 1209"/>
                <a:gd name="T11" fmla="*/ 90537 h 950"/>
                <a:gd name="T12" fmla="*/ 245011 w 1209"/>
                <a:gd name="T13" fmla="*/ 90537 h 950"/>
                <a:gd name="T14" fmla="*/ 245011 w 1209"/>
                <a:gd name="T15" fmla="*/ 314007 h 950"/>
                <a:gd name="T16" fmla="*/ 189604 w 1209"/>
                <a:gd name="T17" fmla="*/ 314007 h 950"/>
                <a:gd name="T18" fmla="*/ 189604 w 1209"/>
                <a:gd name="T19" fmla="*/ 90537 h 950"/>
                <a:gd name="T20" fmla="*/ 329559 w 1209"/>
                <a:gd name="T21" fmla="*/ 26946 h 950"/>
                <a:gd name="T22" fmla="*/ 384965 w 1209"/>
                <a:gd name="T23" fmla="*/ 26946 h 950"/>
                <a:gd name="T24" fmla="*/ 384965 w 1209"/>
                <a:gd name="T25" fmla="*/ 314007 h 950"/>
                <a:gd name="T26" fmla="*/ 329559 w 1209"/>
                <a:gd name="T27" fmla="*/ 314007 h 950"/>
                <a:gd name="T28" fmla="*/ 329559 w 1209"/>
                <a:gd name="T29" fmla="*/ 26946 h 950"/>
                <a:gd name="T30" fmla="*/ 421303 w 1209"/>
                <a:gd name="T31" fmla="*/ 314007 h 950"/>
                <a:gd name="T32" fmla="*/ 412309 w 1209"/>
                <a:gd name="T33" fmla="*/ 314007 h 950"/>
                <a:gd name="T34" fmla="*/ 412309 w 1209"/>
                <a:gd name="T35" fmla="*/ 13652 h 950"/>
                <a:gd name="T36" fmla="*/ 412309 w 1209"/>
                <a:gd name="T37" fmla="*/ 13652 h 950"/>
                <a:gd name="T38" fmla="*/ 398997 w 1209"/>
                <a:gd name="T39" fmla="*/ 0 h 950"/>
                <a:gd name="T40" fmla="*/ 315888 w 1209"/>
                <a:gd name="T41" fmla="*/ 0 h 950"/>
                <a:gd name="T42" fmla="*/ 315888 w 1209"/>
                <a:gd name="T43" fmla="*/ 0 h 950"/>
                <a:gd name="T44" fmla="*/ 302576 w 1209"/>
                <a:gd name="T45" fmla="*/ 13652 h 950"/>
                <a:gd name="T46" fmla="*/ 302576 w 1209"/>
                <a:gd name="T47" fmla="*/ 314007 h 950"/>
                <a:gd name="T48" fmla="*/ 272354 w 1209"/>
                <a:gd name="T49" fmla="*/ 314007 h 950"/>
                <a:gd name="T50" fmla="*/ 272354 w 1209"/>
                <a:gd name="T51" fmla="*/ 76885 h 950"/>
                <a:gd name="T52" fmla="*/ 272354 w 1209"/>
                <a:gd name="T53" fmla="*/ 76885 h 950"/>
                <a:gd name="T54" fmla="*/ 259042 w 1209"/>
                <a:gd name="T55" fmla="*/ 63233 h 950"/>
                <a:gd name="T56" fmla="*/ 175933 w 1209"/>
                <a:gd name="T57" fmla="*/ 63233 h 950"/>
                <a:gd name="T58" fmla="*/ 175933 w 1209"/>
                <a:gd name="T59" fmla="*/ 63233 h 950"/>
                <a:gd name="T60" fmla="*/ 162621 w 1209"/>
                <a:gd name="T61" fmla="*/ 76885 h 950"/>
                <a:gd name="T62" fmla="*/ 162621 w 1209"/>
                <a:gd name="T63" fmla="*/ 314007 h 950"/>
                <a:gd name="T64" fmla="*/ 132040 w 1209"/>
                <a:gd name="T65" fmla="*/ 314007 h 950"/>
                <a:gd name="T66" fmla="*/ 132040 w 1209"/>
                <a:gd name="T67" fmla="*/ 140477 h 950"/>
                <a:gd name="T68" fmla="*/ 132040 w 1209"/>
                <a:gd name="T69" fmla="*/ 140477 h 950"/>
                <a:gd name="T70" fmla="*/ 118728 w 1209"/>
                <a:gd name="T71" fmla="*/ 126465 h 950"/>
                <a:gd name="T72" fmla="*/ 35618 w 1209"/>
                <a:gd name="T73" fmla="*/ 126465 h 950"/>
                <a:gd name="T74" fmla="*/ 35618 w 1209"/>
                <a:gd name="T75" fmla="*/ 126465 h 950"/>
                <a:gd name="T76" fmla="*/ 22306 w 1209"/>
                <a:gd name="T77" fmla="*/ 140477 h 950"/>
                <a:gd name="T78" fmla="*/ 22306 w 1209"/>
                <a:gd name="T79" fmla="*/ 314007 h 950"/>
                <a:gd name="T80" fmla="*/ 13312 w 1209"/>
                <a:gd name="T81" fmla="*/ 314007 h 950"/>
                <a:gd name="T82" fmla="*/ 13312 w 1209"/>
                <a:gd name="T83" fmla="*/ 314007 h 950"/>
                <a:gd name="T84" fmla="*/ 0 w 1209"/>
                <a:gd name="T85" fmla="*/ 327660 h 950"/>
                <a:gd name="T86" fmla="*/ 0 w 1209"/>
                <a:gd name="T87" fmla="*/ 327660 h 950"/>
                <a:gd name="T88" fmla="*/ 13312 w 1209"/>
                <a:gd name="T89" fmla="*/ 340953 h 950"/>
                <a:gd name="T90" fmla="*/ 421303 w 1209"/>
                <a:gd name="T91" fmla="*/ 340953 h 950"/>
                <a:gd name="T92" fmla="*/ 421303 w 1209"/>
                <a:gd name="T93" fmla="*/ 340953 h 950"/>
                <a:gd name="T94" fmla="*/ 434615 w 1209"/>
                <a:gd name="T95" fmla="*/ 327660 h 950"/>
                <a:gd name="T96" fmla="*/ 434615 w 1209"/>
                <a:gd name="T97" fmla="*/ 327660 h 950"/>
                <a:gd name="T98" fmla="*/ 421303 w 1209"/>
                <a:gd name="T99" fmla="*/ 314007 h 9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09" h="950">
                  <a:moveTo>
                    <a:pt x="138" y="428"/>
                  </a:moveTo>
                  <a:lnTo>
                    <a:pt x="292" y="428"/>
                  </a:lnTo>
                  <a:lnTo>
                    <a:pt x="292" y="874"/>
                  </a:lnTo>
                  <a:lnTo>
                    <a:pt x="138" y="874"/>
                  </a:lnTo>
                  <a:lnTo>
                    <a:pt x="138" y="428"/>
                  </a:lnTo>
                  <a:close/>
                  <a:moveTo>
                    <a:pt x="527" y="252"/>
                  </a:moveTo>
                  <a:lnTo>
                    <a:pt x="681" y="252"/>
                  </a:lnTo>
                  <a:lnTo>
                    <a:pt x="681" y="874"/>
                  </a:lnTo>
                  <a:lnTo>
                    <a:pt x="527" y="874"/>
                  </a:lnTo>
                  <a:lnTo>
                    <a:pt x="527" y="252"/>
                  </a:lnTo>
                  <a:close/>
                  <a:moveTo>
                    <a:pt x="916" y="75"/>
                  </a:moveTo>
                  <a:lnTo>
                    <a:pt x="1070" y="75"/>
                  </a:lnTo>
                  <a:lnTo>
                    <a:pt x="1070" y="874"/>
                  </a:lnTo>
                  <a:lnTo>
                    <a:pt x="916" y="874"/>
                  </a:lnTo>
                  <a:lnTo>
                    <a:pt x="916" y="75"/>
                  </a:lnTo>
                  <a:close/>
                  <a:moveTo>
                    <a:pt x="1171" y="874"/>
                  </a:moveTo>
                  <a:lnTo>
                    <a:pt x="1146" y="874"/>
                  </a:lnTo>
                  <a:lnTo>
                    <a:pt x="1146" y="38"/>
                  </a:lnTo>
                  <a:cubicBezTo>
                    <a:pt x="1146" y="16"/>
                    <a:pt x="1130" y="0"/>
                    <a:pt x="1109" y="0"/>
                  </a:cubicBezTo>
                  <a:lnTo>
                    <a:pt x="878" y="0"/>
                  </a:lnTo>
                  <a:cubicBezTo>
                    <a:pt x="858" y="0"/>
                    <a:pt x="841" y="16"/>
                    <a:pt x="841" y="38"/>
                  </a:cubicBezTo>
                  <a:lnTo>
                    <a:pt x="841" y="874"/>
                  </a:lnTo>
                  <a:lnTo>
                    <a:pt x="757" y="874"/>
                  </a:lnTo>
                  <a:lnTo>
                    <a:pt x="757" y="214"/>
                  </a:lnTo>
                  <a:cubicBezTo>
                    <a:pt x="757" y="194"/>
                    <a:pt x="740" y="176"/>
                    <a:pt x="720" y="176"/>
                  </a:cubicBezTo>
                  <a:lnTo>
                    <a:pt x="489" y="176"/>
                  </a:lnTo>
                  <a:cubicBezTo>
                    <a:pt x="468" y="176"/>
                    <a:pt x="452" y="194"/>
                    <a:pt x="452" y="214"/>
                  </a:cubicBezTo>
                  <a:lnTo>
                    <a:pt x="452" y="874"/>
                  </a:lnTo>
                  <a:lnTo>
                    <a:pt x="367" y="874"/>
                  </a:lnTo>
                  <a:lnTo>
                    <a:pt x="367" y="391"/>
                  </a:lnTo>
                  <a:cubicBezTo>
                    <a:pt x="367" y="370"/>
                    <a:pt x="351" y="352"/>
                    <a:pt x="330" y="352"/>
                  </a:cubicBezTo>
                  <a:lnTo>
                    <a:pt x="99" y="352"/>
                  </a:lnTo>
                  <a:cubicBezTo>
                    <a:pt x="78" y="352"/>
                    <a:pt x="62" y="370"/>
                    <a:pt x="62" y="391"/>
                  </a:cubicBezTo>
                  <a:lnTo>
                    <a:pt x="62" y="874"/>
                  </a:lnTo>
                  <a:lnTo>
                    <a:pt x="37" y="874"/>
                  </a:lnTo>
                  <a:cubicBezTo>
                    <a:pt x="16" y="874"/>
                    <a:pt x="0" y="892"/>
                    <a:pt x="0" y="912"/>
                  </a:cubicBezTo>
                  <a:cubicBezTo>
                    <a:pt x="0" y="933"/>
                    <a:pt x="16" y="949"/>
                    <a:pt x="37" y="949"/>
                  </a:cubicBezTo>
                  <a:lnTo>
                    <a:pt x="1171" y="949"/>
                  </a:lnTo>
                  <a:cubicBezTo>
                    <a:pt x="1192" y="949"/>
                    <a:pt x="1208" y="933"/>
                    <a:pt x="1208" y="912"/>
                  </a:cubicBezTo>
                  <a:cubicBezTo>
                    <a:pt x="1208" y="892"/>
                    <a:pt x="1192" y="874"/>
                    <a:pt x="1171" y="8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005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380690C-6590-6F4D-8DEC-9B35DF92A5F5}"/>
              </a:ext>
            </a:extLst>
          </p:cNvPr>
          <p:cNvGrpSpPr/>
          <p:nvPr/>
        </p:nvGrpSpPr>
        <p:grpSpPr>
          <a:xfrm>
            <a:off x="11192378" y="1787025"/>
            <a:ext cx="10225618" cy="10398830"/>
            <a:chOff x="3342265" y="3367081"/>
            <a:chExt cx="7055977" cy="7175501"/>
          </a:xfrm>
          <a:solidFill>
            <a:srgbClr val="EFF1F8"/>
          </a:solidFill>
        </p:grpSpPr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C6071DC1-87A3-5545-8E78-F1E9E5199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B26DF3E8-9161-F34C-9B97-2778D6F16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CB7CAB4C-3563-2547-9198-59259444E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4" name="Freeform 21">
              <a:extLst>
                <a:ext uri="{FF2B5EF4-FFF2-40B4-BE49-F238E27FC236}">
                  <a16:creationId xmlns:a16="http://schemas.microsoft.com/office/drawing/2014/main" id="{5716230A-DFE3-2C41-86CB-795BB69C3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1143D646-3257-9F48-8D02-6737ED5AE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9D565CE5-A95F-0446-8846-51564C287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CF6E0A84-DF4F-0745-A068-7CD55B67B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8" name="Freeform 25">
              <a:extLst>
                <a:ext uri="{FF2B5EF4-FFF2-40B4-BE49-F238E27FC236}">
                  <a16:creationId xmlns:a16="http://schemas.microsoft.com/office/drawing/2014/main" id="{A7284DCA-58B5-1E49-9FA1-9EE0CFC5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09" name="Freeform 26">
              <a:extLst>
                <a:ext uri="{FF2B5EF4-FFF2-40B4-BE49-F238E27FC236}">
                  <a16:creationId xmlns:a16="http://schemas.microsoft.com/office/drawing/2014/main" id="{C8F6B5F4-E913-8A4B-A1A0-33E96A4C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0" name="Freeform 27">
              <a:extLst>
                <a:ext uri="{FF2B5EF4-FFF2-40B4-BE49-F238E27FC236}">
                  <a16:creationId xmlns:a16="http://schemas.microsoft.com/office/drawing/2014/main" id="{A5E721AE-DD7C-8440-AF5B-F1E9E2CF3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1" name="Freeform 28">
              <a:extLst>
                <a:ext uri="{FF2B5EF4-FFF2-40B4-BE49-F238E27FC236}">
                  <a16:creationId xmlns:a16="http://schemas.microsoft.com/office/drawing/2014/main" id="{43A99F3F-C78E-B640-A081-D391BB7A6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2" name="Freeform 29">
              <a:extLst>
                <a:ext uri="{FF2B5EF4-FFF2-40B4-BE49-F238E27FC236}">
                  <a16:creationId xmlns:a16="http://schemas.microsoft.com/office/drawing/2014/main" id="{6375D4E6-3919-0341-A2FC-FC180F06D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3" name="Freeform 30">
              <a:extLst>
                <a:ext uri="{FF2B5EF4-FFF2-40B4-BE49-F238E27FC236}">
                  <a16:creationId xmlns:a16="http://schemas.microsoft.com/office/drawing/2014/main" id="{EA1BC7A1-5049-ED47-BE88-BC61CF680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rgbClr val="00000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334D5EDD-8C61-DA44-8A75-EB5BFA416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2CF85308-F969-DB46-B32D-0CB6A37E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6" name="Freeform 33">
              <a:extLst>
                <a:ext uri="{FF2B5EF4-FFF2-40B4-BE49-F238E27FC236}">
                  <a16:creationId xmlns:a16="http://schemas.microsoft.com/office/drawing/2014/main" id="{B8DFA03E-8610-B74F-AAE3-9FBEA2AAD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0BC3FEAD-1DA8-DD44-AA26-381B7DB8B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544DF143-22B7-584F-806D-BFC8633A2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B7E00A0B-E9FA-CE45-BB55-8ACC635F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4339FFC5-43B9-A341-9878-D123D328F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6EEFF2B3-2025-4647-937F-7127E342F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D89ADB1E-4893-1343-9B5A-10665EC2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DF9E407D-F26A-B34B-B3E9-9189B26D6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9E0344B3-8BEE-154B-BD52-78D60F1C9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2E1AA093-792D-2947-B577-22A8E1CA9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6" name="Freeform 43">
              <a:extLst>
                <a:ext uri="{FF2B5EF4-FFF2-40B4-BE49-F238E27FC236}">
                  <a16:creationId xmlns:a16="http://schemas.microsoft.com/office/drawing/2014/main" id="{5F474600-158B-A34C-BF84-E15646F41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7" name="Freeform 44">
              <a:extLst>
                <a:ext uri="{FF2B5EF4-FFF2-40B4-BE49-F238E27FC236}">
                  <a16:creationId xmlns:a16="http://schemas.microsoft.com/office/drawing/2014/main" id="{D248E3F5-21E1-9445-B2E9-D600184F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28" name="Freeform 45">
              <a:extLst>
                <a:ext uri="{FF2B5EF4-FFF2-40B4-BE49-F238E27FC236}">
                  <a16:creationId xmlns:a16="http://schemas.microsoft.com/office/drawing/2014/main" id="{4E6086BD-D0FD-934B-8686-B8324EA7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Brazil Map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5A6AF4-0C50-E142-AFFC-037F1D8369AB}"/>
              </a:ext>
            </a:extLst>
          </p:cNvPr>
          <p:cNvGrpSpPr/>
          <p:nvPr/>
        </p:nvGrpSpPr>
        <p:grpSpPr>
          <a:xfrm>
            <a:off x="15847307" y="8330853"/>
            <a:ext cx="715617" cy="715617"/>
            <a:chOff x="1665019" y="11237104"/>
            <a:chExt cx="715617" cy="71561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1C0C1DA-B45A-794E-B9EB-4F01676739C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109276A-813F-6844-BD7D-E9577EBFE8D0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1827414-4AEC-A449-BB8C-1962F4435C7B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4C6E71F-08E7-2245-9788-2C7CC2DAA625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AFE74A-8369-264C-9DCE-ED38E68F17C2}"/>
              </a:ext>
            </a:extLst>
          </p:cNvPr>
          <p:cNvGrpSpPr/>
          <p:nvPr/>
        </p:nvGrpSpPr>
        <p:grpSpPr>
          <a:xfrm>
            <a:off x="14439282" y="3939200"/>
            <a:ext cx="715617" cy="715617"/>
            <a:chOff x="1665019" y="11237104"/>
            <a:chExt cx="715617" cy="71561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C5856DF-39BD-FD43-89E6-E3689823B44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D2A16DD-86E7-C142-9997-89EED1230868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C0E4315-A798-6044-8BC8-3005FBF8AC72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56BC0AF-2F16-9D47-9643-801E5083B9AD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48B6649-04E4-3C49-9D23-27268CE14642}"/>
              </a:ext>
            </a:extLst>
          </p:cNvPr>
          <p:cNvGrpSpPr/>
          <p:nvPr/>
        </p:nvGrpSpPr>
        <p:grpSpPr>
          <a:xfrm>
            <a:off x="19264498" y="6320348"/>
            <a:ext cx="715617" cy="715617"/>
            <a:chOff x="1665019" y="11237104"/>
            <a:chExt cx="715617" cy="71561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D30E889-BF1B-A449-B9D8-37D8344CA01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FB1A04E-D29A-BA4F-8D05-801031C40EC2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8FAA7F1-FD4B-3B47-8D0C-69B1F8666604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9499C6-24A0-0A4E-B92C-D5F24729239C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1F4758E5-977C-8545-93CE-03CFC996C635}"/>
              </a:ext>
            </a:extLst>
          </p:cNvPr>
          <p:cNvSpPr/>
          <p:nvPr/>
        </p:nvSpPr>
        <p:spPr>
          <a:xfrm>
            <a:off x="1771882" y="4588448"/>
            <a:ext cx="1442545" cy="14425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47C81CA-A46E-9642-912A-B9CAD533351F}"/>
              </a:ext>
            </a:extLst>
          </p:cNvPr>
          <p:cNvSpPr/>
          <p:nvPr/>
        </p:nvSpPr>
        <p:spPr>
          <a:xfrm>
            <a:off x="1751161" y="7300618"/>
            <a:ext cx="1442545" cy="1442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B535506-025C-8640-BD2C-D1A7D2C2FD59}"/>
              </a:ext>
            </a:extLst>
          </p:cNvPr>
          <p:cNvSpPr/>
          <p:nvPr/>
        </p:nvSpPr>
        <p:spPr>
          <a:xfrm>
            <a:off x="1771882" y="10017741"/>
            <a:ext cx="1442545" cy="14425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29D5C43F-E91D-C84C-AC0F-AA6B5355587B}"/>
              </a:ext>
            </a:extLst>
          </p:cNvPr>
          <p:cNvSpPr txBox="1">
            <a:spLocks/>
          </p:cNvSpPr>
          <p:nvPr/>
        </p:nvSpPr>
        <p:spPr>
          <a:xfrm>
            <a:off x="3382395" y="4674379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5DE1E3FA-CD29-BC41-AC48-53A6FE95A85D}"/>
              </a:ext>
            </a:extLst>
          </p:cNvPr>
          <p:cNvSpPr txBox="1">
            <a:spLocks/>
          </p:cNvSpPr>
          <p:nvPr/>
        </p:nvSpPr>
        <p:spPr>
          <a:xfrm>
            <a:off x="3382395" y="10098721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0EE5E518-0012-A34E-BBFC-46F32972BA1E}"/>
              </a:ext>
            </a:extLst>
          </p:cNvPr>
          <p:cNvSpPr txBox="1">
            <a:spLocks/>
          </p:cNvSpPr>
          <p:nvPr/>
        </p:nvSpPr>
        <p:spPr>
          <a:xfrm>
            <a:off x="3467578" y="7386550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EE74B95-472F-B844-BB77-7F07D3D53897}"/>
              </a:ext>
            </a:extLst>
          </p:cNvPr>
          <p:cNvGrpSpPr/>
          <p:nvPr/>
        </p:nvGrpSpPr>
        <p:grpSpPr>
          <a:xfrm>
            <a:off x="2050030" y="7629611"/>
            <a:ext cx="868724" cy="661313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08959DBF-F9C4-1847-802D-A1E231D6B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A4A59DD4-8E98-1643-A3B2-BF90C7D0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677FC619-5FFB-F148-BF07-46EB73BEB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6C2776A5-67DB-8F48-817B-61BE2746E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E647702E-C835-AB42-8B57-9BDF51CED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F0649239-B08D-5542-8191-EAC2B25EF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A70BF84C-DC0B-EE46-89F2-B42A7E0B1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19005E9-D564-ED4D-ACCF-1C29A7C66DE8}"/>
              </a:ext>
            </a:extLst>
          </p:cNvPr>
          <p:cNvGrpSpPr/>
          <p:nvPr/>
        </p:nvGrpSpPr>
        <p:grpSpPr>
          <a:xfrm>
            <a:off x="2078905" y="4928929"/>
            <a:ext cx="799588" cy="766524"/>
            <a:chOff x="5220658" y="11041487"/>
            <a:chExt cx="995753" cy="954577"/>
          </a:xfrm>
          <a:solidFill>
            <a:schemeClr val="bg1"/>
          </a:solidFill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3DE4D57-89A3-644B-B7C8-3F4E8DC34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680" y="11120101"/>
              <a:ext cx="501620" cy="501620"/>
            </a:xfrm>
            <a:custGeom>
              <a:avLst/>
              <a:gdLst>
                <a:gd name="T0" fmla="*/ 156310 w 592"/>
                <a:gd name="T1" fmla="*/ 166091 h 593"/>
                <a:gd name="T2" fmla="*/ 156310 w 592"/>
                <a:gd name="T3" fmla="*/ 166091 h 593"/>
                <a:gd name="T4" fmla="*/ 46354 w 592"/>
                <a:gd name="T5" fmla="*/ 166091 h 593"/>
                <a:gd name="T6" fmla="*/ 46354 w 592"/>
                <a:gd name="T7" fmla="*/ 166091 h 593"/>
                <a:gd name="T8" fmla="*/ 23357 w 592"/>
                <a:gd name="T9" fmla="*/ 110847 h 593"/>
                <a:gd name="T10" fmla="*/ 23357 w 592"/>
                <a:gd name="T11" fmla="*/ 110847 h 593"/>
                <a:gd name="T12" fmla="*/ 46354 w 592"/>
                <a:gd name="T13" fmla="*/ 55961 h 593"/>
                <a:gd name="T14" fmla="*/ 46354 w 592"/>
                <a:gd name="T15" fmla="*/ 55961 h 593"/>
                <a:gd name="T16" fmla="*/ 101332 w 592"/>
                <a:gd name="T17" fmla="*/ 33362 h 593"/>
                <a:gd name="T18" fmla="*/ 101332 w 592"/>
                <a:gd name="T19" fmla="*/ 33362 h 593"/>
                <a:gd name="T20" fmla="*/ 156310 w 592"/>
                <a:gd name="T21" fmla="*/ 55961 h 593"/>
                <a:gd name="T22" fmla="*/ 156310 w 592"/>
                <a:gd name="T23" fmla="*/ 55961 h 593"/>
                <a:gd name="T24" fmla="*/ 156310 w 592"/>
                <a:gd name="T25" fmla="*/ 166091 h 593"/>
                <a:gd name="T26" fmla="*/ 172839 w 592"/>
                <a:gd name="T27" fmla="*/ 39460 h 593"/>
                <a:gd name="T28" fmla="*/ 172839 w 592"/>
                <a:gd name="T29" fmla="*/ 39460 h 593"/>
                <a:gd name="T30" fmla="*/ 29825 w 592"/>
                <a:gd name="T31" fmla="*/ 39460 h 593"/>
                <a:gd name="T32" fmla="*/ 29825 w 592"/>
                <a:gd name="T33" fmla="*/ 39460 h 593"/>
                <a:gd name="T34" fmla="*/ 0 w 592"/>
                <a:gd name="T35" fmla="*/ 110847 h 593"/>
                <a:gd name="T36" fmla="*/ 0 w 592"/>
                <a:gd name="T37" fmla="*/ 110847 h 593"/>
                <a:gd name="T38" fmla="*/ 29825 w 592"/>
                <a:gd name="T39" fmla="*/ 182233 h 593"/>
                <a:gd name="T40" fmla="*/ 29825 w 592"/>
                <a:gd name="T41" fmla="*/ 182233 h 593"/>
                <a:gd name="T42" fmla="*/ 101332 w 592"/>
                <a:gd name="T43" fmla="*/ 212366 h 593"/>
                <a:gd name="T44" fmla="*/ 101332 w 592"/>
                <a:gd name="T45" fmla="*/ 212366 h 593"/>
                <a:gd name="T46" fmla="*/ 172839 w 592"/>
                <a:gd name="T47" fmla="*/ 182233 h 593"/>
                <a:gd name="T48" fmla="*/ 172839 w 592"/>
                <a:gd name="T49" fmla="*/ 182233 h 593"/>
                <a:gd name="T50" fmla="*/ 172839 w 592"/>
                <a:gd name="T51" fmla="*/ 39460 h 5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92" h="593">
                  <a:moveTo>
                    <a:pt x="435" y="463"/>
                  </a:moveTo>
                  <a:lnTo>
                    <a:pt x="435" y="463"/>
                  </a:lnTo>
                  <a:cubicBezTo>
                    <a:pt x="351" y="547"/>
                    <a:pt x="213" y="547"/>
                    <a:pt x="129" y="463"/>
                  </a:cubicBezTo>
                  <a:cubicBezTo>
                    <a:pt x="87" y="422"/>
                    <a:pt x="65" y="366"/>
                    <a:pt x="65" y="309"/>
                  </a:cubicBezTo>
                  <a:cubicBezTo>
                    <a:pt x="65" y="251"/>
                    <a:pt x="87" y="198"/>
                    <a:pt x="129" y="156"/>
                  </a:cubicBezTo>
                  <a:cubicBezTo>
                    <a:pt x="172" y="114"/>
                    <a:pt x="226" y="93"/>
                    <a:pt x="282" y="93"/>
                  </a:cubicBezTo>
                  <a:cubicBezTo>
                    <a:pt x="337" y="93"/>
                    <a:pt x="392" y="114"/>
                    <a:pt x="435" y="156"/>
                  </a:cubicBezTo>
                  <a:cubicBezTo>
                    <a:pt x="519" y="240"/>
                    <a:pt x="519" y="378"/>
                    <a:pt x="435" y="463"/>
                  </a:cubicBezTo>
                  <a:close/>
                  <a:moveTo>
                    <a:pt x="481" y="110"/>
                  </a:moveTo>
                  <a:lnTo>
                    <a:pt x="481" y="110"/>
                  </a:lnTo>
                  <a:cubicBezTo>
                    <a:pt x="372" y="0"/>
                    <a:pt x="193" y="0"/>
                    <a:pt x="83" y="110"/>
                  </a:cubicBezTo>
                  <a:cubicBezTo>
                    <a:pt x="30" y="163"/>
                    <a:pt x="0" y="235"/>
                    <a:pt x="0" y="309"/>
                  </a:cubicBezTo>
                  <a:cubicBezTo>
                    <a:pt x="0" y="385"/>
                    <a:pt x="30" y="455"/>
                    <a:pt x="83" y="508"/>
                  </a:cubicBezTo>
                  <a:cubicBezTo>
                    <a:pt x="137" y="564"/>
                    <a:pt x="210" y="592"/>
                    <a:pt x="282" y="592"/>
                  </a:cubicBezTo>
                  <a:cubicBezTo>
                    <a:pt x="354" y="592"/>
                    <a:pt x="426" y="564"/>
                    <a:pt x="481" y="508"/>
                  </a:cubicBezTo>
                  <a:cubicBezTo>
                    <a:pt x="591" y="399"/>
                    <a:pt x="591" y="220"/>
                    <a:pt x="481" y="1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7F989A9-DCA0-FE40-8024-CB84DD90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11041487"/>
              <a:ext cx="995753" cy="954577"/>
            </a:xfrm>
            <a:custGeom>
              <a:avLst/>
              <a:gdLst>
                <a:gd name="T0" fmla="*/ 388767 w 1172"/>
                <a:gd name="T1" fmla="*/ 374920 h 1124"/>
                <a:gd name="T2" fmla="*/ 388767 w 1172"/>
                <a:gd name="T3" fmla="*/ 374920 h 1124"/>
                <a:gd name="T4" fmla="*/ 361024 w 1172"/>
                <a:gd name="T5" fmla="*/ 374920 h 1124"/>
                <a:gd name="T6" fmla="*/ 301574 w 1172"/>
                <a:gd name="T7" fmla="*/ 315135 h 1124"/>
                <a:gd name="T8" fmla="*/ 301574 w 1172"/>
                <a:gd name="T9" fmla="*/ 315135 h 1124"/>
                <a:gd name="T10" fmla="*/ 301574 w 1172"/>
                <a:gd name="T11" fmla="*/ 287403 h 1124"/>
                <a:gd name="T12" fmla="*/ 301574 w 1172"/>
                <a:gd name="T13" fmla="*/ 287403 h 1124"/>
                <a:gd name="T14" fmla="*/ 315265 w 1172"/>
                <a:gd name="T15" fmla="*/ 282001 h 1124"/>
                <a:gd name="T16" fmla="*/ 315265 w 1172"/>
                <a:gd name="T17" fmla="*/ 282001 h 1124"/>
                <a:gd name="T18" fmla="*/ 328596 w 1172"/>
                <a:gd name="T19" fmla="*/ 287403 h 1124"/>
                <a:gd name="T20" fmla="*/ 388767 w 1172"/>
                <a:gd name="T21" fmla="*/ 347188 h 1124"/>
                <a:gd name="T22" fmla="*/ 388767 w 1172"/>
                <a:gd name="T23" fmla="*/ 347188 h 1124"/>
                <a:gd name="T24" fmla="*/ 388767 w 1172"/>
                <a:gd name="T25" fmla="*/ 374920 h 1124"/>
                <a:gd name="T26" fmla="*/ 73141 w 1172"/>
                <a:gd name="T27" fmla="*/ 229058 h 1124"/>
                <a:gd name="T28" fmla="*/ 73141 w 1172"/>
                <a:gd name="T29" fmla="*/ 229058 h 1124"/>
                <a:gd name="T30" fmla="*/ 73141 w 1172"/>
                <a:gd name="T31" fmla="*/ 59065 h 1124"/>
                <a:gd name="T32" fmla="*/ 73141 w 1172"/>
                <a:gd name="T33" fmla="*/ 59065 h 1124"/>
                <a:gd name="T34" fmla="*/ 158173 w 1172"/>
                <a:gd name="T35" fmla="*/ 23770 h 1124"/>
                <a:gd name="T36" fmla="*/ 158173 w 1172"/>
                <a:gd name="T37" fmla="*/ 23770 h 1124"/>
                <a:gd name="T38" fmla="*/ 243204 w 1172"/>
                <a:gd name="T39" fmla="*/ 59065 h 1124"/>
                <a:gd name="T40" fmla="*/ 243204 w 1172"/>
                <a:gd name="T41" fmla="*/ 59065 h 1124"/>
                <a:gd name="T42" fmla="*/ 278514 w 1172"/>
                <a:gd name="T43" fmla="*/ 144062 h 1124"/>
                <a:gd name="T44" fmla="*/ 278514 w 1172"/>
                <a:gd name="T45" fmla="*/ 144062 h 1124"/>
                <a:gd name="T46" fmla="*/ 243204 w 1172"/>
                <a:gd name="T47" fmla="*/ 229058 h 1124"/>
                <a:gd name="T48" fmla="*/ 243204 w 1172"/>
                <a:gd name="T49" fmla="*/ 229058 h 1124"/>
                <a:gd name="T50" fmla="*/ 158173 w 1172"/>
                <a:gd name="T51" fmla="*/ 264353 h 1124"/>
                <a:gd name="T52" fmla="*/ 158173 w 1172"/>
                <a:gd name="T53" fmla="*/ 264353 h 1124"/>
                <a:gd name="T54" fmla="*/ 73141 w 1172"/>
                <a:gd name="T55" fmla="*/ 229058 h 1124"/>
                <a:gd name="T56" fmla="*/ 405701 w 1172"/>
                <a:gd name="T57" fmla="*/ 330621 h 1124"/>
                <a:gd name="T58" fmla="*/ 345891 w 1172"/>
                <a:gd name="T59" fmla="*/ 270836 h 1124"/>
                <a:gd name="T60" fmla="*/ 345891 w 1172"/>
                <a:gd name="T61" fmla="*/ 270836 h 1124"/>
                <a:gd name="T62" fmla="*/ 294728 w 1172"/>
                <a:gd name="T63" fmla="*/ 263633 h 1124"/>
                <a:gd name="T64" fmla="*/ 268065 w 1172"/>
                <a:gd name="T65" fmla="*/ 237341 h 1124"/>
                <a:gd name="T66" fmla="*/ 268065 w 1172"/>
                <a:gd name="T67" fmla="*/ 237341 h 1124"/>
                <a:gd name="T68" fmla="*/ 301934 w 1172"/>
                <a:gd name="T69" fmla="*/ 144062 h 1124"/>
                <a:gd name="T70" fmla="*/ 301934 w 1172"/>
                <a:gd name="T71" fmla="*/ 144062 h 1124"/>
                <a:gd name="T72" fmla="*/ 259778 w 1172"/>
                <a:gd name="T73" fmla="*/ 42138 h 1124"/>
                <a:gd name="T74" fmla="*/ 259778 w 1172"/>
                <a:gd name="T75" fmla="*/ 42138 h 1124"/>
                <a:gd name="T76" fmla="*/ 158173 w 1172"/>
                <a:gd name="T77" fmla="*/ 0 h 1124"/>
                <a:gd name="T78" fmla="*/ 158173 w 1172"/>
                <a:gd name="T79" fmla="*/ 0 h 1124"/>
                <a:gd name="T80" fmla="*/ 55847 w 1172"/>
                <a:gd name="T81" fmla="*/ 42138 h 1124"/>
                <a:gd name="T82" fmla="*/ 55847 w 1172"/>
                <a:gd name="T83" fmla="*/ 42138 h 1124"/>
                <a:gd name="T84" fmla="*/ 55847 w 1172"/>
                <a:gd name="T85" fmla="*/ 245985 h 1124"/>
                <a:gd name="T86" fmla="*/ 55847 w 1172"/>
                <a:gd name="T87" fmla="*/ 245985 h 1124"/>
                <a:gd name="T88" fmla="*/ 158173 w 1172"/>
                <a:gd name="T89" fmla="*/ 287763 h 1124"/>
                <a:gd name="T90" fmla="*/ 158173 w 1172"/>
                <a:gd name="T91" fmla="*/ 287763 h 1124"/>
                <a:gd name="T92" fmla="*/ 251131 w 1172"/>
                <a:gd name="T93" fmla="*/ 253909 h 1124"/>
                <a:gd name="T94" fmla="*/ 277433 w 1172"/>
                <a:gd name="T95" fmla="*/ 280560 h 1124"/>
                <a:gd name="T96" fmla="*/ 277433 w 1172"/>
                <a:gd name="T97" fmla="*/ 280560 h 1124"/>
                <a:gd name="T98" fmla="*/ 284639 w 1172"/>
                <a:gd name="T99" fmla="*/ 331702 h 1124"/>
                <a:gd name="T100" fmla="*/ 344450 w 1172"/>
                <a:gd name="T101" fmla="*/ 391487 h 1124"/>
                <a:gd name="T102" fmla="*/ 344450 w 1172"/>
                <a:gd name="T103" fmla="*/ 391487 h 1124"/>
                <a:gd name="T104" fmla="*/ 375075 w 1172"/>
                <a:gd name="T105" fmla="*/ 404453 h 1124"/>
                <a:gd name="T106" fmla="*/ 375075 w 1172"/>
                <a:gd name="T107" fmla="*/ 404453 h 1124"/>
                <a:gd name="T108" fmla="*/ 405701 w 1172"/>
                <a:gd name="T109" fmla="*/ 391487 h 1124"/>
                <a:gd name="T110" fmla="*/ 405701 w 1172"/>
                <a:gd name="T111" fmla="*/ 391487 h 1124"/>
                <a:gd name="T112" fmla="*/ 405701 w 1172"/>
                <a:gd name="T113" fmla="*/ 330621 h 11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72" h="1124">
                  <a:moveTo>
                    <a:pt x="1079" y="1041"/>
                  </a:moveTo>
                  <a:lnTo>
                    <a:pt x="1079" y="1041"/>
                  </a:lnTo>
                  <a:cubicBezTo>
                    <a:pt x="1059" y="1062"/>
                    <a:pt x="1025" y="1062"/>
                    <a:pt x="1002" y="1041"/>
                  </a:cubicBezTo>
                  <a:lnTo>
                    <a:pt x="837" y="875"/>
                  </a:lnTo>
                  <a:cubicBezTo>
                    <a:pt x="816" y="853"/>
                    <a:pt x="816" y="819"/>
                    <a:pt x="837" y="798"/>
                  </a:cubicBezTo>
                  <a:cubicBezTo>
                    <a:pt x="847" y="788"/>
                    <a:pt x="862" y="783"/>
                    <a:pt x="875" y="783"/>
                  </a:cubicBezTo>
                  <a:cubicBezTo>
                    <a:pt x="888" y="783"/>
                    <a:pt x="902" y="788"/>
                    <a:pt x="912" y="798"/>
                  </a:cubicBezTo>
                  <a:lnTo>
                    <a:pt x="1079" y="964"/>
                  </a:lnTo>
                  <a:cubicBezTo>
                    <a:pt x="1100" y="986"/>
                    <a:pt x="1100" y="1021"/>
                    <a:pt x="1079" y="1041"/>
                  </a:cubicBezTo>
                  <a:close/>
                  <a:moveTo>
                    <a:pt x="203" y="636"/>
                  </a:moveTo>
                  <a:lnTo>
                    <a:pt x="203" y="636"/>
                  </a:lnTo>
                  <a:cubicBezTo>
                    <a:pt x="73" y="506"/>
                    <a:pt x="73" y="294"/>
                    <a:pt x="203" y="164"/>
                  </a:cubicBezTo>
                  <a:cubicBezTo>
                    <a:pt x="265" y="101"/>
                    <a:pt x="350" y="66"/>
                    <a:pt x="439" y="66"/>
                  </a:cubicBezTo>
                  <a:cubicBezTo>
                    <a:pt x="529" y="66"/>
                    <a:pt x="611" y="101"/>
                    <a:pt x="675" y="164"/>
                  </a:cubicBezTo>
                  <a:cubicBezTo>
                    <a:pt x="739" y="226"/>
                    <a:pt x="773" y="311"/>
                    <a:pt x="773" y="400"/>
                  </a:cubicBezTo>
                  <a:cubicBezTo>
                    <a:pt x="773" y="490"/>
                    <a:pt x="739" y="573"/>
                    <a:pt x="675" y="636"/>
                  </a:cubicBezTo>
                  <a:cubicBezTo>
                    <a:pt x="610" y="702"/>
                    <a:pt x="524" y="734"/>
                    <a:pt x="439" y="734"/>
                  </a:cubicBezTo>
                  <a:cubicBezTo>
                    <a:pt x="354" y="734"/>
                    <a:pt x="268" y="702"/>
                    <a:pt x="203" y="636"/>
                  </a:cubicBezTo>
                  <a:close/>
                  <a:moveTo>
                    <a:pt x="1126" y="918"/>
                  </a:moveTo>
                  <a:lnTo>
                    <a:pt x="960" y="752"/>
                  </a:lnTo>
                  <a:cubicBezTo>
                    <a:pt x="921" y="713"/>
                    <a:pt x="862" y="706"/>
                    <a:pt x="818" y="732"/>
                  </a:cubicBezTo>
                  <a:lnTo>
                    <a:pt x="744" y="659"/>
                  </a:lnTo>
                  <a:cubicBezTo>
                    <a:pt x="806" y="586"/>
                    <a:pt x="838" y="496"/>
                    <a:pt x="838" y="400"/>
                  </a:cubicBezTo>
                  <a:cubicBezTo>
                    <a:pt x="838" y="293"/>
                    <a:pt x="797" y="192"/>
                    <a:pt x="721" y="117"/>
                  </a:cubicBezTo>
                  <a:cubicBezTo>
                    <a:pt x="646" y="41"/>
                    <a:pt x="545" y="0"/>
                    <a:pt x="439" y="0"/>
                  </a:cubicBezTo>
                  <a:cubicBezTo>
                    <a:pt x="331" y="0"/>
                    <a:pt x="231" y="41"/>
                    <a:pt x="155" y="117"/>
                  </a:cubicBezTo>
                  <a:cubicBezTo>
                    <a:pt x="0" y="274"/>
                    <a:pt x="0" y="527"/>
                    <a:pt x="155" y="683"/>
                  </a:cubicBezTo>
                  <a:cubicBezTo>
                    <a:pt x="234" y="761"/>
                    <a:pt x="336" y="799"/>
                    <a:pt x="439" y="799"/>
                  </a:cubicBezTo>
                  <a:cubicBezTo>
                    <a:pt x="532" y="799"/>
                    <a:pt x="623" y="769"/>
                    <a:pt x="697" y="705"/>
                  </a:cubicBezTo>
                  <a:lnTo>
                    <a:pt x="770" y="779"/>
                  </a:lnTo>
                  <a:cubicBezTo>
                    <a:pt x="745" y="823"/>
                    <a:pt x="752" y="883"/>
                    <a:pt x="790" y="921"/>
                  </a:cubicBezTo>
                  <a:lnTo>
                    <a:pt x="956" y="1087"/>
                  </a:lnTo>
                  <a:cubicBezTo>
                    <a:pt x="979" y="1109"/>
                    <a:pt x="1010" y="1123"/>
                    <a:pt x="1041" y="1123"/>
                  </a:cubicBezTo>
                  <a:cubicBezTo>
                    <a:pt x="1074" y="1123"/>
                    <a:pt x="1103" y="1109"/>
                    <a:pt x="1126" y="1087"/>
                  </a:cubicBezTo>
                  <a:cubicBezTo>
                    <a:pt x="1171" y="1041"/>
                    <a:pt x="1171" y="965"/>
                    <a:pt x="1126" y="9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" name="Freeform 141">
            <a:extLst>
              <a:ext uri="{FF2B5EF4-FFF2-40B4-BE49-F238E27FC236}">
                <a16:creationId xmlns:a16="http://schemas.microsoft.com/office/drawing/2014/main" id="{04D54E8E-59C6-DB4E-A0B4-A0AC9838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180" y="10420823"/>
            <a:ext cx="823636" cy="646283"/>
          </a:xfrm>
          <a:custGeom>
            <a:avLst/>
            <a:gdLst>
              <a:gd name="T0" fmla="*/ 49650 w 1209"/>
              <a:gd name="T1" fmla="*/ 153770 h 950"/>
              <a:gd name="T2" fmla="*/ 105056 w 1209"/>
              <a:gd name="T3" fmla="*/ 153770 h 950"/>
              <a:gd name="T4" fmla="*/ 105056 w 1209"/>
              <a:gd name="T5" fmla="*/ 314007 h 950"/>
              <a:gd name="T6" fmla="*/ 49650 w 1209"/>
              <a:gd name="T7" fmla="*/ 314007 h 950"/>
              <a:gd name="T8" fmla="*/ 49650 w 1209"/>
              <a:gd name="T9" fmla="*/ 153770 h 950"/>
              <a:gd name="T10" fmla="*/ 189604 w 1209"/>
              <a:gd name="T11" fmla="*/ 90537 h 950"/>
              <a:gd name="T12" fmla="*/ 245011 w 1209"/>
              <a:gd name="T13" fmla="*/ 90537 h 950"/>
              <a:gd name="T14" fmla="*/ 245011 w 1209"/>
              <a:gd name="T15" fmla="*/ 314007 h 950"/>
              <a:gd name="T16" fmla="*/ 189604 w 1209"/>
              <a:gd name="T17" fmla="*/ 314007 h 950"/>
              <a:gd name="T18" fmla="*/ 189604 w 1209"/>
              <a:gd name="T19" fmla="*/ 90537 h 950"/>
              <a:gd name="T20" fmla="*/ 329559 w 1209"/>
              <a:gd name="T21" fmla="*/ 26946 h 950"/>
              <a:gd name="T22" fmla="*/ 384965 w 1209"/>
              <a:gd name="T23" fmla="*/ 26946 h 950"/>
              <a:gd name="T24" fmla="*/ 384965 w 1209"/>
              <a:gd name="T25" fmla="*/ 314007 h 950"/>
              <a:gd name="T26" fmla="*/ 329559 w 1209"/>
              <a:gd name="T27" fmla="*/ 314007 h 950"/>
              <a:gd name="T28" fmla="*/ 329559 w 1209"/>
              <a:gd name="T29" fmla="*/ 26946 h 950"/>
              <a:gd name="T30" fmla="*/ 421303 w 1209"/>
              <a:gd name="T31" fmla="*/ 314007 h 950"/>
              <a:gd name="T32" fmla="*/ 412309 w 1209"/>
              <a:gd name="T33" fmla="*/ 314007 h 950"/>
              <a:gd name="T34" fmla="*/ 412309 w 1209"/>
              <a:gd name="T35" fmla="*/ 13652 h 950"/>
              <a:gd name="T36" fmla="*/ 412309 w 1209"/>
              <a:gd name="T37" fmla="*/ 13652 h 950"/>
              <a:gd name="T38" fmla="*/ 398997 w 1209"/>
              <a:gd name="T39" fmla="*/ 0 h 950"/>
              <a:gd name="T40" fmla="*/ 315888 w 1209"/>
              <a:gd name="T41" fmla="*/ 0 h 950"/>
              <a:gd name="T42" fmla="*/ 315888 w 1209"/>
              <a:gd name="T43" fmla="*/ 0 h 950"/>
              <a:gd name="T44" fmla="*/ 302576 w 1209"/>
              <a:gd name="T45" fmla="*/ 13652 h 950"/>
              <a:gd name="T46" fmla="*/ 302576 w 1209"/>
              <a:gd name="T47" fmla="*/ 314007 h 950"/>
              <a:gd name="T48" fmla="*/ 272354 w 1209"/>
              <a:gd name="T49" fmla="*/ 314007 h 950"/>
              <a:gd name="T50" fmla="*/ 272354 w 1209"/>
              <a:gd name="T51" fmla="*/ 76885 h 950"/>
              <a:gd name="T52" fmla="*/ 272354 w 1209"/>
              <a:gd name="T53" fmla="*/ 76885 h 950"/>
              <a:gd name="T54" fmla="*/ 259042 w 1209"/>
              <a:gd name="T55" fmla="*/ 63233 h 950"/>
              <a:gd name="T56" fmla="*/ 175933 w 1209"/>
              <a:gd name="T57" fmla="*/ 63233 h 950"/>
              <a:gd name="T58" fmla="*/ 175933 w 1209"/>
              <a:gd name="T59" fmla="*/ 63233 h 950"/>
              <a:gd name="T60" fmla="*/ 162621 w 1209"/>
              <a:gd name="T61" fmla="*/ 76885 h 950"/>
              <a:gd name="T62" fmla="*/ 162621 w 1209"/>
              <a:gd name="T63" fmla="*/ 314007 h 950"/>
              <a:gd name="T64" fmla="*/ 132040 w 1209"/>
              <a:gd name="T65" fmla="*/ 314007 h 950"/>
              <a:gd name="T66" fmla="*/ 132040 w 1209"/>
              <a:gd name="T67" fmla="*/ 140477 h 950"/>
              <a:gd name="T68" fmla="*/ 132040 w 1209"/>
              <a:gd name="T69" fmla="*/ 140477 h 950"/>
              <a:gd name="T70" fmla="*/ 118728 w 1209"/>
              <a:gd name="T71" fmla="*/ 126465 h 950"/>
              <a:gd name="T72" fmla="*/ 35618 w 1209"/>
              <a:gd name="T73" fmla="*/ 126465 h 950"/>
              <a:gd name="T74" fmla="*/ 35618 w 1209"/>
              <a:gd name="T75" fmla="*/ 126465 h 950"/>
              <a:gd name="T76" fmla="*/ 22306 w 1209"/>
              <a:gd name="T77" fmla="*/ 140477 h 950"/>
              <a:gd name="T78" fmla="*/ 22306 w 1209"/>
              <a:gd name="T79" fmla="*/ 314007 h 950"/>
              <a:gd name="T80" fmla="*/ 13312 w 1209"/>
              <a:gd name="T81" fmla="*/ 314007 h 950"/>
              <a:gd name="T82" fmla="*/ 13312 w 1209"/>
              <a:gd name="T83" fmla="*/ 314007 h 950"/>
              <a:gd name="T84" fmla="*/ 0 w 1209"/>
              <a:gd name="T85" fmla="*/ 327660 h 950"/>
              <a:gd name="T86" fmla="*/ 0 w 1209"/>
              <a:gd name="T87" fmla="*/ 327660 h 950"/>
              <a:gd name="T88" fmla="*/ 13312 w 1209"/>
              <a:gd name="T89" fmla="*/ 340953 h 950"/>
              <a:gd name="T90" fmla="*/ 421303 w 1209"/>
              <a:gd name="T91" fmla="*/ 340953 h 950"/>
              <a:gd name="T92" fmla="*/ 421303 w 1209"/>
              <a:gd name="T93" fmla="*/ 340953 h 950"/>
              <a:gd name="T94" fmla="*/ 434615 w 1209"/>
              <a:gd name="T95" fmla="*/ 327660 h 950"/>
              <a:gd name="T96" fmla="*/ 434615 w 1209"/>
              <a:gd name="T97" fmla="*/ 327660 h 950"/>
              <a:gd name="T98" fmla="*/ 421303 w 1209"/>
              <a:gd name="T99" fmla="*/ 314007 h 9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09" h="950">
                <a:moveTo>
                  <a:pt x="138" y="428"/>
                </a:moveTo>
                <a:lnTo>
                  <a:pt x="292" y="428"/>
                </a:lnTo>
                <a:lnTo>
                  <a:pt x="292" y="874"/>
                </a:lnTo>
                <a:lnTo>
                  <a:pt x="138" y="874"/>
                </a:lnTo>
                <a:lnTo>
                  <a:pt x="138" y="428"/>
                </a:lnTo>
                <a:close/>
                <a:moveTo>
                  <a:pt x="527" y="252"/>
                </a:moveTo>
                <a:lnTo>
                  <a:pt x="681" y="252"/>
                </a:lnTo>
                <a:lnTo>
                  <a:pt x="681" y="874"/>
                </a:lnTo>
                <a:lnTo>
                  <a:pt x="527" y="874"/>
                </a:lnTo>
                <a:lnTo>
                  <a:pt x="527" y="252"/>
                </a:lnTo>
                <a:close/>
                <a:moveTo>
                  <a:pt x="916" y="75"/>
                </a:moveTo>
                <a:lnTo>
                  <a:pt x="1070" y="75"/>
                </a:lnTo>
                <a:lnTo>
                  <a:pt x="1070" y="874"/>
                </a:lnTo>
                <a:lnTo>
                  <a:pt x="916" y="874"/>
                </a:lnTo>
                <a:lnTo>
                  <a:pt x="916" y="75"/>
                </a:lnTo>
                <a:close/>
                <a:moveTo>
                  <a:pt x="1171" y="874"/>
                </a:moveTo>
                <a:lnTo>
                  <a:pt x="1146" y="874"/>
                </a:lnTo>
                <a:lnTo>
                  <a:pt x="1146" y="38"/>
                </a:lnTo>
                <a:cubicBezTo>
                  <a:pt x="1146" y="16"/>
                  <a:pt x="1130" y="0"/>
                  <a:pt x="1109" y="0"/>
                </a:cubicBezTo>
                <a:lnTo>
                  <a:pt x="878" y="0"/>
                </a:lnTo>
                <a:cubicBezTo>
                  <a:pt x="858" y="0"/>
                  <a:pt x="841" y="16"/>
                  <a:pt x="841" y="38"/>
                </a:cubicBezTo>
                <a:lnTo>
                  <a:pt x="841" y="874"/>
                </a:lnTo>
                <a:lnTo>
                  <a:pt x="757" y="874"/>
                </a:lnTo>
                <a:lnTo>
                  <a:pt x="757" y="214"/>
                </a:lnTo>
                <a:cubicBezTo>
                  <a:pt x="757" y="194"/>
                  <a:pt x="740" y="176"/>
                  <a:pt x="720" y="176"/>
                </a:cubicBezTo>
                <a:lnTo>
                  <a:pt x="489" y="176"/>
                </a:lnTo>
                <a:cubicBezTo>
                  <a:pt x="468" y="176"/>
                  <a:pt x="452" y="194"/>
                  <a:pt x="452" y="214"/>
                </a:cubicBezTo>
                <a:lnTo>
                  <a:pt x="452" y="874"/>
                </a:lnTo>
                <a:lnTo>
                  <a:pt x="367" y="874"/>
                </a:lnTo>
                <a:lnTo>
                  <a:pt x="367" y="391"/>
                </a:lnTo>
                <a:cubicBezTo>
                  <a:pt x="367" y="370"/>
                  <a:pt x="351" y="352"/>
                  <a:pt x="330" y="352"/>
                </a:cubicBezTo>
                <a:lnTo>
                  <a:pt x="99" y="352"/>
                </a:lnTo>
                <a:cubicBezTo>
                  <a:pt x="78" y="352"/>
                  <a:pt x="62" y="370"/>
                  <a:pt x="62" y="391"/>
                </a:cubicBezTo>
                <a:lnTo>
                  <a:pt x="62" y="874"/>
                </a:lnTo>
                <a:lnTo>
                  <a:pt x="37" y="874"/>
                </a:lnTo>
                <a:cubicBezTo>
                  <a:pt x="16" y="874"/>
                  <a:pt x="0" y="892"/>
                  <a:pt x="0" y="912"/>
                </a:cubicBezTo>
                <a:cubicBezTo>
                  <a:pt x="0" y="933"/>
                  <a:pt x="16" y="949"/>
                  <a:pt x="37" y="949"/>
                </a:cubicBezTo>
                <a:lnTo>
                  <a:pt x="1171" y="949"/>
                </a:lnTo>
                <a:cubicBezTo>
                  <a:pt x="1192" y="949"/>
                  <a:pt x="1208" y="933"/>
                  <a:pt x="1208" y="912"/>
                </a:cubicBezTo>
                <a:cubicBezTo>
                  <a:pt x="1208" y="892"/>
                  <a:pt x="1192" y="874"/>
                  <a:pt x="1171" y="8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8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9179A5C-19CB-D947-904A-C4DEDB3DD4AC}"/>
              </a:ext>
            </a:extLst>
          </p:cNvPr>
          <p:cNvGrpSpPr/>
          <p:nvPr/>
        </p:nvGrpSpPr>
        <p:grpSpPr>
          <a:xfrm>
            <a:off x="1682975" y="3570109"/>
            <a:ext cx="12078562" cy="8569901"/>
            <a:chOff x="9708784" y="2997891"/>
            <a:chExt cx="13564358" cy="9624094"/>
          </a:xfrm>
          <a:solidFill>
            <a:srgbClr val="EFF1F8"/>
          </a:solidFill>
        </p:grpSpPr>
        <p:sp>
          <p:nvSpPr>
            <p:cNvPr id="67" name="Freeform 149">
              <a:extLst>
                <a:ext uri="{FF2B5EF4-FFF2-40B4-BE49-F238E27FC236}">
                  <a16:creationId xmlns:a16="http://schemas.microsoft.com/office/drawing/2014/main" id="{8520EE05-9488-EC40-BA4A-996799722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150">
              <a:extLst>
                <a:ext uri="{FF2B5EF4-FFF2-40B4-BE49-F238E27FC236}">
                  <a16:creationId xmlns:a16="http://schemas.microsoft.com/office/drawing/2014/main" id="{551B8F44-27D0-FD4D-AA31-C3EE61DB9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151">
              <a:extLst>
                <a:ext uri="{FF2B5EF4-FFF2-40B4-BE49-F238E27FC236}">
                  <a16:creationId xmlns:a16="http://schemas.microsoft.com/office/drawing/2014/main" id="{BEB59D25-0B15-464D-AFB2-8DE8CDB81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152">
              <a:extLst>
                <a:ext uri="{FF2B5EF4-FFF2-40B4-BE49-F238E27FC236}">
                  <a16:creationId xmlns:a16="http://schemas.microsoft.com/office/drawing/2014/main" id="{6FC60DCF-C6F7-C64F-8C9C-B0B24C0C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153">
              <a:extLst>
                <a:ext uri="{FF2B5EF4-FFF2-40B4-BE49-F238E27FC236}">
                  <a16:creationId xmlns:a16="http://schemas.microsoft.com/office/drawing/2014/main" id="{402F7AA4-4163-4242-B071-14BCCAFDF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154">
              <a:extLst>
                <a:ext uri="{FF2B5EF4-FFF2-40B4-BE49-F238E27FC236}">
                  <a16:creationId xmlns:a16="http://schemas.microsoft.com/office/drawing/2014/main" id="{A52BE2BE-11E8-254C-83E7-8F38C5300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155">
              <a:extLst>
                <a:ext uri="{FF2B5EF4-FFF2-40B4-BE49-F238E27FC236}">
                  <a16:creationId xmlns:a16="http://schemas.microsoft.com/office/drawing/2014/main" id="{EB83EF7D-7442-2E41-AF24-0B2CE47F8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156">
              <a:extLst>
                <a:ext uri="{FF2B5EF4-FFF2-40B4-BE49-F238E27FC236}">
                  <a16:creationId xmlns:a16="http://schemas.microsoft.com/office/drawing/2014/main" id="{E3A23A0D-98C9-2846-93F4-236068CD6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157">
              <a:extLst>
                <a:ext uri="{FF2B5EF4-FFF2-40B4-BE49-F238E27FC236}">
                  <a16:creationId xmlns:a16="http://schemas.microsoft.com/office/drawing/2014/main" id="{7CE1E9A2-D59A-B143-A1BB-2AC34BBFD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58">
              <a:extLst>
                <a:ext uri="{FF2B5EF4-FFF2-40B4-BE49-F238E27FC236}">
                  <a16:creationId xmlns:a16="http://schemas.microsoft.com/office/drawing/2014/main" id="{E6A651E2-A81D-664C-8395-1F5D3966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59">
              <a:extLst>
                <a:ext uri="{FF2B5EF4-FFF2-40B4-BE49-F238E27FC236}">
                  <a16:creationId xmlns:a16="http://schemas.microsoft.com/office/drawing/2014/main" id="{383F8BA1-07B9-BE4A-BD81-39A019392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160">
              <a:extLst>
                <a:ext uri="{FF2B5EF4-FFF2-40B4-BE49-F238E27FC236}">
                  <a16:creationId xmlns:a16="http://schemas.microsoft.com/office/drawing/2014/main" id="{FE6594B0-4D7C-D740-AC3B-35CEA174C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161">
              <a:extLst>
                <a:ext uri="{FF2B5EF4-FFF2-40B4-BE49-F238E27FC236}">
                  <a16:creationId xmlns:a16="http://schemas.microsoft.com/office/drawing/2014/main" id="{92426189-07EE-F74E-9465-CB3FE4265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162">
              <a:extLst>
                <a:ext uri="{FF2B5EF4-FFF2-40B4-BE49-F238E27FC236}">
                  <a16:creationId xmlns:a16="http://schemas.microsoft.com/office/drawing/2014/main" id="{FE2C07CA-C9D1-F441-98D1-6EE1FFA8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163">
              <a:extLst>
                <a:ext uri="{FF2B5EF4-FFF2-40B4-BE49-F238E27FC236}">
                  <a16:creationId xmlns:a16="http://schemas.microsoft.com/office/drawing/2014/main" id="{E320D015-E15C-D340-B9DE-D67C4A741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164">
              <a:extLst>
                <a:ext uri="{FF2B5EF4-FFF2-40B4-BE49-F238E27FC236}">
                  <a16:creationId xmlns:a16="http://schemas.microsoft.com/office/drawing/2014/main" id="{C4A95708-8A70-F54C-9DE8-C8A4867A8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165">
              <a:extLst>
                <a:ext uri="{FF2B5EF4-FFF2-40B4-BE49-F238E27FC236}">
                  <a16:creationId xmlns:a16="http://schemas.microsoft.com/office/drawing/2014/main" id="{2D4BC265-E503-0F46-AA39-D1A91D5D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Spain Map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490F11-0C80-A04E-9936-5CA357514FD0}"/>
              </a:ext>
            </a:extLst>
          </p:cNvPr>
          <p:cNvGrpSpPr/>
          <p:nvPr/>
        </p:nvGrpSpPr>
        <p:grpSpPr>
          <a:xfrm>
            <a:off x="9174315" y="7704377"/>
            <a:ext cx="715617" cy="715617"/>
            <a:chOff x="1665019" y="11237104"/>
            <a:chExt cx="715617" cy="7156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97B371-90DE-A042-BC66-D8E7E83ACA36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AA80F9-D9A9-EF4F-ADE3-023977145491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235AD8-0FA6-5447-8B54-F0C327A80C2B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5972AAE-9F1F-864C-BA2F-1B2FFD9CB3FC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6BA8C8-70A9-054F-9FDC-00E262C8A439}"/>
              </a:ext>
            </a:extLst>
          </p:cNvPr>
          <p:cNvGrpSpPr/>
          <p:nvPr/>
        </p:nvGrpSpPr>
        <p:grpSpPr>
          <a:xfrm>
            <a:off x="5736135" y="8021890"/>
            <a:ext cx="715617" cy="715617"/>
            <a:chOff x="1665019" y="11237104"/>
            <a:chExt cx="715617" cy="71561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5936BD-8B07-E649-AEF6-7B3CFAA218A5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870A7A-3767-7645-B574-6241DEEEC591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AC5DB0-4C2D-3C4B-906A-7765809722D4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EAB7CC-08BC-014C-89B0-1391ECD262D8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71E865-3129-0948-934E-8B1CE2A6DD11}"/>
              </a:ext>
            </a:extLst>
          </p:cNvPr>
          <p:cNvGrpSpPr/>
          <p:nvPr/>
        </p:nvGrpSpPr>
        <p:grpSpPr>
          <a:xfrm>
            <a:off x="7405465" y="4914801"/>
            <a:ext cx="715617" cy="715617"/>
            <a:chOff x="1665019" y="11237104"/>
            <a:chExt cx="715617" cy="71561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C35C2A-9160-AB47-86BB-C66266DF58FE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5684947-61E5-A14B-B134-E4B45F05017B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451591-F3E4-994A-8B15-7FED8A85645B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10BB8A-C201-E64E-9F7A-87FD243CC3EF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F2E6DA-6126-AC4A-9965-0F47FBCF823C}"/>
              </a:ext>
            </a:extLst>
          </p:cNvPr>
          <p:cNvGrpSpPr/>
          <p:nvPr/>
        </p:nvGrpSpPr>
        <p:grpSpPr>
          <a:xfrm>
            <a:off x="16106658" y="4588448"/>
            <a:ext cx="6673200" cy="6871838"/>
            <a:chOff x="1751161" y="4588448"/>
            <a:chExt cx="6673200" cy="6871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1FE297-89D6-7F4F-84BD-0DFA1AEBC39B}"/>
                </a:ext>
              </a:extLst>
            </p:cNvPr>
            <p:cNvSpPr/>
            <p:nvPr/>
          </p:nvSpPr>
          <p:spPr>
            <a:xfrm>
              <a:off x="1771882" y="4588448"/>
              <a:ext cx="1442545" cy="1442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490DE9-EA18-9B45-A0C9-B58981A09537}"/>
                </a:ext>
              </a:extLst>
            </p:cNvPr>
            <p:cNvSpPr/>
            <p:nvPr/>
          </p:nvSpPr>
          <p:spPr>
            <a:xfrm>
              <a:off x="1751161" y="7300618"/>
              <a:ext cx="1442545" cy="14425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A21504-6952-184F-ACE7-859E62D9B3A2}"/>
                </a:ext>
              </a:extLst>
            </p:cNvPr>
            <p:cNvSpPr/>
            <p:nvPr/>
          </p:nvSpPr>
          <p:spPr>
            <a:xfrm>
              <a:off x="1771882" y="10017741"/>
              <a:ext cx="1442545" cy="14425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C140B4E4-0F3E-E14C-A3F1-49B83B02B140}"/>
                </a:ext>
              </a:extLst>
            </p:cNvPr>
            <p:cNvSpPr txBox="1">
              <a:spLocks/>
            </p:cNvSpPr>
            <p:nvPr/>
          </p:nvSpPr>
          <p:spPr>
            <a:xfrm>
              <a:off x="3382395" y="4674379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56C2CA7E-8B01-F94B-9AA3-5FC44A60B396}"/>
                </a:ext>
              </a:extLst>
            </p:cNvPr>
            <p:cNvSpPr txBox="1">
              <a:spLocks/>
            </p:cNvSpPr>
            <p:nvPr/>
          </p:nvSpPr>
          <p:spPr>
            <a:xfrm>
              <a:off x="3382395" y="10098721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955819BD-AF1F-934C-8B91-4DED0DFF13BB}"/>
                </a:ext>
              </a:extLst>
            </p:cNvPr>
            <p:cNvSpPr txBox="1">
              <a:spLocks/>
            </p:cNvSpPr>
            <p:nvPr/>
          </p:nvSpPr>
          <p:spPr>
            <a:xfrm>
              <a:off x="3467578" y="7386550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A8916E-B1A9-334F-92BD-94BD2D9531DF}"/>
                </a:ext>
              </a:extLst>
            </p:cNvPr>
            <p:cNvGrpSpPr/>
            <p:nvPr/>
          </p:nvGrpSpPr>
          <p:grpSpPr>
            <a:xfrm>
              <a:off x="2050030" y="7629611"/>
              <a:ext cx="868724" cy="661313"/>
              <a:chOff x="17083598" y="2386671"/>
              <a:chExt cx="1081851" cy="823555"/>
            </a:xfrm>
            <a:solidFill>
              <a:schemeClr val="bg1"/>
            </a:solidFill>
          </p:grpSpPr>
          <p:sp>
            <p:nvSpPr>
              <p:cNvPr id="28" name="Freeform 16">
                <a:extLst>
                  <a:ext uri="{FF2B5EF4-FFF2-40B4-BE49-F238E27FC236}">
                    <a16:creationId xmlns:a16="http://schemas.microsoft.com/office/drawing/2014/main" id="{76371473-009A-A546-ACF9-01438DD49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5376" y="2667430"/>
                <a:ext cx="262040" cy="265783"/>
              </a:xfrm>
              <a:custGeom>
                <a:avLst/>
                <a:gdLst>
                  <a:gd name="T0" fmla="*/ 83434 w 309"/>
                  <a:gd name="T1" fmla="*/ 32306 h 314"/>
                  <a:gd name="T2" fmla="*/ 83434 w 309"/>
                  <a:gd name="T3" fmla="*/ 79329 h 314"/>
                  <a:gd name="T4" fmla="*/ 83434 w 309"/>
                  <a:gd name="T5" fmla="*/ 79329 h 314"/>
                  <a:gd name="T6" fmla="*/ 77680 w 309"/>
                  <a:gd name="T7" fmla="*/ 85790 h 314"/>
                  <a:gd name="T8" fmla="*/ 32367 w 309"/>
                  <a:gd name="T9" fmla="*/ 85790 h 314"/>
                  <a:gd name="T10" fmla="*/ 32367 w 309"/>
                  <a:gd name="T11" fmla="*/ 85790 h 314"/>
                  <a:gd name="T12" fmla="*/ 26612 w 309"/>
                  <a:gd name="T13" fmla="*/ 79329 h 314"/>
                  <a:gd name="T14" fmla="*/ 26612 w 309"/>
                  <a:gd name="T15" fmla="*/ 32306 h 314"/>
                  <a:gd name="T16" fmla="*/ 26612 w 309"/>
                  <a:gd name="T17" fmla="*/ 32306 h 314"/>
                  <a:gd name="T18" fmla="*/ 32367 w 309"/>
                  <a:gd name="T19" fmla="*/ 26204 h 314"/>
                  <a:gd name="T20" fmla="*/ 77680 w 309"/>
                  <a:gd name="T21" fmla="*/ 26204 h 314"/>
                  <a:gd name="T22" fmla="*/ 77680 w 309"/>
                  <a:gd name="T23" fmla="*/ 26204 h 314"/>
                  <a:gd name="T24" fmla="*/ 83434 w 309"/>
                  <a:gd name="T25" fmla="*/ 32306 h 314"/>
                  <a:gd name="T26" fmla="*/ 32367 w 309"/>
                  <a:gd name="T27" fmla="*/ 0 h 314"/>
                  <a:gd name="T28" fmla="*/ 32367 w 309"/>
                  <a:gd name="T29" fmla="*/ 0 h 314"/>
                  <a:gd name="T30" fmla="*/ 0 w 309"/>
                  <a:gd name="T31" fmla="*/ 32306 h 314"/>
                  <a:gd name="T32" fmla="*/ 0 w 309"/>
                  <a:gd name="T33" fmla="*/ 79329 h 314"/>
                  <a:gd name="T34" fmla="*/ 0 w 309"/>
                  <a:gd name="T35" fmla="*/ 79329 h 314"/>
                  <a:gd name="T36" fmla="*/ 32367 w 309"/>
                  <a:gd name="T37" fmla="*/ 112353 h 314"/>
                  <a:gd name="T38" fmla="*/ 77680 w 309"/>
                  <a:gd name="T39" fmla="*/ 112353 h 314"/>
                  <a:gd name="T40" fmla="*/ 77680 w 309"/>
                  <a:gd name="T41" fmla="*/ 112353 h 314"/>
                  <a:gd name="T42" fmla="*/ 110765 w 309"/>
                  <a:gd name="T43" fmla="*/ 79329 h 314"/>
                  <a:gd name="T44" fmla="*/ 110765 w 309"/>
                  <a:gd name="T45" fmla="*/ 32306 h 314"/>
                  <a:gd name="T46" fmla="*/ 110765 w 309"/>
                  <a:gd name="T47" fmla="*/ 32306 h 314"/>
                  <a:gd name="T48" fmla="*/ 77680 w 309"/>
                  <a:gd name="T49" fmla="*/ 0 h 314"/>
                  <a:gd name="T50" fmla="*/ 32367 w 309"/>
                  <a:gd name="T51" fmla="*/ 0 h 31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9" h="314">
                    <a:moveTo>
                      <a:pt x="232" y="90"/>
                    </a:moveTo>
                    <a:lnTo>
                      <a:pt x="232" y="221"/>
                    </a:lnTo>
                    <a:cubicBezTo>
                      <a:pt x="232" y="232"/>
                      <a:pt x="225" y="239"/>
                      <a:pt x="216" y="239"/>
                    </a:cubicBezTo>
                    <a:lnTo>
                      <a:pt x="90" y="239"/>
                    </a:lnTo>
                    <a:cubicBezTo>
                      <a:pt x="81" y="239"/>
                      <a:pt x="74" y="232"/>
                      <a:pt x="74" y="221"/>
                    </a:cubicBezTo>
                    <a:lnTo>
                      <a:pt x="74" y="90"/>
                    </a:lnTo>
                    <a:cubicBezTo>
                      <a:pt x="74" y="81"/>
                      <a:pt x="81" y="73"/>
                      <a:pt x="90" y="73"/>
                    </a:cubicBezTo>
                    <a:lnTo>
                      <a:pt x="216" y="73"/>
                    </a:lnTo>
                    <a:cubicBezTo>
                      <a:pt x="225" y="73"/>
                      <a:pt x="232" y="81"/>
                      <a:pt x="232" y="90"/>
                    </a:cubicBezTo>
                    <a:close/>
                    <a:moveTo>
                      <a:pt x="90" y="0"/>
                    </a:moveTo>
                    <a:lnTo>
                      <a:pt x="90" y="0"/>
                    </a:lnTo>
                    <a:cubicBezTo>
                      <a:pt x="40" y="0"/>
                      <a:pt x="0" y="39"/>
                      <a:pt x="0" y="90"/>
                    </a:cubicBezTo>
                    <a:lnTo>
                      <a:pt x="0" y="221"/>
                    </a:lnTo>
                    <a:cubicBezTo>
                      <a:pt x="0" y="272"/>
                      <a:pt x="40" y="313"/>
                      <a:pt x="90" y="313"/>
                    </a:cubicBezTo>
                    <a:lnTo>
                      <a:pt x="216" y="313"/>
                    </a:lnTo>
                    <a:cubicBezTo>
                      <a:pt x="266" y="313"/>
                      <a:pt x="308" y="272"/>
                      <a:pt x="308" y="221"/>
                    </a:cubicBezTo>
                    <a:lnTo>
                      <a:pt x="308" y="90"/>
                    </a:lnTo>
                    <a:cubicBezTo>
                      <a:pt x="308" y="39"/>
                      <a:pt x="266" y="0"/>
                      <a:pt x="216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id="{01FCBA00-D8B8-1847-A6A9-7ECD53F24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3020" y="2955673"/>
                <a:ext cx="426751" cy="254553"/>
              </a:xfrm>
              <a:custGeom>
                <a:avLst/>
                <a:gdLst>
                  <a:gd name="T0" fmla="*/ 150993 w 501"/>
                  <a:gd name="T1" fmla="*/ 78970 h 298"/>
                  <a:gd name="T2" fmla="*/ 150993 w 501"/>
                  <a:gd name="T3" fmla="*/ 78970 h 298"/>
                  <a:gd name="T4" fmla="*/ 146658 w 501"/>
                  <a:gd name="T5" fmla="*/ 80781 h 298"/>
                  <a:gd name="T6" fmla="*/ 33955 w 501"/>
                  <a:gd name="T7" fmla="*/ 80781 h 298"/>
                  <a:gd name="T8" fmla="*/ 33955 w 501"/>
                  <a:gd name="T9" fmla="*/ 80781 h 298"/>
                  <a:gd name="T10" fmla="*/ 29621 w 501"/>
                  <a:gd name="T11" fmla="*/ 78970 h 298"/>
                  <a:gd name="T12" fmla="*/ 29621 w 501"/>
                  <a:gd name="T13" fmla="*/ 78970 h 298"/>
                  <a:gd name="T14" fmla="*/ 28537 w 501"/>
                  <a:gd name="T15" fmla="*/ 73899 h 298"/>
                  <a:gd name="T16" fmla="*/ 40096 w 501"/>
                  <a:gd name="T17" fmla="*/ 30791 h 298"/>
                  <a:gd name="T18" fmla="*/ 40096 w 501"/>
                  <a:gd name="T19" fmla="*/ 30791 h 298"/>
                  <a:gd name="T20" fmla="*/ 45515 w 501"/>
                  <a:gd name="T21" fmla="*/ 26806 h 298"/>
                  <a:gd name="T22" fmla="*/ 135099 w 501"/>
                  <a:gd name="T23" fmla="*/ 26806 h 298"/>
                  <a:gd name="T24" fmla="*/ 135099 w 501"/>
                  <a:gd name="T25" fmla="*/ 26806 h 298"/>
                  <a:gd name="T26" fmla="*/ 140518 w 501"/>
                  <a:gd name="T27" fmla="*/ 30791 h 298"/>
                  <a:gd name="T28" fmla="*/ 152077 w 501"/>
                  <a:gd name="T29" fmla="*/ 73899 h 298"/>
                  <a:gd name="T30" fmla="*/ 152077 w 501"/>
                  <a:gd name="T31" fmla="*/ 73899 h 298"/>
                  <a:gd name="T32" fmla="*/ 150993 w 501"/>
                  <a:gd name="T33" fmla="*/ 78970 h 298"/>
                  <a:gd name="T34" fmla="*/ 166526 w 501"/>
                  <a:gd name="T35" fmla="*/ 24271 h 298"/>
                  <a:gd name="T36" fmla="*/ 166526 w 501"/>
                  <a:gd name="T37" fmla="*/ 24271 h 298"/>
                  <a:gd name="T38" fmla="*/ 135099 w 501"/>
                  <a:gd name="T39" fmla="*/ 0 h 298"/>
                  <a:gd name="T40" fmla="*/ 45515 w 501"/>
                  <a:gd name="T41" fmla="*/ 0 h 298"/>
                  <a:gd name="T42" fmla="*/ 45515 w 501"/>
                  <a:gd name="T43" fmla="*/ 0 h 298"/>
                  <a:gd name="T44" fmla="*/ 14449 w 501"/>
                  <a:gd name="T45" fmla="*/ 24271 h 298"/>
                  <a:gd name="T46" fmla="*/ 2890 w 501"/>
                  <a:gd name="T47" fmla="*/ 67016 h 298"/>
                  <a:gd name="T48" fmla="*/ 2890 w 501"/>
                  <a:gd name="T49" fmla="*/ 67016 h 298"/>
                  <a:gd name="T50" fmla="*/ 8308 w 501"/>
                  <a:gd name="T51" fmla="*/ 95271 h 298"/>
                  <a:gd name="T52" fmla="*/ 8308 w 501"/>
                  <a:gd name="T53" fmla="*/ 95271 h 298"/>
                  <a:gd name="T54" fmla="*/ 33955 w 501"/>
                  <a:gd name="T55" fmla="*/ 107588 h 298"/>
                  <a:gd name="T56" fmla="*/ 146658 w 501"/>
                  <a:gd name="T57" fmla="*/ 107588 h 298"/>
                  <a:gd name="T58" fmla="*/ 146658 w 501"/>
                  <a:gd name="T59" fmla="*/ 107588 h 298"/>
                  <a:gd name="T60" fmla="*/ 172306 w 501"/>
                  <a:gd name="T61" fmla="*/ 95271 h 298"/>
                  <a:gd name="T62" fmla="*/ 172306 w 501"/>
                  <a:gd name="T63" fmla="*/ 95271 h 298"/>
                  <a:gd name="T64" fmla="*/ 177724 w 501"/>
                  <a:gd name="T65" fmla="*/ 67016 h 298"/>
                  <a:gd name="T66" fmla="*/ 166526 w 501"/>
                  <a:gd name="T67" fmla="*/ 24271 h 2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1" h="298">
                    <a:moveTo>
                      <a:pt x="418" y="218"/>
                    </a:moveTo>
                    <a:lnTo>
                      <a:pt x="418" y="218"/>
                    </a:lnTo>
                    <a:cubicBezTo>
                      <a:pt x="416" y="220"/>
                      <a:pt x="412" y="223"/>
                      <a:pt x="406" y="223"/>
                    </a:cubicBezTo>
                    <a:lnTo>
                      <a:pt x="94" y="223"/>
                    </a:lnTo>
                    <a:cubicBezTo>
                      <a:pt x="88" y="223"/>
                      <a:pt x="83" y="220"/>
                      <a:pt x="82" y="218"/>
                    </a:cubicBezTo>
                    <a:cubicBezTo>
                      <a:pt x="81" y="216"/>
                      <a:pt x="77" y="210"/>
                      <a:pt x="79" y="204"/>
                    </a:cubicBezTo>
                    <a:lnTo>
                      <a:pt x="111" y="85"/>
                    </a:lnTo>
                    <a:cubicBezTo>
                      <a:pt x="113" y="78"/>
                      <a:pt x="119" y="74"/>
                      <a:pt x="126" y="74"/>
                    </a:cubicBezTo>
                    <a:lnTo>
                      <a:pt x="374" y="74"/>
                    </a:lnTo>
                    <a:cubicBezTo>
                      <a:pt x="381" y="74"/>
                      <a:pt x="387" y="78"/>
                      <a:pt x="389" y="85"/>
                    </a:cubicBezTo>
                    <a:lnTo>
                      <a:pt x="421" y="204"/>
                    </a:lnTo>
                    <a:cubicBezTo>
                      <a:pt x="423" y="210"/>
                      <a:pt x="419" y="216"/>
                      <a:pt x="418" y="218"/>
                    </a:cubicBezTo>
                    <a:close/>
                    <a:moveTo>
                      <a:pt x="461" y="67"/>
                    </a:moveTo>
                    <a:lnTo>
                      <a:pt x="461" y="67"/>
                    </a:lnTo>
                    <a:cubicBezTo>
                      <a:pt x="449" y="27"/>
                      <a:pt x="414" y="0"/>
                      <a:pt x="374" y="0"/>
                    </a:cubicBezTo>
                    <a:lnTo>
                      <a:pt x="126" y="0"/>
                    </a:lnTo>
                    <a:cubicBezTo>
                      <a:pt x="86" y="0"/>
                      <a:pt x="51" y="27"/>
                      <a:pt x="40" y="67"/>
                    </a:cubicBezTo>
                    <a:lnTo>
                      <a:pt x="8" y="185"/>
                    </a:lnTo>
                    <a:cubicBezTo>
                      <a:pt x="0" y="211"/>
                      <a:pt x="6" y="240"/>
                      <a:pt x="23" y="263"/>
                    </a:cubicBezTo>
                    <a:cubicBezTo>
                      <a:pt x="40" y="285"/>
                      <a:pt x="65" y="297"/>
                      <a:pt x="94" y="297"/>
                    </a:cubicBezTo>
                    <a:lnTo>
                      <a:pt x="406" y="297"/>
                    </a:lnTo>
                    <a:cubicBezTo>
                      <a:pt x="434" y="297"/>
                      <a:pt x="459" y="285"/>
                      <a:pt x="477" y="263"/>
                    </a:cubicBezTo>
                    <a:cubicBezTo>
                      <a:pt x="495" y="240"/>
                      <a:pt x="500" y="211"/>
                      <a:pt x="492" y="185"/>
                    </a:cubicBezTo>
                    <a:lnTo>
                      <a:pt x="461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id="{C7258376-7053-264D-B166-C0275F5B6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236" y="2704864"/>
                <a:ext cx="205890" cy="209632"/>
              </a:xfrm>
              <a:custGeom>
                <a:avLst/>
                <a:gdLst>
                  <a:gd name="T0" fmla="*/ 26480 w 244"/>
                  <a:gd name="T1" fmla="*/ 29276 h 249"/>
                  <a:gd name="T2" fmla="*/ 26480 w 244"/>
                  <a:gd name="T3" fmla="*/ 29276 h 249"/>
                  <a:gd name="T4" fmla="*/ 29343 w 244"/>
                  <a:gd name="T5" fmla="*/ 26777 h 249"/>
                  <a:gd name="T6" fmla="*/ 57612 w 244"/>
                  <a:gd name="T7" fmla="*/ 26777 h 249"/>
                  <a:gd name="T8" fmla="*/ 57612 w 244"/>
                  <a:gd name="T9" fmla="*/ 26777 h 249"/>
                  <a:gd name="T10" fmla="*/ 60475 w 244"/>
                  <a:gd name="T11" fmla="*/ 29276 h 249"/>
                  <a:gd name="T12" fmla="*/ 60475 w 244"/>
                  <a:gd name="T13" fmla="*/ 58910 h 249"/>
                  <a:gd name="T14" fmla="*/ 60475 w 244"/>
                  <a:gd name="T15" fmla="*/ 58910 h 249"/>
                  <a:gd name="T16" fmla="*/ 57612 w 244"/>
                  <a:gd name="T17" fmla="*/ 62123 h 249"/>
                  <a:gd name="T18" fmla="*/ 29343 w 244"/>
                  <a:gd name="T19" fmla="*/ 62123 h 249"/>
                  <a:gd name="T20" fmla="*/ 29343 w 244"/>
                  <a:gd name="T21" fmla="*/ 62123 h 249"/>
                  <a:gd name="T22" fmla="*/ 26480 w 244"/>
                  <a:gd name="T23" fmla="*/ 58910 h 249"/>
                  <a:gd name="T24" fmla="*/ 26480 w 244"/>
                  <a:gd name="T25" fmla="*/ 29276 h 249"/>
                  <a:gd name="T26" fmla="*/ 29343 w 244"/>
                  <a:gd name="T27" fmla="*/ 88543 h 249"/>
                  <a:gd name="T28" fmla="*/ 57612 w 244"/>
                  <a:gd name="T29" fmla="*/ 88543 h 249"/>
                  <a:gd name="T30" fmla="*/ 57612 w 244"/>
                  <a:gd name="T31" fmla="*/ 88543 h 249"/>
                  <a:gd name="T32" fmla="*/ 86955 w 244"/>
                  <a:gd name="T33" fmla="*/ 58910 h 249"/>
                  <a:gd name="T34" fmla="*/ 86955 w 244"/>
                  <a:gd name="T35" fmla="*/ 29276 h 249"/>
                  <a:gd name="T36" fmla="*/ 86955 w 244"/>
                  <a:gd name="T37" fmla="*/ 29276 h 249"/>
                  <a:gd name="T38" fmla="*/ 57612 w 244"/>
                  <a:gd name="T39" fmla="*/ 0 h 249"/>
                  <a:gd name="T40" fmla="*/ 29343 w 244"/>
                  <a:gd name="T41" fmla="*/ 0 h 249"/>
                  <a:gd name="T42" fmla="*/ 29343 w 244"/>
                  <a:gd name="T43" fmla="*/ 0 h 249"/>
                  <a:gd name="T44" fmla="*/ 0 w 244"/>
                  <a:gd name="T45" fmla="*/ 29276 h 249"/>
                  <a:gd name="T46" fmla="*/ 0 w 244"/>
                  <a:gd name="T47" fmla="*/ 58910 h 249"/>
                  <a:gd name="T48" fmla="*/ 0 w 244"/>
                  <a:gd name="T49" fmla="*/ 58910 h 249"/>
                  <a:gd name="T50" fmla="*/ 29343 w 244"/>
                  <a:gd name="T51" fmla="*/ 88543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4" h="249">
                    <a:moveTo>
                      <a:pt x="74" y="82"/>
                    </a:moveTo>
                    <a:lnTo>
                      <a:pt x="74" y="82"/>
                    </a:lnTo>
                    <a:cubicBezTo>
                      <a:pt x="74" y="77"/>
                      <a:pt x="77" y="75"/>
                      <a:pt x="82" y="75"/>
                    </a:cubicBezTo>
                    <a:lnTo>
                      <a:pt x="161" y="75"/>
                    </a:lnTo>
                    <a:cubicBezTo>
                      <a:pt x="165" y="75"/>
                      <a:pt x="169" y="77"/>
                      <a:pt x="169" y="82"/>
                    </a:cubicBezTo>
                    <a:lnTo>
                      <a:pt x="169" y="165"/>
                    </a:lnTo>
                    <a:cubicBezTo>
                      <a:pt x="169" y="170"/>
                      <a:pt x="165" y="174"/>
                      <a:pt x="161" y="174"/>
                    </a:cubicBezTo>
                    <a:lnTo>
                      <a:pt x="82" y="174"/>
                    </a:lnTo>
                    <a:cubicBezTo>
                      <a:pt x="77" y="174"/>
                      <a:pt x="74" y="170"/>
                      <a:pt x="74" y="165"/>
                    </a:cubicBezTo>
                    <a:lnTo>
                      <a:pt x="74" y="82"/>
                    </a:lnTo>
                    <a:close/>
                    <a:moveTo>
                      <a:pt x="82" y="248"/>
                    </a:moveTo>
                    <a:lnTo>
                      <a:pt x="161" y="248"/>
                    </a:lnTo>
                    <a:cubicBezTo>
                      <a:pt x="206" y="248"/>
                      <a:pt x="243" y="211"/>
                      <a:pt x="243" y="165"/>
                    </a:cubicBezTo>
                    <a:lnTo>
                      <a:pt x="243" y="82"/>
                    </a:lnTo>
                    <a:cubicBezTo>
                      <a:pt x="243" y="37"/>
                      <a:pt x="206" y="0"/>
                      <a:pt x="161" y="0"/>
                    </a:cubicBezTo>
                    <a:lnTo>
                      <a:pt x="82" y="0"/>
                    </a:lnTo>
                    <a:cubicBezTo>
                      <a:pt x="37" y="0"/>
                      <a:pt x="0" y="37"/>
                      <a:pt x="0" y="82"/>
                    </a:cubicBezTo>
                    <a:lnTo>
                      <a:pt x="0" y="165"/>
                    </a:lnTo>
                    <a:cubicBezTo>
                      <a:pt x="0" y="211"/>
                      <a:pt x="37" y="248"/>
                      <a:pt x="8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FA71CB91-E6F8-2748-958B-BF1DE681F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3598" y="2936957"/>
                <a:ext cx="325677" cy="202145"/>
              </a:xfrm>
              <a:custGeom>
                <a:avLst/>
                <a:gdLst>
                  <a:gd name="T0" fmla="*/ 109698 w 384"/>
                  <a:gd name="T1" fmla="*/ 58711 h 238"/>
                  <a:gd name="T2" fmla="*/ 28054 w 384"/>
                  <a:gd name="T3" fmla="*/ 58711 h 238"/>
                  <a:gd name="T4" fmla="*/ 28054 w 384"/>
                  <a:gd name="T5" fmla="*/ 58711 h 238"/>
                  <a:gd name="T6" fmla="*/ 28054 w 384"/>
                  <a:gd name="T7" fmla="*/ 57990 h 238"/>
                  <a:gd name="T8" fmla="*/ 36686 w 384"/>
                  <a:gd name="T9" fmla="*/ 27014 h 238"/>
                  <a:gd name="T10" fmla="*/ 36686 w 384"/>
                  <a:gd name="T11" fmla="*/ 27014 h 238"/>
                  <a:gd name="T12" fmla="*/ 36686 w 384"/>
                  <a:gd name="T13" fmla="*/ 27014 h 238"/>
                  <a:gd name="T14" fmla="*/ 101786 w 384"/>
                  <a:gd name="T15" fmla="*/ 27014 h 238"/>
                  <a:gd name="T16" fmla="*/ 101786 w 384"/>
                  <a:gd name="T17" fmla="*/ 27014 h 238"/>
                  <a:gd name="T18" fmla="*/ 101786 w 384"/>
                  <a:gd name="T19" fmla="*/ 27014 h 238"/>
                  <a:gd name="T20" fmla="*/ 110058 w 384"/>
                  <a:gd name="T21" fmla="*/ 57990 h 238"/>
                  <a:gd name="T22" fmla="*/ 110058 w 384"/>
                  <a:gd name="T23" fmla="*/ 57990 h 238"/>
                  <a:gd name="T24" fmla="*/ 109698 w 384"/>
                  <a:gd name="T25" fmla="*/ 58711 h 238"/>
                  <a:gd name="T26" fmla="*/ 127322 w 384"/>
                  <a:gd name="T27" fmla="*/ 20171 h 238"/>
                  <a:gd name="T28" fmla="*/ 127322 w 384"/>
                  <a:gd name="T29" fmla="*/ 20171 h 238"/>
                  <a:gd name="T30" fmla="*/ 101786 w 384"/>
                  <a:gd name="T31" fmla="*/ 0 h 238"/>
                  <a:gd name="T32" fmla="*/ 36686 w 384"/>
                  <a:gd name="T33" fmla="*/ 0 h 238"/>
                  <a:gd name="T34" fmla="*/ 36686 w 384"/>
                  <a:gd name="T35" fmla="*/ 0 h 238"/>
                  <a:gd name="T36" fmla="*/ 10430 w 384"/>
                  <a:gd name="T37" fmla="*/ 20171 h 238"/>
                  <a:gd name="T38" fmla="*/ 2518 w 384"/>
                  <a:gd name="T39" fmla="*/ 51147 h 238"/>
                  <a:gd name="T40" fmla="*/ 2518 w 384"/>
                  <a:gd name="T41" fmla="*/ 51147 h 238"/>
                  <a:gd name="T42" fmla="*/ 6834 w 384"/>
                  <a:gd name="T43" fmla="*/ 74559 h 238"/>
                  <a:gd name="T44" fmla="*/ 6834 w 384"/>
                  <a:gd name="T45" fmla="*/ 74559 h 238"/>
                  <a:gd name="T46" fmla="*/ 28773 w 384"/>
                  <a:gd name="T47" fmla="*/ 85365 h 238"/>
                  <a:gd name="T48" fmla="*/ 109698 w 384"/>
                  <a:gd name="T49" fmla="*/ 85365 h 238"/>
                  <a:gd name="T50" fmla="*/ 109698 w 384"/>
                  <a:gd name="T51" fmla="*/ 85365 h 238"/>
                  <a:gd name="T52" fmla="*/ 131638 w 384"/>
                  <a:gd name="T53" fmla="*/ 74559 h 238"/>
                  <a:gd name="T54" fmla="*/ 131638 w 384"/>
                  <a:gd name="T55" fmla="*/ 74559 h 238"/>
                  <a:gd name="T56" fmla="*/ 135954 w 384"/>
                  <a:gd name="T57" fmla="*/ 51147 h 238"/>
                  <a:gd name="T58" fmla="*/ 127322 w 384"/>
                  <a:gd name="T59" fmla="*/ 20171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4" h="238">
                    <a:moveTo>
                      <a:pt x="305" y="163"/>
                    </a:moveTo>
                    <a:lnTo>
                      <a:pt x="78" y="163"/>
                    </a:lnTo>
                    <a:cubicBezTo>
                      <a:pt x="78" y="163"/>
                      <a:pt x="78" y="163"/>
                      <a:pt x="78" y="161"/>
                    </a:cubicBezTo>
                    <a:lnTo>
                      <a:pt x="102" y="75"/>
                    </a:lnTo>
                    <a:lnTo>
                      <a:pt x="283" y="75"/>
                    </a:lnTo>
                    <a:lnTo>
                      <a:pt x="306" y="161"/>
                    </a:lnTo>
                    <a:cubicBezTo>
                      <a:pt x="306" y="163"/>
                      <a:pt x="305" y="163"/>
                      <a:pt x="305" y="163"/>
                    </a:cubicBezTo>
                    <a:close/>
                    <a:moveTo>
                      <a:pt x="354" y="56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3" y="0"/>
                    </a:cubicBezTo>
                    <a:lnTo>
                      <a:pt x="102" y="0"/>
                    </a:lnTo>
                    <a:cubicBezTo>
                      <a:pt x="69" y="0"/>
                      <a:pt x="38" y="23"/>
                      <a:pt x="29" y="56"/>
                    </a:cubicBezTo>
                    <a:lnTo>
                      <a:pt x="7" y="142"/>
                    </a:lnTo>
                    <a:cubicBezTo>
                      <a:pt x="0" y="164"/>
                      <a:pt x="6" y="189"/>
                      <a:pt x="19" y="207"/>
                    </a:cubicBezTo>
                    <a:cubicBezTo>
                      <a:pt x="34" y="226"/>
                      <a:pt x="56" y="237"/>
                      <a:pt x="80" y="237"/>
                    </a:cubicBezTo>
                    <a:lnTo>
                      <a:pt x="305" y="237"/>
                    </a:lnTo>
                    <a:cubicBezTo>
                      <a:pt x="329" y="237"/>
                      <a:pt x="351" y="226"/>
                      <a:pt x="366" y="207"/>
                    </a:cubicBezTo>
                    <a:cubicBezTo>
                      <a:pt x="379" y="189"/>
                      <a:pt x="383" y="164"/>
                      <a:pt x="378" y="142"/>
                    </a:cubicBezTo>
                    <a:lnTo>
                      <a:pt x="354" y="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20">
                <a:extLst>
                  <a:ext uri="{FF2B5EF4-FFF2-40B4-BE49-F238E27FC236}">
                    <a16:creationId xmlns:a16="http://schemas.microsoft.com/office/drawing/2014/main" id="{626BDE37-1C23-774C-83EA-3AA16196E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9667" y="2704864"/>
                <a:ext cx="209632" cy="209632"/>
              </a:xfrm>
              <a:custGeom>
                <a:avLst/>
                <a:gdLst>
                  <a:gd name="T0" fmla="*/ 61686 w 245"/>
                  <a:gd name="T1" fmla="*/ 29276 h 249"/>
                  <a:gd name="T2" fmla="*/ 61686 w 245"/>
                  <a:gd name="T3" fmla="*/ 58910 h 249"/>
                  <a:gd name="T4" fmla="*/ 61686 w 245"/>
                  <a:gd name="T5" fmla="*/ 58910 h 249"/>
                  <a:gd name="T6" fmla="*/ 58420 w 245"/>
                  <a:gd name="T7" fmla="*/ 62123 h 249"/>
                  <a:gd name="T8" fmla="*/ 30117 w 245"/>
                  <a:gd name="T9" fmla="*/ 62123 h 249"/>
                  <a:gd name="T10" fmla="*/ 30117 w 245"/>
                  <a:gd name="T11" fmla="*/ 62123 h 249"/>
                  <a:gd name="T12" fmla="*/ 27214 w 245"/>
                  <a:gd name="T13" fmla="*/ 58910 h 249"/>
                  <a:gd name="T14" fmla="*/ 27214 w 245"/>
                  <a:gd name="T15" fmla="*/ 29276 h 249"/>
                  <a:gd name="T16" fmla="*/ 27214 w 245"/>
                  <a:gd name="T17" fmla="*/ 29276 h 249"/>
                  <a:gd name="T18" fmla="*/ 30117 w 245"/>
                  <a:gd name="T19" fmla="*/ 26777 h 249"/>
                  <a:gd name="T20" fmla="*/ 58420 w 245"/>
                  <a:gd name="T21" fmla="*/ 26777 h 249"/>
                  <a:gd name="T22" fmla="*/ 58420 w 245"/>
                  <a:gd name="T23" fmla="*/ 26777 h 249"/>
                  <a:gd name="T24" fmla="*/ 61686 w 245"/>
                  <a:gd name="T25" fmla="*/ 29276 h 249"/>
                  <a:gd name="T26" fmla="*/ 0 w 245"/>
                  <a:gd name="T27" fmla="*/ 29276 h 249"/>
                  <a:gd name="T28" fmla="*/ 0 w 245"/>
                  <a:gd name="T29" fmla="*/ 58910 h 249"/>
                  <a:gd name="T30" fmla="*/ 0 w 245"/>
                  <a:gd name="T31" fmla="*/ 58910 h 249"/>
                  <a:gd name="T32" fmla="*/ 30117 w 245"/>
                  <a:gd name="T33" fmla="*/ 88543 h 249"/>
                  <a:gd name="T34" fmla="*/ 58420 w 245"/>
                  <a:gd name="T35" fmla="*/ 88543 h 249"/>
                  <a:gd name="T36" fmla="*/ 58420 w 245"/>
                  <a:gd name="T37" fmla="*/ 88543 h 249"/>
                  <a:gd name="T38" fmla="*/ 88537 w 245"/>
                  <a:gd name="T39" fmla="*/ 58910 h 249"/>
                  <a:gd name="T40" fmla="*/ 88537 w 245"/>
                  <a:gd name="T41" fmla="*/ 29276 h 249"/>
                  <a:gd name="T42" fmla="*/ 88537 w 245"/>
                  <a:gd name="T43" fmla="*/ 29276 h 249"/>
                  <a:gd name="T44" fmla="*/ 58420 w 245"/>
                  <a:gd name="T45" fmla="*/ 0 h 249"/>
                  <a:gd name="T46" fmla="*/ 30117 w 245"/>
                  <a:gd name="T47" fmla="*/ 0 h 249"/>
                  <a:gd name="T48" fmla="*/ 30117 w 245"/>
                  <a:gd name="T49" fmla="*/ 0 h 249"/>
                  <a:gd name="T50" fmla="*/ 0 w 245"/>
                  <a:gd name="T51" fmla="*/ 29276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5" h="249">
                    <a:moveTo>
                      <a:pt x="170" y="82"/>
                    </a:moveTo>
                    <a:lnTo>
                      <a:pt x="170" y="165"/>
                    </a:lnTo>
                    <a:cubicBezTo>
                      <a:pt x="170" y="170"/>
                      <a:pt x="166" y="174"/>
                      <a:pt x="161" y="174"/>
                    </a:cubicBezTo>
                    <a:lnTo>
                      <a:pt x="83" y="174"/>
                    </a:lnTo>
                    <a:cubicBezTo>
                      <a:pt x="79" y="174"/>
                      <a:pt x="75" y="170"/>
                      <a:pt x="75" y="165"/>
                    </a:cubicBezTo>
                    <a:lnTo>
                      <a:pt x="75" y="82"/>
                    </a:lnTo>
                    <a:cubicBezTo>
                      <a:pt x="75" y="77"/>
                      <a:pt x="79" y="75"/>
                      <a:pt x="83" y="75"/>
                    </a:cubicBezTo>
                    <a:lnTo>
                      <a:pt x="161" y="75"/>
                    </a:lnTo>
                    <a:cubicBezTo>
                      <a:pt x="166" y="75"/>
                      <a:pt x="170" y="77"/>
                      <a:pt x="170" y="82"/>
                    </a:cubicBezTo>
                    <a:close/>
                    <a:moveTo>
                      <a:pt x="0" y="82"/>
                    </a:moveTo>
                    <a:lnTo>
                      <a:pt x="0" y="165"/>
                    </a:lnTo>
                    <a:cubicBezTo>
                      <a:pt x="0" y="211"/>
                      <a:pt x="37" y="248"/>
                      <a:pt x="83" y="248"/>
                    </a:cubicBezTo>
                    <a:lnTo>
                      <a:pt x="161" y="248"/>
                    </a:lnTo>
                    <a:cubicBezTo>
                      <a:pt x="207" y="248"/>
                      <a:pt x="244" y="211"/>
                      <a:pt x="244" y="165"/>
                    </a:cubicBezTo>
                    <a:lnTo>
                      <a:pt x="244" y="82"/>
                    </a:lnTo>
                    <a:cubicBezTo>
                      <a:pt x="244" y="37"/>
                      <a:pt x="207" y="0"/>
                      <a:pt x="161" y="0"/>
                    </a:cubicBezTo>
                    <a:lnTo>
                      <a:pt x="83" y="0"/>
                    </a:lnTo>
                    <a:cubicBezTo>
                      <a:pt x="37" y="0"/>
                      <a:pt x="0" y="37"/>
                      <a:pt x="0" y="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CBF55464-4983-1E47-BBFB-0FD88A686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9772" y="2936957"/>
                <a:ext cx="325677" cy="202145"/>
              </a:xfrm>
              <a:custGeom>
                <a:avLst/>
                <a:gdLst>
                  <a:gd name="T0" fmla="*/ 109413 w 385"/>
                  <a:gd name="T1" fmla="*/ 58711 h 238"/>
                  <a:gd name="T2" fmla="*/ 28340 w 385"/>
                  <a:gd name="T3" fmla="*/ 58711 h 238"/>
                  <a:gd name="T4" fmla="*/ 28340 w 385"/>
                  <a:gd name="T5" fmla="*/ 58711 h 238"/>
                  <a:gd name="T6" fmla="*/ 28340 w 385"/>
                  <a:gd name="T7" fmla="*/ 57990 h 238"/>
                  <a:gd name="T8" fmla="*/ 36232 w 385"/>
                  <a:gd name="T9" fmla="*/ 27014 h 238"/>
                  <a:gd name="T10" fmla="*/ 36232 w 385"/>
                  <a:gd name="T11" fmla="*/ 27014 h 238"/>
                  <a:gd name="T12" fmla="*/ 36591 w 385"/>
                  <a:gd name="T13" fmla="*/ 27014 h 238"/>
                  <a:gd name="T14" fmla="*/ 101163 w 385"/>
                  <a:gd name="T15" fmla="*/ 27014 h 238"/>
                  <a:gd name="T16" fmla="*/ 101163 w 385"/>
                  <a:gd name="T17" fmla="*/ 27014 h 238"/>
                  <a:gd name="T18" fmla="*/ 101521 w 385"/>
                  <a:gd name="T19" fmla="*/ 27014 h 238"/>
                  <a:gd name="T20" fmla="*/ 109413 w 385"/>
                  <a:gd name="T21" fmla="*/ 57990 h 238"/>
                  <a:gd name="T22" fmla="*/ 109413 w 385"/>
                  <a:gd name="T23" fmla="*/ 57990 h 238"/>
                  <a:gd name="T24" fmla="*/ 109413 w 385"/>
                  <a:gd name="T25" fmla="*/ 58711 h 238"/>
                  <a:gd name="T26" fmla="*/ 135601 w 385"/>
                  <a:gd name="T27" fmla="*/ 51147 h 238"/>
                  <a:gd name="T28" fmla="*/ 126991 w 385"/>
                  <a:gd name="T29" fmla="*/ 20171 h 238"/>
                  <a:gd name="T30" fmla="*/ 126991 w 385"/>
                  <a:gd name="T31" fmla="*/ 20171 h 238"/>
                  <a:gd name="T32" fmla="*/ 101163 w 385"/>
                  <a:gd name="T33" fmla="*/ 0 h 238"/>
                  <a:gd name="T34" fmla="*/ 36591 w 385"/>
                  <a:gd name="T35" fmla="*/ 0 h 238"/>
                  <a:gd name="T36" fmla="*/ 36591 w 385"/>
                  <a:gd name="T37" fmla="*/ 0 h 238"/>
                  <a:gd name="T38" fmla="*/ 10762 w 385"/>
                  <a:gd name="T39" fmla="*/ 20171 h 238"/>
                  <a:gd name="T40" fmla="*/ 2511 w 385"/>
                  <a:gd name="T41" fmla="*/ 51147 h 238"/>
                  <a:gd name="T42" fmla="*/ 2511 w 385"/>
                  <a:gd name="T43" fmla="*/ 51147 h 238"/>
                  <a:gd name="T44" fmla="*/ 7175 w 385"/>
                  <a:gd name="T45" fmla="*/ 74559 h 238"/>
                  <a:gd name="T46" fmla="*/ 7175 w 385"/>
                  <a:gd name="T47" fmla="*/ 74559 h 238"/>
                  <a:gd name="T48" fmla="*/ 28340 w 385"/>
                  <a:gd name="T49" fmla="*/ 85365 h 238"/>
                  <a:gd name="T50" fmla="*/ 109413 w 385"/>
                  <a:gd name="T51" fmla="*/ 85365 h 238"/>
                  <a:gd name="T52" fmla="*/ 109413 w 385"/>
                  <a:gd name="T53" fmla="*/ 85365 h 238"/>
                  <a:gd name="T54" fmla="*/ 130937 w 385"/>
                  <a:gd name="T55" fmla="*/ 74559 h 238"/>
                  <a:gd name="T56" fmla="*/ 130937 w 385"/>
                  <a:gd name="T57" fmla="*/ 74559 h 238"/>
                  <a:gd name="T58" fmla="*/ 135601 w 385"/>
                  <a:gd name="T59" fmla="*/ 51147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5" h="238">
                    <a:moveTo>
                      <a:pt x="305" y="163"/>
                    </a:moveTo>
                    <a:lnTo>
                      <a:pt x="79" y="163"/>
                    </a:lnTo>
                    <a:cubicBezTo>
                      <a:pt x="79" y="163"/>
                      <a:pt x="77" y="163"/>
                      <a:pt x="79" y="161"/>
                    </a:cubicBezTo>
                    <a:lnTo>
                      <a:pt x="101" y="75"/>
                    </a:lnTo>
                    <a:cubicBezTo>
                      <a:pt x="102" y="75"/>
                      <a:pt x="102" y="75"/>
                      <a:pt x="102" y="75"/>
                    </a:cubicBezTo>
                    <a:lnTo>
                      <a:pt x="282" y="75"/>
                    </a:lnTo>
                    <a:lnTo>
                      <a:pt x="283" y="75"/>
                    </a:lnTo>
                    <a:lnTo>
                      <a:pt x="305" y="161"/>
                    </a:lnTo>
                    <a:cubicBezTo>
                      <a:pt x="307" y="163"/>
                      <a:pt x="305" y="163"/>
                      <a:pt x="305" y="163"/>
                    </a:cubicBezTo>
                    <a:close/>
                    <a:moveTo>
                      <a:pt x="378" y="142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2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6"/>
                    </a:cubicBezTo>
                    <a:lnTo>
                      <a:pt x="7" y="142"/>
                    </a:lnTo>
                    <a:cubicBezTo>
                      <a:pt x="0" y="164"/>
                      <a:pt x="5" y="189"/>
                      <a:pt x="20" y="207"/>
                    </a:cubicBezTo>
                    <a:cubicBezTo>
                      <a:pt x="35" y="226"/>
                      <a:pt x="55" y="237"/>
                      <a:pt x="79" y="237"/>
                    </a:cubicBezTo>
                    <a:lnTo>
                      <a:pt x="305" y="237"/>
                    </a:lnTo>
                    <a:cubicBezTo>
                      <a:pt x="329" y="237"/>
                      <a:pt x="350" y="226"/>
                      <a:pt x="365" y="207"/>
                    </a:cubicBezTo>
                    <a:cubicBezTo>
                      <a:pt x="380" y="189"/>
                      <a:pt x="384" y="164"/>
                      <a:pt x="37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E57F4524-2779-FA45-A802-1B36EAB04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4565" y="2386671"/>
                <a:ext cx="763660" cy="288246"/>
              </a:xfrm>
              <a:custGeom>
                <a:avLst/>
                <a:gdLst>
                  <a:gd name="T0" fmla="*/ 9366 w 899"/>
                  <a:gd name="T1" fmla="*/ 118653 h 341"/>
                  <a:gd name="T2" fmla="*/ 9366 w 899"/>
                  <a:gd name="T3" fmla="*/ 118653 h 341"/>
                  <a:gd name="T4" fmla="*/ 27018 w 899"/>
                  <a:gd name="T5" fmla="*/ 112201 h 341"/>
                  <a:gd name="T6" fmla="*/ 27018 w 899"/>
                  <a:gd name="T7" fmla="*/ 112201 h 341"/>
                  <a:gd name="T8" fmla="*/ 80692 w 899"/>
                  <a:gd name="T9" fmla="*/ 50186 h 341"/>
                  <a:gd name="T10" fmla="*/ 80692 w 899"/>
                  <a:gd name="T11" fmla="*/ 50186 h 341"/>
                  <a:gd name="T12" fmla="*/ 162105 w 899"/>
                  <a:gd name="T13" fmla="*/ 26527 h 341"/>
                  <a:gd name="T14" fmla="*/ 162105 w 899"/>
                  <a:gd name="T15" fmla="*/ 26527 h 341"/>
                  <a:gd name="T16" fmla="*/ 242797 w 899"/>
                  <a:gd name="T17" fmla="*/ 50186 h 341"/>
                  <a:gd name="T18" fmla="*/ 242797 w 899"/>
                  <a:gd name="T19" fmla="*/ 50186 h 341"/>
                  <a:gd name="T20" fmla="*/ 295752 w 899"/>
                  <a:gd name="T21" fmla="*/ 111125 h 341"/>
                  <a:gd name="T22" fmla="*/ 295752 w 899"/>
                  <a:gd name="T23" fmla="*/ 111125 h 341"/>
                  <a:gd name="T24" fmla="*/ 314124 w 899"/>
                  <a:gd name="T25" fmla="*/ 117936 h 341"/>
                  <a:gd name="T26" fmla="*/ 314124 w 899"/>
                  <a:gd name="T27" fmla="*/ 117936 h 341"/>
                  <a:gd name="T28" fmla="*/ 320608 w 899"/>
                  <a:gd name="T29" fmla="*/ 99654 h 341"/>
                  <a:gd name="T30" fmla="*/ 320608 w 899"/>
                  <a:gd name="T31" fmla="*/ 99654 h 341"/>
                  <a:gd name="T32" fmla="*/ 256847 w 899"/>
                  <a:gd name="T33" fmla="*/ 27961 h 341"/>
                  <a:gd name="T34" fmla="*/ 256847 w 899"/>
                  <a:gd name="T35" fmla="*/ 27961 h 341"/>
                  <a:gd name="T36" fmla="*/ 162105 w 899"/>
                  <a:gd name="T37" fmla="*/ 0 h 341"/>
                  <a:gd name="T38" fmla="*/ 162105 w 899"/>
                  <a:gd name="T39" fmla="*/ 0 h 341"/>
                  <a:gd name="T40" fmla="*/ 65923 w 899"/>
                  <a:gd name="T41" fmla="*/ 27961 h 341"/>
                  <a:gd name="T42" fmla="*/ 65923 w 899"/>
                  <a:gd name="T43" fmla="*/ 27961 h 341"/>
                  <a:gd name="T44" fmla="*/ 2522 w 899"/>
                  <a:gd name="T45" fmla="*/ 101088 h 341"/>
                  <a:gd name="T46" fmla="*/ 2522 w 899"/>
                  <a:gd name="T47" fmla="*/ 101088 h 341"/>
                  <a:gd name="T48" fmla="*/ 9366 w 899"/>
                  <a:gd name="T49" fmla="*/ 118653 h 3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99" h="341">
                    <a:moveTo>
                      <a:pt x="26" y="331"/>
                    </a:moveTo>
                    <a:lnTo>
                      <a:pt x="26" y="331"/>
                    </a:lnTo>
                    <a:cubicBezTo>
                      <a:pt x="45" y="340"/>
                      <a:pt x="69" y="326"/>
                      <a:pt x="75" y="313"/>
                    </a:cubicBezTo>
                    <a:cubicBezTo>
                      <a:pt x="108" y="242"/>
                      <a:pt x="159" y="183"/>
                      <a:pt x="224" y="140"/>
                    </a:cubicBezTo>
                    <a:cubicBezTo>
                      <a:pt x="292" y="97"/>
                      <a:pt x="369" y="74"/>
                      <a:pt x="450" y="74"/>
                    </a:cubicBezTo>
                    <a:cubicBezTo>
                      <a:pt x="528" y="74"/>
                      <a:pt x="606" y="97"/>
                      <a:pt x="674" y="140"/>
                    </a:cubicBezTo>
                    <a:cubicBezTo>
                      <a:pt x="737" y="182"/>
                      <a:pt x="789" y="241"/>
                      <a:pt x="821" y="310"/>
                    </a:cubicBezTo>
                    <a:cubicBezTo>
                      <a:pt x="830" y="329"/>
                      <a:pt x="853" y="337"/>
                      <a:pt x="872" y="329"/>
                    </a:cubicBezTo>
                    <a:cubicBezTo>
                      <a:pt x="890" y="319"/>
                      <a:pt x="898" y="297"/>
                      <a:pt x="890" y="278"/>
                    </a:cubicBezTo>
                    <a:cubicBezTo>
                      <a:pt x="851" y="196"/>
                      <a:pt x="789" y="127"/>
                      <a:pt x="713" y="78"/>
                    </a:cubicBezTo>
                    <a:cubicBezTo>
                      <a:pt x="635" y="26"/>
                      <a:pt x="543" y="0"/>
                      <a:pt x="450" y="0"/>
                    </a:cubicBezTo>
                    <a:cubicBezTo>
                      <a:pt x="355" y="0"/>
                      <a:pt x="263" y="28"/>
                      <a:pt x="183" y="78"/>
                    </a:cubicBezTo>
                    <a:cubicBezTo>
                      <a:pt x="106" y="128"/>
                      <a:pt x="45" y="199"/>
                      <a:pt x="7" y="282"/>
                    </a:cubicBezTo>
                    <a:cubicBezTo>
                      <a:pt x="0" y="300"/>
                      <a:pt x="7" y="322"/>
                      <a:pt x="26" y="3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63CE30-7EC6-134B-BC27-E3CE97F2F7AB}"/>
                </a:ext>
              </a:extLst>
            </p:cNvPr>
            <p:cNvGrpSpPr/>
            <p:nvPr/>
          </p:nvGrpSpPr>
          <p:grpSpPr>
            <a:xfrm>
              <a:off x="2078905" y="4928929"/>
              <a:ext cx="799588" cy="766524"/>
              <a:chOff x="5220658" y="11041487"/>
              <a:chExt cx="995753" cy="954577"/>
            </a:xfrm>
            <a:solidFill>
              <a:schemeClr val="bg1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F6077354-0DA4-1440-BC80-D4CF180FD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680" y="11120101"/>
                <a:ext cx="501620" cy="501620"/>
              </a:xfrm>
              <a:custGeom>
                <a:avLst/>
                <a:gdLst>
                  <a:gd name="T0" fmla="*/ 156310 w 592"/>
                  <a:gd name="T1" fmla="*/ 166091 h 593"/>
                  <a:gd name="T2" fmla="*/ 156310 w 592"/>
                  <a:gd name="T3" fmla="*/ 166091 h 593"/>
                  <a:gd name="T4" fmla="*/ 46354 w 592"/>
                  <a:gd name="T5" fmla="*/ 166091 h 593"/>
                  <a:gd name="T6" fmla="*/ 46354 w 592"/>
                  <a:gd name="T7" fmla="*/ 166091 h 593"/>
                  <a:gd name="T8" fmla="*/ 23357 w 592"/>
                  <a:gd name="T9" fmla="*/ 110847 h 593"/>
                  <a:gd name="T10" fmla="*/ 23357 w 592"/>
                  <a:gd name="T11" fmla="*/ 110847 h 593"/>
                  <a:gd name="T12" fmla="*/ 46354 w 592"/>
                  <a:gd name="T13" fmla="*/ 55961 h 593"/>
                  <a:gd name="T14" fmla="*/ 46354 w 592"/>
                  <a:gd name="T15" fmla="*/ 55961 h 593"/>
                  <a:gd name="T16" fmla="*/ 101332 w 592"/>
                  <a:gd name="T17" fmla="*/ 33362 h 593"/>
                  <a:gd name="T18" fmla="*/ 101332 w 592"/>
                  <a:gd name="T19" fmla="*/ 33362 h 593"/>
                  <a:gd name="T20" fmla="*/ 156310 w 592"/>
                  <a:gd name="T21" fmla="*/ 55961 h 593"/>
                  <a:gd name="T22" fmla="*/ 156310 w 592"/>
                  <a:gd name="T23" fmla="*/ 55961 h 593"/>
                  <a:gd name="T24" fmla="*/ 156310 w 592"/>
                  <a:gd name="T25" fmla="*/ 166091 h 593"/>
                  <a:gd name="T26" fmla="*/ 172839 w 592"/>
                  <a:gd name="T27" fmla="*/ 39460 h 593"/>
                  <a:gd name="T28" fmla="*/ 172839 w 592"/>
                  <a:gd name="T29" fmla="*/ 39460 h 593"/>
                  <a:gd name="T30" fmla="*/ 29825 w 592"/>
                  <a:gd name="T31" fmla="*/ 39460 h 593"/>
                  <a:gd name="T32" fmla="*/ 29825 w 592"/>
                  <a:gd name="T33" fmla="*/ 39460 h 593"/>
                  <a:gd name="T34" fmla="*/ 0 w 592"/>
                  <a:gd name="T35" fmla="*/ 110847 h 593"/>
                  <a:gd name="T36" fmla="*/ 0 w 592"/>
                  <a:gd name="T37" fmla="*/ 110847 h 593"/>
                  <a:gd name="T38" fmla="*/ 29825 w 592"/>
                  <a:gd name="T39" fmla="*/ 182233 h 593"/>
                  <a:gd name="T40" fmla="*/ 29825 w 592"/>
                  <a:gd name="T41" fmla="*/ 182233 h 593"/>
                  <a:gd name="T42" fmla="*/ 101332 w 592"/>
                  <a:gd name="T43" fmla="*/ 212366 h 593"/>
                  <a:gd name="T44" fmla="*/ 101332 w 592"/>
                  <a:gd name="T45" fmla="*/ 212366 h 593"/>
                  <a:gd name="T46" fmla="*/ 172839 w 592"/>
                  <a:gd name="T47" fmla="*/ 182233 h 593"/>
                  <a:gd name="T48" fmla="*/ 172839 w 592"/>
                  <a:gd name="T49" fmla="*/ 182233 h 593"/>
                  <a:gd name="T50" fmla="*/ 172839 w 592"/>
                  <a:gd name="T51" fmla="*/ 39460 h 59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92" h="593">
                    <a:moveTo>
                      <a:pt x="435" y="463"/>
                    </a:moveTo>
                    <a:lnTo>
                      <a:pt x="435" y="463"/>
                    </a:lnTo>
                    <a:cubicBezTo>
                      <a:pt x="351" y="547"/>
                      <a:pt x="213" y="547"/>
                      <a:pt x="129" y="463"/>
                    </a:cubicBezTo>
                    <a:cubicBezTo>
                      <a:pt x="87" y="422"/>
                      <a:pt x="65" y="366"/>
                      <a:pt x="65" y="309"/>
                    </a:cubicBezTo>
                    <a:cubicBezTo>
                      <a:pt x="65" y="251"/>
                      <a:pt x="87" y="198"/>
                      <a:pt x="129" y="156"/>
                    </a:cubicBezTo>
                    <a:cubicBezTo>
                      <a:pt x="172" y="114"/>
                      <a:pt x="226" y="93"/>
                      <a:pt x="282" y="93"/>
                    </a:cubicBezTo>
                    <a:cubicBezTo>
                      <a:pt x="337" y="93"/>
                      <a:pt x="392" y="114"/>
                      <a:pt x="435" y="156"/>
                    </a:cubicBezTo>
                    <a:cubicBezTo>
                      <a:pt x="519" y="240"/>
                      <a:pt x="519" y="378"/>
                      <a:pt x="435" y="463"/>
                    </a:cubicBezTo>
                    <a:close/>
                    <a:moveTo>
                      <a:pt x="481" y="110"/>
                    </a:moveTo>
                    <a:lnTo>
                      <a:pt x="481" y="110"/>
                    </a:lnTo>
                    <a:cubicBezTo>
                      <a:pt x="372" y="0"/>
                      <a:pt x="193" y="0"/>
                      <a:pt x="83" y="110"/>
                    </a:cubicBezTo>
                    <a:cubicBezTo>
                      <a:pt x="30" y="163"/>
                      <a:pt x="0" y="235"/>
                      <a:pt x="0" y="309"/>
                    </a:cubicBezTo>
                    <a:cubicBezTo>
                      <a:pt x="0" y="385"/>
                      <a:pt x="30" y="455"/>
                      <a:pt x="83" y="508"/>
                    </a:cubicBezTo>
                    <a:cubicBezTo>
                      <a:pt x="137" y="564"/>
                      <a:pt x="210" y="592"/>
                      <a:pt x="282" y="592"/>
                    </a:cubicBezTo>
                    <a:cubicBezTo>
                      <a:pt x="354" y="592"/>
                      <a:pt x="426" y="564"/>
                      <a:pt x="481" y="508"/>
                    </a:cubicBezTo>
                    <a:cubicBezTo>
                      <a:pt x="591" y="399"/>
                      <a:pt x="591" y="220"/>
                      <a:pt x="481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4A1EBA5D-9DF4-904A-A3B2-2D513C049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658" y="11041487"/>
                <a:ext cx="995753" cy="954577"/>
              </a:xfrm>
              <a:custGeom>
                <a:avLst/>
                <a:gdLst>
                  <a:gd name="T0" fmla="*/ 388767 w 1172"/>
                  <a:gd name="T1" fmla="*/ 374920 h 1124"/>
                  <a:gd name="T2" fmla="*/ 388767 w 1172"/>
                  <a:gd name="T3" fmla="*/ 374920 h 1124"/>
                  <a:gd name="T4" fmla="*/ 361024 w 1172"/>
                  <a:gd name="T5" fmla="*/ 374920 h 1124"/>
                  <a:gd name="T6" fmla="*/ 301574 w 1172"/>
                  <a:gd name="T7" fmla="*/ 315135 h 1124"/>
                  <a:gd name="T8" fmla="*/ 301574 w 1172"/>
                  <a:gd name="T9" fmla="*/ 315135 h 1124"/>
                  <a:gd name="T10" fmla="*/ 301574 w 1172"/>
                  <a:gd name="T11" fmla="*/ 287403 h 1124"/>
                  <a:gd name="T12" fmla="*/ 301574 w 1172"/>
                  <a:gd name="T13" fmla="*/ 287403 h 1124"/>
                  <a:gd name="T14" fmla="*/ 315265 w 1172"/>
                  <a:gd name="T15" fmla="*/ 282001 h 1124"/>
                  <a:gd name="T16" fmla="*/ 315265 w 1172"/>
                  <a:gd name="T17" fmla="*/ 282001 h 1124"/>
                  <a:gd name="T18" fmla="*/ 328596 w 1172"/>
                  <a:gd name="T19" fmla="*/ 287403 h 1124"/>
                  <a:gd name="T20" fmla="*/ 388767 w 1172"/>
                  <a:gd name="T21" fmla="*/ 347188 h 1124"/>
                  <a:gd name="T22" fmla="*/ 388767 w 1172"/>
                  <a:gd name="T23" fmla="*/ 347188 h 1124"/>
                  <a:gd name="T24" fmla="*/ 388767 w 1172"/>
                  <a:gd name="T25" fmla="*/ 374920 h 1124"/>
                  <a:gd name="T26" fmla="*/ 73141 w 1172"/>
                  <a:gd name="T27" fmla="*/ 229058 h 1124"/>
                  <a:gd name="T28" fmla="*/ 73141 w 1172"/>
                  <a:gd name="T29" fmla="*/ 229058 h 1124"/>
                  <a:gd name="T30" fmla="*/ 73141 w 1172"/>
                  <a:gd name="T31" fmla="*/ 59065 h 1124"/>
                  <a:gd name="T32" fmla="*/ 73141 w 1172"/>
                  <a:gd name="T33" fmla="*/ 59065 h 1124"/>
                  <a:gd name="T34" fmla="*/ 158173 w 1172"/>
                  <a:gd name="T35" fmla="*/ 23770 h 1124"/>
                  <a:gd name="T36" fmla="*/ 158173 w 1172"/>
                  <a:gd name="T37" fmla="*/ 23770 h 1124"/>
                  <a:gd name="T38" fmla="*/ 243204 w 1172"/>
                  <a:gd name="T39" fmla="*/ 59065 h 1124"/>
                  <a:gd name="T40" fmla="*/ 243204 w 1172"/>
                  <a:gd name="T41" fmla="*/ 59065 h 1124"/>
                  <a:gd name="T42" fmla="*/ 278514 w 1172"/>
                  <a:gd name="T43" fmla="*/ 144062 h 1124"/>
                  <a:gd name="T44" fmla="*/ 278514 w 1172"/>
                  <a:gd name="T45" fmla="*/ 144062 h 1124"/>
                  <a:gd name="T46" fmla="*/ 243204 w 1172"/>
                  <a:gd name="T47" fmla="*/ 229058 h 1124"/>
                  <a:gd name="T48" fmla="*/ 243204 w 1172"/>
                  <a:gd name="T49" fmla="*/ 229058 h 1124"/>
                  <a:gd name="T50" fmla="*/ 158173 w 1172"/>
                  <a:gd name="T51" fmla="*/ 264353 h 1124"/>
                  <a:gd name="T52" fmla="*/ 158173 w 1172"/>
                  <a:gd name="T53" fmla="*/ 264353 h 1124"/>
                  <a:gd name="T54" fmla="*/ 73141 w 1172"/>
                  <a:gd name="T55" fmla="*/ 229058 h 1124"/>
                  <a:gd name="T56" fmla="*/ 405701 w 1172"/>
                  <a:gd name="T57" fmla="*/ 330621 h 1124"/>
                  <a:gd name="T58" fmla="*/ 345891 w 1172"/>
                  <a:gd name="T59" fmla="*/ 270836 h 1124"/>
                  <a:gd name="T60" fmla="*/ 345891 w 1172"/>
                  <a:gd name="T61" fmla="*/ 270836 h 1124"/>
                  <a:gd name="T62" fmla="*/ 294728 w 1172"/>
                  <a:gd name="T63" fmla="*/ 263633 h 1124"/>
                  <a:gd name="T64" fmla="*/ 268065 w 1172"/>
                  <a:gd name="T65" fmla="*/ 237341 h 1124"/>
                  <a:gd name="T66" fmla="*/ 268065 w 1172"/>
                  <a:gd name="T67" fmla="*/ 237341 h 1124"/>
                  <a:gd name="T68" fmla="*/ 301934 w 1172"/>
                  <a:gd name="T69" fmla="*/ 144062 h 1124"/>
                  <a:gd name="T70" fmla="*/ 301934 w 1172"/>
                  <a:gd name="T71" fmla="*/ 144062 h 1124"/>
                  <a:gd name="T72" fmla="*/ 259778 w 1172"/>
                  <a:gd name="T73" fmla="*/ 42138 h 1124"/>
                  <a:gd name="T74" fmla="*/ 259778 w 1172"/>
                  <a:gd name="T75" fmla="*/ 42138 h 1124"/>
                  <a:gd name="T76" fmla="*/ 158173 w 1172"/>
                  <a:gd name="T77" fmla="*/ 0 h 1124"/>
                  <a:gd name="T78" fmla="*/ 158173 w 1172"/>
                  <a:gd name="T79" fmla="*/ 0 h 1124"/>
                  <a:gd name="T80" fmla="*/ 55847 w 1172"/>
                  <a:gd name="T81" fmla="*/ 42138 h 1124"/>
                  <a:gd name="T82" fmla="*/ 55847 w 1172"/>
                  <a:gd name="T83" fmla="*/ 42138 h 1124"/>
                  <a:gd name="T84" fmla="*/ 55847 w 1172"/>
                  <a:gd name="T85" fmla="*/ 245985 h 1124"/>
                  <a:gd name="T86" fmla="*/ 55847 w 1172"/>
                  <a:gd name="T87" fmla="*/ 245985 h 1124"/>
                  <a:gd name="T88" fmla="*/ 158173 w 1172"/>
                  <a:gd name="T89" fmla="*/ 287763 h 1124"/>
                  <a:gd name="T90" fmla="*/ 158173 w 1172"/>
                  <a:gd name="T91" fmla="*/ 287763 h 1124"/>
                  <a:gd name="T92" fmla="*/ 251131 w 1172"/>
                  <a:gd name="T93" fmla="*/ 253909 h 1124"/>
                  <a:gd name="T94" fmla="*/ 277433 w 1172"/>
                  <a:gd name="T95" fmla="*/ 280560 h 1124"/>
                  <a:gd name="T96" fmla="*/ 277433 w 1172"/>
                  <a:gd name="T97" fmla="*/ 280560 h 1124"/>
                  <a:gd name="T98" fmla="*/ 284639 w 1172"/>
                  <a:gd name="T99" fmla="*/ 331702 h 1124"/>
                  <a:gd name="T100" fmla="*/ 344450 w 1172"/>
                  <a:gd name="T101" fmla="*/ 391487 h 1124"/>
                  <a:gd name="T102" fmla="*/ 344450 w 1172"/>
                  <a:gd name="T103" fmla="*/ 391487 h 1124"/>
                  <a:gd name="T104" fmla="*/ 375075 w 1172"/>
                  <a:gd name="T105" fmla="*/ 404453 h 1124"/>
                  <a:gd name="T106" fmla="*/ 375075 w 1172"/>
                  <a:gd name="T107" fmla="*/ 404453 h 1124"/>
                  <a:gd name="T108" fmla="*/ 405701 w 1172"/>
                  <a:gd name="T109" fmla="*/ 391487 h 1124"/>
                  <a:gd name="T110" fmla="*/ 405701 w 1172"/>
                  <a:gd name="T111" fmla="*/ 391487 h 1124"/>
                  <a:gd name="T112" fmla="*/ 405701 w 1172"/>
                  <a:gd name="T113" fmla="*/ 330621 h 112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172" h="1124">
                    <a:moveTo>
                      <a:pt x="1079" y="1041"/>
                    </a:moveTo>
                    <a:lnTo>
                      <a:pt x="1079" y="1041"/>
                    </a:lnTo>
                    <a:cubicBezTo>
                      <a:pt x="1059" y="1062"/>
                      <a:pt x="1025" y="1062"/>
                      <a:pt x="1002" y="1041"/>
                    </a:cubicBezTo>
                    <a:lnTo>
                      <a:pt x="837" y="875"/>
                    </a:lnTo>
                    <a:cubicBezTo>
                      <a:pt x="816" y="853"/>
                      <a:pt x="816" y="819"/>
                      <a:pt x="837" y="798"/>
                    </a:cubicBezTo>
                    <a:cubicBezTo>
                      <a:pt x="847" y="788"/>
                      <a:pt x="862" y="783"/>
                      <a:pt x="875" y="783"/>
                    </a:cubicBezTo>
                    <a:cubicBezTo>
                      <a:pt x="888" y="783"/>
                      <a:pt x="902" y="788"/>
                      <a:pt x="912" y="798"/>
                    </a:cubicBezTo>
                    <a:lnTo>
                      <a:pt x="1079" y="964"/>
                    </a:lnTo>
                    <a:cubicBezTo>
                      <a:pt x="1100" y="986"/>
                      <a:pt x="1100" y="1021"/>
                      <a:pt x="1079" y="1041"/>
                    </a:cubicBezTo>
                    <a:close/>
                    <a:moveTo>
                      <a:pt x="203" y="636"/>
                    </a:moveTo>
                    <a:lnTo>
                      <a:pt x="203" y="636"/>
                    </a:lnTo>
                    <a:cubicBezTo>
                      <a:pt x="73" y="506"/>
                      <a:pt x="73" y="294"/>
                      <a:pt x="203" y="164"/>
                    </a:cubicBezTo>
                    <a:cubicBezTo>
                      <a:pt x="265" y="101"/>
                      <a:pt x="350" y="66"/>
                      <a:pt x="439" y="66"/>
                    </a:cubicBezTo>
                    <a:cubicBezTo>
                      <a:pt x="529" y="66"/>
                      <a:pt x="611" y="101"/>
                      <a:pt x="675" y="164"/>
                    </a:cubicBezTo>
                    <a:cubicBezTo>
                      <a:pt x="739" y="226"/>
                      <a:pt x="773" y="311"/>
                      <a:pt x="773" y="400"/>
                    </a:cubicBezTo>
                    <a:cubicBezTo>
                      <a:pt x="773" y="490"/>
                      <a:pt x="739" y="573"/>
                      <a:pt x="675" y="636"/>
                    </a:cubicBezTo>
                    <a:cubicBezTo>
                      <a:pt x="610" y="702"/>
                      <a:pt x="524" y="734"/>
                      <a:pt x="439" y="734"/>
                    </a:cubicBezTo>
                    <a:cubicBezTo>
                      <a:pt x="354" y="734"/>
                      <a:pt x="268" y="702"/>
                      <a:pt x="203" y="636"/>
                    </a:cubicBezTo>
                    <a:close/>
                    <a:moveTo>
                      <a:pt x="1126" y="918"/>
                    </a:moveTo>
                    <a:lnTo>
                      <a:pt x="960" y="752"/>
                    </a:lnTo>
                    <a:cubicBezTo>
                      <a:pt x="921" y="713"/>
                      <a:pt x="862" y="706"/>
                      <a:pt x="818" y="732"/>
                    </a:cubicBezTo>
                    <a:lnTo>
                      <a:pt x="744" y="659"/>
                    </a:lnTo>
                    <a:cubicBezTo>
                      <a:pt x="806" y="586"/>
                      <a:pt x="838" y="496"/>
                      <a:pt x="838" y="400"/>
                    </a:cubicBezTo>
                    <a:cubicBezTo>
                      <a:pt x="838" y="293"/>
                      <a:pt x="797" y="192"/>
                      <a:pt x="721" y="117"/>
                    </a:cubicBezTo>
                    <a:cubicBezTo>
                      <a:pt x="646" y="41"/>
                      <a:pt x="545" y="0"/>
                      <a:pt x="439" y="0"/>
                    </a:cubicBezTo>
                    <a:cubicBezTo>
                      <a:pt x="331" y="0"/>
                      <a:pt x="231" y="41"/>
                      <a:pt x="155" y="117"/>
                    </a:cubicBezTo>
                    <a:cubicBezTo>
                      <a:pt x="0" y="274"/>
                      <a:pt x="0" y="527"/>
                      <a:pt x="155" y="683"/>
                    </a:cubicBezTo>
                    <a:cubicBezTo>
                      <a:pt x="234" y="761"/>
                      <a:pt x="336" y="799"/>
                      <a:pt x="439" y="799"/>
                    </a:cubicBezTo>
                    <a:cubicBezTo>
                      <a:pt x="532" y="799"/>
                      <a:pt x="623" y="769"/>
                      <a:pt x="697" y="705"/>
                    </a:cubicBezTo>
                    <a:lnTo>
                      <a:pt x="770" y="779"/>
                    </a:lnTo>
                    <a:cubicBezTo>
                      <a:pt x="745" y="823"/>
                      <a:pt x="752" y="883"/>
                      <a:pt x="790" y="921"/>
                    </a:cubicBezTo>
                    <a:lnTo>
                      <a:pt x="956" y="1087"/>
                    </a:lnTo>
                    <a:cubicBezTo>
                      <a:pt x="979" y="1109"/>
                      <a:pt x="1010" y="1123"/>
                      <a:pt x="1041" y="1123"/>
                    </a:cubicBezTo>
                    <a:cubicBezTo>
                      <a:pt x="1074" y="1123"/>
                      <a:pt x="1103" y="1109"/>
                      <a:pt x="1126" y="1087"/>
                    </a:cubicBezTo>
                    <a:cubicBezTo>
                      <a:pt x="1171" y="1041"/>
                      <a:pt x="1171" y="965"/>
                      <a:pt x="1126" y="9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EF433BC-EC69-EC41-BBB5-6DDF9E12D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180" y="10420823"/>
              <a:ext cx="823636" cy="646283"/>
            </a:xfrm>
            <a:custGeom>
              <a:avLst/>
              <a:gdLst>
                <a:gd name="T0" fmla="*/ 49650 w 1209"/>
                <a:gd name="T1" fmla="*/ 153770 h 950"/>
                <a:gd name="T2" fmla="*/ 105056 w 1209"/>
                <a:gd name="T3" fmla="*/ 153770 h 950"/>
                <a:gd name="T4" fmla="*/ 105056 w 1209"/>
                <a:gd name="T5" fmla="*/ 314007 h 950"/>
                <a:gd name="T6" fmla="*/ 49650 w 1209"/>
                <a:gd name="T7" fmla="*/ 314007 h 950"/>
                <a:gd name="T8" fmla="*/ 49650 w 1209"/>
                <a:gd name="T9" fmla="*/ 153770 h 950"/>
                <a:gd name="T10" fmla="*/ 189604 w 1209"/>
                <a:gd name="T11" fmla="*/ 90537 h 950"/>
                <a:gd name="T12" fmla="*/ 245011 w 1209"/>
                <a:gd name="T13" fmla="*/ 90537 h 950"/>
                <a:gd name="T14" fmla="*/ 245011 w 1209"/>
                <a:gd name="T15" fmla="*/ 314007 h 950"/>
                <a:gd name="T16" fmla="*/ 189604 w 1209"/>
                <a:gd name="T17" fmla="*/ 314007 h 950"/>
                <a:gd name="T18" fmla="*/ 189604 w 1209"/>
                <a:gd name="T19" fmla="*/ 90537 h 950"/>
                <a:gd name="T20" fmla="*/ 329559 w 1209"/>
                <a:gd name="T21" fmla="*/ 26946 h 950"/>
                <a:gd name="T22" fmla="*/ 384965 w 1209"/>
                <a:gd name="T23" fmla="*/ 26946 h 950"/>
                <a:gd name="T24" fmla="*/ 384965 w 1209"/>
                <a:gd name="T25" fmla="*/ 314007 h 950"/>
                <a:gd name="T26" fmla="*/ 329559 w 1209"/>
                <a:gd name="T27" fmla="*/ 314007 h 950"/>
                <a:gd name="T28" fmla="*/ 329559 w 1209"/>
                <a:gd name="T29" fmla="*/ 26946 h 950"/>
                <a:gd name="T30" fmla="*/ 421303 w 1209"/>
                <a:gd name="T31" fmla="*/ 314007 h 950"/>
                <a:gd name="T32" fmla="*/ 412309 w 1209"/>
                <a:gd name="T33" fmla="*/ 314007 h 950"/>
                <a:gd name="T34" fmla="*/ 412309 w 1209"/>
                <a:gd name="T35" fmla="*/ 13652 h 950"/>
                <a:gd name="T36" fmla="*/ 412309 w 1209"/>
                <a:gd name="T37" fmla="*/ 13652 h 950"/>
                <a:gd name="T38" fmla="*/ 398997 w 1209"/>
                <a:gd name="T39" fmla="*/ 0 h 950"/>
                <a:gd name="T40" fmla="*/ 315888 w 1209"/>
                <a:gd name="T41" fmla="*/ 0 h 950"/>
                <a:gd name="T42" fmla="*/ 315888 w 1209"/>
                <a:gd name="T43" fmla="*/ 0 h 950"/>
                <a:gd name="T44" fmla="*/ 302576 w 1209"/>
                <a:gd name="T45" fmla="*/ 13652 h 950"/>
                <a:gd name="T46" fmla="*/ 302576 w 1209"/>
                <a:gd name="T47" fmla="*/ 314007 h 950"/>
                <a:gd name="T48" fmla="*/ 272354 w 1209"/>
                <a:gd name="T49" fmla="*/ 314007 h 950"/>
                <a:gd name="T50" fmla="*/ 272354 w 1209"/>
                <a:gd name="T51" fmla="*/ 76885 h 950"/>
                <a:gd name="T52" fmla="*/ 272354 w 1209"/>
                <a:gd name="T53" fmla="*/ 76885 h 950"/>
                <a:gd name="T54" fmla="*/ 259042 w 1209"/>
                <a:gd name="T55" fmla="*/ 63233 h 950"/>
                <a:gd name="T56" fmla="*/ 175933 w 1209"/>
                <a:gd name="T57" fmla="*/ 63233 h 950"/>
                <a:gd name="T58" fmla="*/ 175933 w 1209"/>
                <a:gd name="T59" fmla="*/ 63233 h 950"/>
                <a:gd name="T60" fmla="*/ 162621 w 1209"/>
                <a:gd name="T61" fmla="*/ 76885 h 950"/>
                <a:gd name="T62" fmla="*/ 162621 w 1209"/>
                <a:gd name="T63" fmla="*/ 314007 h 950"/>
                <a:gd name="T64" fmla="*/ 132040 w 1209"/>
                <a:gd name="T65" fmla="*/ 314007 h 950"/>
                <a:gd name="T66" fmla="*/ 132040 w 1209"/>
                <a:gd name="T67" fmla="*/ 140477 h 950"/>
                <a:gd name="T68" fmla="*/ 132040 w 1209"/>
                <a:gd name="T69" fmla="*/ 140477 h 950"/>
                <a:gd name="T70" fmla="*/ 118728 w 1209"/>
                <a:gd name="T71" fmla="*/ 126465 h 950"/>
                <a:gd name="T72" fmla="*/ 35618 w 1209"/>
                <a:gd name="T73" fmla="*/ 126465 h 950"/>
                <a:gd name="T74" fmla="*/ 35618 w 1209"/>
                <a:gd name="T75" fmla="*/ 126465 h 950"/>
                <a:gd name="T76" fmla="*/ 22306 w 1209"/>
                <a:gd name="T77" fmla="*/ 140477 h 950"/>
                <a:gd name="T78" fmla="*/ 22306 w 1209"/>
                <a:gd name="T79" fmla="*/ 314007 h 950"/>
                <a:gd name="T80" fmla="*/ 13312 w 1209"/>
                <a:gd name="T81" fmla="*/ 314007 h 950"/>
                <a:gd name="T82" fmla="*/ 13312 w 1209"/>
                <a:gd name="T83" fmla="*/ 314007 h 950"/>
                <a:gd name="T84" fmla="*/ 0 w 1209"/>
                <a:gd name="T85" fmla="*/ 327660 h 950"/>
                <a:gd name="T86" fmla="*/ 0 w 1209"/>
                <a:gd name="T87" fmla="*/ 327660 h 950"/>
                <a:gd name="T88" fmla="*/ 13312 w 1209"/>
                <a:gd name="T89" fmla="*/ 340953 h 950"/>
                <a:gd name="T90" fmla="*/ 421303 w 1209"/>
                <a:gd name="T91" fmla="*/ 340953 h 950"/>
                <a:gd name="T92" fmla="*/ 421303 w 1209"/>
                <a:gd name="T93" fmla="*/ 340953 h 950"/>
                <a:gd name="T94" fmla="*/ 434615 w 1209"/>
                <a:gd name="T95" fmla="*/ 327660 h 950"/>
                <a:gd name="T96" fmla="*/ 434615 w 1209"/>
                <a:gd name="T97" fmla="*/ 327660 h 950"/>
                <a:gd name="T98" fmla="*/ 421303 w 1209"/>
                <a:gd name="T99" fmla="*/ 314007 h 9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09" h="950">
                  <a:moveTo>
                    <a:pt x="138" y="428"/>
                  </a:moveTo>
                  <a:lnTo>
                    <a:pt x="292" y="428"/>
                  </a:lnTo>
                  <a:lnTo>
                    <a:pt x="292" y="874"/>
                  </a:lnTo>
                  <a:lnTo>
                    <a:pt x="138" y="874"/>
                  </a:lnTo>
                  <a:lnTo>
                    <a:pt x="138" y="428"/>
                  </a:lnTo>
                  <a:close/>
                  <a:moveTo>
                    <a:pt x="527" y="252"/>
                  </a:moveTo>
                  <a:lnTo>
                    <a:pt x="681" y="252"/>
                  </a:lnTo>
                  <a:lnTo>
                    <a:pt x="681" y="874"/>
                  </a:lnTo>
                  <a:lnTo>
                    <a:pt x="527" y="874"/>
                  </a:lnTo>
                  <a:lnTo>
                    <a:pt x="527" y="252"/>
                  </a:lnTo>
                  <a:close/>
                  <a:moveTo>
                    <a:pt x="916" y="75"/>
                  </a:moveTo>
                  <a:lnTo>
                    <a:pt x="1070" y="75"/>
                  </a:lnTo>
                  <a:lnTo>
                    <a:pt x="1070" y="874"/>
                  </a:lnTo>
                  <a:lnTo>
                    <a:pt x="916" y="874"/>
                  </a:lnTo>
                  <a:lnTo>
                    <a:pt x="916" y="75"/>
                  </a:lnTo>
                  <a:close/>
                  <a:moveTo>
                    <a:pt x="1171" y="874"/>
                  </a:moveTo>
                  <a:lnTo>
                    <a:pt x="1146" y="874"/>
                  </a:lnTo>
                  <a:lnTo>
                    <a:pt x="1146" y="38"/>
                  </a:lnTo>
                  <a:cubicBezTo>
                    <a:pt x="1146" y="16"/>
                    <a:pt x="1130" y="0"/>
                    <a:pt x="1109" y="0"/>
                  </a:cubicBezTo>
                  <a:lnTo>
                    <a:pt x="878" y="0"/>
                  </a:lnTo>
                  <a:cubicBezTo>
                    <a:pt x="858" y="0"/>
                    <a:pt x="841" y="16"/>
                    <a:pt x="841" y="38"/>
                  </a:cubicBezTo>
                  <a:lnTo>
                    <a:pt x="841" y="874"/>
                  </a:lnTo>
                  <a:lnTo>
                    <a:pt x="757" y="874"/>
                  </a:lnTo>
                  <a:lnTo>
                    <a:pt x="757" y="214"/>
                  </a:lnTo>
                  <a:cubicBezTo>
                    <a:pt x="757" y="194"/>
                    <a:pt x="740" y="176"/>
                    <a:pt x="720" y="176"/>
                  </a:cubicBezTo>
                  <a:lnTo>
                    <a:pt x="489" y="176"/>
                  </a:lnTo>
                  <a:cubicBezTo>
                    <a:pt x="468" y="176"/>
                    <a:pt x="452" y="194"/>
                    <a:pt x="452" y="214"/>
                  </a:cubicBezTo>
                  <a:lnTo>
                    <a:pt x="452" y="874"/>
                  </a:lnTo>
                  <a:lnTo>
                    <a:pt x="367" y="874"/>
                  </a:lnTo>
                  <a:lnTo>
                    <a:pt x="367" y="391"/>
                  </a:lnTo>
                  <a:cubicBezTo>
                    <a:pt x="367" y="370"/>
                    <a:pt x="351" y="352"/>
                    <a:pt x="330" y="352"/>
                  </a:cubicBezTo>
                  <a:lnTo>
                    <a:pt x="99" y="352"/>
                  </a:lnTo>
                  <a:cubicBezTo>
                    <a:pt x="78" y="352"/>
                    <a:pt x="62" y="370"/>
                    <a:pt x="62" y="391"/>
                  </a:cubicBezTo>
                  <a:lnTo>
                    <a:pt x="62" y="874"/>
                  </a:lnTo>
                  <a:lnTo>
                    <a:pt x="37" y="874"/>
                  </a:lnTo>
                  <a:cubicBezTo>
                    <a:pt x="16" y="874"/>
                    <a:pt x="0" y="892"/>
                    <a:pt x="0" y="912"/>
                  </a:cubicBezTo>
                  <a:cubicBezTo>
                    <a:pt x="0" y="933"/>
                    <a:pt x="16" y="949"/>
                    <a:pt x="37" y="949"/>
                  </a:cubicBezTo>
                  <a:lnTo>
                    <a:pt x="1171" y="949"/>
                  </a:lnTo>
                  <a:cubicBezTo>
                    <a:pt x="1192" y="949"/>
                    <a:pt x="1208" y="933"/>
                    <a:pt x="1208" y="912"/>
                  </a:cubicBezTo>
                  <a:cubicBezTo>
                    <a:pt x="1208" y="892"/>
                    <a:pt x="1192" y="874"/>
                    <a:pt x="1171" y="8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440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6EE7FD6-2468-3E42-9352-A26B9A4319F8}"/>
              </a:ext>
            </a:extLst>
          </p:cNvPr>
          <p:cNvGrpSpPr/>
          <p:nvPr/>
        </p:nvGrpSpPr>
        <p:grpSpPr>
          <a:xfrm>
            <a:off x="10180120" y="2587244"/>
            <a:ext cx="11492198" cy="8564307"/>
            <a:chOff x="10713215" y="2790634"/>
            <a:chExt cx="11601228" cy="8645559"/>
          </a:xfrm>
          <a:solidFill>
            <a:srgbClr val="EFF1F8"/>
          </a:solidFill>
        </p:grpSpPr>
        <p:sp>
          <p:nvSpPr>
            <p:cNvPr id="68" name="Freeform 80">
              <a:extLst>
                <a:ext uri="{FF2B5EF4-FFF2-40B4-BE49-F238E27FC236}">
                  <a16:creationId xmlns:a16="http://schemas.microsoft.com/office/drawing/2014/main" id="{266137DD-0CC0-7149-A031-A26D193D2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227" y="6396990"/>
              <a:ext cx="1232267" cy="2165760"/>
            </a:xfrm>
            <a:custGeom>
              <a:avLst/>
              <a:gdLst>
                <a:gd name="T0" fmla="*/ 440 w 1780"/>
                <a:gd name="T1" fmla="*/ 1623 h 3130"/>
                <a:gd name="T2" fmla="*/ 505 w 1780"/>
                <a:gd name="T3" fmla="*/ 1791 h 3130"/>
                <a:gd name="T4" fmla="*/ 589 w 1780"/>
                <a:gd name="T5" fmla="*/ 1843 h 3130"/>
                <a:gd name="T6" fmla="*/ 783 w 1780"/>
                <a:gd name="T7" fmla="*/ 2004 h 3130"/>
                <a:gd name="T8" fmla="*/ 783 w 1780"/>
                <a:gd name="T9" fmla="*/ 2114 h 3130"/>
                <a:gd name="T10" fmla="*/ 912 w 1780"/>
                <a:gd name="T11" fmla="*/ 2172 h 3130"/>
                <a:gd name="T12" fmla="*/ 1022 w 1780"/>
                <a:gd name="T13" fmla="*/ 2294 h 3130"/>
                <a:gd name="T14" fmla="*/ 919 w 1780"/>
                <a:gd name="T15" fmla="*/ 2469 h 3130"/>
                <a:gd name="T16" fmla="*/ 854 w 1780"/>
                <a:gd name="T17" fmla="*/ 2618 h 3130"/>
                <a:gd name="T18" fmla="*/ 899 w 1780"/>
                <a:gd name="T19" fmla="*/ 2766 h 3130"/>
                <a:gd name="T20" fmla="*/ 1016 w 1780"/>
                <a:gd name="T21" fmla="*/ 2734 h 3130"/>
                <a:gd name="T22" fmla="*/ 1093 w 1780"/>
                <a:gd name="T23" fmla="*/ 2766 h 3130"/>
                <a:gd name="T24" fmla="*/ 1294 w 1780"/>
                <a:gd name="T25" fmla="*/ 2889 h 3130"/>
                <a:gd name="T26" fmla="*/ 1404 w 1780"/>
                <a:gd name="T27" fmla="*/ 3038 h 3130"/>
                <a:gd name="T28" fmla="*/ 1527 w 1780"/>
                <a:gd name="T29" fmla="*/ 2999 h 3130"/>
                <a:gd name="T30" fmla="*/ 1507 w 1780"/>
                <a:gd name="T31" fmla="*/ 2637 h 3130"/>
                <a:gd name="T32" fmla="*/ 1643 w 1780"/>
                <a:gd name="T33" fmla="*/ 2650 h 3130"/>
                <a:gd name="T34" fmla="*/ 1662 w 1780"/>
                <a:gd name="T35" fmla="*/ 2650 h 3130"/>
                <a:gd name="T36" fmla="*/ 1746 w 1780"/>
                <a:gd name="T37" fmla="*/ 2488 h 3130"/>
                <a:gd name="T38" fmla="*/ 1727 w 1780"/>
                <a:gd name="T39" fmla="*/ 1985 h 3130"/>
                <a:gd name="T40" fmla="*/ 1746 w 1780"/>
                <a:gd name="T41" fmla="*/ 1784 h 3130"/>
                <a:gd name="T42" fmla="*/ 1455 w 1780"/>
                <a:gd name="T43" fmla="*/ 1261 h 3130"/>
                <a:gd name="T44" fmla="*/ 1281 w 1780"/>
                <a:gd name="T45" fmla="*/ 905 h 3130"/>
                <a:gd name="T46" fmla="*/ 1074 w 1780"/>
                <a:gd name="T47" fmla="*/ 620 h 3130"/>
                <a:gd name="T48" fmla="*/ 447 w 1780"/>
                <a:gd name="T49" fmla="*/ 194 h 3130"/>
                <a:gd name="T50" fmla="*/ 253 w 1780"/>
                <a:gd name="T51" fmla="*/ 0 h 3130"/>
                <a:gd name="T52" fmla="*/ 240 w 1780"/>
                <a:gd name="T53" fmla="*/ 51 h 3130"/>
                <a:gd name="T54" fmla="*/ 136 w 1780"/>
                <a:gd name="T55" fmla="*/ 168 h 3130"/>
                <a:gd name="T56" fmla="*/ 0 w 1780"/>
                <a:gd name="T57" fmla="*/ 284 h 3130"/>
                <a:gd name="T58" fmla="*/ 46 w 1780"/>
                <a:gd name="T59" fmla="*/ 446 h 3130"/>
                <a:gd name="T60" fmla="*/ 33 w 1780"/>
                <a:gd name="T61" fmla="*/ 582 h 3130"/>
                <a:gd name="T62" fmla="*/ 78 w 1780"/>
                <a:gd name="T63" fmla="*/ 711 h 3130"/>
                <a:gd name="T64" fmla="*/ 78 w 1780"/>
                <a:gd name="T65" fmla="*/ 795 h 3130"/>
                <a:gd name="T66" fmla="*/ 72 w 1780"/>
                <a:gd name="T67" fmla="*/ 1015 h 3130"/>
                <a:gd name="T68" fmla="*/ 201 w 1780"/>
                <a:gd name="T69" fmla="*/ 1183 h 3130"/>
                <a:gd name="T70" fmla="*/ 214 w 1780"/>
                <a:gd name="T71" fmla="*/ 1396 h 3130"/>
                <a:gd name="T72" fmla="*/ 265 w 1780"/>
                <a:gd name="T73" fmla="*/ 1494 h 3130"/>
                <a:gd name="T74" fmla="*/ 388 w 1780"/>
                <a:gd name="T75" fmla="*/ 1539 h 3130"/>
                <a:gd name="T76" fmla="*/ 440 w 1780"/>
                <a:gd name="T77" fmla="*/ 162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80" h="3130">
                  <a:moveTo>
                    <a:pt x="440" y="1623"/>
                  </a:moveTo>
                  <a:lnTo>
                    <a:pt x="440" y="1623"/>
                  </a:lnTo>
                  <a:cubicBezTo>
                    <a:pt x="453" y="1681"/>
                    <a:pt x="466" y="1707"/>
                    <a:pt x="492" y="1759"/>
                  </a:cubicBezTo>
                  <a:cubicBezTo>
                    <a:pt x="498" y="1772"/>
                    <a:pt x="492" y="1784"/>
                    <a:pt x="505" y="1791"/>
                  </a:cubicBezTo>
                  <a:cubicBezTo>
                    <a:pt x="518" y="1804"/>
                    <a:pt x="537" y="1804"/>
                    <a:pt x="556" y="1817"/>
                  </a:cubicBezTo>
                  <a:cubicBezTo>
                    <a:pt x="569" y="1823"/>
                    <a:pt x="576" y="1836"/>
                    <a:pt x="589" y="1843"/>
                  </a:cubicBezTo>
                  <a:cubicBezTo>
                    <a:pt x="660" y="1869"/>
                    <a:pt x="712" y="1869"/>
                    <a:pt x="783" y="1894"/>
                  </a:cubicBezTo>
                  <a:cubicBezTo>
                    <a:pt x="783" y="2004"/>
                    <a:pt x="783" y="2004"/>
                    <a:pt x="783" y="2004"/>
                  </a:cubicBezTo>
                  <a:cubicBezTo>
                    <a:pt x="770" y="2017"/>
                    <a:pt x="744" y="2024"/>
                    <a:pt x="744" y="2043"/>
                  </a:cubicBezTo>
                  <a:cubicBezTo>
                    <a:pt x="744" y="2075"/>
                    <a:pt x="770" y="2088"/>
                    <a:pt x="783" y="2114"/>
                  </a:cubicBezTo>
                  <a:cubicBezTo>
                    <a:pt x="796" y="2140"/>
                    <a:pt x="796" y="2172"/>
                    <a:pt x="828" y="2172"/>
                  </a:cubicBezTo>
                  <a:cubicBezTo>
                    <a:pt x="912" y="2172"/>
                    <a:pt x="912" y="2172"/>
                    <a:pt x="912" y="2172"/>
                  </a:cubicBezTo>
                  <a:cubicBezTo>
                    <a:pt x="925" y="2172"/>
                    <a:pt x="932" y="2166"/>
                    <a:pt x="944" y="2160"/>
                  </a:cubicBezTo>
                  <a:cubicBezTo>
                    <a:pt x="970" y="2211"/>
                    <a:pt x="1022" y="2237"/>
                    <a:pt x="1022" y="2294"/>
                  </a:cubicBezTo>
                  <a:cubicBezTo>
                    <a:pt x="1022" y="2346"/>
                    <a:pt x="996" y="2378"/>
                    <a:pt x="958" y="2417"/>
                  </a:cubicBezTo>
                  <a:cubicBezTo>
                    <a:pt x="944" y="2437"/>
                    <a:pt x="938" y="2450"/>
                    <a:pt x="919" y="2469"/>
                  </a:cubicBezTo>
                  <a:cubicBezTo>
                    <a:pt x="906" y="2488"/>
                    <a:pt x="886" y="2495"/>
                    <a:pt x="874" y="2514"/>
                  </a:cubicBezTo>
                  <a:cubicBezTo>
                    <a:pt x="854" y="2547"/>
                    <a:pt x="854" y="2579"/>
                    <a:pt x="854" y="2618"/>
                  </a:cubicBezTo>
                  <a:cubicBezTo>
                    <a:pt x="854" y="2650"/>
                    <a:pt x="860" y="2669"/>
                    <a:pt x="867" y="2702"/>
                  </a:cubicBezTo>
                  <a:cubicBezTo>
                    <a:pt x="874" y="2728"/>
                    <a:pt x="874" y="2766"/>
                    <a:pt x="899" y="2766"/>
                  </a:cubicBezTo>
                  <a:cubicBezTo>
                    <a:pt x="912" y="2766"/>
                    <a:pt x="919" y="2760"/>
                    <a:pt x="932" y="2754"/>
                  </a:cubicBezTo>
                  <a:cubicBezTo>
                    <a:pt x="964" y="2741"/>
                    <a:pt x="983" y="2741"/>
                    <a:pt x="1016" y="2734"/>
                  </a:cubicBezTo>
                  <a:cubicBezTo>
                    <a:pt x="1029" y="2728"/>
                    <a:pt x="1035" y="2721"/>
                    <a:pt x="1048" y="2721"/>
                  </a:cubicBezTo>
                  <a:cubicBezTo>
                    <a:pt x="1074" y="2721"/>
                    <a:pt x="1080" y="2747"/>
                    <a:pt x="1093" y="2766"/>
                  </a:cubicBezTo>
                  <a:cubicBezTo>
                    <a:pt x="1119" y="2799"/>
                    <a:pt x="1139" y="2812"/>
                    <a:pt x="1171" y="2838"/>
                  </a:cubicBezTo>
                  <a:cubicBezTo>
                    <a:pt x="1210" y="2870"/>
                    <a:pt x="1249" y="2863"/>
                    <a:pt x="1294" y="2889"/>
                  </a:cubicBezTo>
                  <a:cubicBezTo>
                    <a:pt x="1313" y="2896"/>
                    <a:pt x="1326" y="2915"/>
                    <a:pt x="1333" y="2928"/>
                  </a:cubicBezTo>
                  <a:cubicBezTo>
                    <a:pt x="1358" y="2973"/>
                    <a:pt x="1378" y="2993"/>
                    <a:pt x="1404" y="3038"/>
                  </a:cubicBezTo>
                  <a:cubicBezTo>
                    <a:pt x="1430" y="3077"/>
                    <a:pt x="1436" y="3103"/>
                    <a:pt x="1475" y="3129"/>
                  </a:cubicBezTo>
                  <a:cubicBezTo>
                    <a:pt x="1514" y="3090"/>
                    <a:pt x="1520" y="3051"/>
                    <a:pt x="1527" y="2999"/>
                  </a:cubicBezTo>
                  <a:cubicBezTo>
                    <a:pt x="1475" y="2812"/>
                    <a:pt x="1475" y="2812"/>
                    <a:pt x="1475" y="2812"/>
                  </a:cubicBezTo>
                  <a:cubicBezTo>
                    <a:pt x="1501" y="2747"/>
                    <a:pt x="1507" y="2708"/>
                    <a:pt x="1507" y="2637"/>
                  </a:cubicBezTo>
                  <a:cubicBezTo>
                    <a:pt x="1546" y="2644"/>
                    <a:pt x="1565" y="2657"/>
                    <a:pt x="1598" y="2657"/>
                  </a:cubicBezTo>
                  <a:cubicBezTo>
                    <a:pt x="1617" y="2657"/>
                    <a:pt x="1624" y="2650"/>
                    <a:pt x="1643" y="2650"/>
                  </a:cubicBezTo>
                  <a:cubicBezTo>
                    <a:pt x="1656" y="2650"/>
                    <a:pt x="1650" y="2650"/>
                    <a:pt x="1662" y="2650"/>
                  </a:cubicBezTo>
                  <a:lnTo>
                    <a:pt x="1662" y="2650"/>
                  </a:lnTo>
                  <a:cubicBezTo>
                    <a:pt x="1682" y="2611"/>
                    <a:pt x="1695" y="2579"/>
                    <a:pt x="1708" y="2534"/>
                  </a:cubicBezTo>
                  <a:cubicBezTo>
                    <a:pt x="1714" y="2508"/>
                    <a:pt x="1740" y="2508"/>
                    <a:pt x="1746" y="2488"/>
                  </a:cubicBezTo>
                  <a:cubicBezTo>
                    <a:pt x="1779" y="2437"/>
                    <a:pt x="1759" y="2398"/>
                    <a:pt x="1779" y="2340"/>
                  </a:cubicBezTo>
                  <a:cubicBezTo>
                    <a:pt x="1727" y="1985"/>
                    <a:pt x="1727" y="1985"/>
                    <a:pt x="1727" y="1985"/>
                  </a:cubicBezTo>
                  <a:cubicBezTo>
                    <a:pt x="1727" y="1914"/>
                    <a:pt x="1727" y="1914"/>
                    <a:pt x="1727" y="1914"/>
                  </a:cubicBezTo>
                  <a:cubicBezTo>
                    <a:pt x="1746" y="1784"/>
                    <a:pt x="1746" y="1784"/>
                    <a:pt x="1746" y="1784"/>
                  </a:cubicBezTo>
                  <a:cubicBezTo>
                    <a:pt x="1746" y="1700"/>
                    <a:pt x="1695" y="1662"/>
                    <a:pt x="1650" y="1591"/>
                  </a:cubicBezTo>
                  <a:cubicBezTo>
                    <a:pt x="1572" y="1461"/>
                    <a:pt x="1520" y="1396"/>
                    <a:pt x="1455" y="1261"/>
                  </a:cubicBezTo>
                  <a:cubicBezTo>
                    <a:pt x="1430" y="1215"/>
                    <a:pt x="1410" y="1196"/>
                    <a:pt x="1391" y="1151"/>
                  </a:cubicBezTo>
                  <a:cubicBezTo>
                    <a:pt x="1339" y="1060"/>
                    <a:pt x="1326" y="1002"/>
                    <a:pt x="1281" y="905"/>
                  </a:cubicBezTo>
                  <a:cubicBezTo>
                    <a:pt x="1242" y="834"/>
                    <a:pt x="1216" y="795"/>
                    <a:pt x="1184" y="724"/>
                  </a:cubicBezTo>
                  <a:cubicBezTo>
                    <a:pt x="1158" y="672"/>
                    <a:pt x="1119" y="659"/>
                    <a:pt x="1074" y="620"/>
                  </a:cubicBezTo>
                  <a:cubicBezTo>
                    <a:pt x="958" y="517"/>
                    <a:pt x="880" y="472"/>
                    <a:pt x="738" y="407"/>
                  </a:cubicBezTo>
                  <a:cubicBezTo>
                    <a:pt x="608" y="349"/>
                    <a:pt x="511" y="316"/>
                    <a:pt x="447" y="194"/>
                  </a:cubicBezTo>
                  <a:cubicBezTo>
                    <a:pt x="427" y="155"/>
                    <a:pt x="427" y="129"/>
                    <a:pt x="395" y="90"/>
                  </a:cubicBezTo>
                  <a:cubicBezTo>
                    <a:pt x="350" y="38"/>
                    <a:pt x="298" y="38"/>
                    <a:pt x="253" y="0"/>
                  </a:cubicBezTo>
                  <a:lnTo>
                    <a:pt x="253" y="0"/>
                  </a:lnTo>
                  <a:cubicBezTo>
                    <a:pt x="246" y="26"/>
                    <a:pt x="246" y="38"/>
                    <a:pt x="240" y="51"/>
                  </a:cubicBezTo>
                  <a:cubicBezTo>
                    <a:pt x="233" y="58"/>
                    <a:pt x="227" y="58"/>
                    <a:pt x="220" y="64"/>
                  </a:cubicBezTo>
                  <a:cubicBezTo>
                    <a:pt x="194" y="103"/>
                    <a:pt x="181" y="142"/>
                    <a:pt x="136" y="168"/>
                  </a:cubicBezTo>
                  <a:cubicBezTo>
                    <a:pt x="104" y="187"/>
                    <a:pt x="78" y="194"/>
                    <a:pt x="52" y="220"/>
                  </a:cubicBezTo>
                  <a:cubicBezTo>
                    <a:pt x="26" y="245"/>
                    <a:pt x="0" y="252"/>
                    <a:pt x="0" y="284"/>
                  </a:cubicBezTo>
                  <a:cubicBezTo>
                    <a:pt x="0" y="310"/>
                    <a:pt x="20" y="316"/>
                    <a:pt x="26" y="336"/>
                  </a:cubicBezTo>
                  <a:cubicBezTo>
                    <a:pt x="46" y="375"/>
                    <a:pt x="46" y="401"/>
                    <a:pt x="46" y="446"/>
                  </a:cubicBezTo>
                  <a:cubicBezTo>
                    <a:pt x="46" y="485"/>
                    <a:pt x="13" y="498"/>
                    <a:pt x="13" y="536"/>
                  </a:cubicBezTo>
                  <a:cubicBezTo>
                    <a:pt x="13" y="556"/>
                    <a:pt x="26" y="562"/>
                    <a:pt x="33" y="582"/>
                  </a:cubicBezTo>
                  <a:cubicBezTo>
                    <a:pt x="39" y="608"/>
                    <a:pt x="33" y="627"/>
                    <a:pt x="33" y="653"/>
                  </a:cubicBezTo>
                  <a:cubicBezTo>
                    <a:pt x="33" y="679"/>
                    <a:pt x="65" y="685"/>
                    <a:pt x="78" y="711"/>
                  </a:cubicBezTo>
                  <a:cubicBezTo>
                    <a:pt x="84" y="718"/>
                    <a:pt x="84" y="730"/>
                    <a:pt x="91" y="743"/>
                  </a:cubicBezTo>
                  <a:cubicBezTo>
                    <a:pt x="78" y="795"/>
                    <a:pt x="78" y="795"/>
                    <a:pt x="78" y="795"/>
                  </a:cubicBezTo>
                  <a:cubicBezTo>
                    <a:pt x="78" y="873"/>
                    <a:pt x="72" y="911"/>
                    <a:pt x="72" y="989"/>
                  </a:cubicBezTo>
                  <a:cubicBezTo>
                    <a:pt x="72" y="1015"/>
                    <a:pt x="72" y="1015"/>
                    <a:pt x="72" y="1015"/>
                  </a:cubicBezTo>
                  <a:cubicBezTo>
                    <a:pt x="72" y="1041"/>
                    <a:pt x="104" y="1047"/>
                    <a:pt x="130" y="1067"/>
                  </a:cubicBezTo>
                  <a:cubicBezTo>
                    <a:pt x="175" y="1092"/>
                    <a:pt x="201" y="1131"/>
                    <a:pt x="201" y="1183"/>
                  </a:cubicBezTo>
                  <a:cubicBezTo>
                    <a:pt x="201" y="1338"/>
                    <a:pt x="201" y="1338"/>
                    <a:pt x="201" y="1338"/>
                  </a:cubicBezTo>
                  <a:cubicBezTo>
                    <a:pt x="201" y="1364"/>
                    <a:pt x="214" y="1377"/>
                    <a:pt x="214" y="1396"/>
                  </a:cubicBezTo>
                  <a:cubicBezTo>
                    <a:pt x="220" y="1422"/>
                    <a:pt x="214" y="1442"/>
                    <a:pt x="227" y="1468"/>
                  </a:cubicBezTo>
                  <a:cubicBezTo>
                    <a:pt x="240" y="1480"/>
                    <a:pt x="253" y="1480"/>
                    <a:pt x="265" y="1494"/>
                  </a:cubicBezTo>
                  <a:cubicBezTo>
                    <a:pt x="279" y="1500"/>
                    <a:pt x="285" y="1513"/>
                    <a:pt x="298" y="1519"/>
                  </a:cubicBezTo>
                  <a:cubicBezTo>
                    <a:pt x="330" y="1532"/>
                    <a:pt x="356" y="1526"/>
                    <a:pt x="388" y="1539"/>
                  </a:cubicBezTo>
                  <a:cubicBezTo>
                    <a:pt x="395" y="1545"/>
                    <a:pt x="395" y="1552"/>
                    <a:pt x="401" y="1558"/>
                  </a:cubicBezTo>
                  <a:cubicBezTo>
                    <a:pt x="421" y="1578"/>
                    <a:pt x="427" y="1597"/>
                    <a:pt x="440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82">
              <a:extLst>
                <a:ext uri="{FF2B5EF4-FFF2-40B4-BE49-F238E27FC236}">
                  <a16:creationId xmlns:a16="http://schemas.microsoft.com/office/drawing/2014/main" id="{D4A48C8D-256F-234E-B6AA-C67B616FC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5134" y="8587151"/>
              <a:ext cx="1256668" cy="1366564"/>
            </a:xfrm>
            <a:custGeom>
              <a:avLst/>
              <a:gdLst>
                <a:gd name="T0" fmla="*/ 1474 w 1818"/>
                <a:gd name="T1" fmla="*/ 1029 h 1974"/>
                <a:gd name="T2" fmla="*/ 1300 w 1818"/>
                <a:gd name="T3" fmla="*/ 1061 h 1974"/>
                <a:gd name="T4" fmla="*/ 1261 w 1818"/>
                <a:gd name="T5" fmla="*/ 1158 h 1974"/>
                <a:gd name="T6" fmla="*/ 1319 w 1818"/>
                <a:gd name="T7" fmla="*/ 1268 h 1974"/>
                <a:gd name="T8" fmla="*/ 1377 w 1818"/>
                <a:gd name="T9" fmla="*/ 1333 h 1974"/>
                <a:gd name="T10" fmla="*/ 1507 w 1818"/>
                <a:gd name="T11" fmla="*/ 1126 h 1974"/>
                <a:gd name="T12" fmla="*/ 1507 w 1818"/>
                <a:gd name="T13" fmla="*/ 1074 h 1974"/>
                <a:gd name="T14" fmla="*/ 1785 w 1818"/>
                <a:gd name="T15" fmla="*/ 945 h 1974"/>
                <a:gd name="T16" fmla="*/ 1778 w 1818"/>
                <a:gd name="T17" fmla="*/ 990 h 1974"/>
                <a:gd name="T18" fmla="*/ 1791 w 1818"/>
                <a:gd name="T19" fmla="*/ 1119 h 1974"/>
                <a:gd name="T20" fmla="*/ 1778 w 1818"/>
                <a:gd name="T21" fmla="*/ 1404 h 1974"/>
                <a:gd name="T22" fmla="*/ 1500 w 1818"/>
                <a:gd name="T23" fmla="*/ 1578 h 1974"/>
                <a:gd name="T24" fmla="*/ 1513 w 1818"/>
                <a:gd name="T25" fmla="*/ 1824 h 1974"/>
                <a:gd name="T26" fmla="*/ 1455 w 1818"/>
                <a:gd name="T27" fmla="*/ 1960 h 1974"/>
                <a:gd name="T28" fmla="*/ 1384 w 1818"/>
                <a:gd name="T29" fmla="*/ 1973 h 1974"/>
                <a:gd name="T30" fmla="*/ 1028 w 1818"/>
                <a:gd name="T31" fmla="*/ 1798 h 1974"/>
                <a:gd name="T32" fmla="*/ 886 w 1818"/>
                <a:gd name="T33" fmla="*/ 1637 h 1974"/>
                <a:gd name="T34" fmla="*/ 776 w 1818"/>
                <a:gd name="T35" fmla="*/ 1261 h 1974"/>
                <a:gd name="T36" fmla="*/ 789 w 1818"/>
                <a:gd name="T37" fmla="*/ 1158 h 1974"/>
                <a:gd name="T38" fmla="*/ 795 w 1818"/>
                <a:gd name="T39" fmla="*/ 1054 h 1974"/>
                <a:gd name="T40" fmla="*/ 517 w 1818"/>
                <a:gd name="T41" fmla="*/ 673 h 1974"/>
                <a:gd name="T42" fmla="*/ 258 w 1818"/>
                <a:gd name="T43" fmla="*/ 298 h 1974"/>
                <a:gd name="T44" fmla="*/ 39 w 1818"/>
                <a:gd name="T45" fmla="*/ 149 h 1974"/>
                <a:gd name="T46" fmla="*/ 0 w 1818"/>
                <a:gd name="T47" fmla="*/ 7 h 1974"/>
                <a:gd name="T48" fmla="*/ 65 w 1818"/>
                <a:gd name="T49" fmla="*/ 0 h 1974"/>
                <a:gd name="T50" fmla="*/ 246 w 1818"/>
                <a:gd name="T51" fmla="*/ 26 h 1974"/>
                <a:gd name="T52" fmla="*/ 265 w 1818"/>
                <a:gd name="T53" fmla="*/ 123 h 1974"/>
                <a:gd name="T54" fmla="*/ 375 w 1818"/>
                <a:gd name="T55" fmla="*/ 130 h 1974"/>
                <a:gd name="T56" fmla="*/ 543 w 1818"/>
                <a:gd name="T57" fmla="*/ 188 h 1974"/>
                <a:gd name="T58" fmla="*/ 646 w 1818"/>
                <a:gd name="T59" fmla="*/ 220 h 1974"/>
                <a:gd name="T60" fmla="*/ 769 w 1818"/>
                <a:gd name="T61" fmla="*/ 285 h 1974"/>
                <a:gd name="T62" fmla="*/ 815 w 1818"/>
                <a:gd name="T63" fmla="*/ 85 h 1974"/>
                <a:gd name="T64" fmla="*/ 899 w 1818"/>
                <a:gd name="T65" fmla="*/ 136 h 1974"/>
                <a:gd name="T66" fmla="*/ 1035 w 1818"/>
                <a:gd name="T67" fmla="*/ 266 h 1974"/>
                <a:gd name="T68" fmla="*/ 1145 w 1818"/>
                <a:gd name="T69" fmla="*/ 253 h 1974"/>
                <a:gd name="T70" fmla="*/ 1300 w 1818"/>
                <a:gd name="T71" fmla="*/ 201 h 1974"/>
                <a:gd name="T72" fmla="*/ 1481 w 1818"/>
                <a:gd name="T73" fmla="*/ 266 h 1974"/>
                <a:gd name="T74" fmla="*/ 1545 w 1818"/>
                <a:gd name="T75" fmla="*/ 343 h 1974"/>
                <a:gd name="T76" fmla="*/ 1520 w 1818"/>
                <a:gd name="T77" fmla="*/ 518 h 1974"/>
                <a:gd name="T78" fmla="*/ 1520 w 1818"/>
                <a:gd name="T79" fmla="*/ 673 h 1974"/>
                <a:gd name="T80" fmla="*/ 1533 w 1818"/>
                <a:gd name="T81" fmla="*/ 796 h 1974"/>
                <a:gd name="T82" fmla="*/ 1636 w 1818"/>
                <a:gd name="T83" fmla="*/ 925 h 1974"/>
                <a:gd name="T84" fmla="*/ 1455 w 1818"/>
                <a:gd name="T85" fmla="*/ 1436 h 1974"/>
                <a:gd name="T86" fmla="*/ 1423 w 1818"/>
                <a:gd name="T87" fmla="*/ 1449 h 1974"/>
                <a:gd name="T88" fmla="*/ 1352 w 1818"/>
                <a:gd name="T89" fmla="*/ 1436 h 1974"/>
                <a:gd name="T90" fmla="*/ 1345 w 1818"/>
                <a:gd name="T91" fmla="*/ 1501 h 1974"/>
                <a:gd name="T92" fmla="*/ 1364 w 1818"/>
                <a:gd name="T93" fmla="*/ 1520 h 1974"/>
                <a:gd name="T94" fmla="*/ 1397 w 1818"/>
                <a:gd name="T95" fmla="*/ 1539 h 1974"/>
                <a:gd name="T96" fmla="*/ 1423 w 1818"/>
                <a:gd name="T97" fmla="*/ 1546 h 1974"/>
                <a:gd name="T98" fmla="*/ 1436 w 1818"/>
                <a:gd name="T99" fmla="*/ 1520 h 1974"/>
                <a:gd name="T100" fmla="*/ 1442 w 1818"/>
                <a:gd name="T101" fmla="*/ 1501 h 1974"/>
                <a:gd name="T102" fmla="*/ 1455 w 1818"/>
                <a:gd name="T103" fmla="*/ 1481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8" h="1974">
                  <a:moveTo>
                    <a:pt x="1474" y="1029"/>
                  </a:moveTo>
                  <a:lnTo>
                    <a:pt x="1474" y="1029"/>
                  </a:lnTo>
                  <a:cubicBezTo>
                    <a:pt x="1436" y="1009"/>
                    <a:pt x="1416" y="996"/>
                    <a:pt x="1371" y="996"/>
                  </a:cubicBezTo>
                  <a:cubicBezTo>
                    <a:pt x="1332" y="996"/>
                    <a:pt x="1300" y="1022"/>
                    <a:pt x="1300" y="1061"/>
                  </a:cubicBezTo>
                  <a:cubicBezTo>
                    <a:pt x="1300" y="1074"/>
                    <a:pt x="1300" y="1080"/>
                    <a:pt x="1300" y="1093"/>
                  </a:cubicBezTo>
                  <a:cubicBezTo>
                    <a:pt x="1293" y="1119"/>
                    <a:pt x="1261" y="1132"/>
                    <a:pt x="1261" y="1158"/>
                  </a:cubicBezTo>
                  <a:cubicBezTo>
                    <a:pt x="1261" y="1184"/>
                    <a:pt x="1280" y="1197"/>
                    <a:pt x="1293" y="1216"/>
                  </a:cubicBezTo>
                  <a:cubicBezTo>
                    <a:pt x="1306" y="1235"/>
                    <a:pt x="1306" y="1249"/>
                    <a:pt x="1319" y="1268"/>
                  </a:cubicBezTo>
                  <a:cubicBezTo>
                    <a:pt x="1326" y="1274"/>
                    <a:pt x="1332" y="1281"/>
                    <a:pt x="1339" y="1287"/>
                  </a:cubicBezTo>
                  <a:cubicBezTo>
                    <a:pt x="1352" y="1307"/>
                    <a:pt x="1358" y="1333"/>
                    <a:pt x="1377" y="1333"/>
                  </a:cubicBezTo>
                  <a:cubicBezTo>
                    <a:pt x="1416" y="1333"/>
                    <a:pt x="1429" y="1307"/>
                    <a:pt x="1455" y="1287"/>
                  </a:cubicBezTo>
                  <a:cubicBezTo>
                    <a:pt x="1500" y="1242"/>
                    <a:pt x="1507" y="1190"/>
                    <a:pt x="1507" y="1126"/>
                  </a:cubicBezTo>
                  <a:cubicBezTo>
                    <a:pt x="1507" y="1113"/>
                    <a:pt x="1500" y="1106"/>
                    <a:pt x="1500" y="1093"/>
                  </a:cubicBezTo>
                  <a:cubicBezTo>
                    <a:pt x="1500" y="1080"/>
                    <a:pt x="1507" y="1080"/>
                    <a:pt x="1507" y="1074"/>
                  </a:cubicBezTo>
                  <a:cubicBezTo>
                    <a:pt x="1507" y="1061"/>
                    <a:pt x="1481" y="1042"/>
                    <a:pt x="1474" y="1029"/>
                  </a:cubicBezTo>
                  <a:close/>
                  <a:moveTo>
                    <a:pt x="1785" y="945"/>
                  </a:moveTo>
                  <a:lnTo>
                    <a:pt x="1785" y="945"/>
                  </a:lnTo>
                  <a:cubicBezTo>
                    <a:pt x="1785" y="964"/>
                    <a:pt x="1778" y="977"/>
                    <a:pt x="1778" y="990"/>
                  </a:cubicBezTo>
                  <a:cubicBezTo>
                    <a:pt x="1778" y="1016"/>
                    <a:pt x="1791" y="1029"/>
                    <a:pt x="1791" y="1054"/>
                  </a:cubicBezTo>
                  <a:cubicBezTo>
                    <a:pt x="1798" y="1080"/>
                    <a:pt x="1791" y="1093"/>
                    <a:pt x="1791" y="1119"/>
                  </a:cubicBezTo>
                  <a:cubicBezTo>
                    <a:pt x="1798" y="1177"/>
                    <a:pt x="1817" y="1203"/>
                    <a:pt x="1817" y="1261"/>
                  </a:cubicBezTo>
                  <a:cubicBezTo>
                    <a:pt x="1817" y="1320"/>
                    <a:pt x="1804" y="1352"/>
                    <a:pt x="1778" y="1404"/>
                  </a:cubicBezTo>
                  <a:cubicBezTo>
                    <a:pt x="1759" y="1455"/>
                    <a:pt x="1759" y="1494"/>
                    <a:pt x="1714" y="1527"/>
                  </a:cubicBezTo>
                  <a:cubicBezTo>
                    <a:pt x="1649" y="1578"/>
                    <a:pt x="1584" y="1585"/>
                    <a:pt x="1500" y="1578"/>
                  </a:cubicBezTo>
                  <a:cubicBezTo>
                    <a:pt x="1533" y="1624"/>
                    <a:pt x="1539" y="1662"/>
                    <a:pt x="1539" y="1721"/>
                  </a:cubicBezTo>
                  <a:cubicBezTo>
                    <a:pt x="1539" y="1759"/>
                    <a:pt x="1533" y="1785"/>
                    <a:pt x="1513" y="1824"/>
                  </a:cubicBezTo>
                  <a:cubicBezTo>
                    <a:pt x="1507" y="1837"/>
                    <a:pt x="1494" y="1843"/>
                    <a:pt x="1487" y="1856"/>
                  </a:cubicBezTo>
                  <a:cubicBezTo>
                    <a:pt x="1468" y="1895"/>
                    <a:pt x="1455" y="1921"/>
                    <a:pt x="1455" y="1960"/>
                  </a:cubicBezTo>
                  <a:lnTo>
                    <a:pt x="1455" y="1960"/>
                  </a:lnTo>
                  <a:cubicBezTo>
                    <a:pt x="1429" y="1966"/>
                    <a:pt x="1416" y="1973"/>
                    <a:pt x="1384" y="1973"/>
                  </a:cubicBezTo>
                  <a:cubicBezTo>
                    <a:pt x="1300" y="1973"/>
                    <a:pt x="1255" y="1934"/>
                    <a:pt x="1183" y="1889"/>
                  </a:cubicBezTo>
                  <a:cubicBezTo>
                    <a:pt x="1125" y="1850"/>
                    <a:pt x="1086" y="1837"/>
                    <a:pt x="1028" y="1798"/>
                  </a:cubicBezTo>
                  <a:cubicBezTo>
                    <a:pt x="1009" y="1779"/>
                    <a:pt x="1009" y="1753"/>
                    <a:pt x="996" y="1734"/>
                  </a:cubicBezTo>
                  <a:cubicBezTo>
                    <a:pt x="964" y="1688"/>
                    <a:pt x="944" y="1656"/>
                    <a:pt x="886" y="1637"/>
                  </a:cubicBezTo>
                  <a:cubicBezTo>
                    <a:pt x="808" y="1611"/>
                    <a:pt x="744" y="1565"/>
                    <a:pt x="744" y="1481"/>
                  </a:cubicBezTo>
                  <a:cubicBezTo>
                    <a:pt x="744" y="1391"/>
                    <a:pt x="756" y="1346"/>
                    <a:pt x="776" y="1261"/>
                  </a:cubicBezTo>
                  <a:cubicBezTo>
                    <a:pt x="782" y="1235"/>
                    <a:pt x="815" y="1235"/>
                    <a:pt x="815" y="1203"/>
                  </a:cubicBezTo>
                  <a:cubicBezTo>
                    <a:pt x="815" y="1184"/>
                    <a:pt x="795" y="1177"/>
                    <a:pt x="789" y="1158"/>
                  </a:cubicBezTo>
                  <a:cubicBezTo>
                    <a:pt x="789" y="1145"/>
                    <a:pt x="789" y="1139"/>
                    <a:pt x="789" y="1126"/>
                  </a:cubicBezTo>
                  <a:cubicBezTo>
                    <a:pt x="789" y="1100"/>
                    <a:pt x="795" y="1080"/>
                    <a:pt x="795" y="1054"/>
                  </a:cubicBezTo>
                  <a:cubicBezTo>
                    <a:pt x="795" y="893"/>
                    <a:pt x="698" y="815"/>
                    <a:pt x="575" y="705"/>
                  </a:cubicBezTo>
                  <a:cubicBezTo>
                    <a:pt x="556" y="692"/>
                    <a:pt x="537" y="686"/>
                    <a:pt x="517" y="673"/>
                  </a:cubicBezTo>
                  <a:cubicBezTo>
                    <a:pt x="472" y="647"/>
                    <a:pt x="459" y="608"/>
                    <a:pt x="427" y="563"/>
                  </a:cubicBezTo>
                  <a:cubicBezTo>
                    <a:pt x="362" y="459"/>
                    <a:pt x="349" y="388"/>
                    <a:pt x="258" y="298"/>
                  </a:cubicBezTo>
                  <a:cubicBezTo>
                    <a:pt x="200" y="240"/>
                    <a:pt x="161" y="220"/>
                    <a:pt x="90" y="188"/>
                  </a:cubicBezTo>
                  <a:cubicBezTo>
                    <a:pt x="65" y="175"/>
                    <a:pt x="58" y="169"/>
                    <a:pt x="39" y="149"/>
                  </a:cubicBezTo>
                  <a:cubicBezTo>
                    <a:pt x="19" y="136"/>
                    <a:pt x="0" y="130"/>
                    <a:pt x="0" y="11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26" y="0"/>
                    <a:pt x="45" y="0"/>
                    <a:pt x="65" y="0"/>
                  </a:cubicBezTo>
                  <a:cubicBezTo>
                    <a:pt x="103" y="0"/>
                    <a:pt x="123" y="13"/>
                    <a:pt x="161" y="26"/>
                  </a:cubicBezTo>
                  <a:cubicBezTo>
                    <a:pt x="194" y="33"/>
                    <a:pt x="213" y="20"/>
                    <a:pt x="246" y="26"/>
                  </a:cubicBezTo>
                  <a:cubicBezTo>
                    <a:pt x="246" y="59"/>
                    <a:pt x="239" y="78"/>
                    <a:pt x="246" y="117"/>
                  </a:cubicBezTo>
                  <a:cubicBezTo>
                    <a:pt x="265" y="123"/>
                    <a:pt x="265" y="123"/>
                    <a:pt x="265" y="123"/>
                  </a:cubicBezTo>
                  <a:cubicBezTo>
                    <a:pt x="278" y="104"/>
                    <a:pt x="284" y="85"/>
                    <a:pt x="310" y="85"/>
                  </a:cubicBezTo>
                  <a:cubicBezTo>
                    <a:pt x="343" y="85"/>
                    <a:pt x="349" y="110"/>
                    <a:pt x="375" y="130"/>
                  </a:cubicBezTo>
                  <a:cubicBezTo>
                    <a:pt x="394" y="143"/>
                    <a:pt x="407" y="143"/>
                    <a:pt x="427" y="143"/>
                  </a:cubicBezTo>
                  <a:cubicBezTo>
                    <a:pt x="478" y="143"/>
                    <a:pt x="498" y="175"/>
                    <a:pt x="543" y="188"/>
                  </a:cubicBezTo>
                  <a:cubicBezTo>
                    <a:pt x="569" y="188"/>
                    <a:pt x="575" y="201"/>
                    <a:pt x="595" y="207"/>
                  </a:cubicBezTo>
                  <a:cubicBezTo>
                    <a:pt x="614" y="214"/>
                    <a:pt x="634" y="207"/>
                    <a:pt x="646" y="220"/>
                  </a:cubicBezTo>
                  <a:cubicBezTo>
                    <a:pt x="653" y="227"/>
                    <a:pt x="660" y="233"/>
                    <a:pt x="660" y="240"/>
                  </a:cubicBezTo>
                  <a:cubicBezTo>
                    <a:pt x="698" y="266"/>
                    <a:pt x="724" y="285"/>
                    <a:pt x="769" y="285"/>
                  </a:cubicBezTo>
                  <a:cubicBezTo>
                    <a:pt x="808" y="285"/>
                    <a:pt x="802" y="233"/>
                    <a:pt x="802" y="194"/>
                  </a:cubicBezTo>
                  <a:cubicBezTo>
                    <a:pt x="802" y="156"/>
                    <a:pt x="815" y="130"/>
                    <a:pt x="815" y="85"/>
                  </a:cubicBezTo>
                  <a:cubicBezTo>
                    <a:pt x="821" y="85"/>
                    <a:pt x="828" y="78"/>
                    <a:pt x="828" y="71"/>
                  </a:cubicBezTo>
                  <a:cubicBezTo>
                    <a:pt x="860" y="91"/>
                    <a:pt x="866" y="110"/>
                    <a:pt x="899" y="136"/>
                  </a:cubicBezTo>
                  <a:cubicBezTo>
                    <a:pt x="931" y="156"/>
                    <a:pt x="957" y="169"/>
                    <a:pt x="983" y="201"/>
                  </a:cubicBezTo>
                  <a:cubicBezTo>
                    <a:pt x="996" y="227"/>
                    <a:pt x="1009" y="246"/>
                    <a:pt x="1035" y="266"/>
                  </a:cubicBezTo>
                  <a:cubicBezTo>
                    <a:pt x="1054" y="278"/>
                    <a:pt x="1067" y="298"/>
                    <a:pt x="1093" y="298"/>
                  </a:cubicBezTo>
                  <a:cubicBezTo>
                    <a:pt x="1119" y="298"/>
                    <a:pt x="1125" y="272"/>
                    <a:pt x="1145" y="253"/>
                  </a:cubicBezTo>
                  <a:cubicBezTo>
                    <a:pt x="1164" y="240"/>
                    <a:pt x="1177" y="240"/>
                    <a:pt x="1196" y="227"/>
                  </a:cubicBezTo>
                  <a:cubicBezTo>
                    <a:pt x="1229" y="214"/>
                    <a:pt x="1267" y="201"/>
                    <a:pt x="1300" y="201"/>
                  </a:cubicBezTo>
                  <a:lnTo>
                    <a:pt x="1300" y="201"/>
                  </a:lnTo>
                  <a:cubicBezTo>
                    <a:pt x="1364" y="233"/>
                    <a:pt x="1410" y="240"/>
                    <a:pt x="1481" y="266"/>
                  </a:cubicBezTo>
                  <a:cubicBezTo>
                    <a:pt x="1500" y="272"/>
                    <a:pt x="1520" y="272"/>
                    <a:pt x="1533" y="285"/>
                  </a:cubicBezTo>
                  <a:cubicBezTo>
                    <a:pt x="1545" y="304"/>
                    <a:pt x="1545" y="317"/>
                    <a:pt x="1545" y="343"/>
                  </a:cubicBezTo>
                  <a:cubicBezTo>
                    <a:pt x="1545" y="369"/>
                    <a:pt x="1552" y="388"/>
                    <a:pt x="1552" y="414"/>
                  </a:cubicBezTo>
                  <a:cubicBezTo>
                    <a:pt x="1552" y="453"/>
                    <a:pt x="1520" y="473"/>
                    <a:pt x="1520" y="518"/>
                  </a:cubicBezTo>
                  <a:cubicBezTo>
                    <a:pt x="1520" y="550"/>
                    <a:pt x="1533" y="563"/>
                    <a:pt x="1533" y="595"/>
                  </a:cubicBezTo>
                  <a:cubicBezTo>
                    <a:pt x="1533" y="628"/>
                    <a:pt x="1520" y="641"/>
                    <a:pt x="1520" y="673"/>
                  </a:cubicBezTo>
                  <a:cubicBezTo>
                    <a:pt x="1520" y="763"/>
                    <a:pt x="1520" y="763"/>
                    <a:pt x="1520" y="763"/>
                  </a:cubicBezTo>
                  <a:cubicBezTo>
                    <a:pt x="1520" y="777"/>
                    <a:pt x="1533" y="783"/>
                    <a:pt x="1533" y="796"/>
                  </a:cubicBezTo>
                  <a:cubicBezTo>
                    <a:pt x="1533" y="893"/>
                    <a:pt x="1533" y="893"/>
                    <a:pt x="1533" y="893"/>
                  </a:cubicBezTo>
                  <a:cubicBezTo>
                    <a:pt x="1578" y="893"/>
                    <a:pt x="1597" y="912"/>
                    <a:pt x="1636" y="925"/>
                  </a:cubicBezTo>
                  <a:cubicBezTo>
                    <a:pt x="1688" y="945"/>
                    <a:pt x="1733" y="938"/>
                    <a:pt x="1785" y="945"/>
                  </a:cubicBezTo>
                  <a:close/>
                  <a:moveTo>
                    <a:pt x="1455" y="1436"/>
                  </a:moveTo>
                  <a:lnTo>
                    <a:pt x="1455" y="1436"/>
                  </a:lnTo>
                  <a:cubicBezTo>
                    <a:pt x="1442" y="1442"/>
                    <a:pt x="1436" y="1449"/>
                    <a:pt x="1423" y="1449"/>
                  </a:cubicBezTo>
                  <a:cubicBezTo>
                    <a:pt x="1410" y="1449"/>
                    <a:pt x="1397" y="1449"/>
                    <a:pt x="1384" y="1442"/>
                  </a:cubicBezTo>
                  <a:cubicBezTo>
                    <a:pt x="1371" y="1436"/>
                    <a:pt x="1364" y="1436"/>
                    <a:pt x="1352" y="1436"/>
                  </a:cubicBezTo>
                  <a:cubicBezTo>
                    <a:pt x="1339" y="1442"/>
                    <a:pt x="1339" y="1455"/>
                    <a:pt x="1339" y="1468"/>
                  </a:cubicBezTo>
                  <a:cubicBezTo>
                    <a:pt x="1339" y="1481"/>
                    <a:pt x="1339" y="1501"/>
                    <a:pt x="1345" y="1501"/>
                  </a:cubicBezTo>
                  <a:cubicBezTo>
                    <a:pt x="1352" y="1507"/>
                    <a:pt x="1352" y="1507"/>
                    <a:pt x="1352" y="1507"/>
                  </a:cubicBezTo>
                  <a:cubicBezTo>
                    <a:pt x="1352" y="1514"/>
                    <a:pt x="1358" y="1514"/>
                    <a:pt x="1364" y="1520"/>
                  </a:cubicBezTo>
                  <a:cubicBezTo>
                    <a:pt x="1371" y="1527"/>
                    <a:pt x="1377" y="1527"/>
                    <a:pt x="1384" y="1533"/>
                  </a:cubicBezTo>
                  <a:cubicBezTo>
                    <a:pt x="1390" y="1539"/>
                    <a:pt x="1384" y="1539"/>
                    <a:pt x="1397" y="1539"/>
                  </a:cubicBezTo>
                  <a:cubicBezTo>
                    <a:pt x="1397" y="1546"/>
                    <a:pt x="1397" y="1546"/>
                    <a:pt x="1403" y="1553"/>
                  </a:cubicBezTo>
                  <a:cubicBezTo>
                    <a:pt x="1410" y="1553"/>
                    <a:pt x="1423" y="1546"/>
                    <a:pt x="1423" y="1546"/>
                  </a:cubicBezTo>
                  <a:cubicBezTo>
                    <a:pt x="1429" y="1539"/>
                    <a:pt x="1429" y="1539"/>
                    <a:pt x="1436" y="1533"/>
                  </a:cubicBezTo>
                  <a:cubicBezTo>
                    <a:pt x="1436" y="1527"/>
                    <a:pt x="1436" y="1520"/>
                    <a:pt x="1436" y="1520"/>
                  </a:cubicBezTo>
                  <a:cubicBezTo>
                    <a:pt x="1442" y="1514"/>
                    <a:pt x="1436" y="1514"/>
                    <a:pt x="1442" y="1514"/>
                  </a:cubicBezTo>
                  <a:cubicBezTo>
                    <a:pt x="1448" y="1507"/>
                    <a:pt x="1442" y="1507"/>
                    <a:pt x="1442" y="1501"/>
                  </a:cubicBezTo>
                  <a:cubicBezTo>
                    <a:pt x="1442" y="1494"/>
                    <a:pt x="1448" y="1488"/>
                    <a:pt x="1448" y="1481"/>
                  </a:cubicBezTo>
                  <a:cubicBezTo>
                    <a:pt x="1455" y="1481"/>
                    <a:pt x="1455" y="1481"/>
                    <a:pt x="1455" y="1481"/>
                  </a:cubicBezTo>
                  <a:lnTo>
                    <a:pt x="1455" y="143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83">
              <a:extLst>
                <a:ext uri="{FF2B5EF4-FFF2-40B4-BE49-F238E27FC236}">
                  <a16:creationId xmlns:a16="http://schemas.microsoft.com/office/drawing/2014/main" id="{9C6D0EC1-B87E-824F-8EEF-DF8FB3297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49" y="6698975"/>
              <a:ext cx="402621" cy="494159"/>
            </a:xfrm>
            <a:custGeom>
              <a:avLst/>
              <a:gdLst>
                <a:gd name="T0" fmla="*/ 52 w 583"/>
                <a:gd name="T1" fmla="*/ 130 h 713"/>
                <a:gd name="T2" fmla="*/ 52 w 583"/>
                <a:gd name="T3" fmla="*/ 130 h 713"/>
                <a:gd name="T4" fmla="*/ 33 w 583"/>
                <a:gd name="T5" fmla="*/ 220 h 713"/>
                <a:gd name="T6" fmla="*/ 0 w 583"/>
                <a:gd name="T7" fmla="*/ 382 h 713"/>
                <a:gd name="T8" fmla="*/ 39 w 583"/>
                <a:gd name="T9" fmla="*/ 440 h 713"/>
                <a:gd name="T10" fmla="*/ 58 w 583"/>
                <a:gd name="T11" fmla="*/ 531 h 713"/>
                <a:gd name="T12" fmla="*/ 188 w 583"/>
                <a:gd name="T13" fmla="*/ 291 h 713"/>
                <a:gd name="T14" fmla="*/ 162 w 583"/>
                <a:gd name="T15" fmla="*/ 227 h 713"/>
                <a:gd name="T16" fmla="*/ 52 w 583"/>
                <a:gd name="T17" fmla="*/ 130 h 713"/>
                <a:gd name="T18" fmla="*/ 369 w 583"/>
                <a:gd name="T19" fmla="*/ 686 h 713"/>
                <a:gd name="T20" fmla="*/ 369 w 583"/>
                <a:gd name="T21" fmla="*/ 686 h 713"/>
                <a:gd name="T22" fmla="*/ 382 w 583"/>
                <a:gd name="T23" fmla="*/ 686 h 713"/>
                <a:gd name="T24" fmla="*/ 401 w 583"/>
                <a:gd name="T25" fmla="*/ 692 h 713"/>
                <a:gd name="T26" fmla="*/ 408 w 583"/>
                <a:gd name="T27" fmla="*/ 692 h 713"/>
                <a:gd name="T28" fmla="*/ 421 w 583"/>
                <a:gd name="T29" fmla="*/ 692 h 713"/>
                <a:gd name="T30" fmla="*/ 434 w 583"/>
                <a:gd name="T31" fmla="*/ 699 h 713"/>
                <a:gd name="T32" fmla="*/ 453 w 583"/>
                <a:gd name="T33" fmla="*/ 699 h 713"/>
                <a:gd name="T34" fmla="*/ 460 w 583"/>
                <a:gd name="T35" fmla="*/ 699 h 713"/>
                <a:gd name="T36" fmla="*/ 485 w 583"/>
                <a:gd name="T37" fmla="*/ 712 h 713"/>
                <a:gd name="T38" fmla="*/ 485 w 583"/>
                <a:gd name="T39" fmla="*/ 712 h 713"/>
                <a:gd name="T40" fmla="*/ 576 w 583"/>
                <a:gd name="T41" fmla="*/ 712 h 713"/>
                <a:gd name="T42" fmla="*/ 576 w 583"/>
                <a:gd name="T43" fmla="*/ 595 h 713"/>
                <a:gd name="T44" fmla="*/ 576 w 583"/>
                <a:gd name="T45" fmla="*/ 518 h 713"/>
                <a:gd name="T46" fmla="*/ 544 w 583"/>
                <a:gd name="T47" fmla="*/ 382 h 713"/>
                <a:gd name="T48" fmla="*/ 544 w 583"/>
                <a:gd name="T49" fmla="*/ 97 h 713"/>
                <a:gd name="T50" fmla="*/ 537 w 583"/>
                <a:gd name="T51" fmla="*/ 7 h 713"/>
                <a:gd name="T52" fmla="*/ 401 w 583"/>
                <a:gd name="T53" fmla="*/ 7 h 713"/>
                <a:gd name="T54" fmla="*/ 291 w 583"/>
                <a:gd name="T55" fmla="*/ 0 h 713"/>
                <a:gd name="T56" fmla="*/ 291 w 583"/>
                <a:gd name="T57" fmla="*/ 0 h 713"/>
                <a:gd name="T58" fmla="*/ 317 w 583"/>
                <a:gd name="T59" fmla="*/ 130 h 713"/>
                <a:gd name="T60" fmla="*/ 311 w 583"/>
                <a:gd name="T61" fmla="*/ 194 h 713"/>
                <a:gd name="T62" fmla="*/ 356 w 583"/>
                <a:gd name="T63" fmla="*/ 363 h 713"/>
                <a:gd name="T64" fmla="*/ 369 w 583"/>
                <a:gd name="T65" fmla="*/ 485 h 713"/>
                <a:gd name="T66" fmla="*/ 408 w 583"/>
                <a:gd name="T67" fmla="*/ 641 h 713"/>
                <a:gd name="T68" fmla="*/ 369 w 583"/>
                <a:gd name="T69" fmla="*/ 68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713">
                  <a:moveTo>
                    <a:pt x="52" y="130"/>
                  </a:moveTo>
                  <a:lnTo>
                    <a:pt x="52" y="130"/>
                  </a:lnTo>
                  <a:cubicBezTo>
                    <a:pt x="26" y="149"/>
                    <a:pt x="33" y="181"/>
                    <a:pt x="33" y="220"/>
                  </a:cubicBezTo>
                  <a:cubicBezTo>
                    <a:pt x="26" y="285"/>
                    <a:pt x="0" y="317"/>
                    <a:pt x="0" y="382"/>
                  </a:cubicBezTo>
                  <a:cubicBezTo>
                    <a:pt x="0" y="408"/>
                    <a:pt x="33" y="414"/>
                    <a:pt x="39" y="440"/>
                  </a:cubicBezTo>
                  <a:cubicBezTo>
                    <a:pt x="52" y="472"/>
                    <a:pt x="46" y="498"/>
                    <a:pt x="58" y="531"/>
                  </a:cubicBezTo>
                  <a:cubicBezTo>
                    <a:pt x="149" y="479"/>
                    <a:pt x="188" y="401"/>
                    <a:pt x="188" y="291"/>
                  </a:cubicBezTo>
                  <a:cubicBezTo>
                    <a:pt x="188" y="265"/>
                    <a:pt x="169" y="253"/>
                    <a:pt x="162" y="227"/>
                  </a:cubicBezTo>
                  <a:cubicBezTo>
                    <a:pt x="143" y="175"/>
                    <a:pt x="110" y="130"/>
                    <a:pt x="52" y="130"/>
                  </a:cubicBezTo>
                  <a:close/>
                  <a:moveTo>
                    <a:pt x="369" y="686"/>
                  </a:moveTo>
                  <a:lnTo>
                    <a:pt x="369" y="686"/>
                  </a:lnTo>
                  <a:cubicBezTo>
                    <a:pt x="375" y="686"/>
                    <a:pt x="375" y="686"/>
                    <a:pt x="382" y="686"/>
                  </a:cubicBezTo>
                  <a:cubicBezTo>
                    <a:pt x="388" y="692"/>
                    <a:pt x="395" y="692"/>
                    <a:pt x="401" y="692"/>
                  </a:cubicBezTo>
                  <a:lnTo>
                    <a:pt x="408" y="692"/>
                  </a:lnTo>
                  <a:cubicBezTo>
                    <a:pt x="414" y="692"/>
                    <a:pt x="414" y="692"/>
                    <a:pt x="421" y="692"/>
                  </a:cubicBezTo>
                  <a:cubicBezTo>
                    <a:pt x="427" y="699"/>
                    <a:pt x="434" y="699"/>
                    <a:pt x="434" y="699"/>
                  </a:cubicBezTo>
                  <a:cubicBezTo>
                    <a:pt x="440" y="699"/>
                    <a:pt x="446" y="699"/>
                    <a:pt x="453" y="699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85" y="712"/>
                    <a:pt x="485" y="712"/>
                    <a:pt x="485" y="712"/>
                  </a:cubicBezTo>
                  <a:lnTo>
                    <a:pt x="485" y="712"/>
                  </a:lnTo>
                  <a:cubicBezTo>
                    <a:pt x="576" y="712"/>
                    <a:pt x="576" y="712"/>
                    <a:pt x="576" y="712"/>
                  </a:cubicBezTo>
                  <a:cubicBezTo>
                    <a:pt x="582" y="667"/>
                    <a:pt x="576" y="641"/>
                    <a:pt x="576" y="595"/>
                  </a:cubicBezTo>
                  <a:cubicBezTo>
                    <a:pt x="576" y="563"/>
                    <a:pt x="582" y="550"/>
                    <a:pt x="576" y="518"/>
                  </a:cubicBezTo>
                  <a:cubicBezTo>
                    <a:pt x="569" y="460"/>
                    <a:pt x="544" y="434"/>
                    <a:pt x="544" y="382"/>
                  </a:cubicBezTo>
                  <a:cubicBezTo>
                    <a:pt x="544" y="272"/>
                    <a:pt x="544" y="207"/>
                    <a:pt x="544" y="9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401" y="7"/>
                    <a:pt x="401" y="7"/>
                    <a:pt x="401" y="7"/>
                  </a:cubicBezTo>
                  <a:cubicBezTo>
                    <a:pt x="356" y="7"/>
                    <a:pt x="330" y="0"/>
                    <a:pt x="291" y="0"/>
                  </a:cubicBezTo>
                  <a:lnTo>
                    <a:pt x="291" y="0"/>
                  </a:lnTo>
                  <a:cubicBezTo>
                    <a:pt x="298" y="39"/>
                    <a:pt x="311" y="78"/>
                    <a:pt x="317" y="13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7" y="265"/>
                    <a:pt x="337" y="298"/>
                    <a:pt x="356" y="363"/>
                  </a:cubicBezTo>
                  <a:cubicBezTo>
                    <a:pt x="362" y="414"/>
                    <a:pt x="362" y="440"/>
                    <a:pt x="369" y="485"/>
                  </a:cubicBezTo>
                  <a:cubicBezTo>
                    <a:pt x="388" y="544"/>
                    <a:pt x="408" y="576"/>
                    <a:pt x="408" y="641"/>
                  </a:cubicBezTo>
                  <a:cubicBezTo>
                    <a:pt x="408" y="660"/>
                    <a:pt x="388" y="673"/>
                    <a:pt x="369" y="68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84">
              <a:extLst>
                <a:ext uri="{FF2B5EF4-FFF2-40B4-BE49-F238E27FC236}">
                  <a16:creationId xmlns:a16="http://schemas.microsoft.com/office/drawing/2014/main" id="{887AD3E3-B394-5D4F-9A89-4853EE2A0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93" y="5442225"/>
              <a:ext cx="268415" cy="494159"/>
            </a:xfrm>
            <a:custGeom>
              <a:avLst/>
              <a:gdLst>
                <a:gd name="T0" fmla="*/ 388 w 389"/>
                <a:gd name="T1" fmla="*/ 272 h 713"/>
                <a:gd name="T2" fmla="*/ 388 w 389"/>
                <a:gd name="T3" fmla="*/ 272 h 713"/>
                <a:gd name="T4" fmla="*/ 330 w 389"/>
                <a:gd name="T5" fmla="*/ 349 h 713"/>
                <a:gd name="T6" fmla="*/ 265 w 389"/>
                <a:gd name="T7" fmla="*/ 492 h 713"/>
                <a:gd name="T8" fmla="*/ 239 w 389"/>
                <a:gd name="T9" fmla="*/ 524 h 713"/>
                <a:gd name="T10" fmla="*/ 135 w 389"/>
                <a:gd name="T11" fmla="*/ 647 h 713"/>
                <a:gd name="T12" fmla="*/ 90 w 389"/>
                <a:gd name="T13" fmla="*/ 712 h 713"/>
                <a:gd name="T14" fmla="*/ 90 w 389"/>
                <a:gd name="T15" fmla="*/ 712 h 713"/>
                <a:gd name="T16" fmla="*/ 51 w 389"/>
                <a:gd name="T17" fmla="*/ 653 h 713"/>
                <a:gd name="T18" fmla="*/ 0 w 389"/>
                <a:gd name="T19" fmla="*/ 466 h 713"/>
                <a:gd name="T20" fmla="*/ 0 w 389"/>
                <a:gd name="T21" fmla="*/ 459 h 713"/>
                <a:gd name="T22" fmla="*/ 0 w 389"/>
                <a:gd name="T23" fmla="*/ 459 h 713"/>
                <a:gd name="T24" fmla="*/ 19 w 389"/>
                <a:gd name="T25" fmla="*/ 239 h 713"/>
                <a:gd name="T26" fmla="*/ 77 w 389"/>
                <a:gd name="T27" fmla="*/ 227 h 713"/>
                <a:gd name="T28" fmla="*/ 45 w 389"/>
                <a:gd name="T29" fmla="*/ 71 h 713"/>
                <a:gd name="T30" fmla="*/ 123 w 389"/>
                <a:gd name="T31" fmla="*/ 0 h 713"/>
                <a:gd name="T32" fmla="*/ 252 w 389"/>
                <a:gd name="T33" fmla="*/ 52 h 713"/>
                <a:gd name="T34" fmla="*/ 278 w 389"/>
                <a:gd name="T35" fmla="*/ 201 h 713"/>
                <a:gd name="T36" fmla="*/ 388 w 389"/>
                <a:gd name="T37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9" h="713">
                  <a:moveTo>
                    <a:pt x="388" y="272"/>
                  </a:moveTo>
                  <a:lnTo>
                    <a:pt x="388" y="272"/>
                  </a:lnTo>
                  <a:cubicBezTo>
                    <a:pt x="368" y="304"/>
                    <a:pt x="355" y="317"/>
                    <a:pt x="330" y="349"/>
                  </a:cubicBezTo>
                  <a:cubicBezTo>
                    <a:pt x="291" y="395"/>
                    <a:pt x="291" y="434"/>
                    <a:pt x="265" y="492"/>
                  </a:cubicBezTo>
                  <a:cubicBezTo>
                    <a:pt x="258" y="505"/>
                    <a:pt x="252" y="511"/>
                    <a:pt x="239" y="524"/>
                  </a:cubicBezTo>
                  <a:cubicBezTo>
                    <a:pt x="200" y="576"/>
                    <a:pt x="174" y="602"/>
                    <a:pt x="135" y="647"/>
                  </a:cubicBezTo>
                  <a:cubicBezTo>
                    <a:pt x="116" y="666"/>
                    <a:pt x="103" y="686"/>
                    <a:pt x="90" y="712"/>
                  </a:cubicBezTo>
                  <a:lnTo>
                    <a:pt x="90" y="712"/>
                  </a:lnTo>
                  <a:cubicBezTo>
                    <a:pt x="71" y="692"/>
                    <a:pt x="58" y="679"/>
                    <a:pt x="51" y="653"/>
                  </a:cubicBezTo>
                  <a:cubicBezTo>
                    <a:pt x="26" y="582"/>
                    <a:pt x="26" y="537"/>
                    <a:pt x="0" y="466"/>
                  </a:cubicBezTo>
                  <a:lnTo>
                    <a:pt x="0" y="459"/>
                  </a:lnTo>
                  <a:lnTo>
                    <a:pt x="0" y="459"/>
                  </a:lnTo>
                  <a:cubicBezTo>
                    <a:pt x="19" y="375"/>
                    <a:pt x="13" y="324"/>
                    <a:pt x="19" y="239"/>
                  </a:cubicBezTo>
                  <a:cubicBezTo>
                    <a:pt x="45" y="239"/>
                    <a:pt x="58" y="233"/>
                    <a:pt x="77" y="227"/>
                  </a:cubicBezTo>
                  <a:cubicBezTo>
                    <a:pt x="64" y="168"/>
                    <a:pt x="45" y="130"/>
                    <a:pt x="45" y="71"/>
                  </a:cubicBezTo>
                  <a:cubicBezTo>
                    <a:pt x="45" y="33"/>
                    <a:pt x="77" y="0"/>
                    <a:pt x="123" y="0"/>
                  </a:cubicBezTo>
                  <a:cubicBezTo>
                    <a:pt x="174" y="0"/>
                    <a:pt x="232" y="7"/>
                    <a:pt x="252" y="52"/>
                  </a:cubicBezTo>
                  <a:cubicBezTo>
                    <a:pt x="278" y="104"/>
                    <a:pt x="252" y="149"/>
                    <a:pt x="278" y="201"/>
                  </a:cubicBezTo>
                  <a:cubicBezTo>
                    <a:pt x="297" y="246"/>
                    <a:pt x="342" y="246"/>
                    <a:pt x="388" y="2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85">
              <a:extLst>
                <a:ext uri="{FF2B5EF4-FFF2-40B4-BE49-F238E27FC236}">
                  <a16:creationId xmlns:a16="http://schemas.microsoft.com/office/drawing/2014/main" id="{BAB6EA57-38EC-C04F-BF30-AE222419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08" y="6311580"/>
              <a:ext cx="1500682" cy="2482998"/>
            </a:xfrm>
            <a:custGeom>
              <a:avLst/>
              <a:gdLst>
                <a:gd name="T0" fmla="*/ 246 w 2168"/>
                <a:gd name="T1" fmla="*/ 1325 h 3589"/>
                <a:gd name="T2" fmla="*/ 349 w 2168"/>
                <a:gd name="T3" fmla="*/ 1287 h 3589"/>
                <a:gd name="T4" fmla="*/ 550 w 2168"/>
                <a:gd name="T5" fmla="*/ 1009 h 3589"/>
                <a:gd name="T6" fmla="*/ 757 w 2168"/>
                <a:gd name="T7" fmla="*/ 899 h 3589"/>
                <a:gd name="T8" fmla="*/ 751 w 2168"/>
                <a:gd name="T9" fmla="*/ 769 h 3589"/>
                <a:gd name="T10" fmla="*/ 828 w 2168"/>
                <a:gd name="T11" fmla="*/ 692 h 3589"/>
                <a:gd name="T12" fmla="*/ 880 w 2168"/>
                <a:gd name="T13" fmla="*/ 511 h 3589"/>
                <a:gd name="T14" fmla="*/ 912 w 2168"/>
                <a:gd name="T15" fmla="*/ 304 h 3589"/>
                <a:gd name="T16" fmla="*/ 983 w 2168"/>
                <a:gd name="T17" fmla="*/ 233 h 3589"/>
                <a:gd name="T18" fmla="*/ 1300 w 2168"/>
                <a:gd name="T19" fmla="*/ 453 h 3589"/>
                <a:gd name="T20" fmla="*/ 1397 w 2168"/>
                <a:gd name="T21" fmla="*/ 200 h 3589"/>
                <a:gd name="T22" fmla="*/ 1695 w 2168"/>
                <a:gd name="T23" fmla="*/ 103 h 3589"/>
                <a:gd name="T24" fmla="*/ 2057 w 2168"/>
                <a:gd name="T25" fmla="*/ 239 h 3589"/>
                <a:gd name="T26" fmla="*/ 2050 w 2168"/>
                <a:gd name="T27" fmla="*/ 478 h 3589"/>
                <a:gd name="T28" fmla="*/ 2128 w 2168"/>
                <a:gd name="T29" fmla="*/ 634 h 3589"/>
                <a:gd name="T30" fmla="*/ 2167 w 2168"/>
                <a:gd name="T31" fmla="*/ 853 h 3589"/>
                <a:gd name="T32" fmla="*/ 1960 w 2168"/>
                <a:gd name="T33" fmla="*/ 938 h 3589"/>
                <a:gd name="T34" fmla="*/ 1850 w 2168"/>
                <a:gd name="T35" fmla="*/ 1047 h 3589"/>
                <a:gd name="T36" fmla="*/ 1746 w 2168"/>
                <a:gd name="T37" fmla="*/ 1364 h 3589"/>
                <a:gd name="T38" fmla="*/ 1701 w 2168"/>
                <a:gd name="T39" fmla="*/ 1629 h 3589"/>
                <a:gd name="T40" fmla="*/ 1643 w 2168"/>
                <a:gd name="T41" fmla="*/ 1726 h 3589"/>
                <a:gd name="T42" fmla="*/ 1643 w 2168"/>
                <a:gd name="T43" fmla="*/ 1804 h 3589"/>
                <a:gd name="T44" fmla="*/ 1578 w 2168"/>
                <a:gd name="T45" fmla="*/ 1992 h 3589"/>
                <a:gd name="T46" fmla="*/ 1578 w 2168"/>
                <a:gd name="T47" fmla="*/ 2095 h 3589"/>
                <a:gd name="T48" fmla="*/ 1565 w 2168"/>
                <a:gd name="T49" fmla="*/ 2367 h 3589"/>
                <a:gd name="T50" fmla="*/ 1695 w 2168"/>
                <a:gd name="T51" fmla="*/ 2573 h 3589"/>
                <a:gd name="T52" fmla="*/ 1785 w 2168"/>
                <a:gd name="T53" fmla="*/ 2786 h 3589"/>
                <a:gd name="T54" fmla="*/ 1895 w 2168"/>
                <a:gd name="T55" fmla="*/ 2961 h 3589"/>
                <a:gd name="T56" fmla="*/ 1869 w 2168"/>
                <a:gd name="T57" fmla="*/ 3155 h 3589"/>
                <a:gd name="T58" fmla="*/ 1953 w 2168"/>
                <a:gd name="T59" fmla="*/ 3336 h 3589"/>
                <a:gd name="T60" fmla="*/ 1986 w 2168"/>
                <a:gd name="T61" fmla="*/ 3491 h 3589"/>
                <a:gd name="T62" fmla="*/ 1779 w 2168"/>
                <a:gd name="T63" fmla="*/ 3588 h 3589"/>
                <a:gd name="T64" fmla="*/ 1585 w 2168"/>
                <a:gd name="T65" fmla="*/ 3426 h 3589"/>
                <a:gd name="T66" fmla="*/ 1488 w 2168"/>
                <a:gd name="T67" fmla="*/ 3484 h 3589"/>
                <a:gd name="T68" fmla="*/ 1332 w 2168"/>
                <a:gd name="T69" fmla="*/ 3510 h 3589"/>
                <a:gd name="T70" fmla="*/ 1113 w 2168"/>
                <a:gd name="T71" fmla="*/ 3433 h 3589"/>
                <a:gd name="T72" fmla="*/ 951 w 2168"/>
                <a:gd name="T73" fmla="*/ 3413 h 3589"/>
                <a:gd name="T74" fmla="*/ 847 w 2168"/>
                <a:gd name="T75" fmla="*/ 3316 h 3589"/>
                <a:gd name="T76" fmla="*/ 686 w 2168"/>
                <a:gd name="T77" fmla="*/ 3297 h 3589"/>
                <a:gd name="T78" fmla="*/ 556 w 2168"/>
                <a:gd name="T79" fmla="*/ 3252 h 3589"/>
                <a:gd name="T80" fmla="*/ 524 w 2168"/>
                <a:gd name="T81" fmla="*/ 3135 h 3589"/>
                <a:gd name="T82" fmla="*/ 621 w 2168"/>
                <a:gd name="T83" fmla="*/ 3090 h 3589"/>
                <a:gd name="T84" fmla="*/ 783 w 2168"/>
                <a:gd name="T85" fmla="*/ 3090 h 3589"/>
                <a:gd name="T86" fmla="*/ 641 w 2168"/>
                <a:gd name="T87" fmla="*/ 2999 h 3589"/>
                <a:gd name="T88" fmla="*/ 466 w 2168"/>
                <a:gd name="T89" fmla="*/ 2799 h 3589"/>
                <a:gd name="T90" fmla="*/ 414 w 2168"/>
                <a:gd name="T91" fmla="*/ 2650 h 3589"/>
                <a:gd name="T92" fmla="*/ 304 w 2168"/>
                <a:gd name="T93" fmla="*/ 2560 h 3589"/>
                <a:gd name="T94" fmla="*/ 362 w 2168"/>
                <a:gd name="T95" fmla="*/ 2347 h 3589"/>
                <a:gd name="T96" fmla="*/ 395 w 2168"/>
                <a:gd name="T97" fmla="*/ 2179 h 3589"/>
                <a:gd name="T98" fmla="*/ 324 w 2168"/>
                <a:gd name="T99" fmla="*/ 1979 h 3589"/>
                <a:gd name="T100" fmla="*/ 324 w 2168"/>
                <a:gd name="T101" fmla="*/ 1849 h 3589"/>
                <a:gd name="T102" fmla="*/ 401 w 2168"/>
                <a:gd name="T103" fmla="*/ 1862 h 3589"/>
                <a:gd name="T104" fmla="*/ 324 w 2168"/>
                <a:gd name="T105" fmla="*/ 1791 h 3589"/>
                <a:gd name="T106" fmla="*/ 395 w 2168"/>
                <a:gd name="T107" fmla="*/ 1759 h 3589"/>
                <a:gd name="T108" fmla="*/ 142 w 2168"/>
                <a:gd name="T109" fmla="*/ 1565 h 3589"/>
                <a:gd name="T110" fmla="*/ 52 w 2168"/>
                <a:gd name="T111" fmla="*/ 1481 h 3589"/>
                <a:gd name="T112" fmla="*/ 65 w 2168"/>
                <a:gd name="T113" fmla="*/ 1248 h 3589"/>
                <a:gd name="T114" fmla="*/ 97 w 2168"/>
                <a:gd name="T115" fmla="*/ 1254 h 3589"/>
                <a:gd name="T116" fmla="*/ 130 w 2168"/>
                <a:gd name="T117" fmla="*/ 1261 h 3589"/>
                <a:gd name="T118" fmla="*/ 181 w 2168"/>
                <a:gd name="T119" fmla="*/ 127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8" h="3589">
                  <a:moveTo>
                    <a:pt x="181" y="1274"/>
                  </a:moveTo>
                  <a:lnTo>
                    <a:pt x="181" y="1274"/>
                  </a:lnTo>
                  <a:cubicBezTo>
                    <a:pt x="181" y="1280"/>
                    <a:pt x="220" y="1306"/>
                    <a:pt x="246" y="1325"/>
                  </a:cubicBezTo>
                  <a:cubicBezTo>
                    <a:pt x="265" y="1338"/>
                    <a:pt x="265" y="1364"/>
                    <a:pt x="291" y="1364"/>
                  </a:cubicBezTo>
                  <a:cubicBezTo>
                    <a:pt x="304" y="1364"/>
                    <a:pt x="317" y="1351"/>
                    <a:pt x="324" y="1338"/>
                  </a:cubicBezTo>
                  <a:cubicBezTo>
                    <a:pt x="330" y="1319"/>
                    <a:pt x="337" y="1306"/>
                    <a:pt x="349" y="1287"/>
                  </a:cubicBezTo>
                  <a:cubicBezTo>
                    <a:pt x="375" y="1261"/>
                    <a:pt x="388" y="1241"/>
                    <a:pt x="414" y="1215"/>
                  </a:cubicBezTo>
                  <a:cubicBezTo>
                    <a:pt x="460" y="1164"/>
                    <a:pt x="492" y="1138"/>
                    <a:pt x="524" y="1080"/>
                  </a:cubicBezTo>
                  <a:cubicBezTo>
                    <a:pt x="537" y="1054"/>
                    <a:pt x="531" y="1034"/>
                    <a:pt x="550" y="1009"/>
                  </a:cubicBezTo>
                  <a:cubicBezTo>
                    <a:pt x="569" y="989"/>
                    <a:pt x="602" y="989"/>
                    <a:pt x="628" y="983"/>
                  </a:cubicBezTo>
                  <a:cubicBezTo>
                    <a:pt x="653" y="970"/>
                    <a:pt x="673" y="950"/>
                    <a:pt x="699" y="938"/>
                  </a:cubicBezTo>
                  <a:cubicBezTo>
                    <a:pt x="725" y="925"/>
                    <a:pt x="757" y="925"/>
                    <a:pt x="757" y="899"/>
                  </a:cubicBezTo>
                  <a:cubicBezTo>
                    <a:pt x="757" y="892"/>
                    <a:pt x="751" y="886"/>
                    <a:pt x="751" y="879"/>
                  </a:cubicBezTo>
                  <a:cubicBezTo>
                    <a:pt x="744" y="860"/>
                    <a:pt x="744" y="847"/>
                    <a:pt x="744" y="821"/>
                  </a:cubicBezTo>
                  <a:cubicBezTo>
                    <a:pt x="744" y="802"/>
                    <a:pt x="744" y="789"/>
                    <a:pt x="751" y="769"/>
                  </a:cubicBezTo>
                  <a:cubicBezTo>
                    <a:pt x="751" y="756"/>
                    <a:pt x="751" y="737"/>
                    <a:pt x="757" y="731"/>
                  </a:cubicBezTo>
                  <a:cubicBezTo>
                    <a:pt x="763" y="724"/>
                    <a:pt x="783" y="731"/>
                    <a:pt x="789" y="724"/>
                  </a:cubicBezTo>
                  <a:cubicBezTo>
                    <a:pt x="809" y="718"/>
                    <a:pt x="815" y="705"/>
                    <a:pt x="828" y="692"/>
                  </a:cubicBezTo>
                  <a:cubicBezTo>
                    <a:pt x="854" y="672"/>
                    <a:pt x="880" y="659"/>
                    <a:pt x="880" y="634"/>
                  </a:cubicBezTo>
                  <a:cubicBezTo>
                    <a:pt x="880" y="562"/>
                    <a:pt x="880" y="562"/>
                    <a:pt x="880" y="562"/>
                  </a:cubicBezTo>
                  <a:cubicBezTo>
                    <a:pt x="880" y="543"/>
                    <a:pt x="873" y="530"/>
                    <a:pt x="880" y="511"/>
                  </a:cubicBezTo>
                  <a:cubicBezTo>
                    <a:pt x="899" y="465"/>
                    <a:pt x="938" y="453"/>
                    <a:pt x="938" y="407"/>
                  </a:cubicBezTo>
                  <a:cubicBezTo>
                    <a:pt x="938" y="381"/>
                    <a:pt x="938" y="362"/>
                    <a:pt x="925" y="336"/>
                  </a:cubicBezTo>
                  <a:cubicBezTo>
                    <a:pt x="925" y="323"/>
                    <a:pt x="912" y="317"/>
                    <a:pt x="912" y="304"/>
                  </a:cubicBezTo>
                  <a:cubicBezTo>
                    <a:pt x="912" y="291"/>
                    <a:pt x="925" y="297"/>
                    <a:pt x="925" y="291"/>
                  </a:cubicBezTo>
                  <a:cubicBezTo>
                    <a:pt x="944" y="265"/>
                    <a:pt x="964" y="252"/>
                    <a:pt x="983" y="233"/>
                  </a:cubicBezTo>
                  <a:lnTo>
                    <a:pt x="983" y="233"/>
                  </a:lnTo>
                  <a:cubicBezTo>
                    <a:pt x="996" y="252"/>
                    <a:pt x="1009" y="271"/>
                    <a:pt x="1029" y="291"/>
                  </a:cubicBezTo>
                  <a:cubicBezTo>
                    <a:pt x="1119" y="355"/>
                    <a:pt x="1145" y="420"/>
                    <a:pt x="1216" y="511"/>
                  </a:cubicBezTo>
                  <a:cubicBezTo>
                    <a:pt x="1248" y="491"/>
                    <a:pt x="1261" y="465"/>
                    <a:pt x="1300" y="453"/>
                  </a:cubicBezTo>
                  <a:cubicBezTo>
                    <a:pt x="1332" y="439"/>
                    <a:pt x="1378" y="446"/>
                    <a:pt x="1378" y="407"/>
                  </a:cubicBezTo>
                  <a:cubicBezTo>
                    <a:pt x="1378" y="388"/>
                    <a:pt x="1365" y="375"/>
                    <a:pt x="1365" y="349"/>
                  </a:cubicBezTo>
                  <a:cubicBezTo>
                    <a:pt x="1365" y="291"/>
                    <a:pt x="1346" y="239"/>
                    <a:pt x="1397" y="200"/>
                  </a:cubicBezTo>
                  <a:cubicBezTo>
                    <a:pt x="1442" y="168"/>
                    <a:pt x="1488" y="194"/>
                    <a:pt x="1533" y="168"/>
                  </a:cubicBezTo>
                  <a:cubicBezTo>
                    <a:pt x="1572" y="149"/>
                    <a:pt x="1565" y="90"/>
                    <a:pt x="1611" y="90"/>
                  </a:cubicBezTo>
                  <a:cubicBezTo>
                    <a:pt x="1643" y="90"/>
                    <a:pt x="1662" y="103"/>
                    <a:pt x="1695" y="103"/>
                  </a:cubicBezTo>
                  <a:cubicBezTo>
                    <a:pt x="1785" y="103"/>
                    <a:pt x="1811" y="0"/>
                    <a:pt x="1895" y="0"/>
                  </a:cubicBezTo>
                  <a:cubicBezTo>
                    <a:pt x="2012" y="0"/>
                    <a:pt x="1999" y="149"/>
                    <a:pt x="2057" y="239"/>
                  </a:cubicBezTo>
                  <a:lnTo>
                    <a:pt x="2057" y="239"/>
                  </a:lnTo>
                  <a:cubicBezTo>
                    <a:pt x="2057" y="271"/>
                    <a:pt x="2089" y="284"/>
                    <a:pt x="2089" y="317"/>
                  </a:cubicBezTo>
                  <a:cubicBezTo>
                    <a:pt x="2089" y="368"/>
                    <a:pt x="2083" y="394"/>
                    <a:pt x="2063" y="439"/>
                  </a:cubicBezTo>
                  <a:cubicBezTo>
                    <a:pt x="2063" y="453"/>
                    <a:pt x="2050" y="459"/>
                    <a:pt x="2050" y="478"/>
                  </a:cubicBezTo>
                  <a:cubicBezTo>
                    <a:pt x="2050" y="498"/>
                    <a:pt x="2070" y="504"/>
                    <a:pt x="2070" y="530"/>
                  </a:cubicBezTo>
                  <a:cubicBezTo>
                    <a:pt x="2076" y="562"/>
                    <a:pt x="2050" y="588"/>
                    <a:pt x="2076" y="614"/>
                  </a:cubicBezTo>
                  <a:cubicBezTo>
                    <a:pt x="2089" y="634"/>
                    <a:pt x="2109" y="627"/>
                    <a:pt x="2128" y="634"/>
                  </a:cubicBezTo>
                  <a:cubicBezTo>
                    <a:pt x="2134" y="640"/>
                    <a:pt x="2134" y="646"/>
                    <a:pt x="2141" y="653"/>
                  </a:cubicBezTo>
                  <a:cubicBezTo>
                    <a:pt x="2160" y="672"/>
                    <a:pt x="2167" y="692"/>
                    <a:pt x="2167" y="724"/>
                  </a:cubicBezTo>
                  <a:cubicBezTo>
                    <a:pt x="2167" y="853"/>
                    <a:pt x="2167" y="853"/>
                    <a:pt x="2167" y="853"/>
                  </a:cubicBezTo>
                  <a:cubicBezTo>
                    <a:pt x="2167" y="899"/>
                    <a:pt x="2128" y="918"/>
                    <a:pt x="2083" y="918"/>
                  </a:cubicBezTo>
                  <a:cubicBezTo>
                    <a:pt x="2044" y="918"/>
                    <a:pt x="2018" y="899"/>
                    <a:pt x="1979" y="899"/>
                  </a:cubicBezTo>
                  <a:cubicBezTo>
                    <a:pt x="1966" y="899"/>
                    <a:pt x="1966" y="925"/>
                    <a:pt x="1960" y="938"/>
                  </a:cubicBezTo>
                  <a:cubicBezTo>
                    <a:pt x="1947" y="957"/>
                    <a:pt x="1941" y="976"/>
                    <a:pt x="1921" y="989"/>
                  </a:cubicBezTo>
                  <a:cubicBezTo>
                    <a:pt x="1902" y="1009"/>
                    <a:pt x="1876" y="1009"/>
                    <a:pt x="1856" y="1028"/>
                  </a:cubicBezTo>
                  <a:cubicBezTo>
                    <a:pt x="1850" y="1034"/>
                    <a:pt x="1850" y="1041"/>
                    <a:pt x="1850" y="1047"/>
                  </a:cubicBezTo>
                  <a:cubicBezTo>
                    <a:pt x="1818" y="1112"/>
                    <a:pt x="1811" y="1144"/>
                    <a:pt x="1785" y="1209"/>
                  </a:cubicBezTo>
                  <a:cubicBezTo>
                    <a:pt x="1772" y="1254"/>
                    <a:pt x="1759" y="1287"/>
                    <a:pt x="1753" y="1332"/>
                  </a:cubicBezTo>
                  <a:cubicBezTo>
                    <a:pt x="1753" y="1345"/>
                    <a:pt x="1753" y="1358"/>
                    <a:pt x="1746" y="1364"/>
                  </a:cubicBezTo>
                  <a:cubicBezTo>
                    <a:pt x="1727" y="1429"/>
                    <a:pt x="1695" y="1455"/>
                    <a:pt x="1695" y="1513"/>
                  </a:cubicBezTo>
                  <a:cubicBezTo>
                    <a:pt x="1695" y="1545"/>
                    <a:pt x="1721" y="1558"/>
                    <a:pt x="1721" y="1584"/>
                  </a:cubicBezTo>
                  <a:cubicBezTo>
                    <a:pt x="1721" y="1603"/>
                    <a:pt x="1708" y="1610"/>
                    <a:pt x="1701" y="1629"/>
                  </a:cubicBezTo>
                  <a:cubicBezTo>
                    <a:pt x="1695" y="1649"/>
                    <a:pt x="1695" y="1662"/>
                    <a:pt x="1682" y="1681"/>
                  </a:cubicBezTo>
                  <a:cubicBezTo>
                    <a:pt x="1675" y="1694"/>
                    <a:pt x="1669" y="1701"/>
                    <a:pt x="1656" y="1714"/>
                  </a:cubicBezTo>
                  <a:cubicBezTo>
                    <a:pt x="1656" y="1714"/>
                    <a:pt x="1643" y="1714"/>
                    <a:pt x="1643" y="1726"/>
                  </a:cubicBezTo>
                  <a:cubicBezTo>
                    <a:pt x="1643" y="1739"/>
                    <a:pt x="1650" y="1752"/>
                    <a:pt x="1650" y="1765"/>
                  </a:cubicBezTo>
                  <a:cubicBezTo>
                    <a:pt x="1650" y="1772"/>
                    <a:pt x="1643" y="1772"/>
                    <a:pt x="1643" y="1778"/>
                  </a:cubicBezTo>
                  <a:cubicBezTo>
                    <a:pt x="1643" y="1785"/>
                    <a:pt x="1650" y="1791"/>
                    <a:pt x="1643" y="1804"/>
                  </a:cubicBezTo>
                  <a:cubicBezTo>
                    <a:pt x="1636" y="1823"/>
                    <a:pt x="1617" y="1830"/>
                    <a:pt x="1598" y="1849"/>
                  </a:cubicBezTo>
                  <a:cubicBezTo>
                    <a:pt x="1585" y="1875"/>
                    <a:pt x="1591" y="1895"/>
                    <a:pt x="1591" y="1927"/>
                  </a:cubicBezTo>
                  <a:cubicBezTo>
                    <a:pt x="1591" y="1953"/>
                    <a:pt x="1591" y="1972"/>
                    <a:pt x="1578" y="1992"/>
                  </a:cubicBezTo>
                  <a:cubicBezTo>
                    <a:pt x="1572" y="2011"/>
                    <a:pt x="1559" y="2017"/>
                    <a:pt x="1559" y="2037"/>
                  </a:cubicBezTo>
                  <a:cubicBezTo>
                    <a:pt x="1559" y="2063"/>
                    <a:pt x="1572" y="2069"/>
                    <a:pt x="1578" y="2095"/>
                  </a:cubicBezTo>
                  <a:lnTo>
                    <a:pt x="1578" y="2095"/>
                  </a:lnTo>
                  <a:cubicBezTo>
                    <a:pt x="1565" y="2147"/>
                    <a:pt x="1533" y="2173"/>
                    <a:pt x="1533" y="2231"/>
                  </a:cubicBezTo>
                  <a:cubicBezTo>
                    <a:pt x="1533" y="2250"/>
                    <a:pt x="1546" y="2263"/>
                    <a:pt x="1552" y="2283"/>
                  </a:cubicBezTo>
                  <a:cubicBezTo>
                    <a:pt x="1565" y="2315"/>
                    <a:pt x="1546" y="2341"/>
                    <a:pt x="1565" y="2367"/>
                  </a:cubicBezTo>
                  <a:cubicBezTo>
                    <a:pt x="1572" y="2380"/>
                    <a:pt x="1591" y="2386"/>
                    <a:pt x="1598" y="2393"/>
                  </a:cubicBezTo>
                  <a:cubicBezTo>
                    <a:pt x="1630" y="2412"/>
                    <a:pt x="1656" y="2430"/>
                    <a:pt x="1662" y="2469"/>
                  </a:cubicBezTo>
                  <a:cubicBezTo>
                    <a:pt x="1669" y="2508"/>
                    <a:pt x="1675" y="2534"/>
                    <a:pt x="1695" y="2573"/>
                  </a:cubicBezTo>
                  <a:cubicBezTo>
                    <a:pt x="1714" y="2624"/>
                    <a:pt x="1759" y="2644"/>
                    <a:pt x="1759" y="2702"/>
                  </a:cubicBezTo>
                  <a:cubicBezTo>
                    <a:pt x="1759" y="2728"/>
                    <a:pt x="1753" y="2741"/>
                    <a:pt x="1753" y="2760"/>
                  </a:cubicBezTo>
                  <a:cubicBezTo>
                    <a:pt x="1753" y="2780"/>
                    <a:pt x="1772" y="2780"/>
                    <a:pt x="1785" y="2786"/>
                  </a:cubicBezTo>
                  <a:cubicBezTo>
                    <a:pt x="1811" y="2805"/>
                    <a:pt x="1824" y="2818"/>
                    <a:pt x="1856" y="2838"/>
                  </a:cubicBezTo>
                  <a:cubicBezTo>
                    <a:pt x="1882" y="2851"/>
                    <a:pt x="1902" y="2877"/>
                    <a:pt x="1902" y="2909"/>
                  </a:cubicBezTo>
                  <a:cubicBezTo>
                    <a:pt x="1902" y="2928"/>
                    <a:pt x="1895" y="2941"/>
                    <a:pt x="1895" y="2961"/>
                  </a:cubicBezTo>
                  <a:cubicBezTo>
                    <a:pt x="1889" y="2973"/>
                    <a:pt x="1895" y="2986"/>
                    <a:pt x="1895" y="2999"/>
                  </a:cubicBezTo>
                  <a:cubicBezTo>
                    <a:pt x="1889" y="3019"/>
                    <a:pt x="1869" y="3025"/>
                    <a:pt x="1869" y="3051"/>
                  </a:cubicBezTo>
                  <a:cubicBezTo>
                    <a:pt x="1869" y="3155"/>
                    <a:pt x="1869" y="3155"/>
                    <a:pt x="1869" y="3155"/>
                  </a:cubicBezTo>
                  <a:cubicBezTo>
                    <a:pt x="1869" y="3174"/>
                    <a:pt x="1882" y="3187"/>
                    <a:pt x="1889" y="3206"/>
                  </a:cubicBezTo>
                  <a:cubicBezTo>
                    <a:pt x="1902" y="3232"/>
                    <a:pt x="1908" y="3252"/>
                    <a:pt x="1921" y="3277"/>
                  </a:cubicBezTo>
                  <a:cubicBezTo>
                    <a:pt x="1934" y="3297"/>
                    <a:pt x="1953" y="3310"/>
                    <a:pt x="1953" y="3336"/>
                  </a:cubicBezTo>
                  <a:cubicBezTo>
                    <a:pt x="1953" y="3361"/>
                    <a:pt x="1941" y="3381"/>
                    <a:pt x="1941" y="3407"/>
                  </a:cubicBezTo>
                  <a:cubicBezTo>
                    <a:pt x="1941" y="3426"/>
                    <a:pt x="1986" y="3478"/>
                    <a:pt x="1986" y="3491"/>
                  </a:cubicBezTo>
                  <a:lnTo>
                    <a:pt x="1986" y="3491"/>
                  </a:lnTo>
                  <a:cubicBezTo>
                    <a:pt x="1953" y="3491"/>
                    <a:pt x="1915" y="3504"/>
                    <a:pt x="1882" y="3517"/>
                  </a:cubicBezTo>
                  <a:cubicBezTo>
                    <a:pt x="1863" y="3530"/>
                    <a:pt x="1850" y="3530"/>
                    <a:pt x="1831" y="3543"/>
                  </a:cubicBezTo>
                  <a:cubicBezTo>
                    <a:pt x="1811" y="3562"/>
                    <a:pt x="1805" y="3588"/>
                    <a:pt x="1779" y="3588"/>
                  </a:cubicBezTo>
                  <a:cubicBezTo>
                    <a:pt x="1753" y="3588"/>
                    <a:pt x="1740" y="3568"/>
                    <a:pt x="1721" y="3556"/>
                  </a:cubicBezTo>
                  <a:cubicBezTo>
                    <a:pt x="1695" y="3536"/>
                    <a:pt x="1682" y="3517"/>
                    <a:pt x="1669" y="3491"/>
                  </a:cubicBezTo>
                  <a:cubicBezTo>
                    <a:pt x="1643" y="3459"/>
                    <a:pt x="1617" y="3446"/>
                    <a:pt x="1585" y="3426"/>
                  </a:cubicBezTo>
                  <a:cubicBezTo>
                    <a:pt x="1552" y="3400"/>
                    <a:pt x="1546" y="3381"/>
                    <a:pt x="1514" y="3361"/>
                  </a:cubicBezTo>
                  <a:cubicBezTo>
                    <a:pt x="1514" y="3368"/>
                    <a:pt x="1507" y="3375"/>
                    <a:pt x="1501" y="3375"/>
                  </a:cubicBezTo>
                  <a:cubicBezTo>
                    <a:pt x="1501" y="3420"/>
                    <a:pt x="1488" y="3446"/>
                    <a:pt x="1488" y="3484"/>
                  </a:cubicBezTo>
                  <a:cubicBezTo>
                    <a:pt x="1488" y="3523"/>
                    <a:pt x="1494" y="3575"/>
                    <a:pt x="1455" y="3575"/>
                  </a:cubicBezTo>
                  <a:cubicBezTo>
                    <a:pt x="1410" y="3575"/>
                    <a:pt x="1384" y="3556"/>
                    <a:pt x="1346" y="3530"/>
                  </a:cubicBezTo>
                  <a:cubicBezTo>
                    <a:pt x="1346" y="3523"/>
                    <a:pt x="1339" y="3517"/>
                    <a:pt x="1332" y="3510"/>
                  </a:cubicBezTo>
                  <a:cubicBezTo>
                    <a:pt x="1320" y="3497"/>
                    <a:pt x="1300" y="3504"/>
                    <a:pt x="1281" y="3497"/>
                  </a:cubicBezTo>
                  <a:cubicBezTo>
                    <a:pt x="1261" y="3491"/>
                    <a:pt x="1255" y="3478"/>
                    <a:pt x="1229" y="3478"/>
                  </a:cubicBezTo>
                  <a:cubicBezTo>
                    <a:pt x="1184" y="3465"/>
                    <a:pt x="1164" y="3433"/>
                    <a:pt x="1113" y="3433"/>
                  </a:cubicBezTo>
                  <a:cubicBezTo>
                    <a:pt x="1093" y="3433"/>
                    <a:pt x="1080" y="3433"/>
                    <a:pt x="1061" y="3420"/>
                  </a:cubicBezTo>
                  <a:cubicBezTo>
                    <a:pt x="1035" y="3400"/>
                    <a:pt x="1029" y="3375"/>
                    <a:pt x="996" y="3375"/>
                  </a:cubicBezTo>
                  <a:cubicBezTo>
                    <a:pt x="970" y="3375"/>
                    <a:pt x="964" y="3394"/>
                    <a:pt x="951" y="3413"/>
                  </a:cubicBezTo>
                  <a:cubicBezTo>
                    <a:pt x="932" y="3407"/>
                    <a:pt x="932" y="3407"/>
                    <a:pt x="932" y="3407"/>
                  </a:cubicBezTo>
                  <a:cubicBezTo>
                    <a:pt x="925" y="3368"/>
                    <a:pt x="932" y="3349"/>
                    <a:pt x="932" y="3316"/>
                  </a:cubicBezTo>
                  <a:cubicBezTo>
                    <a:pt x="899" y="3310"/>
                    <a:pt x="880" y="3323"/>
                    <a:pt x="847" y="3316"/>
                  </a:cubicBezTo>
                  <a:cubicBezTo>
                    <a:pt x="809" y="3303"/>
                    <a:pt x="789" y="3290"/>
                    <a:pt x="751" y="3290"/>
                  </a:cubicBezTo>
                  <a:cubicBezTo>
                    <a:pt x="731" y="3290"/>
                    <a:pt x="712" y="3290"/>
                    <a:pt x="686" y="3297"/>
                  </a:cubicBezTo>
                  <a:lnTo>
                    <a:pt x="686" y="3297"/>
                  </a:lnTo>
                  <a:cubicBezTo>
                    <a:pt x="660" y="3297"/>
                    <a:pt x="660" y="3297"/>
                    <a:pt x="660" y="3297"/>
                  </a:cubicBezTo>
                  <a:cubicBezTo>
                    <a:pt x="641" y="3297"/>
                    <a:pt x="628" y="3316"/>
                    <a:pt x="608" y="3316"/>
                  </a:cubicBezTo>
                  <a:cubicBezTo>
                    <a:pt x="576" y="3316"/>
                    <a:pt x="582" y="3265"/>
                    <a:pt x="556" y="3252"/>
                  </a:cubicBezTo>
                  <a:cubicBezTo>
                    <a:pt x="531" y="3245"/>
                    <a:pt x="518" y="3252"/>
                    <a:pt x="498" y="3252"/>
                  </a:cubicBezTo>
                  <a:cubicBezTo>
                    <a:pt x="498" y="3232"/>
                    <a:pt x="498" y="3232"/>
                    <a:pt x="498" y="3232"/>
                  </a:cubicBezTo>
                  <a:cubicBezTo>
                    <a:pt x="524" y="3135"/>
                    <a:pt x="524" y="3135"/>
                    <a:pt x="524" y="3135"/>
                  </a:cubicBezTo>
                  <a:cubicBezTo>
                    <a:pt x="518" y="3122"/>
                    <a:pt x="518" y="3109"/>
                    <a:pt x="518" y="3096"/>
                  </a:cubicBezTo>
                  <a:cubicBezTo>
                    <a:pt x="518" y="3084"/>
                    <a:pt x="531" y="3084"/>
                    <a:pt x="544" y="3084"/>
                  </a:cubicBezTo>
                  <a:cubicBezTo>
                    <a:pt x="576" y="3084"/>
                    <a:pt x="589" y="3090"/>
                    <a:pt x="621" y="3090"/>
                  </a:cubicBezTo>
                  <a:cubicBezTo>
                    <a:pt x="673" y="3090"/>
                    <a:pt x="705" y="3077"/>
                    <a:pt x="737" y="3038"/>
                  </a:cubicBezTo>
                  <a:cubicBezTo>
                    <a:pt x="763" y="3084"/>
                    <a:pt x="744" y="3122"/>
                    <a:pt x="763" y="3168"/>
                  </a:cubicBezTo>
                  <a:cubicBezTo>
                    <a:pt x="776" y="3142"/>
                    <a:pt x="776" y="3122"/>
                    <a:pt x="783" y="3090"/>
                  </a:cubicBezTo>
                  <a:cubicBezTo>
                    <a:pt x="783" y="3051"/>
                    <a:pt x="783" y="2993"/>
                    <a:pt x="744" y="2993"/>
                  </a:cubicBezTo>
                  <a:cubicBezTo>
                    <a:pt x="699" y="2993"/>
                    <a:pt x="686" y="3032"/>
                    <a:pt x="647" y="3032"/>
                  </a:cubicBezTo>
                  <a:cubicBezTo>
                    <a:pt x="634" y="3032"/>
                    <a:pt x="641" y="3012"/>
                    <a:pt x="641" y="2999"/>
                  </a:cubicBezTo>
                  <a:cubicBezTo>
                    <a:pt x="641" y="2980"/>
                    <a:pt x="641" y="2967"/>
                    <a:pt x="634" y="2941"/>
                  </a:cubicBezTo>
                  <a:cubicBezTo>
                    <a:pt x="621" y="2902"/>
                    <a:pt x="589" y="2889"/>
                    <a:pt x="563" y="2857"/>
                  </a:cubicBezTo>
                  <a:cubicBezTo>
                    <a:pt x="531" y="2825"/>
                    <a:pt x="511" y="2805"/>
                    <a:pt x="466" y="2799"/>
                  </a:cubicBezTo>
                  <a:cubicBezTo>
                    <a:pt x="427" y="2792"/>
                    <a:pt x="369" y="2812"/>
                    <a:pt x="369" y="2773"/>
                  </a:cubicBezTo>
                  <a:cubicBezTo>
                    <a:pt x="369" y="2728"/>
                    <a:pt x="427" y="2708"/>
                    <a:pt x="427" y="2663"/>
                  </a:cubicBezTo>
                  <a:cubicBezTo>
                    <a:pt x="427" y="2657"/>
                    <a:pt x="421" y="2657"/>
                    <a:pt x="414" y="2650"/>
                  </a:cubicBezTo>
                  <a:cubicBezTo>
                    <a:pt x="343" y="2650"/>
                    <a:pt x="343" y="2650"/>
                    <a:pt x="343" y="2650"/>
                  </a:cubicBezTo>
                  <a:cubicBezTo>
                    <a:pt x="317" y="2637"/>
                    <a:pt x="285" y="2637"/>
                    <a:pt x="285" y="2605"/>
                  </a:cubicBezTo>
                  <a:cubicBezTo>
                    <a:pt x="285" y="2585"/>
                    <a:pt x="304" y="2579"/>
                    <a:pt x="304" y="2560"/>
                  </a:cubicBezTo>
                  <a:cubicBezTo>
                    <a:pt x="311" y="2534"/>
                    <a:pt x="304" y="2514"/>
                    <a:pt x="317" y="2495"/>
                  </a:cubicBezTo>
                  <a:cubicBezTo>
                    <a:pt x="337" y="2456"/>
                    <a:pt x="362" y="2437"/>
                    <a:pt x="362" y="2399"/>
                  </a:cubicBezTo>
                  <a:cubicBezTo>
                    <a:pt x="362" y="2347"/>
                    <a:pt x="362" y="2347"/>
                    <a:pt x="362" y="2347"/>
                  </a:cubicBezTo>
                  <a:cubicBezTo>
                    <a:pt x="362" y="2302"/>
                    <a:pt x="388" y="2283"/>
                    <a:pt x="408" y="2244"/>
                  </a:cubicBezTo>
                  <a:cubicBezTo>
                    <a:pt x="427" y="2211"/>
                    <a:pt x="434" y="2192"/>
                    <a:pt x="446" y="2160"/>
                  </a:cubicBezTo>
                  <a:cubicBezTo>
                    <a:pt x="427" y="2166"/>
                    <a:pt x="414" y="2179"/>
                    <a:pt x="395" y="2179"/>
                  </a:cubicBezTo>
                  <a:cubicBezTo>
                    <a:pt x="356" y="2179"/>
                    <a:pt x="343" y="2140"/>
                    <a:pt x="337" y="2102"/>
                  </a:cubicBezTo>
                  <a:cubicBezTo>
                    <a:pt x="337" y="2063"/>
                    <a:pt x="337" y="2037"/>
                    <a:pt x="324" y="1998"/>
                  </a:cubicBezTo>
                  <a:cubicBezTo>
                    <a:pt x="324" y="1992"/>
                    <a:pt x="324" y="1985"/>
                    <a:pt x="324" y="1979"/>
                  </a:cubicBezTo>
                  <a:cubicBezTo>
                    <a:pt x="324" y="1946"/>
                    <a:pt x="330" y="1933"/>
                    <a:pt x="330" y="1901"/>
                  </a:cubicBezTo>
                  <a:cubicBezTo>
                    <a:pt x="330" y="1888"/>
                    <a:pt x="324" y="1875"/>
                    <a:pt x="324" y="1862"/>
                  </a:cubicBezTo>
                  <a:cubicBezTo>
                    <a:pt x="324" y="1856"/>
                    <a:pt x="324" y="1856"/>
                    <a:pt x="324" y="1849"/>
                  </a:cubicBezTo>
                  <a:cubicBezTo>
                    <a:pt x="343" y="1849"/>
                    <a:pt x="343" y="1849"/>
                    <a:pt x="343" y="1849"/>
                  </a:cubicBezTo>
                  <a:cubicBezTo>
                    <a:pt x="362" y="1849"/>
                    <a:pt x="375" y="1862"/>
                    <a:pt x="395" y="1862"/>
                  </a:cubicBezTo>
                  <a:lnTo>
                    <a:pt x="401" y="1862"/>
                  </a:lnTo>
                  <a:cubicBezTo>
                    <a:pt x="401" y="1836"/>
                    <a:pt x="414" y="1817"/>
                    <a:pt x="414" y="1785"/>
                  </a:cubicBezTo>
                  <a:cubicBezTo>
                    <a:pt x="414" y="1772"/>
                    <a:pt x="401" y="1765"/>
                    <a:pt x="382" y="1765"/>
                  </a:cubicBezTo>
                  <a:cubicBezTo>
                    <a:pt x="362" y="1765"/>
                    <a:pt x="349" y="1785"/>
                    <a:pt x="324" y="1791"/>
                  </a:cubicBezTo>
                  <a:cubicBezTo>
                    <a:pt x="311" y="1772"/>
                    <a:pt x="298" y="1759"/>
                    <a:pt x="291" y="1739"/>
                  </a:cubicBezTo>
                  <a:cubicBezTo>
                    <a:pt x="298" y="1733"/>
                    <a:pt x="298" y="1733"/>
                    <a:pt x="298" y="1733"/>
                  </a:cubicBezTo>
                  <a:cubicBezTo>
                    <a:pt x="395" y="1759"/>
                    <a:pt x="395" y="1759"/>
                    <a:pt x="395" y="1759"/>
                  </a:cubicBezTo>
                  <a:cubicBezTo>
                    <a:pt x="388" y="1752"/>
                    <a:pt x="388" y="1752"/>
                    <a:pt x="388" y="1752"/>
                  </a:cubicBezTo>
                  <a:cubicBezTo>
                    <a:pt x="317" y="1701"/>
                    <a:pt x="285" y="1668"/>
                    <a:pt x="220" y="1617"/>
                  </a:cubicBezTo>
                  <a:cubicBezTo>
                    <a:pt x="194" y="1591"/>
                    <a:pt x="181" y="1565"/>
                    <a:pt x="142" y="1565"/>
                  </a:cubicBezTo>
                  <a:cubicBezTo>
                    <a:pt x="130" y="1565"/>
                    <a:pt x="117" y="1565"/>
                    <a:pt x="104" y="1565"/>
                  </a:cubicBezTo>
                  <a:cubicBezTo>
                    <a:pt x="78" y="1565"/>
                    <a:pt x="91" y="1533"/>
                    <a:pt x="78" y="1513"/>
                  </a:cubicBezTo>
                  <a:cubicBezTo>
                    <a:pt x="71" y="1500"/>
                    <a:pt x="58" y="1494"/>
                    <a:pt x="52" y="1481"/>
                  </a:cubicBezTo>
                  <a:cubicBezTo>
                    <a:pt x="26" y="1448"/>
                    <a:pt x="0" y="1422"/>
                    <a:pt x="0" y="1384"/>
                  </a:cubicBezTo>
                  <a:cubicBezTo>
                    <a:pt x="0" y="1338"/>
                    <a:pt x="0" y="1300"/>
                    <a:pt x="33" y="1267"/>
                  </a:cubicBezTo>
                  <a:cubicBezTo>
                    <a:pt x="46" y="1261"/>
                    <a:pt x="58" y="1254"/>
                    <a:pt x="65" y="1248"/>
                  </a:cubicBezTo>
                  <a:lnTo>
                    <a:pt x="65" y="1248"/>
                  </a:lnTo>
                  <a:cubicBezTo>
                    <a:pt x="71" y="1248"/>
                    <a:pt x="71" y="1248"/>
                    <a:pt x="78" y="1248"/>
                  </a:cubicBezTo>
                  <a:cubicBezTo>
                    <a:pt x="84" y="1254"/>
                    <a:pt x="91" y="1254"/>
                    <a:pt x="97" y="1254"/>
                  </a:cubicBezTo>
                  <a:lnTo>
                    <a:pt x="104" y="1254"/>
                  </a:lnTo>
                  <a:cubicBezTo>
                    <a:pt x="110" y="1254"/>
                    <a:pt x="110" y="1254"/>
                    <a:pt x="117" y="1254"/>
                  </a:cubicBezTo>
                  <a:cubicBezTo>
                    <a:pt x="123" y="1261"/>
                    <a:pt x="130" y="1261"/>
                    <a:pt x="130" y="1261"/>
                  </a:cubicBezTo>
                  <a:cubicBezTo>
                    <a:pt x="136" y="1261"/>
                    <a:pt x="142" y="1261"/>
                    <a:pt x="149" y="1261"/>
                  </a:cubicBezTo>
                  <a:cubicBezTo>
                    <a:pt x="156" y="1261"/>
                    <a:pt x="156" y="1261"/>
                    <a:pt x="156" y="1261"/>
                  </a:cubicBezTo>
                  <a:cubicBezTo>
                    <a:pt x="181" y="1274"/>
                    <a:pt x="181" y="1274"/>
                    <a:pt x="181" y="12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86">
              <a:extLst>
                <a:ext uri="{FF2B5EF4-FFF2-40B4-BE49-F238E27FC236}">
                  <a16:creationId xmlns:a16="http://schemas.microsoft.com/office/drawing/2014/main" id="{A203D287-DB96-3749-B573-EC9426773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690" y="9239931"/>
              <a:ext cx="1070610" cy="966965"/>
            </a:xfrm>
            <a:custGeom>
              <a:avLst/>
              <a:gdLst>
                <a:gd name="T0" fmla="*/ 407 w 1547"/>
                <a:gd name="T1" fmla="*/ 1396 h 1397"/>
                <a:gd name="T2" fmla="*/ 407 w 1547"/>
                <a:gd name="T3" fmla="*/ 1396 h 1397"/>
                <a:gd name="T4" fmla="*/ 530 w 1547"/>
                <a:gd name="T5" fmla="*/ 1312 h 1397"/>
                <a:gd name="T6" fmla="*/ 601 w 1547"/>
                <a:gd name="T7" fmla="*/ 1248 h 1397"/>
                <a:gd name="T8" fmla="*/ 673 w 1547"/>
                <a:gd name="T9" fmla="*/ 1222 h 1397"/>
                <a:gd name="T10" fmla="*/ 711 w 1547"/>
                <a:gd name="T11" fmla="*/ 1228 h 1397"/>
                <a:gd name="T12" fmla="*/ 802 w 1547"/>
                <a:gd name="T13" fmla="*/ 1228 h 1397"/>
                <a:gd name="T14" fmla="*/ 880 w 1547"/>
                <a:gd name="T15" fmla="*/ 1215 h 1397"/>
                <a:gd name="T16" fmla="*/ 1002 w 1547"/>
                <a:gd name="T17" fmla="*/ 1215 h 1397"/>
                <a:gd name="T18" fmla="*/ 1080 w 1547"/>
                <a:gd name="T19" fmla="*/ 1202 h 1397"/>
                <a:gd name="T20" fmla="*/ 1235 w 1547"/>
                <a:gd name="T21" fmla="*/ 1299 h 1397"/>
                <a:gd name="T22" fmla="*/ 1319 w 1547"/>
                <a:gd name="T23" fmla="*/ 1358 h 1397"/>
                <a:gd name="T24" fmla="*/ 1319 w 1547"/>
                <a:gd name="T25" fmla="*/ 1358 h 1397"/>
                <a:gd name="T26" fmla="*/ 1390 w 1547"/>
                <a:gd name="T27" fmla="*/ 1319 h 1397"/>
                <a:gd name="T28" fmla="*/ 1416 w 1547"/>
                <a:gd name="T29" fmla="*/ 1254 h 1397"/>
                <a:gd name="T30" fmla="*/ 1416 w 1547"/>
                <a:gd name="T31" fmla="*/ 1164 h 1397"/>
                <a:gd name="T32" fmla="*/ 1429 w 1547"/>
                <a:gd name="T33" fmla="*/ 970 h 1397"/>
                <a:gd name="T34" fmla="*/ 1462 w 1547"/>
                <a:gd name="T35" fmla="*/ 905 h 1397"/>
                <a:gd name="T36" fmla="*/ 1546 w 1547"/>
                <a:gd name="T37" fmla="*/ 666 h 1397"/>
                <a:gd name="T38" fmla="*/ 1546 w 1547"/>
                <a:gd name="T39" fmla="*/ 666 h 1397"/>
                <a:gd name="T40" fmla="*/ 1520 w 1547"/>
                <a:gd name="T41" fmla="*/ 601 h 1397"/>
                <a:gd name="T42" fmla="*/ 1494 w 1547"/>
                <a:gd name="T43" fmla="*/ 569 h 1397"/>
                <a:gd name="T44" fmla="*/ 1300 w 1547"/>
                <a:gd name="T45" fmla="*/ 465 h 1397"/>
                <a:gd name="T46" fmla="*/ 1209 w 1547"/>
                <a:gd name="T47" fmla="*/ 407 h 1397"/>
                <a:gd name="T48" fmla="*/ 1125 w 1547"/>
                <a:gd name="T49" fmla="*/ 336 h 1397"/>
                <a:gd name="T50" fmla="*/ 983 w 1547"/>
                <a:gd name="T51" fmla="*/ 220 h 1397"/>
                <a:gd name="T52" fmla="*/ 815 w 1547"/>
                <a:gd name="T53" fmla="*/ 168 h 1397"/>
                <a:gd name="T54" fmla="*/ 660 w 1547"/>
                <a:gd name="T55" fmla="*/ 116 h 1397"/>
                <a:gd name="T56" fmla="*/ 537 w 1547"/>
                <a:gd name="T57" fmla="*/ 97 h 1397"/>
                <a:gd name="T58" fmla="*/ 446 w 1547"/>
                <a:gd name="T59" fmla="*/ 32 h 1397"/>
                <a:gd name="T60" fmla="*/ 330 w 1547"/>
                <a:gd name="T61" fmla="*/ 0 h 1397"/>
                <a:gd name="T62" fmla="*/ 330 w 1547"/>
                <a:gd name="T63" fmla="*/ 0 h 1397"/>
                <a:gd name="T64" fmla="*/ 323 w 1547"/>
                <a:gd name="T65" fmla="*/ 45 h 1397"/>
                <a:gd name="T66" fmla="*/ 336 w 1547"/>
                <a:gd name="T67" fmla="*/ 109 h 1397"/>
                <a:gd name="T68" fmla="*/ 336 w 1547"/>
                <a:gd name="T69" fmla="*/ 174 h 1397"/>
                <a:gd name="T70" fmla="*/ 362 w 1547"/>
                <a:gd name="T71" fmla="*/ 316 h 1397"/>
                <a:gd name="T72" fmla="*/ 323 w 1547"/>
                <a:gd name="T73" fmla="*/ 459 h 1397"/>
                <a:gd name="T74" fmla="*/ 259 w 1547"/>
                <a:gd name="T75" fmla="*/ 582 h 1397"/>
                <a:gd name="T76" fmla="*/ 45 w 1547"/>
                <a:gd name="T77" fmla="*/ 633 h 1397"/>
                <a:gd name="T78" fmla="*/ 84 w 1547"/>
                <a:gd name="T79" fmla="*/ 776 h 1397"/>
                <a:gd name="T80" fmla="*/ 58 w 1547"/>
                <a:gd name="T81" fmla="*/ 879 h 1397"/>
                <a:gd name="T82" fmla="*/ 32 w 1547"/>
                <a:gd name="T83" fmla="*/ 911 h 1397"/>
                <a:gd name="T84" fmla="*/ 0 w 1547"/>
                <a:gd name="T85" fmla="*/ 1015 h 1397"/>
                <a:gd name="T86" fmla="*/ 0 w 1547"/>
                <a:gd name="T87" fmla="*/ 1015 h 1397"/>
                <a:gd name="T88" fmla="*/ 19 w 1547"/>
                <a:gd name="T89" fmla="*/ 1015 h 1397"/>
                <a:gd name="T90" fmla="*/ 84 w 1547"/>
                <a:gd name="T91" fmla="*/ 1060 h 1397"/>
                <a:gd name="T92" fmla="*/ 129 w 1547"/>
                <a:gd name="T93" fmla="*/ 1105 h 1397"/>
                <a:gd name="T94" fmla="*/ 116 w 1547"/>
                <a:gd name="T95" fmla="*/ 1138 h 1397"/>
                <a:gd name="T96" fmla="*/ 200 w 1547"/>
                <a:gd name="T97" fmla="*/ 1254 h 1397"/>
                <a:gd name="T98" fmla="*/ 226 w 1547"/>
                <a:gd name="T99" fmla="*/ 1319 h 1397"/>
                <a:gd name="T100" fmla="*/ 246 w 1547"/>
                <a:gd name="T101" fmla="*/ 1351 h 1397"/>
                <a:gd name="T102" fmla="*/ 304 w 1547"/>
                <a:gd name="T103" fmla="*/ 1338 h 1397"/>
                <a:gd name="T104" fmla="*/ 388 w 1547"/>
                <a:gd name="T105" fmla="*/ 1384 h 1397"/>
                <a:gd name="T106" fmla="*/ 407 w 1547"/>
                <a:gd name="T107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7" h="1397">
                  <a:moveTo>
                    <a:pt x="407" y="1396"/>
                  </a:moveTo>
                  <a:lnTo>
                    <a:pt x="407" y="1396"/>
                  </a:lnTo>
                  <a:cubicBezTo>
                    <a:pt x="453" y="1364"/>
                    <a:pt x="479" y="1338"/>
                    <a:pt x="530" y="1312"/>
                  </a:cubicBezTo>
                  <a:cubicBezTo>
                    <a:pt x="563" y="1293"/>
                    <a:pt x="569" y="1267"/>
                    <a:pt x="601" y="1248"/>
                  </a:cubicBezTo>
                  <a:cubicBezTo>
                    <a:pt x="627" y="1235"/>
                    <a:pt x="647" y="1228"/>
                    <a:pt x="673" y="1222"/>
                  </a:cubicBezTo>
                  <a:cubicBezTo>
                    <a:pt x="711" y="1228"/>
                    <a:pt x="711" y="1228"/>
                    <a:pt x="711" y="1228"/>
                  </a:cubicBezTo>
                  <a:cubicBezTo>
                    <a:pt x="802" y="1228"/>
                    <a:pt x="802" y="1228"/>
                    <a:pt x="802" y="1228"/>
                  </a:cubicBezTo>
                  <a:cubicBezTo>
                    <a:pt x="880" y="1215"/>
                    <a:pt x="880" y="1215"/>
                    <a:pt x="880" y="1215"/>
                  </a:cubicBezTo>
                  <a:cubicBezTo>
                    <a:pt x="1002" y="1215"/>
                    <a:pt x="1002" y="1215"/>
                    <a:pt x="1002" y="1215"/>
                  </a:cubicBezTo>
                  <a:cubicBezTo>
                    <a:pt x="1035" y="1215"/>
                    <a:pt x="1048" y="1202"/>
                    <a:pt x="1080" y="1202"/>
                  </a:cubicBezTo>
                  <a:cubicBezTo>
                    <a:pt x="1151" y="1202"/>
                    <a:pt x="1183" y="1254"/>
                    <a:pt x="1235" y="1299"/>
                  </a:cubicBezTo>
                  <a:cubicBezTo>
                    <a:pt x="1268" y="1325"/>
                    <a:pt x="1280" y="1351"/>
                    <a:pt x="1319" y="1358"/>
                  </a:cubicBezTo>
                  <a:lnTo>
                    <a:pt x="1319" y="1358"/>
                  </a:lnTo>
                  <a:cubicBezTo>
                    <a:pt x="1345" y="1338"/>
                    <a:pt x="1371" y="1345"/>
                    <a:pt x="1390" y="1319"/>
                  </a:cubicBezTo>
                  <a:cubicBezTo>
                    <a:pt x="1410" y="1299"/>
                    <a:pt x="1416" y="1280"/>
                    <a:pt x="1416" y="1254"/>
                  </a:cubicBezTo>
                  <a:cubicBezTo>
                    <a:pt x="1416" y="1164"/>
                    <a:pt x="1416" y="1164"/>
                    <a:pt x="1416" y="1164"/>
                  </a:cubicBezTo>
                  <a:cubicBezTo>
                    <a:pt x="1416" y="1086"/>
                    <a:pt x="1403" y="1041"/>
                    <a:pt x="1429" y="970"/>
                  </a:cubicBezTo>
                  <a:cubicBezTo>
                    <a:pt x="1442" y="944"/>
                    <a:pt x="1449" y="931"/>
                    <a:pt x="1462" y="905"/>
                  </a:cubicBezTo>
                  <a:cubicBezTo>
                    <a:pt x="1494" y="808"/>
                    <a:pt x="1533" y="769"/>
                    <a:pt x="1546" y="666"/>
                  </a:cubicBezTo>
                  <a:lnTo>
                    <a:pt x="1546" y="666"/>
                  </a:lnTo>
                  <a:cubicBezTo>
                    <a:pt x="1539" y="640"/>
                    <a:pt x="1533" y="627"/>
                    <a:pt x="1520" y="601"/>
                  </a:cubicBezTo>
                  <a:cubicBezTo>
                    <a:pt x="1513" y="588"/>
                    <a:pt x="1507" y="575"/>
                    <a:pt x="1494" y="569"/>
                  </a:cubicBezTo>
                  <a:cubicBezTo>
                    <a:pt x="1416" y="530"/>
                    <a:pt x="1365" y="517"/>
                    <a:pt x="1300" y="465"/>
                  </a:cubicBezTo>
                  <a:cubicBezTo>
                    <a:pt x="1268" y="439"/>
                    <a:pt x="1242" y="426"/>
                    <a:pt x="1209" y="407"/>
                  </a:cubicBezTo>
                  <a:cubicBezTo>
                    <a:pt x="1171" y="388"/>
                    <a:pt x="1158" y="368"/>
                    <a:pt x="1125" y="336"/>
                  </a:cubicBezTo>
                  <a:cubicBezTo>
                    <a:pt x="1067" y="290"/>
                    <a:pt x="1041" y="252"/>
                    <a:pt x="983" y="220"/>
                  </a:cubicBezTo>
                  <a:cubicBezTo>
                    <a:pt x="925" y="187"/>
                    <a:pt x="880" y="187"/>
                    <a:pt x="815" y="168"/>
                  </a:cubicBezTo>
                  <a:cubicBezTo>
                    <a:pt x="757" y="148"/>
                    <a:pt x="724" y="122"/>
                    <a:pt x="660" y="116"/>
                  </a:cubicBezTo>
                  <a:cubicBezTo>
                    <a:pt x="608" y="109"/>
                    <a:pt x="576" y="116"/>
                    <a:pt x="537" y="97"/>
                  </a:cubicBezTo>
                  <a:cubicBezTo>
                    <a:pt x="498" y="77"/>
                    <a:pt x="485" y="51"/>
                    <a:pt x="446" y="32"/>
                  </a:cubicBezTo>
                  <a:cubicBezTo>
                    <a:pt x="407" y="19"/>
                    <a:pt x="369" y="13"/>
                    <a:pt x="330" y="0"/>
                  </a:cubicBezTo>
                  <a:lnTo>
                    <a:pt x="330" y="0"/>
                  </a:lnTo>
                  <a:cubicBezTo>
                    <a:pt x="330" y="19"/>
                    <a:pt x="323" y="32"/>
                    <a:pt x="323" y="45"/>
                  </a:cubicBezTo>
                  <a:cubicBezTo>
                    <a:pt x="323" y="71"/>
                    <a:pt x="336" y="84"/>
                    <a:pt x="336" y="109"/>
                  </a:cubicBezTo>
                  <a:cubicBezTo>
                    <a:pt x="343" y="135"/>
                    <a:pt x="336" y="148"/>
                    <a:pt x="336" y="174"/>
                  </a:cubicBezTo>
                  <a:cubicBezTo>
                    <a:pt x="343" y="232"/>
                    <a:pt x="362" y="258"/>
                    <a:pt x="362" y="316"/>
                  </a:cubicBezTo>
                  <a:cubicBezTo>
                    <a:pt x="362" y="375"/>
                    <a:pt x="349" y="407"/>
                    <a:pt x="323" y="459"/>
                  </a:cubicBezTo>
                  <a:cubicBezTo>
                    <a:pt x="304" y="510"/>
                    <a:pt x="304" y="549"/>
                    <a:pt x="259" y="582"/>
                  </a:cubicBezTo>
                  <a:cubicBezTo>
                    <a:pt x="194" y="633"/>
                    <a:pt x="129" y="640"/>
                    <a:pt x="45" y="633"/>
                  </a:cubicBezTo>
                  <a:cubicBezTo>
                    <a:pt x="78" y="679"/>
                    <a:pt x="84" y="717"/>
                    <a:pt x="84" y="776"/>
                  </a:cubicBezTo>
                  <a:cubicBezTo>
                    <a:pt x="84" y="814"/>
                    <a:pt x="78" y="840"/>
                    <a:pt x="58" y="879"/>
                  </a:cubicBezTo>
                  <a:cubicBezTo>
                    <a:pt x="52" y="892"/>
                    <a:pt x="39" y="898"/>
                    <a:pt x="32" y="911"/>
                  </a:cubicBezTo>
                  <a:cubicBezTo>
                    <a:pt x="13" y="950"/>
                    <a:pt x="0" y="976"/>
                    <a:pt x="0" y="1015"/>
                  </a:cubicBezTo>
                  <a:lnTo>
                    <a:pt x="0" y="1015"/>
                  </a:lnTo>
                  <a:cubicBezTo>
                    <a:pt x="6" y="1015"/>
                    <a:pt x="13" y="1015"/>
                    <a:pt x="19" y="1015"/>
                  </a:cubicBezTo>
                  <a:cubicBezTo>
                    <a:pt x="52" y="1015"/>
                    <a:pt x="58" y="1041"/>
                    <a:pt x="84" y="1060"/>
                  </a:cubicBezTo>
                  <a:cubicBezTo>
                    <a:pt x="97" y="1080"/>
                    <a:pt x="129" y="1080"/>
                    <a:pt x="129" y="1105"/>
                  </a:cubicBezTo>
                  <a:cubicBezTo>
                    <a:pt x="129" y="1118"/>
                    <a:pt x="116" y="1125"/>
                    <a:pt x="116" y="1138"/>
                  </a:cubicBezTo>
                  <a:cubicBezTo>
                    <a:pt x="116" y="1196"/>
                    <a:pt x="175" y="1202"/>
                    <a:pt x="200" y="1254"/>
                  </a:cubicBezTo>
                  <a:cubicBezTo>
                    <a:pt x="213" y="1280"/>
                    <a:pt x="220" y="1293"/>
                    <a:pt x="226" y="1319"/>
                  </a:cubicBezTo>
                  <a:cubicBezTo>
                    <a:pt x="233" y="1332"/>
                    <a:pt x="226" y="1351"/>
                    <a:pt x="246" y="1351"/>
                  </a:cubicBezTo>
                  <a:cubicBezTo>
                    <a:pt x="265" y="1351"/>
                    <a:pt x="278" y="1338"/>
                    <a:pt x="304" y="1338"/>
                  </a:cubicBezTo>
                  <a:cubicBezTo>
                    <a:pt x="343" y="1338"/>
                    <a:pt x="362" y="1364"/>
                    <a:pt x="388" y="1384"/>
                  </a:cubicBezTo>
                  <a:cubicBezTo>
                    <a:pt x="394" y="1390"/>
                    <a:pt x="401" y="1390"/>
                    <a:pt x="407" y="13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87">
              <a:extLst>
                <a:ext uri="{FF2B5EF4-FFF2-40B4-BE49-F238E27FC236}">
                  <a16:creationId xmlns:a16="http://schemas.microsoft.com/office/drawing/2014/main" id="{45CB5ACE-3F16-E44F-BCFD-A08B4D8D9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306" y="10072681"/>
              <a:ext cx="631386" cy="457555"/>
            </a:xfrm>
            <a:custGeom>
              <a:avLst/>
              <a:gdLst>
                <a:gd name="T0" fmla="*/ 912 w 913"/>
                <a:gd name="T1" fmla="*/ 156 h 661"/>
                <a:gd name="T2" fmla="*/ 912 w 913"/>
                <a:gd name="T3" fmla="*/ 156 h 661"/>
                <a:gd name="T4" fmla="*/ 861 w 913"/>
                <a:gd name="T5" fmla="*/ 253 h 661"/>
                <a:gd name="T6" fmla="*/ 835 w 913"/>
                <a:gd name="T7" fmla="*/ 304 h 661"/>
                <a:gd name="T8" fmla="*/ 828 w 913"/>
                <a:gd name="T9" fmla="*/ 356 h 661"/>
                <a:gd name="T10" fmla="*/ 789 w 913"/>
                <a:gd name="T11" fmla="*/ 453 h 661"/>
                <a:gd name="T12" fmla="*/ 796 w 913"/>
                <a:gd name="T13" fmla="*/ 479 h 661"/>
                <a:gd name="T14" fmla="*/ 848 w 913"/>
                <a:gd name="T15" fmla="*/ 505 h 661"/>
                <a:gd name="T16" fmla="*/ 861 w 913"/>
                <a:gd name="T17" fmla="*/ 537 h 661"/>
                <a:gd name="T18" fmla="*/ 873 w 913"/>
                <a:gd name="T19" fmla="*/ 570 h 661"/>
                <a:gd name="T20" fmla="*/ 861 w 913"/>
                <a:gd name="T21" fmla="*/ 582 h 661"/>
                <a:gd name="T22" fmla="*/ 809 w 913"/>
                <a:gd name="T23" fmla="*/ 602 h 661"/>
                <a:gd name="T24" fmla="*/ 783 w 913"/>
                <a:gd name="T25" fmla="*/ 660 h 661"/>
                <a:gd name="T26" fmla="*/ 783 w 913"/>
                <a:gd name="T27" fmla="*/ 660 h 661"/>
                <a:gd name="T28" fmla="*/ 731 w 913"/>
                <a:gd name="T29" fmla="*/ 647 h 661"/>
                <a:gd name="T30" fmla="*/ 582 w 913"/>
                <a:gd name="T31" fmla="*/ 602 h 661"/>
                <a:gd name="T32" fmla="*/ 376 w 913"/>
                <a:gd name="T33" fmla="*/ 505 h 661"/>
                <a:gd name="T34" fmla="*/ 214 w 913"/>
                <a:gd name="T35" fmla="*/ 388 h 661"/>
                <a:gd name="T36" fmla="*/ 123 w 913"/>
                <a:gd name="T37" fmla="*/ 291 h 661"/>
                <a:gd name="T38" fmla="*/ 52 w 913"/>
                <a:gd name="T39" fmla="*/ 227 h 661"/>
                <a:gd name="T40" fmla="*/ 0 w 913"/>
                <a:gd name="T41" fmla="*/ 194 h 661"/>
                <a:gd name="T42" fmla="*/ 0 w 913"/>
                <a:gd name="T43" fmla="*/ 194 h 661"/>
                <a:gd name="T44" fmla="*/ 123 w 913"/>
                <a:gd name="T45" fmla="*/ 110 h 661"/>
                <a:gd name="T46" fmla="*/ 194 w 913"/>
                <a:gd name="T47" fmla="*/ 46 h 661"/>
                <a:gd name="T48" fmla="*/ 266 w 913"/>
                <a:gd name="T49" fmla="*/ 20 h 661"/>
                <a:gd name="T50" fmla="*/ 304 w 913"/>
                <a:gd name="T51" fmla="*/ 26 h 661"/>
                <a:gd name="T52" fmla="*/ 395 w 913"/>
                <a:gd name="T53" fmla="*/ 26 h 661"/>
                <a:gd name="T54" fmla="*/ 473 w 913"/>
                <a:gd name="T55" fmla="*/ 13 h 661"/>
                <a:gd name="T56" fmla="*/ 595 w 913"/>
                <a:gd name="T57" fmla="*/ 13 h 661"/>
                <a:gd name="T58" fmla="*/ 673 w 913"/>
                <a:gd name="T59" fmla="*/ 0 h 661"/>
                <a:gd name="T60" fmla="*/ 828 w 913"/>
                <a:gd name="T61" fmla="*/ 97 h 661"/>
                <a:gd name="T62" fmla="*/ 912 w 913"/>
                <a:gd name="T63" fmla="*/ 15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3" h="661">
                  <a:moveTo>
                    <a:pt x="912" y="156"/>
                  </a:moveTo>
                  <a:lnTo>
                    <a:pt x="912" y="156"/>
                  </a:lnTo>
                  <a:cubicBezTo>
                    <a:pt x="873" y="182"/>
                    <a:pt x="873" y="214"/>
                    <a:pt x="861" y="253"/>
                  </a:cubicBezTo>
                  <a:cubicBezTo>
                    <a:pt x="854" y="272"/>
                    <a:pt x="841" y="285"/>
                    <a:pt x="835" y="304"/>
                  </a:cubicBezTo>
                  <a:cubicBezTo>
                    <a:pt x="835" y="324"/>
                    <a:pt x="835" y="337"/>
                    <a:pt x="828" y="356"/>
                  </a:cubicBezTo>
                  <a:cubicBezTo>
                    <a:pt x="815" y="395"/>
                    <a:pt x="789" y="414"/>
                    <a:pt x="789" y="453"/>
                  </a:cubicBezTo>
                  <a:cubicBezTo>
                    <a:pt x="789" y="466"/>
                    <a:pt x="789" y="472"/>
                    <a:pt x="796" y="479"/>
                  </a:cubicBezTo>
                  <a:cubicBezTo>
                    <a:pt x="809" y="492"/>
                    <a:pt x="828" y="485"/>
                    <a:pt x="848" y="505"/>
                  </a:cubicBezTo>
                  <a:cubicBezTo>
                    <a:pt x="854" y="511"/>
                    <a:pt x="861" y="524"/>
                    <a:pt x="861" y="537"/>
                  </a:cubicBezTo>
                  <a:cubicBezTo>
                    <a:pt x="867" y="550"/>
                    <a:pt x="873" y="557"/>
                    <a:pt x="873" y="570"/>
                  </a:cubicBezTo>
                  <a:cubicBezTo>
                    <a:pt x="873" y="582"/>
                    <a:pt x="867" y="582"/>
                    <a:pt x="861" y="582"/>
                  </a:cubicBezTo>
                  <a:cubicBezTo>
                    <a:pt x="841" y="595"/>
                    <a:pt x="822" y="589"/>
                    <a:pt x="809" y="602"/>
                  </a:cubicBezTo>
                  <a:cubicBezTo>
                    <a:pt x="789" y="615"/>
                    <a:pt x="789" y="641"/>
                    <a:pt x="783" y="660"/>
                  </a:cubicBezTo>
                  <a:lnTo>
                    <a:pt x="783" y="660"/>
                  </a:lnTo>
                  <a:cubicBezTo>
                    <a:pt x="770" y="654"/>
                    <a:pt x="751" y="654"/>
                    <a:pt x="731" y="647"/>
                  </a:cubicBezTo>
                  <a:cubicBezTo>
                    <a:pt x="673" y="641"/>
                    <a:pt x="641" y="615"/>
                    <a:pt x="582" y="602"/>
                  </a:cubicBezTo>
                  <a:cubicBezTo>
                    <a:pt x="498" y="576"/>
                    <a:pt x="453" y="550"/>
                    <a:pt x="376" y="505"/>
                  </a:cubicBezTo>
                  <a:cubicBezTo>
                    <a:pt x="311" y="466"/>
                    <a:pt x="266" y="447"/>
                    <a:pt x="214" y="388"/>
                  </a:cubicBezTo>
                  <a:cubicBezTo>
                    <a:pt x="181" y="350"/>
                    <a:pt x="162" y="330"/>
                    <a:pt x="123" y="291"/>
                  </a:cubicBezTo>
                  <a:cubicBezTo>
                    <a:pt x="91" y="272"/>
                    <a:pt x="78" y="253"/>
                    <a:pt x="52" y="227"/>
                  </a:cubicBezTo>
                  <a:cubicBezTo>
                    <a:pt x="33" y="207"/>
                    <a:pt x="20" y="201"/>
                    <a:pt x="0" y="194"/>
                  </a:cubicBezTo>
                  <a:lnTo>
                    <a:pt x="0" y="194"/>
                  </a:lnTo>
                  <a:cubicBezTo>
                    <a:pt x="46" y="162"/>
                    <a:pt x="72" y="136"/>
                    <a:pt x="123" y="110"/>
                  </a:cubicBezTo>
                  <a:cubicBezTo>
                    <a:pt x="156" y="91"/>
                    <a:pt x="162" y="65"/>
                    <a:pt x="194" y="46"/>
                  </a:cubicBezTo>
                  <a:cubicBezTo>
                    <a:pt x="220" y="33"/>
                    <a:pt x="240" y="26"/>
                    <a:pt x="266" y="20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473" y="13"/>
                    <a:pt x="473" y="13"/>
                    <a:pt x="473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628" y="13"/>
                    <a:pt x="641" y="0"/>
                    <a:pt x="673" y="0"/>
                  </a:cubicBezTo>
                  <a:cubicBezTo>
                    <a:pt x="744" y="0"/>
                    <a:pt x="776" y="52"/>
                    <a:pt x="828" y="97"/>
                  </a:cubicBezTo>
                  <a:cubicBezTo>
                    <a:pt x="861" y="123"/>
                    <a:pt x="873" y="149"/>
                    <a:pt x="912" y="1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88">
              <a:extLst>
                <a:ext uri="{FF2B5EF4-FFF2-40B4-BE49-F238E27FC236}">
                  <a16:creationId xmlns:a16="http://schemas.microsoft.com/office/drawing/2014/main" id="{7DCB0D02-ABDA-4C40-A48B-FE637D1F3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068" y="5988240"/>
              <a:ext cx="1409177" cy="1830219"/>
            </a:xfrm>
            <a:custGeom>
              <a:avLst/>
              <a:gdLst>
                <a:gd name="T0" fmla="*/ 19 w 2038"/>
                <a:gd name="T1" fmla="*/ 2561 h 2646"/>
                <a:gd name="T2" fmla="*/ 71 w 2038"/>
                <a:gd name="T3" fmla="*/ 2574 h 2646"/>
                <a:gd name="T4" fmla="*/ 246 w 2038"/>
                <a:gd name="T5" fmla="*/ 2574 h 2646"/>
                <a:gd name="T6" fmla="*/ 401 w 2038"/>
                <a:gd name="T7" fmla="*/ 2645 h 2646"/>
                <a:gd name="T8" fmla="*/ 504 w 2038"/>
                <a:gd name="T9" fmla="*/ 2574 h 2646"/>
                <a:gd name="T10" fmla="*/ 660 w 2038"/>
                <a:gd name="T11" fmla="*/ 2309 h 2646"/>
                <a:gd name="T12" fmla="*/ 770 w 2038"/>
                <a:gd name="T13" fmla="*/ 2432 h 2646"/>
                <a:gd name="T14" fmla="*/ 828 w 2038"/>
                <a:gd name="T15" fmla="*/ 2522 h 2646"/>
                <a:gd name="T16" fmla="*/ 886 w 2038"/>
                <a:gd name="T17" fmla="*/ 2490 h 2646"/>
                <a:gd name="T18" fmla="*/ 931 w 2038"/>
                <a:gd name="T19" fmla="*/ 2348 h 2646"/>
                <a:gd name="T20" fmla="*/ 1035 w 2038"/>
                <a:gd name="T21" fmla="*/ 2354 h 2646"/>
                <a:gd name="T22" fmla="*/ 1158 w 2038"/>
                <a:gd name="T23" fmla="*/ 2309 h 2646"/>
                <a:gd name="T24" fmla="*/ 1222 w 2038"/>
                <a:gd name="T25" fmla="*/ 2393 h 2646"/>
                <a:gd name="T26" fmla="*/ 1293 w 2038"/>
                <a:gd name="T27" fmla="*/ 2464 h 2646"/>
                <a:gd name="T28" fmla="*/ 1520 w 2038"/>
                <a:gd name="T29" fmla="*/ 2490 h 2646"/>
                <a:gd name="T30" fmla="*/ 1584 w 2038"/>
                <a:gd name="T31" fmla="*/ 2406 h 2646"/>
                <a:gd name="T32" fmla="*/ 1675 w 2038"/>
                <a:gd name="T33" fmla="*/ 2393 h 2646"/>
                <a:gd name="T34" fmla="*/ 1791 w 2038"/>
                <a:gd name="T35" fmla="*/ 2451 h 2646"/>
                <a:gd name="T36" fmla="*/ 1901 w 2038"/>
                <a:gd name="T37" fmla="*/ 2464 h 2646"/>
                <a:gd name="T38" fmla="*/ 1934 w 2038"/>
                <a:gd name="T39" fmla="*/ 2367 h 2646"/>
                <a:gd name="T40" fmla="*/ 2037 w 2038"/>
                <a:gd name="T41" fmla="*/ 2212 h 2646"/>
                <a:gd name="T42" fmla="*/ 1998 w 2038"/>
                <a:gd name="T43" fmla="*/ 2147 h 2646"/>
                <a:gd name="T44" fmla="*/ 1895 w 2038"/>
                <a:gd name="T45" fmla="*/ 2108 h 2646"/>
                <a:gd name="T46" fmla="*/ 1824 w 2038"/>
                <a:gd name="T47" fmla="*/ 2057 h 2646"/>
                <a:gd name="T48" fmla="*/ 1798 w 2038"/>
                <a:gd name="T49" fmla="*/ 1927 h 2646"/>
                <a:gd name="T50" fmla="*/ 1727 w 2038"/>
                <a:gd name="T51" fmla="*/ 1656 h 2646"/>
                <a:gd name="T52" fmla="*/ 1669 w 2038"/>
                <a:gd name="T53" fmla="*/ 1578 h 2646"/>
                <a:gd name="T54" fmla="*/ 1688 w 2038"/>
                <a:gd name="T55" fmla="*/ 1332 h 2646"/>
                <a:gd name="T56" fmla="*/ 1630 w 2038"/>
                <a:gd name="T57" fmla="*/ 1242 h 2646"/>
                <a:gd name="T58" fmla="*/ 1610 w 2038"/>
                <a:gd name="T59" fmla="*/ 1125 h 2646"/>
                <a:gd name="T60" fmla="*/ 1623 w 2038"/>
                <a:gd name="T61" fmla="*/ 925 h 2646"/>
                <a:gd name="T62" fmla="*/ 1649 w 2038"/>
                <a:gd name="T63" fmla="*/ 809 h 2646"/>
                <a:gd name="T64" fmla="*/ 1817 w 2038"/>
                <a:gd name="T65" fmla="*/ 653 h 2646"/>
                <a:gd name="T66" fmla="*/ 1850 w 2038"/>
                <a:gd name="T67" fmla="*/ 589 h 2646"/>
                <a:gd name="T68" fmla="*/ 1817 w 2038"/>
                <a:gd name="T69" fmla="*/ 569 h 2646"/>
                <a:gd name="T70" fmla="*/ 1681 w 2038"/>
                <a:gd name="T71" fmla="*/ 285 h 2646"/>
                <a:gd name="T72" fmla="*/ 1558 w 2038"/>
                <a:gd name="T73" fmla="*/ 117 h 2646"/>
                <a:gd name="T74" fmla="*/ 1520 w 2038"/>
                <a:gd name="T75" fmla="*/ 39 h 2646"/>
                <a:gd name="T76" fmla="*/ 1455 w 2038"/>
                <a:gd name="T77" fmla="*/ 13 h 2646"/>
                <a:gd name="T78" fmla="*/ 1177 w 2038"/>
                <a:gd name="T79" fmla="*/ 0 h 2646"/>
                <a:gd name="T80" fmla="*/ 1119 w 2038"/>
                <a:gd name="T81" fmla="*/ 201 h 2646"/>
                <a:gd name="T82" fmla="*/ 867 w 2038"/>
                <a:gd name="T83" fmla="*/ 517 h 2646"/>
                <a:gd name="T84" fmla="*/ 718 w 2038"/>
                <a:gd name="T85" fmla="*/ 763 h 2646"/>
                <a:gd name="T86" fmla="*/ 498 w 2038"/>
                <a:gd name="T87" fmla="*/ 705 h 2646"/>
                <a:gd name="T88" fmla="*/ 530 w 2038"/>
                <a:gd name="T89" fmla="*/ 783 h 2646"/>
                <a:gd name="T90" fmla="*/ 491 w 2038"/>
                <a:gd name="T91" fmla="*/ 944 h 2646"/>
                <a:gd name="T92" fmla="*/ 517 w 2038"/>
                <a:gd name="T93" fmla="*/ 1080 h 2646"/>
                <a:gd name="T94" fmla="*/ 582 w 2038"/>
                <a:gd name="T95" fmla="*/ 1119 h 2646"/>
                <a:gd name="T96" fmla="*/ 608 w 2038"/>
                <a:gd name="T97" fmla="*/ 1319 h 2646"/>
                <a:gd name="T98" fmla="*/ 420 w 2038"/>
                <a:gd name="T99" fmla="*/ 1365 h 2646"/>
                <a:gd name="T100" fmla="*/ 362 w 2038"/>
                <a:gd name="T101" fmla="*/ 1455 h 2646"/>
                <a:gd name="T102" fmla="*/ 291 w 2038"/>
                <a:gd name="T103" fmla="*/ 1513 h 2646"/>
                <a:gd name="T104" fmla="*/ 194 w 2038"/>
                <a:gd name="T105" fmla="*/ 1798 h 2646"/>
                <a:gd name="T106" fmla="*/ 136 w 2038"/>
                <a:gd name="T107" fmla="*/ 1979 h 2646"/>
                <a:gd name="T108" fmla="*/ 142 w 2038"/>
                <a:gd name="T109" fmla="*/ 2095 h 2646"/>
                <a:gd name="T110" fmla="*/ 97 w 2038"/>
                <a:gd name="T111" fmla="*/ 2180 h 2646"/>
                <a:gd name="T112" fmla="*/ 91 w 2038"/>
                <a:gd name="T113" fmla="*/ 2231 h 2646"/>
                <a:gd name="T114" fmla="*/ 84 w 2038"/>
                <a:gd name="T115" fmla="*/ 2270 h 2646"/>
                <a:gd name="T116" fmla="*/ 32 w 2038"/>
                <a:gd name="T117" fmla="*/ 2393 h 2646"/>
                <a:gd name="T118" fmla="*/ 0 w 2038"/>
                <a:gd name="T119" fmla="*/ 250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8" h="2646">
                  <a:moveTo>
                    <a:pt x="19" y="2561"/>
                  </a:moveTo>
                  <a:lnTo>
                    <a:pt x="19" y="2561"/>
                  </a:lnTo>
                  <a:cubicBezTo>
                    <a:pt x="26" y="2561"/>
                    <a:pt x="32" y="2548"/>
                    <a:pt x="39" y="2548"/>
                  </a:cubicBezTo>
                  <a:cubicBezTo>
                    <a:pt x="52" y="2548"/>
                    <a:pt x="58" y="2568"/>
                    <a:pt x="71" y="2574"/>
                  </a:cubicBezTo>
                  <a:cubicBezTo>
                    <a:pt x="103" y="2593"/>
                    <a:pt x="123" y="2613"/>
                    <a:pt x="162" y="2613"/>
                  </a:cubicBezTo>
                  <a:cubicBezTo>
                    <a:pt x="194" y="2613"/>
                    <a:pt x="207" y="2574"/>
                    <a:pt x="246" y="2574"/>
                  </a:cubicBezTo>
                  <a:cubicBezTo>
                    <a:pt x="297" y="2574"/>
                    <a:pt x="323" y="2600"/>
                    <a:pt x="368" y="2626"/>
                  </a:cubicBezTo>
                  <a:cubicBezTo>
                    <a:pt x="382" y="2632"/>
                    <a:pt x="388" y="2645"/>
                    <a:pt x="401" y="2645"/>
                  </a:cubicBezTo>
                  <a:cubicBezTo>
                    <a:pt x="427" y="2645"/>
                    <a:pt x="433" y="2619"/>
                    <a:pt x="453" y="2606"/>
                  </a:cubicBezTo>
                  <a:cubicBezTo>
                    <a:pt x="466" y="2587"/>
                    <a:pt x="485" y="2587"/>
                    <a:pt x="504" y="2574"/>
                  </a:cubicBezTo>
                  <a:cubicBezTo>
                    <a:pt x="543" y="2561"/>
                    <a:pt x="582" y="2561"/>
                    <a:pt x="608" y="2522"/>
                  </a:cubicBezTo>
                  <a:cubicBezTo>
                    <a:pt x="653" y="2451"/>
                    <a:pt x="640" y="2393"/>
                    <a:pt x="660" y="2309"/>
                  </a:cubicBezTo>
                  <a:cubicBezTo>
                    <a:pt x="666" y="2315"/>
                    <a:pt x="672" y="2309"/>
                    <a:pt x="679" y="2309"/>
                  </a:cubicBezTo>
                  <a:cubicBezTo>
                    <a:pt x="724" y="2348"/>
                    <a:pt x="724" y="2387"/>
                    <a:pt x="770" y="2432"/>
                  </a:cubicBezTo>
                  <a:cubicBezTo>
                    <a:pt x="782" y="2445"/>
                    <a:pt x="802" y="2451"/>
                    <a:pt x="815" y="2471"/>
                  </a:cubicBezTo>
                  <a:cubicBezTo>
                    <a:pt x="821" y="2490"/>
                    <a:pt x="815" y="2509"/>
                    <a:pt x="828" y="2522"/>
                  </a:cubicBezTo>
                  <a:cubicBezTo>
                    <a:pt x="834" y="2535"/>
                    <a:pt x="847" y="2535"/>
                    <a:pt x="860" y="2535"/>
                  </a:cubicBezTo>
                  <a:cubicBezTo>
                    <a:pt x="879" y="2535"/>
                    <a:pt x="879" y="2509"/>
                    <a:pt x="886" y="2490"/>
                  </a:cubicBezTo>
                  <a:cubicBezTo>
                    <a:pt x="892" y="2451"/>
                    <a:pt x="905" y="2432"/>
                    <a:pt x="912" y="2399"/>
                  </a:cubicBezTo>
                  <a:cubicBezTo>
                    <a:pt x="918" y="2380"/>
                    <a:pt x="918" y="2367"/>
                    <a:pt x="931" y="2348"/>
                  </a:cubicBezTo>
                  <a:cubicBezTo>
                    <a:pt x="938" y="2335"/>
                    <a:pt x="944" y="2322"/>
                    <a:pt x="957" y="2322"/>
                  </a:cubicBezTo>
                  <a:cubicBezTo>
                    <a:pt x="989" y="2322"/>
                    <a:pt x="1002" y="2354"/>
                    <a:pt x="1035" y="2354"/>
                  </a:cubicBezTo>
                  <a:cubicBezTo>
                    <a:pt x="1054" y="2354"/>
                    <a:pt x="1061" y="2341"/>
                    <a:pt x="1080" y="2328"/>
                  </a:cubicBezTo>
                  <a:cubicBezTo>
                    <a:pt x="1106" y="2315"/>
                    <a:pt x="1125" y="2309"/>
                    <a:pt x="1158" y="2309"/>
                  </a:cubicBezTo>
                  <a:cubicBezTo>
                    <a:pt x="1164" y="2309"/>
                    <a:pt x="1164" y="2322"/>
                    <a:pt x="1170" y="2328"/>
                  </a:cubicBezTo>
                  <a:cubicBezTo>
                    <a:pt x="1196" y="2348"/>
                    <a:pt x="1196" y="2373"/>
                    <a:pt x="1222" y="2393"/>
                  </a:cubicBezTo>
                  <a:cubicBezTo>
                    <a:pt x="1235" y="2406"/>
                    <a:pt x="1248" y="2406"/>
                    <a:pt x="1261" y="2419"/>
                  </a:cubicBezTo>
                  <a:cubicBezTo>
                    <a:pt x="1274" y="2432"/>
                    <a:pt x="1274" y="2451"/>
                    <a:pt x="1293" y="2464"/>
                  </a:cubicBezTo>
                  <a:cubicBezTo>
                    <a:pt x="1345" y="2496"/>
                    <a:pt x="1390" y="2477"/>
                    <a:pt x="1449" y="2477"/>
                  </a:cubicBezTo>
                  <a:cubicBezTo>
                    <a:pt x="1474" y="2477"/>
                    <a:pt x="1487" y="2490"/>
                    <a:pt x="1520" y="2490"/>
                  </a:cubicBezTo>
                  <a:cubicBezTo>
                    <a:pt x="1533" y="2490"/>
                    <a:pt x="1533" y="2471"/>
                    <a:pt x="1539" y="2458"/>
                  </a:cubicBezTo>
                  <a:cubicBezTo>
                    <a:pt x="1546" y="2432"/>
                    <a:pt x="1558" y="2412"/>
                    <a:pt x="1584" y="2406"/>
                  </a:cubicBezTo>
                  <a:cubicBezTo>
                    <a:pt x="1604" y="2406"/>
                    <a:pt x="1617" y="2406"/>
                    <a:pt x="1636" y="2406"/>
                  </a:cubicBezTo>
                  <a:cubicBezTo>
                    <a:pt x="1649" y="2399"/>
                    <a:pt x="1662" y="2393"/>
                    <a:pt x="1675" y="2393"/>
                  </a:cubicBezTo>
                  <a:cubicBezTo>
                    <a:pt x="1694" y="2393"/>
                    <a:pt x="1694" y="2419"/>
                    <a:pt x="1720" y="2432"/>
                  </a:cubicBezTo>
                  <a:cubicBezTo>
                    <a:pt x="1740" y="2445"/>
                    <a:pt x="1759" y="2451"/>
                    <a:pt x="1791" y="2451"/>
                  </a:cubicBezTo>
                  <a:cubicBezTo>
                    <a:pt x="1811" y="2451"/>
                    <a:pt x="1824" y="2445"/>
                    <a:pt x="1850" y="2445"/>
                  </a:cubicBezTo>
                  <a:cubicBezTo>
                    <a:pt x="1869" y="2445"/>
                    <a:pt x="1882" y="2464"/>
                    <a:pt x="1901" y="2464"/>
                  </a:cubicBezTo>
                  <a:cubicBezTo>
                    <a:pt x="1934" y="2464"/>
                    <a:pt x="1934" y="2464"/>
                    <a:pt x="1934" y="2464"/>
                  </a:cubicBezTo>
                  <a:cubicBezTo>
                    <a:pt x="1934" y="2367"/>
                    <a:pt x="1934" y="2367"/>
                    <a:pt x="1934" y="2367"/>
                  </a:cubicBezTo>
                  <a:cubicBezTo>
                    <a:pt x="1934" y="2335"/>
                    <a:pt x="1947" y="2315"/>
                    <a:pt x="1960" y="2296"/>
                  </a:cubicBezTo>
                  <a:cubicBezTo>
                    <a:pt x="1985" y="2257"/>
                    <a:pt x="1998" y="2238"/>
                    <a:pt x="2037" y="2212"/>
                  </a:cubicBezTo>
                  <a:lnTo>
                    <a:pt x="2037" y="2212"/>
                  </a:lnTo>
                  <a:cubicBezTo>
                    <a:pt x="2024" y="2186"/>
                    <a:pt x="2018" y="2167"/>
                    <a:pt x="1998" y="2147"/>
                  </a:cubicBezTo>
                  <a:cubicBezTo>
                    <a:pt x="1992" y="2141"/>
                    <a:pt x="1992" y="2134"/>
                    <a:pt x="1985" y="2128"/>
                  </a:cubicBezTo>
                  <a:cubicBezTo>
                    <a:pt x="1953" y="2115"/>
                    <a:pt x="1927" y="2121"/>
                    <a:pt x="1895" y="2108"/>
                  </a:cubicBezTo>
                  <a:cubicBezTo>
                    <a:pt x="1882" y="2102"/>
                    <a:pt x="1876" y="2089"/>
                    <a:pt x="1862" y="2083"/>
                  </a:cubicBezTo>
                  <a:cubicBezTo>
                    <a:pt x="1850" y="2069"/>
                    <a:pt x="1837" y="2069"/>
                    <a:pt x="1824" y="2057"/>
                  </a:cubicBezTo>
                  <a:cubicBezTo>
                    <a:pt x="1811" y="2031"/>
                    <a:pt x="1817" y="2011"/>
                    <a:pt x="1811" y="1985"/>
                  </a:cubicBezTo>
                  <a:cubicBezTo>
                    <a:pt x="1811" y="1966"/>
                    <a:pt x="1798" y="1953"/>
                    <a:pt x="1798" y="1927"/>
                  </a:cubicBezTo>
                  <a:cubicBezTo>
                    <a:pt x="1798" y="1772"/>
                    <a:pt x="1798" y="1772"/>
                    <a:pt x="1798" y="1772"/>
                  </a:cubicBezTo>
                  <a:cubicBezTo>
                    <a:pt x="1798" y="1720"/>
                    <a:pt x="1772" y="1681"/>
                    <a:pt x="1727" y="1656"/>
                  </a:cubicBezTo>
                  <a:cubicBezTo>
                    <a:pt x="1701" y="1636"/>
                    <a:pt x="1669" y="1630"/>
                    <a:pt x="1669" y="1604"/>
                  </a:cubicBezTo>
                  <a:cubicBezTo>
                    <a:pt x="1669" y="1578"/>
                    <a:pt x="1669" y="1578"/>
                    <a:pt x="1669" y="1578"/>
                  </a:cubicBezTo>
                  <a:cubicBezTo>
                    <a:pt x="1669" y="1500"/>
                    <a:pt x="1675" y="1462"/>
                    <a:pt x="1675" y="1384"/>
                  </a:cubicBezTo>
                  <a:cubicBezTo>
                    <a:pt x="1688" y="1332"/>
                    <a:pt x="1688" y="1332"/>
                    <a:pt x="1688" y="1332"/>
                  </a:cubicBezTo>
                  <a:cubicBezTo>
                    <a:pt x="1681" y="1319"/>
                    <a:pt x="1681" y="1307"/>
                    <a:pt x="1675" y="1300"/>
                  </a:cubicBezTo>
                  <a:cubicBezTo>
                    <a:pt x="1662" y="1274"/>
                    <a:pt x="1630" y="1268"/>
                    <a:pt x="1630" y="1242"/>
                  </a:cubicBezTo>
                  <a:cubicBezTo>
                    <a:pt x="1630" y="1216"/>
                    <a:pt x="1636" y="1197"/>
                    <a:pt x="1630" y="1171"/>
                  </a:cubicBezTo>
                  <a:cubicBezTo>
                    <a:pt x="1623" y="1151"/>
                    <a:pt x="1610" y="1145"/>
                    <a:pt x="1610" y="1125"/>
                  </a:cubicBezTo>
                  <a:cubicBezTo>
                    <a:pt x="1610" y="1087"/>
                    <a:pt x="1643" y="1074"/>
                    <a:pt x="1643" y="1035"/>
                  </a:cubicBezTo>
                  <a:cubicBezTo>
                    <a:pt x="1643" y="990"/>
                    <a:pt x="1643" y="964"/>
                    <a:pt x="1623" y="925"/>
                  </a:cubicBezTo>
                  <a:cubicBezTo>
                    <a:pt x="1617" y="905"/>
                    <a:pt x="1597" y="899"/>
                    <a:pt x="1597" y="873"/>
                  </a:cubicBezTo>
                  <a:cubicBezTo>
                    <a:pt x="1597" y="841"/>
                    <a:pt x="1623" y="834"/>
                    <a:pt x="1649" y="809"/>
                  </a:cubicBezTo>
                  <a:cubicBezTo>
                    <a:pt x="1675" y="783"/>
                    <a:pt x="1701" y="776"/>
                    <a:pt x="1733" y="757"/>
                  </a:cubicBezTo>
                  <a:cubicBezTo>
                    <a:pt x="1778" y="731"/>
                    <a:pt x="1791" y="692"/>
                    <a:pt x="1817" y="653"/>
                  </a:cubicBezTo>
                  <a:cubicBezTo>
                    <a:pt x="1824" y="647"/>
                    <a:pt x="1830" y="647"/>
                    <a:pt x="1837" y="640"/>
                  </a:cubicBezTo>
                  <a:cubicBezTo>
                    <a:pt x="1843" y="627"/>
                    <a:pt x="1843" y="615"/>
                    <a:pt x="1850" y="589"/>
                  </a:cubicBezTo>
                  <a:lnTo>
                    <a:pt x="1850" y="589"/>
                  </a:lnTo>
                  <a:cubicBezTo>
                    <a:pt x="1837" y="582"/>
                    <a:pt x="1824" y="576"/>
                    <a:pt x="1817" y="569"/>
                  </a:cubicBezTo>
                  <a:cubicBezTo>
                    <a:pt x="1785" y="537"/>
                    <a:pt x="1778" y="511"/>
                    <a:pt x="1759" y="472"/>
                  </a:cubicBezTo>
                  <a:cubicBezTo>
                    <a:pt x="1727" y="401"/>
                    <a:pt x="1707" y="356"/>
                    <a:pt x="1681" y="285"/>
                  </a:cubicBezTo>
                  <a:cubicBezTo>
                    <a:pt x="1662" y="240"/>
                    <a:pt x="1630" y="227"/>
                    <a:pt x="1604" y="181"/>
                  </a:cubicBezTo>
                  <a:cubicBezTo>
                    <a:pt x="1584" y="155"/>
                    <a:pt x="1591" y="117"/>
                    <a:pt x="1558" y="117"/>
                  </a:cubicBezTo>
                  <a:cubicBezTo>
                    <a:pt x="1507" y="117"/>
                    <a:pt x="1494" y="168"/>
                    <a:pt x="1442" y="181"/>
                  </a:cubicBezTo>
                  <a:cubicBezTo>
                    <a:pt x="1462" y="123"/>
                    <a:pt x="1487" y="91"/>
                    <a:pt x="1520" y="39"/>
                  </a:cubicBezTo>
                  <a:cubicBezTo>
                    <a:pt x="1513" y="26"/>
                    <a:pt x="1513" y="26"/>
                    <a:pt x="1513" y="26"/>
                  </a:cubicBezTo>
                  <a:cubicBezTo>
                    <a:pt x="1487" y="26"/>
                    <a:pt x="1474" y="26"/>
                    <a:pt x="1455" y="13"/>
                  </a:cubicBezTo>
                  <a:cubicBezTo>
                    <a:pt x="1416" y="45"/>
                    <a:pt x="1397" y="78"/>
                    <a:pt x="1345" y="78"/>
                  </a:cubicBezTo>
                  <a:cubicBezTo>
                    <a:pt x="1274" y="78"/>
                    <a:pt x="1229" y="45"/>
                    <a:pt x="1177" y="0"/>
                  </a:cubicBezTo>
                  <a:lnTo>
                    <a:pt x="1177" y="0"/>
                  </a:lnTo>
                  <a:cubicBezTo>
                    <a:pt x="1145" y="71"/>
                    <a:pt x="1164" y="142"/>
                    <a:pt x="1119" y="201"/>
                  </a:cubicBezTo>
                  <a:cubicBezTo>
                    <a:pt x="1086" y="240"/>
                    <a:pt x="1054" y="246"/>
                    <a:pt x="1015" y="272"/>
                  </a:cubicBezTo>
                  <a:cubicBezTo>
                    <a:pt x="918" y="336"/>
                    <a:pt x="892" y="414"/>
                    <a:pt x="867" y="517"/>
                  </a:cubicBezTo>
                  <a:cubicBezTo>
                    <a:pt x="873" y="576"/>
                    <a:pt x="873" y="621"/>
                    <a:pt x="841" y="660"/>
                  </a:cubicBezTo>
                  <a:cubicBezTo>
                    <a:pt x="795" y="705"/>
                    <a:pt x="744" y="705"/>
                    <a:pt x="718" y="763"/>
                  </a:cubicBezTo>
                  <a:cubicBezTo>
                    <a:pt x="653" y="731"/>
                    <a:pt x="634" y="660"/>
                    <a:pt x="563" y="660"/>
                  </a:cubicBezTo>
                  <a:cubicBezTo>
                    <a:pt x="537" y="660"/>
                    <a:pt x="524" y="686"/>
                    <a:pt x="498" y="705"/>
                  </a:cubicBezTo>
                  <a:lnTo>
                    <a:pt x="498" y="705"/>
                  </a:lnTo>
                  <a:cubicBezTo>
                    <a:pt x="498" y="737"/>
                    <a:pt x="530" y="750"/>
                    <a:pt x="530" y="783"/>
                  </a:cubicBezTo>
                  <a:cubicBezTo>
                    <a:pt x="530" y="834"/>
                    <a:pt x="524" y="860"/>
                    <a:pt x="504" y="905"/>
                  </a:cubicBezTo>
                  <a:cubicBezTo>
                    <a:pt x="504" y="919"/>
                    <a:pt x="491" y="925"/>
                    <a:pt x="491" y="944"/>
                  </a:cubicBezTo>
                  <a:cubicBezTo>
                    <a:pt x="491" y="964"/>
                    <a:pt x="511" y="970"/>
                    <a:pt x="511" y="996"/>
                  </a:cubicBezTo>
                  <a:cubicBezTo>
                    <a:pt x="517" y="1028"/>
                    <a:pt x="491" y="1054"/>
                    <a:pt x="517" y="1080"/>
                  </a:cubicBezTo>
                  <a:cubicBezTo>
                    <a:pt x="530" y="1100"/>
                    <a:pt x="550" y="1093"/>
                    <a:pt x="569" y="1100"/>
                  </a:cubicBezTo>
                  <a:cubicBezTo>
                    <a:pt x="575" y="1106"/>
                    <a:pt x="575" y="1112"/>
                    <a:pt x="582" y="1119"/>
                  </a:cubicBezTo>
                  <a:cubicBezTo>
                    <a:pt x="601" y="1138"/>
                    <a:pt x="608" y="1158"/>
                    <a:pt x="608" y="1190"/>
                  </a:cubicBezTo>
                  <a:cubicBezTo>
                    <a:pt x="608" y="1319"/>
                    <a:pt x="608" y="1319"/>
                    <a:pt x="608" y="1319"/>
                  </a:cubicBezTo>
                  <a:cubicBezTo>
                    <a:pt x="608" y="1365"/>
                    <a:pt x="569" y="1384"/>
                    <a:pt x="524" y="1384"/>
                  </a:cubicBezTo>
                  <a:cubicBezTo>
                    <a:pt x="485" y="1384"/>
                    <a:pt x="459" y="1365"/>
                    <a:pt x="420" y="1365"/>
                  </a:cubicBezTo>
                  <a:cubicBezTo>
                    <a:pt x="407" y="1365"/>
                    <a:pt x="407" y="1391"/>
                    <a:pt x="401" y="1404"/>
                  </a:cubicBezTo>
                  <a:cubicBezTo>
                    <a:pt x="388" y="1423"/>
                    <a:pt x="382" y="1442"/>
                    <a:pt x="362" y="1455"/>
                  </a:cubicBezTo>
                  <a:cubicBezTo>
                    <a:pt x="343" y="1475"/>
                    <a:pt x="317" y="1475"/>
                    <a:pt x="297" y="1494"/>
                  </a:cubicBezTo>
                  <a:cubicBezTo>
                    <a:pt x="291" y="1500"/>
                    <a:pt x="291" y="1507"/>
                    <a:pt x="291" y="1513"/>
                  </a:cubicBezTo>
                  <a:cubicBezTo>
                    <a:pt x="259" y="1578"/>
                    <a:pt x="252" y="1610"/>
                    <a:pt x="226" y="1675"/>
                  </a:cubicBezTo>
                  <a:cubicBezTo>
                    <a:pt x="213" y="1720"/>
                    <a:pt x="200" y="1753"/>
                    <a:pt x="194" y="1798"/>
                  </a:cubicBezTo>
                  <a:cubicBezTo>
                    <a:pt x="194" y="1811"/>
                    <a:pt x="194" y="1824"/>
                    <a:pt x="187" y="1830"/>
                  </a:cubicBezTo>
                  <a:cubicBezTo>
                    <a:pt x="168" y="1895"/>
                    <a:pt x="136" y="1921"/>
                    <a:pt x="136" y="1979"/>
                  </a:cubicBezTo>
                  <a:cubicBezTo>
                    <a:pt x="136" y="2011"/>
                    <a:pt x="162" y="2024"/>
                    <a:pt x="162" y="2050"/>
                  </a:cubicBezTo>
                  <a:cubicBezTo>
                    <a:pt x="162" y="2069"/>
                    <a:pt x="149" y="2076"/>
                    <a:pt x="142" y="2095"/>
                  </a:cubicBezTo>
                  <a:cubicBezTo>
                    <a:pt x="136" y="2115"/>
                    <a:pt x="136" y="2128"/>
                    <a:pt x="123" y="2147"/>
                  </a:cubicBezTo>
                  <a:cubicBezTo>
                    <a:pt x="116" y="2160"/>
                    <a:pt x="110" y="2167"/>
                    <a:pt x="97" y="2180"/>
                  </a:cubicBezTo>
                  <a:cubicBezTo>
                    <a:pt x="97" y="2180"/>
                    <a:pt x="84" y="2180"/>
                    <a:pt x="84" y="2192"/>
                  </a:cubicBezTo>
                  <a:cubicBezTo>
                    <a:pt x="84" y="2205"/>
                    <a:pt x="91" y="2218"/>
                    <a:pt x="91" y="2231"/>
                  </a:cubicBezTo>
                  <a:cubicBezTo>
                    <a:pt x="91" y="2238"/>
                    <a:pt x="84" y="2238"/>
                    <a:pt x="84" y="2244"/>
                  </a:cubicBezTo>
                  <a:cubicBezTo>
                    <a:pt x="84" y="2251"/>
                    <a:pt x="91" y="2257"/>
                    <a:pt x="84" y="2270"/>
                  </a:cubicBezTo>
                  <a:cubicBezTo>
                    <a:pt x="77" y="2289"/>
                    <a:pt x="58" y="2296"/>
                    <a:pt x="39" y="2315"/>
                  </a:cubicBezTo>
                  <a:cubicBezTo>
                    <a:pt x="26" y="2341"/>
                    <a:pt x="32" y="2361"/>
                    <a:pt x="32" y="2393"/>
                  </a:cubicBezTo>
                  <a:cubicBezTo>
                    <a:pt x="32" y="2419"/>
                    <a:pt x="32" y="2438"/>
                    <a:pt x="19" y="2458"/>
                  </a:cubicBezTo>
                  <a:cubicBezTo>
                    <a:pt x="13" y="2477"/>
                    <a:pt x="0" y="2483"/>
                    <a:pt x="0" y="2503"/>
                  </a:cubicBezTo>
                  <a:cubicBezTo>
                    <a:pt x="0" y="2529"/>
                    <a:pt x="13" y="2535"/>
                    <a:pt x="19" y="25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89">
              <a:extLst>
                <a:ext uri="{FF2B5EF4-FFF2-40B4-BE49-F238E27FC236}">
                  <a16:creationId xmlns:a16="http://schemas.microsoft.com/office/drawing/2014/main" id="{9A5ECA07-5D02-CB4F-A8AB-CB36E1AF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215" y="5631345"/>
              <a:ext cx="1619638" cy="1622795"/>
            </a:xfrm>
            <a:custGeom>
              <a:avLst/>
              <a:gdLst>
                <a:gd name="T0" fmla="*/ 7 w 2342"/>
                <a:gd name="T1" fmla="*/ 181 h 2348"/>
                <a:gd name="T2" fmla="*/ 123 w 2342"/>
                <a:gd name="T3" fmla="*/ 200 h 2348"/>
                <a:gd name="T4" fmla="*/ 207 w 2342"/>
                <a:gd name="T5" fmla="*/ 187 h 2348"/>
                <a:gd name="T6" fmla="*/ 304 w 2342"/>
                <a:gd name="T7" fmla="*/ 136 h 2348"/>
                <a:gd name="T8" fmla="*/ 362 w 2342"/>
                <a:gd name="T9" fmla="*/ 200 h 2348"/>
                <a:gd name="T10" fmla="*/ 401 w 2342"/>
                <a:gd name="T11" fmla="*/ 343 h 2348"/>
                <a:gd name="T12" fmla="*/ 382 w 2342"/>
                <a:gd name="T13" fmla="*/ 349 h 2348"/>
                <a:gd name="T14" fmla="*/ 272 w 2342"/>
                <a:gd name="T15" fmla="*/ 323 h 2348"/>
                <a:gd name="T16" fmla="*/ 123 w 2342"/>
                <a:gd name="T17" fmla="*/ 414 h 2348"/>
                <a:gd name="T18" fmla="*/ 123 w 2342"/>
                <a:gd name="T19" fmla="*/ 381 h 2348"/>
                <a:gd name="T20" fmla="*/ 0 w 2342"/>
                <a:gd name="T21" fmla="*/ 291 h 2348"/>
                <a:gd name="T22" fmla="*/ 13 w 2342"/>
                <a:gd name="T23" fmla="*/ 213 h 2348"/>
                <a:gd name="T24" fmla="*/ 272 w 2342"/>
                <a:gd name="T25" fmla="*/ 459 h 2348"/>
                <a:gd name="T26" fmla="*/ 259 w 2342"/>
                <a:gd name="T27" fmla="*/ 433 h 2348"/>
                <a:gd name="T28" fmla="*/ 233 w 2342"/>
                <a:gd name="T29" fmla="*/ 478 h 2348"/>
                <a:gd name="T30" fmla="*/ 233 w 2342"/>
                <a:gd name="T31" fmla="*/ 537 h 2348"/>
                <a:gd name="T32" fmla="*/ 272 w 2342"/>
                <a:gd name="T33" fmla="*/ 459 h 2348"/>
                <a:gd name="T34" fmla="*/ 860 w 2342"/>
                <a:gd name="T35" fmla="*/ 440 h 2348"/>
                <a:gd name="T36" fmla="*/ 970 w 2342"/>
                <a:gd name="T37" fmla="*/ 614 h 2348"/>
                <a:gd name="T38" fmla="*/ 1158 w 2342"/>
                <a:gd name="T39" fmla="*/ 1190 h 2348"/>
                <a:gd name="T40" fmla="*/ 1119 w 2342"/>
                <a:gd name="T41" fmla="*/ 1403 h 2348"/>
                <a:gd name="T42" fmla="*/ 1138 w 2342"/>
                <a:gd name="T43" fmla="*/ 1545 h 2348"/>
                <a:gd name="T44" fmla="*/ 1248 w 2342"/>
                <a:gd name="T45" fmla="*/ 1552 h 2348"/>
                <a:gd name="T46" fmla="*/ 1391 w 2342"/>
                <a:gd name="T47" fmla="*/ 1642 h 2348"/>
                <a:gd name="T48" fmla="*/ 1423 w 2342"/>
                <a:gd name="T49" fmla="*/ 2063 h 2348"/>
                <a:gd name="T50" fmla="*/ 1423 w 2342"/>
                <a:gd name="T51" fmla="*/ 2257 h 2348"/>
                <a:gd name="T52" fmla="*/ 1332 w 2342"/>
                <a:gd name="T53" fmla="*/ 2257 h 2348"/>
                <a:gd name="T54" fmla="*/ 1442 w 2342"/>
                <a:gd name="T55" fmla="*/ 2347 h 2348"/>
                <a:gd name="T56" fmla="*/ 1500 w 2342"/>
                <a:gd name="T57" fmla="*/ 2270 h 2348"/>
                <a:gd name="T58" fmla="*/ 1675 w 2342"/>
                <a:gd name="T59" fmla="*/ 2063 h 2348"/>
                <a:gd name="T60" fmla="*/ 1779 w 2342"/>
                <a:gd name="T61" fmla="*/ 1966 h 2348"/>
                <a:gd name="T62" fmla="*/ 1908 w 2342"/>
                <a:gd name="T63" fmla="*/ 1882 h 2348"/>
                <a:gd name="T64" fmla="*/ 1895 w 2342"/>
                <a:gd name="T65" fmla="*/ 1804 h 2348"/>
                <a:gd name="T66" fmla="*/ 1908 w 2342"/>
                <a:gd name="T67" fmla="*/ 1714 h 2348"/>
                <a:gd name="T68" fmla="*/ 1979 w 2342"/>
                <a:gd name="T69" fmla="*/ 1675 h 2348"/>
                <a:gd name="T70" fmla="*/ 2031 w 2342"/>
                <a:gd name="T71" fmla="*/ 1545 h 2348"/>
                <a:gd name="T72" fmla="*/ 2089 w 2342"/>
                <a:gd name="T73" fmla="*/ 1390 h 2348"/>
                <a:gd name="T74" fmla="*/ 2063 w 2342"/>
                <a:gd name="T75" fmla="*/ 1287 h 2348"/>
                <a:gd name="T76" fmla="*/ 2134 w 2342"/>
                <a:gd name="T77" fmla="*/ 1216 h 2348"/>
                <a:gd name="T78" fmla="*/ 2095 w 2342"/>
                <a:gd name="T79" fmla="*/ 1190 h 2348"/>
                <a:gd name="T80" fmla="*/ 2180 w 2342"/>
                <a:gd name="T81" fmla="*/ 996 h 2348"/>
                <a:gd name="T82" fmla="*/ 2322 w 2342"/>
                <a:gd name="T83" fmla="*/ 808 h 2348"/>
                <a:gd name="T84" fmla="*/ 2335 w 2342"/>
                <a:gd name="T85" fmla="*/ 595 h 2348"/>
                <a:gd name="T86" fmla="*/ 2270 w 2342"/>
                <a:gd name="T87" fmla="*/ 459 h 2348"/>
                <a:gd name="T88" fmla="*/ 2128 w 2342"/>
                <a:gd name="T89" fmla="*/ 446 h 2348"/>
                <a:gd name="T90" fmla="*/ 1908 w 2342"/>
                <a:gd name="T91" fmla="*/ 401 h 2348"/>
                <a:gd name="T92" fmla="*/ 1766 w 2342"/>
                <a:gd name="T93" fmla="*/ 155 h 2348"/>
                <a:gd name="T94" fmla="*/ 1539 w 2342"/>
                <a:gd name="T95" fmla="*/ 116 h 2348"/>
                <a:gd name="T96" fmla="*/ 1248 w 2342"/>
                <a:gd name="T97" fmla="*/ 13 h 2348"/>
                <a:gd name="T98" fmla="*/ 1158 w 2342"/>
                <a:gd name="T99" fmla="*/ 0 h 2348"/>
                <a:gd name="T100" fmla="*/ 1100 w 2342"/>
                <a:gd name="T101" fmla="*/ 77 h 2348"/>
                <a:gd name="T102" fmla="*/ 1009 w 2342"/>
                <a:gd name="T103" fmla="*/ 252 h 2348"/>
                <a:gd name="T104" fmla="*/ 860 w 2342"/>
                <a:gd name="T105" fmla="*/ 440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2348">
                  <a:moveTo>
                    <a:pt x="7" y="181"/>
                  </a:moveTo>
                  <a:lnTo>
                    <a:pt x="7" y="181"/>
                  </a:lnTo>
                  <a:cubicBezTo>
                    <a:pt x="78" y="181"/>
                    <a:pt x="78" y="181"/>
                    <a:pt x="78" y="181"/>
                  </a:cubicBezTo>
                  <a:cubicBezTo>
                    <a:pt x="97" y="181"/>
                    <a:pt x="103" y="200"/>
                    <a:pt x="123" y="200"/>
                  </a:cubicBezTo>
                  <a:cubicBezTo>
                    <a:pt x="136" y="200"/>
                    <a:pt x="142" y="187"/>
                    <a:pt x="155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65" y="181"/>
                    <a:pt x="265" y="136"/>
                    <a:pt x="304" y="136"/>
                  </a:cubicBezTo>
                  <a:cubicBezTo>
                    <a:pt x="317" y="136"/>
                    <a:pt x="310" y="168"/>
                    <a:pt x="317" y="181"/>
                  </a:cubicBezTo>
                  <a:cubicBezTo>
                    <a:pt x="330" y="194"/>
                    <a:pt x="349" y="187"/>
                    <a:pt x="362" y="200"/>
                  </a:cubicBezTo>
                  <a:cubicBezTo>
                    <a:pt x="382" y="220"/>
                    <a:pt x="375" y="239"/>
                    <a:pt x="382" y="265"/>
                  </a:cubicBezTo>
                  <a:cubicBezTo>
                    <a:pt x="382" y="297"/>
                    <a:pt x="401" y="310"/>
                    <a:pt x="401" y="343"/>
                  </a:cubicBezTo>
                  <a:cubicBezTo>
                    <a:pt x="401" y="362"/>
                    <a:pt x="401" y="362"/>
                    <a:pt x="401" y="362"/>
                  </a:cubicBezTo>
                  <a:cubicBezTo>
                    <a:pt x="395" y="355"/>
                    <a:pt x="395" y="349"/>
                    <a:pt x="382" y="349"/>
                  </a:cubicBezTo>
                  <a:cubicBezTo>
                    <a:pt x="349" y="349"/>
                    <a:pt x="343" y="375"/>
                    <a:pt x="310" y="388"/>
                  </a:cubicBezTo>
                  <a:cubicBezTo>
                    <a:pt x="310" y="355"/>
                    <a:pt x="304" y="323"/>
                    <a:pt x="272" y="323"/>
                  </a:cubicBezTo>
                  <a:cubicBezTo>
                    <a:pt x="246" y="323"/>
                    <a:pt x="246" y="355"/>
                    <a:pt x="220" y="375"/>
                  </a:cubicBezTo>
                  <a:cubicBezTo>
                    <a:pt x="188" y="401"/>
                    <a:pt x="155" y="394"/>
                    <a:pt x="123" y="414"/>
                  </a:cubicBezTo>
                  <a:cubicBezTo>
                    <a:pt x="110" y="414"/>
                    <a:pt x="110" y="414"/>
                    <a:pt x="110" y="414"/>
                  </a:cubicBezTo>
                  <a:cubicBezTo>
                    <a:pt x="117" y="401"/>
                    <a:pt x="123" y="394"/>
                    <a:pt x="123" y="381"/>
                  </a:cubicBezTo>
                  <a:cubicBezTo>
                    <a:pt x="123" y="304"/>
                    <a:pt x="123" y="304"/>
                    <a:pt x="123" y="304"/>
                  </a:cubicBezTo>
                  <a:cubicBezTo>
                    <a:pt x="78" y="291"/>
                    <a:pt x="52" y="291"/>
                    <a:pt x="0" y="291"/>
                  </a:cubicBezTo>
                  <a:cubicBezTo>
                    <a:pt x="0" y="284"/>
                    <a:pt x="0" y="284"/>
                    <a:pt x="0" y="278"/>
                  </a:cubicBezTo>
                  <a:cubicBezTo>
                    <a:pt x="0" y="252"/>
                    <a:pt x="13" y="239"/>
                    <a:pt x="13" y="213"/>
                  </a:cubicBezTo>
                  <a:cubicBezTo>
                    <a:pt x="13" y="200"/>
                    <a:pt x="13" y="194"/>
                    <a:pt x="7" y="181"/>
                  </a:cubicBezTo>
                  <a:close/>
                  <a:moveTo>
                    <a:pt x="272" y="459"/>
                  </a:moveTo>
                  <a:lnTo>
                    <a:pt x="272" y="459"/>
                  </a:lnTo>
                  <a:cubicBezTo>
                    <a:pt x="272" y="446"/>
                    <a:pt x="265" y="440"/>
                    <a:pt x="259" y="433"/>
                  </a:cubicBezTo>
                  <a:cubicBezTo>
                    <a:pt x="246" y="440"/>
                    <a:pt x="246" y="440"/>
                    <a:pt x="246" y="440"/>
                  </a:cubicBezTo>
                  <a:cubicBezTo>
                    <a:pt x="246" y="453"/>
                    <a:pt x="246" y="465"/>
                    <a:pt x="233" y="478"/>
                  </a:cubicBezTo>
                  <a:cubicBezTo>
                    <a:pt x="226" y="491"/>
                    <a:pt x="207" y="491"/>
                    <a:pt x="207" y="504"/>
                  </a:cubicBezTo>
                  <a:cubicBezTo>
                    <a:pt x="207" y="517"/>
                    <a:pt x="226" y="524"/>
                    <a:pt x="233" y="537"/>
                  </a:cubicBezTo>
                  <a:cubicBezTo>
                    <a:pt x="239" y="562"/>
                    <a:pt x="239" y="575"/>
                    <a:pt x="252" y="601"/>
                  </a:cubicBezTo>
                  <a:cubicBezTo>
                    <a:pt x="272" y="550"/>
                    <a:pt x="272" y="511"/>
                    <a:pt x="272" y="459"/>
                  </a:cubicBezTo>
                  <a:close/>
                  <a:moveTo>
                    <a:pt x="860" y="440"/>
                  </a:moveTo>
                  <a:lnTo>
                    <a:pt x="860" y="440"/>
                  </a:lnTo>
                  <a:cubicBezTo>
                    <a:pt x="873" y="446"/>
                    <a:pt x="880" y="459"/>
                    <a:pt x="893" y="472"/>
                  </a:cubicBezTo>
                  <a:cubicBezTo>
                    <a:pt x="931" y="524"/>
                    <a:pt x="951" y="556"/>
                    <a:pt x="970" y="614"/>
                  </a:cubicBezTo>
                  <a:cubicBezTo>
                    <a:pt x="1009" y="705"/>
                    <a:pt x="1054" y="744"/>
                    <a:pt x="1093" y="841"/>
                  </a:cubicBezTo>
                  <a:cubicBezTo>
                    <a:pt x="1151" y="970"/>
                    <a:pt x="1158" y="1054"/>
                    <a:pt x="1158" y="1190"/>
                  </a:cubicBezTo>
                  <a:cubicBezTo>
                    <a:pt x="1158" y="1235"/>
                    <a:pt x="1158" y="1235"/>
                    <a:pt x="1158" y="1235"/>
                  </a:cubicBezTo>
                  <a:cubicBezTo>
                    <a:pt x="1158" y="1300"/>
                    <a:pt x="1125" y="1332"/>
                    <a:pt x="1119" y="1403"/>
                  </a:cubicBezTo>
                  <a:cubicBezTo>
                    <a:pt x="1119" y="1410"/>
                    <a:pt x="1119" y="1410"/>
                    <a:pt x="1119" y="1416"/>
                  </a:cubicBezTo>
                  <a:cubicBezTo>
                    <a:pt x="1119" y="1468"/>
                    <a:pt x="1125" y="1507"/>
                    <a:pt x="1138" y="1545"/>
                  </a:cubicBezTo>
                  <a:lnTo>
                    <a:pt x="1138" y="1545"/>
                  </a:lnTo>
                  <a:cubicBezTo>
                    <a:pt x="1177" y="1545"/>
                    <a:pt x="1203" y="1552"/>
                    <a:pt x="1248" y="1552"/>
                  </a:cubicBezTo>
                  <a:cubicBezTo>
                    <a:pt x="1384" y="1552"/>
                    <a:pt x="1384" y="1552"/>
                    <a:pt x="1384" y="1552"/>
                  </a:cubicBezTo>
                  <a:cubicBezTo>
                    <a:pt x="1391" y="1642"/>
                    <a:pt x="1391" y="1642"/>
                    <a:pt x="1391" y="1642"/>
                  </a:cubicBezTo>
                  <a:cubicBezTo>
                    <a:pt x="1391" y="1752"/>
                    <a:pt x="1391" y="1817"/>
                    <a:pt x="1391" y="1927"/>
                  </a:cubicBezTo>
                  <a:cubicBezTo>
                    <a:pt x="1391" y="1979"/>
                    <a:pt x="1416" y="2005"/>
                    <a:pt x="1423" y="2063"/>
                  </a:cubicBezTo>
                  <a:cubicBezTo>
                    <a:pt x="1429" y="2095"/>
                    <a:pt x="1423" y="2108"/>
                    <a:pt x="1423" y="2140"/>
                  </a:cubicBezTo>
                  <a:cubicBezTo>
                    <a:pt x="1423" y="2186"/>
                    <a:pt x="1429" y="2212"/>
                    <a:pt x="1423" y="2257"/>
                  </a:cubicBezTo>
                  <a:cubicBezTo>
                    <a:pt x="1332" y="2257"/>
                    <a:pt x="1332" y="2257"/>
                    <a:pt x="1332" y="2257"/>
                  </a:cubicBezTo>
                  <a:lnTo>
                    <a:pt x="1332" y="2257"/>
                  </a:lnTo>
                  <a:cubicBezTo>
                    <a:pt x="1332" y="2263"/>
                    <a:pt x="1371" y="2289"/>
                    <a:pt x="1397" y="2308"/>
                  </a:cubicBezTo>
                  <a:cubicBezTo>
                    <a:pt x="1416" y="2321"/>
                    <a:pt x="1416" y="2347"/>
                    <a:pt x="1442" y="2347"/>
                  </a:cubicBezTo>
                  <a:cubicBezTo>
                    <a:pt x="1455" y="2347"/>
                    <a:pt x="1468" y="2334"/>
                    <a:pt x="1475" y="2321"/>
                  </a:cubicBezTo>
                  <a:cubicBezTo>
                    <a:pt x="1481" y="2302"/>
                    <a:pt x="1488" y="2289"/>
                    <a:pt x="1500" y="2270"/>
                  </a:cubicBezTo>
                  <a:cubicBezTo>
                    <a:pt x="1526" y="2244"/>
                    <a:pt x="1539" y="2224"/>
                    <a:pt x="1565" y="2198"/>
                  </a:cubicBezTo>
                  <a:cubicBezTo>
                    <a:pt x="1611" y="2147"/>
                    <a:pt x="1643" y="2121"/>
                    <a:pt x="1675" y="2063"/>
                  </a:cubicBezTo>
                  <a:cubicBezTo>
                    <a:pt x="1688" y="2037"/>
                    <a:pt x="1682" y="2017"/>
                    <a:pt x="1701" y="1992"/>
                  </a:cubicBezTo>
                  <a:cubicBezTo>
                    <a:pt x="1720" y="1972"/>
                    <a:pt x="1753" y="1972"/>
                    <a:pt x="1779" y="1966"/>
                  </a:cubicBezTo>
                  <a:cubicBezTo>
                    <a:pt x="1804" y="1953"/>
                    <a:pt x="1824" y="1933"/>
                    <a:pt x="1850" y="1921"/>
                  </a:cubicBezTo>
                  <a:cubicBezTo>
                    <a:pt x="1876" y="1908"/>
                    <a:pt x="1908" y="1908"/>
                    <a:pt x="1908" y="1882"/>
                  </a:cubicBezTo>
                  <a:cubicBezTo>
                    <a:pt x="1908" y="1875"/>
                    <a:pt x="1902" y="1869"/>
                    <a:pt x="1902" y="1862"/>
                  </a:cubicBezTo>
                  <a:cubicBezTo>
                    <a:pt x="1895" y="1843"/>
                    <a:pt x="1895" y="1830"/>
                    <a:pt x="1895" y="1804"/>
                  </a:cubicBezTo>
                  <a:cubicBezTo>
                    <a:pt x="1895" y="1785"/>
                    <a:pt x="1895" y="1772"/>
                    <a:pt x="1902" y="1752"/>
                  </a:cubicBezTo>
                  <a:cubicBezTo>
                    <a:pt x="1902" y="1739"/>
                    <a:pt x="1902" y="1720"/>
                    <a:pt x="1908" y="1714"/>
                  </a:cubicBezTo>
                  <a:cubicBezTo>
                    <a:pt x="1914" y="1707"/>
                    <a:pt x="1934" y="1714"/>
                    <a:pt x="1940" y="1707"/>
                  </a:cubicBezTo>
                  <a:cubicBezTo>
                    <a:pt x="1960" y="1701"/>
                    <a:pt x="1966" y="1688"/>
                    <a:pt x="1979" y="1675"/>
                  </a:cubicBezTo>
                  <a:cubicBezTo>
                    <a:pt x="2005" y="1655"/>
                    <a:pt x="2031" y="1642"/>
                    <a:pt x="2031" y="1617"/>
                  </a:cubicBezTo>
                  <a:cubicBezTo>
                    <a:pt x="2031" y="1545"/>
                    <a:pt x="2031" y="1545"/>
                    <a:pt x="2031" y="1545"/>
                  </a:cubicBezTo>
                  <a:cubicBezTo>
                    <a:pt x="2031" y="1526"/>
                    <a:pt x="2024" y="1513"/>
                    <a:pt x="2031" y="1494"/>
                  </a:cubicBezTo>
                  <a:cubicBezTo>
                    <a:pt x="2050" y="1448"/>
                    <a:pt x="2089" y="1436"/>
                    <a:pt x="2089" y="1390"/>
                  </a:cubicBezTo>
                  <a:cubicBezTo>
                    <a:pt x="2089" y="1364"/>
                    <a:pt x="2089" y="1345"/>
                    <a:pt x="2076" y="1319"/>
                  </a:cubicBezTo>
                  <a:cubicBezTo>
                    <a:pt x="2076" y="1306"/>
                    <a:pt x="2063" y="1300"/>
                    <a:pt x="2063" y="1287"/>
                  </a:cubicBezTo>
                  <a:cubicBezTo>
                    <a:pt x="2063" y="1274"/>
                    <a:pt x="2076" y="1280"/>
                    <a:pt x="2076" y="1274"/>
                  </a:cubicBezTo>
                  <a:cubicBezTo>
                    <a:pt x="2095" y="1248"/>
                    <a:pt x="2115" y="1235"/>
                    <a:pt x="2134" y="1216"/>
                  </a:cubicBezTo>
                  <a:lnTo>
                    <a:pt x="2134" y="1216"/>
                  </a:lnTo>
                  <a:cubicBezTo>
                    <a:pt x="2128" y="1203"/>
                    <a:pt x="2115" y="1196"/>
                    <a:pt x="2095" y="1190"/>
                  </a:cubicBezTo>
                  <a:cubicBezTo>
                    <a:pt x="2089" y="1170"/>
                    <a:pt x="2089" y="1170"/>
                    <a:pt x="2089" y="1170"/>
                  </a:cubicBezTo>
                  <a:cubicBezTo>
                    <a:pt x="2134" y="1112"/>
                    <a:pt x="2128" y="1054"/>
                    <a:pt x="2180" y="996"/>
                  </a:cubicBezTo>
                  <a:cubicBezTo>
                    <a:pt x="2212" y="963"/>
                    <a:pt x="2264" y="996"/>
                    <a:pt x="2302" y="957"/>
                  </a:cubicBezTo>
                  <a:cubicBezTo>
                    <a:pt x="2335" y="918"/>
                    <a:pt x="2322" y="866"/>
                    <a:pt x="2322" y="808"/>
                  </a:cubicBezTo>
                  <a:cubicBezTo>
                    <a:pt x="2322" y="737"/>
                    <a:pt x="2302" y="679"/>
                    <a:pt x="2238" y="646"/>
                  </a:cubicBezTo>
                  <a:cubicBezTo>
                    <a:pt x="2264" y="614"/>
                    <a:pt x="2290" y="595"/>
                    <a:pt x="2335" y="595"/>
                  </a:cubicBezTo>
                  <a:cubicBezTo>
                    <a:pt x="2335" y="543"/>
                    <a:pt x="2341" y="517"/>
                    <a:pt x="2335" y="465"/>
                  </a:cubicBezTo>
                  <a:cubicBezTo>
                    <a:pt x="2309" y="465"/>
                    <a:pt x="2296" y="459"/>
                    <a:pt x="2270" y="459"/>
                  </a:cubicBezTo>
                  <a:cubicBezTo>
                    <a:pt x="2231" y="459"/>
                    <a:pt x="2218" y="498"/>
                    <a:pt x="2180" y="498"/>
                  </a:cubicBezTo>
                  <a:cubicBezTo>
                    <a:pt x="2154" y="498"/>
                    <a:pt x="2154" y="446"/>
                    <a:pt x="2128" y="446"/>
                  </a:cubicBezTo>
                  <a:cubicBezTo>
                    <a:pt x="2076" y="446"/>
                    <a:pt x="2057" y="498"/>
                    <a:pt x="2005" y="498"/>
                  </a:cubicBezTo>
                  <a:cubicBezTo>
                    <a:pt x="1947" y="498"/>
                    <a:pt x="1934" y="446"/>
                    <a:pt x="1908" y="401"/>
                  </a:cubicBezTo>
                  <a:cubicBezTo>
                    <a:pt x="1876" y="336"/>
                    <a:pt x="1869" y="291"/>
                    <a:pt x="1850" y="220"/>
                  </a:cubicBezTo>
                  <a:cubicBezTo>
                    <a:pt x="1837" y="181"/>
                    <a:pt x="1798" y="174"/>
                    <a:pt x="1766" y="155"/>
                  </a:cubicBezTo>
                  <a:cubicBezTo>
                    <a:pt x="1720" y="123"/>
                    <a:pt x="1701" y="90"/>
                    <a:pt x="1649" y="90"/>
                  </a:cubicBezTo>
                  <a:cubicBezTo>
                    <a:pt x="1604" y="90"/>
                    <a:pt x="1585" y="103"/>
                    <a:pt x="1539" y="116"/>
                  </a:cubicBezTo>
                  <a:cubicBezTo>
                    <a:pt x="1488" y="116"/>
                    <a:pt x="1455" y="123"/>
                    <a:pt x="1403" y="103"/>
                  </a:cubicBezTo>
                  <a:cubicBezTo>
                    <a:pt x="1339" y="77"/>
                    <a:pt x="1313" y="32"/>
                    <a:pt x="1248" y="13"/>
                  </a:cubicBezTo>
                  <a:cubicBezTo>
                    <a:pt x="1216" y="6"/>
                    <a:pt x="1190" y="19"/>
                    <a:pt x="1158" y="0"/>
                  </a:cubicBezTo>
                  <a:lnTo>
                    <a:pt x="1158" y="0"/>
                  </a:lnTo>
                  <a:lnTo>
                    <a:pt x="1158" y="0"/>
                  </a:lnTo>
                  <a:cubicBezTo>
                    <a:pt x="1138" y="32"/>
                    <a:pt x="1125" y="45"/>
                    <a:pt x="1100" y="77"/>
                  </a:cubicBezTo>
                  <a:cubicBezTo>
                    <a:pt x="1061" y="123"/>
                    <a:pt x="1061" y="162"/>
                    <a:pt x="1035" y="220"/>
                  </a:cubicBezTo>
                  <a:cubicBezTo>
                    <a:pt x="1028" y="233"/>
                    <a:pt x="1022" y="239"/>
                    <a:pt x="1009" y="252"/>
                  </a:cubicBezTo>
                  <a:cubicBezTo>
                    <a:pt x="970" y="304"/>
                    <a:pt x="944" y="330"/>
                    <a:pt x="905" y="375"/>
                  </a:cubicBezTo>
                  <a:cubicBezTo>
                    <a:pt x="886" y="394"/>
                    <a:pt x="873" y="414"/>
                    <a:pt x="860" y="44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90">
              <a:extLst>
                <a:ext uri="{FF2B5EF4-FFF2-40B4-BE49-F238E27FC236}">
                  <a16:creationId xmlns:a16="http://schemas.microsoft.com/office/drawing/2014/main" id="{5A9046EA-EE53-CE40-8A9F-8A1736FB5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766" y="7519523"/>
              <a:ext cx="3150823" cy="2598912"/>
            </a:xfrm>
            <a:custGeom>
              <a:avLst/>
              <a:gdLst>
                <a:gd name="T0" fmla="*/ 4469 w 4554"/>
                <a:gd name="T1" fmla="*/ 3168 h 3757"/>
                <a:gd name="T2" fmla="*/ 4450 w 4554"/>
                <a:gd name="T3" fmla="*/ 3329 h 3757"/>
                <a:gd name="T4" fmla="*/ 4553 w 4554"/>
                <a:gd name="T5" fmla="*/ 3329 h 3757"/>
                <a:gd name="T6" fmla="*/ 4495 w 4554"/>
                <a:gd name="T7" fmla="*/ 3116 h 3757"/>
                <a:gd name="T8" fmla="*/ 2154 w 4554"/>
                <a:gd name="T9" fmla="*/ 3155 h 3757"/>
                <a:gd name="T10" fmla="*/ 2328 w 4554"/>
                <a:gd name="T11" fmla="*/ 3239 h 3757"/>
                <a:gd name="T12" fmla="*/ 2567 w 4554"/>
                <a:gd name="T13" fmla="*/ 3510 h 3757"/>
                <a:gd name="T14" fmla="*/ 2846 w 4554"/>
                <a:gd name="T15" fmla="*/ 3627 h 3757"/>
                <a:gd name="T16" fmla="*/ 3143 w 4554"/>
                <a:gd name="T17" fmla="*/ 3517 h 3757"/>
                <a:gd name="T18" fmla="*/ 3376 w 4554"/>
                <a:gd name="T19" fmla="*/ 3633 h 3757"/>
                <a:gd name="T20" fmla="*/ 3622 w 4554"/>
                <a:gd name="T21" fmla="*/ 3750 h 3757"/>
                <a:gd name="T22" fmla="*/ 3570 w 4554"/>
                <a:gd name="T23" fmla="*/ 3459 h 3757"/>
                <a:gd name="T24" fmla="*/ 3447 w 4554"/>
                <a:gd name="T25" fmla="*/ 3271 h 3757"/>
                <a:gd name="T26" fmla="*/ 3227 w 4554"/>
                <a:gd name="T27" fmla="*/ 3135 h 3757"/>
                <a:gd name="T28" fmla="*/ 3266 w 4554"/>
                <a:gd name="T29" fmla="*/ 3045 h 3757"/>
                <a:gd name="T30" fmla="*/ 3305 w 4554"/>
                <a:gd name="T31" fmla="*/ 2941 h 3757"/>
                <a:gd name="T32" fmla="*/ 3311 w 4554"/>
                <a:gd name="T33" fmla="*/ 2670 h 3757"/>
                <a:gd name="T34" fmla="*/ 3311 w 4554"/>
                <a:gd name="T35" fmla="*/ 2372 h 3757"/>
                <a:gd name="T36" fmla="*/ 3357 w 4554"/>
                <a:gd name="T37" fmla="*/ 2133 h 3757"/>
                <a:gd name="T38" fmla="*/ 3350 w 4554"/>
                <a:gd name="T39" fmla="*/ 2075 h 3757"/>
                <a:gd name="T40" fmla="*/ 3201 w 4554"/>
                <a:gd name="T41" fmla="*/ 1538 h 3757"/>
                <a:gd name="T42" fmla="*/ 3298 w 4554"/>
                <a:gd name="T43" fmla="*/ 1370 h 3757"/>
                <a:gd name="T44" fmla="*/ 3285 w 4554"/>
                <a:gd name="T45" fmla="*/ 1027 h 3757"/>
                <a:gd name="T46" fmla="*/ 3130 w 4554"/>
                <a:gd name="T47" fmla="*/ 1014 h 3757"/>
                <a:gd name="T48" fmla="*/ 3098 w 4554"/>
                <a:gd name="T49" fmla="*/ 1506 h 3757"/>
                <a:gd name="T50" fmla="*/ 2917 w 4554"/>
                <a:gd name="T51" fmla="*/ 1266 h 3757"/>
                <a:gd name="T52" fmla="*/ 2671 w 4554"/>
                <a:gd name="T53" fmla="*/ 1098 h 3757"/>
                <a:gd name="T54" fmla="*/ 2522 w 4554"/>
                <a:gd name="T55" fmla="*/ 1143 h 3757"/>
                <a:gd name="T56" fmla="*/ 2497 w 4554"/>
                <a:gd name="T57" fmla="*/ 891 h 3757"/>
                <a:gd name="T58" fmla="*/ 2645 w 4554"/>
                <a:gd name="T59" fmla="*/ 671 h 3757"/>
                <a:gd name="T60" fmla="*/ 2451 w 4554"/>
                <a:gd name="T61" fmla="*/ 549 h 3757"/>
                <a:gd name="T62" fmla="*/ 2406 w 4554"/>
                <a:gd name="T63" fmla="*/ 381 h 3757"/>
                <a:gd name="T64" fmla="*/ 2179 w 4554"/>
                <a:gd name="T65" fmla="*/ 194 h 3757"/>
                <a:gd name="T66" fmla="*/ 2063 w 4554"/>
                <a:gd name="T67" fmla="*/ 0 h 3757"/>
                <a:gd name="T68" fmla="*/ 1960 w 4554"/>
                <a:gd name="T69" fmla="*/ 155 h 3757"/>
                <a:gd name="T70" fmla="*/ 1876 w 4554"/>
                <a:gd name="T71" fmla="*/ 233 h 3757"/>
                <a:gd name="T72" fmla="*/ 1701 w 4554"/>
                <a:gd name="T73" fmla="*/ 181 h 3757"/>
                <a:gd name="T74" fmla="*/ 1565 w 4554"/>
                <a:gd name="T75" fmla="*/ 246 h 3757"/>
                <a:gd name="T76" fmla="*/ 1319 w 4554"/>
                <a:gd name="T77" fmla="*/ 252 h 3757"/>
                <a:gd name="T78" fmla="*/ 1196 w 4554"/>
                <a:gd name="T79" fmla="*/ 116 h 3757"/>
                <a:gd name="T80" fmla="*/ 1061 w 4554"/>
                <a:gd name="T81" fmla="*/ 142 h 3757"/>
                <a:gd name="T82" fmla="*/ 938 w 4554"/>
                <a:gd name="T83" fmla="*/ 187 h 3757"/>
                <a:gd name="T84" fmla="*/ 854 w 4554"/>
                <a:gd name="T85" fmla="*/ 310 h 3757"/>
                <a:gd name="T86" fmla="*/ 705 w 4554"/>
                <a:gd name="T87" fmla="*/ 97 h 3757"/>
                <a:gd name="T88" fmla="*/ 530 w 4554"/>
                <a:gd name="T89" fmla="*/ 362 h 3757"/>
                <a:gd name="T90" fmla="*/ 394 w 4554"/>
                <a:gd name="T91" fmla="*/ 414 h 3757"/>
                <a:gd name="T92" fmla="*/ 97 w 4554"/>
                <a:gd name="T93" fmla="*/ 362 h 3757"/>
                <a:gd name="T94" fmla="*/ 45 w 4554"/>
                <a:gd name="T95" fmla="*/ 349 h 3757"/>
                <a:gd name="T96" fmla="*/ 32 w 4554"/>
                <a:gd name="T97" fmla="*/ 621 h 3757"/>
                <a:gd name="T98" fmla="*/ 162 w 4554"/>
                <a:gd name="T99" fmla="*/ 827 h 3757"/>
                <a:gd name="T100" fmla="*/ 252 w 4554"/>
                <a:gd name="T101" fmla="*/ 1040 h 3757"/>
                <a:gd name="T102" fmla="*/ 362 w 4554"/>
                <a:gd name="T103" fmla="*/ 1215 h 3757"/>
                <a:gd name="T104" fmla="*/ 336 w 4554"/>
                <a:gd name="T105" fmla="*/ 1409 h 3757"/>
                <a:gd name="T106" fmla="*/ 420 w 4554"/>
                <a:gd name="T107" fmla="*/ 1590 h 3757"/>
                <a:gd name="T108" fmla="*/ 453 w 4554"/>
                <a:gd name="T109" fmla="*/ 1745 h 3757"/>
                <a:gd name="T110" fmla="*/ 698 w 4554"/>
                <a:gd name="T111" fmla="*/ 1887 h 3757"/>
                <a:gd name="T112" fmla="*/ 686 w 4554"/>
                <a:gd name="T113" fmla="*/ 2139 h 3757"/>
                <a:gd name="T114" fmla="*/ 686 w 4554"/>
                <a:gd name="T115" fmla="*/ 2340 h 3757"/>
                <a:gd name="T116" fmla="*/ 938 w 4554"/>
                <a:gd name="T117" fmla="*/ 2489 h 3757"/>
                <a:gd name="T118" fmla="*/ 1145 w 4554"/>
                <a:gd name="T119" fmla="*/ 2586 h 3757"/>
                <a:gd name="T120" fmla="*/ 1591 w 4554"/>
                <a:gd name="T121" fmla="*/ 2709 h 3757"/>
                <a:gd name="T122" fmla="*/ 1908 w 4554"/>
                <a:gd name="T123" fmla="*/ 2954 h 3757"/>
                <a:gd name="T124" fmla="*/ 2154 w 4554"/>
                <a:gd name="T125" fmla="*/ 3155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4" h="3757">
                  <a:moveTo>
                    <a:pt x="4469" y="3090"/>
                  </a:moveTo>
                  <a:lnTo>
                    <a:pt x="4469" y="3090"/>
                  </a:lnTo>
                  <a:cubicBezTo>
                    <a:pt x="4469" y="3168"/>
                    <a:pt x="4469" y="3168"/>
                    <a:pt x="4469" y="3168"/>
                  </a:cubicBezTo>
                  <a:cubicBezTo>
                    <a:pt x="4469" y="3206"/>
                    <a:pt x="4398" y="3187"/>
                    <a:pt x="4398" y="3219"/>
                  </a:cubicBezTo>
                  <a:cubicBezTo>
                    <a:pt x="4398" y="3245"/>
                    <a:pt x="4411" y="3265"/>
                    <a:pt x="4424" y="3290"/>
                  </a:cubicBezTo>
                  <a:cubicBezTo>
                    <a:pt x="4437" y="3303"/>
                    <a:pt x="4430" y="3329"/>
                    <a:pt x="4450" y="3329"/>
                  </a:cubicBezTo>
                  <a:cubicBezTo>
                    <a:pt x="4456" y="3329"/>
                    <a:pt x="4463" y="3323"/>
                    <a:pt x="4475" y="3323"/>
                  </a:cubicBezTo>
                  <a:cubicBezTo>
                    <a:pt x="4527" y="3329"/>
                    <a:pt x="4527" y="3329"/>
                    <a:pt x="4527" y="3329"/>
                  </a:cubicBezTo>
                  <a:cubicBezTo>
                    <a:pt x="4553" y="3329"/>
                    <a:pt x="4553" y="3329"/>
                    <a:pt x="4553" y="3329"/>
                  </a:cubicBezTo>
                  <a:cubicBezTo>
                    <a:pt x="4514" y="3239"/>
                    <a:pt x="4514" y="3239"/>
                    <a:pt x="4514" y="3239"/>
                  </a:cubicBezTo>
                  <a:cubicBezTo>
                    <a:pt x="4527" y="3213"/>
                    <a:pt x="4527" y="3213"/>
                    <a:pt x="4527" y="3213"/>
                  </a:cubicBezTo>
                  <a:cubicBezTo>
                    <a:pt x="4514" y="3174"/>
                    <a:pt x="4501" y="3155"/>
                    <a:pt x="4495" y="3116"/>
                  </a:cubicBezTo>
                  <a:cubicBezTo>
                    <a:pt x="4495" y="3097"/>
                    <a:pt x="4495" y="3051"/>
                    <a:pt x="4475" y="3064"/>
                  </a:cubicBezTo>
                  <a:cubicBezTo>
                    <a:pt x="4469" y="3071"/>
                    <a:pt x="4469" y="3083"/>
                    <a:pt x="4469" y="3090"/>
                  </a:cubicBezTo>
                  <a:close/>
                  <a:moveTo>
                    <a:pt x="2154" y="3155"/>
                  </a:moveTo>
                  <a:lnTo>
                    <a:pt x="2154" y="3155"/>
                  </a:lnTo>
                  <a:cubicBezTo>
                    <a:pt x="2205" y="3174"/>
                    <a:pt x="2231" y="3174"/>
                    <a:pt x="2277" y="3187"/>
                  </a:cubicBezTo>
                  <a:cubicBezTo>
                    <a:pt x="2302" y="3193"/>
                    <a:pt x="2309" y="3219"/>
                    <a:pt x="2328" y="3239"/>
                  </a:cubicBezTo>
                  <a:cubicBezTo>
                    <a:pt x="2354" y="3265"/>
                    <a:pt x="2374" y="3284"/>
                    <a:pt x="2399" y="3316"/>
                  </a:cubicBezTo>
                  <a:cubicBezTo>
                    <a:pt x="2438" y="3362"/>
                    <a:pt x="2477" y="3381"/>
                    <a:pt x="2516" y="3420"/>
                  </a:cubicBezTo>
                  <a:cubicBezTo>
                    <a:pt x="2542" y="3452"/>
                    <a:pt x="2542" y="3478"/>
                    <a:pt x="2567" y="3510"/>
                  </a:cubicBezTo>
                  <a:cubicBezTo>
                    <a:pt x="2587" y="3536"/>
                    <a:pt x="2613" y="3536"/>
                    <a:pt x="2639" y="3549"/>
                  </a:cubicBezTo>
                  <a:cubicBezTo>
                    <a:pt x="2684" y="3569"/>
                    <a:pt x="2716" y="3581"/>
                    <a:pt x="2768" y="3594"/>
                  </a:cubicBezTo>
                  <a:cubicBezTo>
                    <a:pt x="2794" y="3607"/>
                    <a:pt x="2813" y="3627"/>
                    <a:pt x="2846" y="3627"/>
                  </a:cubicBezTo>
                  <a:cubicBezTo>
                    <a:pt x="2878" y="3627"/>
                    <a:pt x="2891" y="3607"/>
                    <a:pt x="2923" y="3594"/>
                  </a:cubicBezTo>
                  <a:cubicBezTo>
                    <a:pt x="2975" y="3575"/>
                    <a:pt x="3007" y="3562"/>
                    <a:pt x="3059" y="3543"/>
                  </a:cubicBezTo>
                  <a:cubicBezTo>
                    <a:pt x="3092" y="3536"/>
                    <a:pt x="3111" y="3517"/>
                    <a:pt x="3143" y="3517"/>
                  </a:cubicBezTo>
                  <a:cubicBezTo>
                    <a:pt x="3162" y="3517"/>
                    <a:pt x="3169" y="3536"/>
                    <a:pt x="3182" y="3549"/>
                  </a:cubicBezTo>
                  <a:cubicBezTo>
                    <a:pt x="3214" y="3569"/>
                    <a:pt x="3234" y="3575"/>
                    <a:pt x="3273" y="3588"/>
                  </a:cubicBezTo>
                  <a:cubicBezTo>
                    <a:pt x="3311" y="3601"/>
                    <a:pt x="3337" y="3614"/>
                    <a:pt x="3376" y="3633"/>
                  </a:cubicBezTo>
                  <a:cubicBezTo>
                    <a:pt x="3415" y="3659"/>
                    <a:pt x="3447" y="3659"/>
                    <a:pt x="3486" y="3691"/>
                  </a:cubicBezTo>
                  <a:cubicBezTo>
                    <a:pt x="3518" y="3724"/>
                    <a:pt x="3544" y="3756"/>
                    <a:pt x="3589" y="3756"/>
                  </a:cubicBezTo>
                  <a:cubicBezTo>
                    <a:pt x="3602" y="3756"/>
                    <a:pt x="3609" y="3750"/>
                    <a:pt x="3622" y="3750"/>
                  </a:cubicBezTo>
                  <a:cubicBezTo>
                    <a:pt x="3564" y="3620"/>
                    <a:pt x="3564" y="3620"/>
                    <a:pt x="3564" y="3620"/>
                  </a:cubicBezTo>
                  <a:cubicBezTo>
                    <a:pt x="3583" y="3594"/>
                    <a:pt x="3596" y="3569"/>
                    <a:pt x="3596" y="3536"/>
                  </a:cubicBezTo>
                  <a:cubicBezTo>
                    <a:pt x="3596" y="3504"/>
                    <a:pt x="3570" y="3491"/>
                    <a:pt x="3570" y="3459"/>
                  </a:cubicBezTo>
                  <a:cubicBezTo>
                    <a:pt x="3570" y="3433"/>
                    <a:pt x="3583" y="3413"/>
                    <a:pt x="3589" y="3387"/>
                  </a:cubicBezTo>
                  <a:lnTo>
                    <a:pt x="3589" y="3387"/>
                  </a:lnTo>
                  <a:cubicBezTo>
                    <a:pt x="3538" y="3355"/>
                    <a:pt x="3499" y="3323"/>
                    <a:pt x="3447" y="3271"/>
                  </a:cubicBezTo>
                  <a:cubicBezTo>
                    <a:pt x="3421" y="3245"/>
                    <a:pt x="3395" y="3239"/>
                    <a:pt x="3369" y="3213"/>
                  </a:cubicBezTo>
                  <a:cubicBezTo>
                    <a:pt x="3344" y="3168"/>
                    <a:pt x="3318" y="3129"/>
                    <a:pt x="3266" y="3129"/>
                  </a:cubicBezTo>
                  <a:cubicBezTo>
                    <a:pt x="3253" y="3129"/>
                    <a:pt x="3247" y="3135"/>
                    <a:pt x="3227" y="3135"/>
                  </a:cubicBezTo>
                  <a:cubicBezTo>
                    <a:pt x="3214" y="3135"/>
                    <a:pt x="3201" y="3129"/>
                    <a:pt x="3188" y="3122"/>
                  </a:cubicBezTo>
                  <a:cubicBezTo>
                    <a:pt x="3195" y="3097"/>
                    <a:pt x="3214" y="3097"/>
                    <a:pt x="3227" y="3077"/>
                  </a:cubicBezTo>
                  <a:cubicBezTo>
                    <a:pt x="3240" y="3064"/>
                    <a:pt x="3247" y="3045"/>
                    <a:pt x="3266" y="3045"/>
                  </a:cubicBezTo>
                  <a:cubicBezTo>
                    <a:pt x="3285" y="3045"/>
                    <a:pt x="3298" y="3064"/>
                    <a:pt x="3311" y="3077"/>
                  </a:cubicBezTo>
                  <a:cubicBezTo>
                    <a:pt x="3311" y="3045"/>
                    <a:pt x="3311" y="3045"/>
                    <a:pt x="3311" y="3045"/>
                  </a:cubicBezTo>
                  <a:cubicBezTo>
                    <a:pt x="3305" y="2941"/>
                    <a:pt x="3305" y="2941"/>
                    <a:pt x="3305" y="2941"/>
                  </a:cubicBezTo>
                  <a:cubicBezTo>
                    <a:pt x="3305" y="2877"/>
                    <a:pt x="3305" y="2877"/>
                    <a:pt x="3305" y="2877"/>
                  </a:cubicBezTo>
                  <a:cubicBezTo>
                    <a:pt x="3305" y="2838"/>
                    <a:pt x="3318" y="2812"/>
                    <a:pt x="3318" y="2773"/>
                  </a:cubicBezTo>
                  <a:cubicBezTo>
                    <a:pt x="3318" y="2734"/>
                    <a:pt x="3311" y="2709"/>
                    <a:pt x="3311" y="2670"/>
                  </a:cubicBezTo>
                  <a:cubicBezTo>
                    <a:pt x="3311" y="2527"/>
                    <a:pt x="3311" y="2527"/>
                    <a:pt x="3311" y="2527"/>
                  </a:cubicBezTo>
                  <a:cubicBezTo>
                    <a:pt x="3305" y="2456"/>
                    <a:pt x="3305" y="2456"/>
                    <a:pt x="3305" y="2456"/>
                  </a:cubicBezTo>
                  <a:cubicBezTo>
                    <a:pt x="3311" y="2424"/>
                    <a:pt x="3311" y="2411"/>
                    <a:pt x="3311" y="2372"/>
                  </a:cubicBezTo>
                  <a:cubicBezTo>
                    <a:pt x="3311" y="2262"/>
                    <a:pt x="3311" y="2262"/>
                    <a:pt x="3311" y="2262"/>
                  </a:cubicBezTo>
                  <a:cubicBezTo>
                    <a:pt x="3311" y="2230"/>
                    <a:pt x="3311" y="2210"/>
                    <a:pt x="3324" y="2178"/>
                  </a:cubicBezTo>
                  <a:cubicBezTo>
                    <a:pt x="3331" y="2159"/>
                    <a:pt x="3357" y="2152"/>
                    <a:pt x="3357" y="2133"/>
                  </a:cubicBezTo>
                  <a:cubicBezTo>
                    <a:pt x="3357" y="2126"/>
                    <a:pt x="3350" y="2126"/>
                    <a:pt x="3350" y="2120"/>
                  </a:cubicBezTo>
                  <a:cubicBezTo>
                    <a:pt x="3324" y="2120"/>
                    <a:pt x="3305" y="2126"/>
                    <a:pt x="3279" y="2114"/>
                  </a:cubicBezTo>
                  <a:cubicBezTo>
                    <a:pt x="3298" y="2088"/>
                    <a:pt x="3318" y="2081"/>
                    <a:pt x="3350" y="2075"/>
                  </a:cubicBezTo>
                  <a:cubicBezTo>
                    <a:pt x="3337" y="2017"/>
                    <a:pt x="3285" y="2017"/>
                    <a:pt x="3253" y="1971"/>
                  </a:cubicBezTo>
                  <a:cubicBezTo>
                    <a:pt x="3182" y="1894"/>
                    <a:pt x="3143" y="1829"/>
                    <a:pt x="3143" y="1726"/>
                  </a:cubicBezTo>
                  <a:cubicBezTo>
                    <a:pt x="3143" y="1648"/>
                    <a:pt x="3201" y="1615"/>
                    <a:pt x="3201" y="1538"/>
                  </a:cubicBezTo>
                  <a:cubicBezTo>
                    <a:pt x="3195" y="1493"/>
                    <a:pt x="3201" y="1467"/>
                    <a:pt x="3221" y="1422"/>
                  </a:cubicBezTo>
                  <a:cubicBezTo>
                    <a:pt x="3234" y="1396"/>
                    <a:pt x="3247" y="1363"/>
                    <a:pt x="3279" y="1363"/>
                  </a:cubicBezTo>
                  <a:cubicBezTo>
                    <a:pt x="3285" y="1363"/>
                    <a:pt x="3292" y="1370"/>
                    <a:pt x="3298" y="1370"/>
                  </a:cubicBezTo>
                  <a:cubicBezTo>
                    <a:pt x="3266" y="1279"/>
                    <a:pt x="3234" y="1227"/>
                    <a:pt x="3234" y="1131"/>
                  </a:cubicBezTo>
                  <a:cubicBezTo>
                    <a:pt x="3234" y="1085"/>
                    <a:pt x="3260" y="1072"/>
                    <a:pt x="3285" y="1027"/>
                  </a:cubicBezTo>
                  <a:lnTo>
                    <a:pt x="3285" y="1027"/>
                  </a:lnTo>
                  <a:cubicBezTo>
                    <a:pt x="3273" y="1027"/>
                    <a:pt x="3279" y="1027"/>
                    <a:pt x="3266" y="1027"/>
                  </a:cubicBezTo>
                  <a:cubicBezTo>
                    <a:pt x="3247" y="1027"/>
                    <a:pt x="3240" y="1034"/>
                    <a:pt x="3221" y="1034"/>
                  </a:cubicBezTo>
                  <a:cubicBezTo>
                    <a:pt x="3188" y="1034"/>
                    <a:pt x="3169" y="1021"/>
                    <a:pt x="3130" y="1014"/>
                  </a:cubicBezTo>
                  <a:cubicBezTo>
                    <a:pt x="3130" y="1085"/>
                    <a:pt x="3124" y="1124"/>
                    <a:pt x="3098" y="1189"/>
                  </a:cubicBezTo>
                  <a:cubicBezTo>
                    <a:pt x="3150" y="1376"/>
                    <a:pt x="3150" y="1376"/>
                    <a:pt x="3150" y="1376"/>
                  </a:cubicBezTo>
                  <a:cubicBezTo>
                    <a:pt x="3143" y="1428"/>
                    <a:pt x="3137" y="1467"/>
                    <a:pt x="3098" y="1506"/>
                  </a:cubicBezTo>
                  <a:cubicBezTo>
                    <a:pt x="3059" y="1480"/>
                    <a:pt x="3053" y="1454"/>
                    <a:pt x="3027" y="1415"/>
                  </a:cubicBezTo>
                  <a:cubicBezTo>
                    <a:pt x="3001" y="1370"/>
                    <a:pt x="2981" y="1350"/>
                    <a:pt x="2956" y="1305"/>
                  </a:cubicBezTo>
                  <a:cubicBezTo>
                    <a:pt x="2949" y="1292"/>
                    <a:pt x="2936" y="1273"/>
                    <a:pt x="2917" y="1266"/>
                  </a:cubicBezTo>
                  <a:cubicBezTo>
                    <a:pt x="2872" y="1240"/>
                    <a:pt x="2833" y="1247"/>
                    <a:pt x="2794" y="1215"/>
                  </a:cubicBezTo>
                  <a:cubicBezTo>
                    <a:pt x="2762" y="1189"/>
                    <a:pt x="2742" y="1176"/>
                    <a:pt x="2716" y="1143"/>
                  </a:cubicBezTo>
                  <a:cubicBezTo>
                    <a:pt x="2703" y="1124"/>
                    <a:pt x="2697" y="1098"/>
                    <a:pt x="2671" y="1098"/>
                  </a:cubicBezTo>
                  <a:cubicBezTo>
                    <a:pt x="2658" y="1098"/>
                    <a:pt x="2652" y="1105"/>
                    <a:pt x="2639" y="1111"/>
                  </a:cubicBezTo>
                  <a:cubicBezTo>
                    <a:pt x="2606" y="1118"/>
                    <a:pt x="2587" y="1118"/>
                    <a:pt x="2555" y="1131"/>
                  </a:cubicBezTo>
                  <a:cubicBezTo>
                    <a:pt x="2542" y="1137"/>
                    <a:pt x="2535" y="1143"/>
                    <a:pt x="2522" y="1143"/>
                  </a:cubicBezTo>
                  <a:cubicBezTo>
                    <a:pt x="2497" y="1143"/>
                    <a:pt x="2497" y="1105"/>
                    <a:pt x="2490" y="1079"/>
                  </a:cubicBezTo>
                  <a:cubicBezTo>
                    <a:pt x="2483" y="1046"/>
                    <a:pt x="2477" y="1027"/>
                    <a:pt x="2477" y="995"/>
                  </a:cubicBezTo>
                  <a:cubicBezTo>
                    <a:pt x="2477" y="956"/>
                    <a:pt x="2477" y="924"/>
                    <a:pt x="2497" y="891"/>
                  </a:cubicBezTo>
                  <a:cubicBezTo>
                    <a:pt x="2509" y="872"/>
                    <a:pt x="2529" y="865"/>
                    <a:pt x="2542" y="846"/>
                  </a:cubicBezTo>
                  <a:cubicBezTo>
                    <a:pt x="2561" y="827"/>
                    <a:pt x="2567" y="814"/>
                    <a:pt x="2581" y="794"/>
                  </a:cubicBezTo>
                  <a:cubicBezTo>
                    <a:pt x="2619" y="755"/>
                    <a:pt x="2645" y="723"/>
                    <a:pt x="2645" y="671"/>
                  </a:cubicBezTo>
                  <a:cubicBezTo>
                    <a:pt x="2645" y="614"/>
                    <a:pt x="2593" y="588"/>
                    <a:pt x="2567" y="537"/>
                  </a:cubicBezTo>
                  <a:cubicBezTo>
                    <a:pt x="2555" y="543"/>
                    <a:pt x="2548" y="549"/>
                    <a:pt x="2535" y="549"/>
                  </a:cubicBezTo>
                  <a:cubicBezTo>
                    <a:pt x="2451" y="549"/>
                    <a:pt x="2451" y="549"/>
                    <a:pt x="2451" y="549"/>
                  </a:cubicBezTo>
                  <a:cubicBezTo>
                    <a:pt x="2419" y="549"/>
                    <a:pt x="2419" y="517"/>
                    <a:pt x="2406" y="491"/>
                  </a:cubicBezTo>
                  <a:cubicBezTo>
                    <a:pt x="2393" y="465"/>
                    <a:pt x="2367" y="452"/>
                    <a:pt x="2367" y="420"/>
                  </a:cubicBezTo>
                  <a:cubicBezTo>
                    <a:pt x="2367" y="401"/>
                    <a:pt x="2393" y="394"/>
                    <a:pt x="2406" y="381"/>
                  </a:cubicBezTo>
                  <a:cubicBezTo>
                    <a:pt x="2406" y="271"/>
                    <a:pt x="2406" y="271"/>
                    <a:pt x="2406" y="271"/>
                  </a:cubicBezTo>
                  <a:cubicBezTo>
                    <a:pt x="2335" y="246"/>
                    <a:pt x="2283" y="246"/>
                    <a:pt x="2212" y="220"/>
                  </a:cubicBezTo>
                  <a:cubicBezTo>
                    <a:pt x="2199" y="213"/>
                    <a:pt x="2192" y="200"/>
                    <a:pt x="2179" y="194"/>
                  </a:cubicBezTo>
                  <a:cubicBezTo>
                    <a:pt x="2160" y="181"/>
                    <a:pt x="2141" y="181"/>
                    <a:pt x="2128" y="168"/>
                  </a:cubicBezTo>
                  <a:cubicBezTo>
                    <a:pt x="2115" y="161"/>
                    <a:pt x="2121" y="149"/>
                    <a:pt x="2115" y="136"/>
                  </a:cubicBezTo>
                  <a:cubicBezTo>
                    <a:pt x="2089" y="84"/>
                    <a:pt x="2076" y="58"/>
                    <a:pt x="2063" y="0"/>
                  </a:cubicBezTo>
                  <a:lnTo>
                    <a:pt x="2063" y="0"/>
                  </a:lnTo>
                  <a:cubicBezTo>
                    <a:pt x="2024" y="26"/>
                    <a:pt x="2011" y="45"/>
                    <a:pt x="1986" y="84"/>
                  </a:cubicBezTo>
                  <a:cubicBezTo>
                    <a:pt x="1973" y="103"/>
                    <a:pt x="1960" y="123"/>
                    <a:pt x="1960" y="155"/>
                  </a:cubicBezTo>
                  <a:cubicBezTo>
                    <a:pt x="1960" y="252"/>
                    <a:pt x="1960" y="252"/>
                    <a:pt x="1960" y="252"/>
                  </a:cubicBezTo>
                  <a:cubicBezTo>
                    <a:pt x="1927" y="252"/>
                    <a:pt x="1927" y="252"/>
                    <a:pt x="1927" y="252"/>
                  </a:cubicBezTo>
                  <a:cubicBezTo>
                    <a:pt x="1908" y="252"/>
                    <a:pt x="1895" y="233"/>
                    <a:pt x="1876" y="233"/>
                  </a:cubicBezTo>
                  <a:cubicBezTo>
                    <a:pt x="1850" y="233"/>
                    <a:pt x="1837" y="239"/>
                    <a:pt x="1817" y="239"/>
                  </a:cubicBezTo>
                  <a:cubicBezTo>
                    <a:pt x="1785" y="239"/>
                    <a:pt x="1766" y="233"/>
                    <a:pt x="1746" y="220"/>
                  </a:cubicBezTo>
                  <a:cubicBezTo>
                    <a:pt x="1720" y="207"/>
                    <a:pt x="1720" y="181"/>
                    <a:pt x="1701" y="181"/>
                  </a:cubicBezTo>
                  <a:cubicBezTo>
                    <a:pt x="1688" y="181"/>
                    <a:pt x="1675" y="187"/>
                    <a:pt x="1662" y="194"/>
                  </a:cubicBezTo>
                  <a:cubicBezTo>
                    <a:pt x="1643" y="194"/>
                    <a:pt x="1630" y="194"/>
                    <a:pt x="1610" y="194"/>
                  </a:cubicBezTo>
                  <a:cubicBezTo>
                    <a:pt x="1584" y="200"/>
                    <a:pt x="1572" y="220"/>
                    <a:pt x="1565" y="246"/>
                  </a:cubicBezTo>
                  <a:cubicBezTo>
                    <a:pt x="1559" y="259"/>
                    <a:pt x="1559" y="278"/>
                    <a:pt x="1546" y="278"/>
                  </a:cubicBezTo>
                  <a:cubicBezTo>
                    <a:pt x="1513" y="278"/>
                    <a:pt x="1500" y="265"/>
                    <a:pt x="1475" y="265"/>
                  </a:cubicBezTo>
                  <a:cubicBezTo>
                    <a:pt x="1416" y="265"/>
                    <a:pt x="1371" y="284"/>
                    <a:pt x="1319" y="252"/>
                  </a:cubicBezTo>
                  <a:cubicBezTo>
                    <a:pt x="1300" y="239"/>
                    <a:pt x="1300" y="220"/>
                    <a:pt x="1287" y="207"/>
                  </a:cubicBezTo>
                  <a:cubicBezTo>
                    <a:pt x="1274" y="194"/>
                    <a:pt x="1261" y="194"/>
                    <a:pt x="1248" y="181"/>
                  </a:cubicBezTo>
                  <a:cubicBezTo>
                    <a:pt x="1222" y="161"/>
                    <a:pt x="1222" y="136"/>
                    <a:pt x="1196" y="116"/>
                  </a:cubicBezTo>
                  <a:cubicBezTo>
                    <a:pt x="1190" y="110"/>
                    <a:pt x="1190" y="97"/>
                    <a:pt x="1184" y="97"/>
                  </a:cubicBezTo>
                  <a:cubicBezTo>
                    <a:pt x="1151" y="97"/>
                    <a:pt x="1132" y="103"/>
                    <a:pt x="1106" y="116"/>
                  </a:cubicBezTo>
                  <a:cubicBezTo>
                    <a:pt x="1087" y="129"/>
                    <a:pt x="1080" y="142"/>
                    <a:pt x="1061" y="142"/>
                  </a:cubicBezTo>
                  <a:cubicBezTo>
                    <a:pt x="1028" y="142"/>
                    <a:pt x="1015" y="110"/>
                    <a:pt x="983" y="110"/>
                  </a:cubicBezTo>
                  <a:cubicBezTo>
                    <a:pt x="970" y="110"/>
                    <a:pt x="964" y="123"/>
                    <a:pt x="957" y="136"/>
                  </a:cubicBezTo>
                  <a:cubicBezTo>
                    <a:pt x="944" y="155"/>
                    <a:pt x="944" y="168"/>
                    <a:pt x="938" y="187"/>
                  </a:cubicBezTo>
                  <a:cubicBezTo>
                    <a:pt x="931" y="220"/>
                    <a:pt x="918" y="239"/>
                    <a:pt x="912" y="278"/>
                  </a:cubicBezTo>
                  <a:cubicBezTo>
                    <a:pt x="905" y="297"/>
                    <a:pt x="905" y="323"/>
                    <a:pt x="886" y="323"/>
                  </a:cubicBezTo>
                  <a:cubicBezTo>
                    <a:pt x="873" y="323"/>
                    <a:pt x="860" y="323"/>
                    <a:pt x="854" y="310"/>
                  </a:cubicBezTo>
                  <a:cubicBezTo>
                    <a:pt x="841" y="297"/>
                    <a:pt x="847" y="278"/>
                    <a:pt x="841" y="259"/>
                  </a:cubicBezTo>
                  <a:cubicBezTo>
                    <a:pt x="828" y="239"/>
                    <a:pt x="808" y="233"/>
                    <a:pt x="796" y="220"/>
                  </a:cubicBezTo>
                  <a:cubicBezTo>
                    <a:pt x="750" y="175"/>
                    <a:pt x="750" y="136"/>
                    <a:pt x="705" y="97"/>
                  </a:cubicBezTo>
                  <a:cubicBezTo>
                    <a:pt x="698" y="97"/>
                    <a:pt x="692" y="103"/>
                    <a:pt x="686" y="97"/>
                  </a:cubicBezTo>
                  <a:cubicBezTo>
                    <a:pt x="666" y="181"/>
                    <a:pt x="679" y="239"/>
                    <a:pt x="634" y="310"/>
                  </a:cubicBezTo>
                  <a:cubicBezTo>
                    <a:pt x="608" y="349"/>
                    <a:pt x="569" y="349"/>
                    <a:pt x="530" y="362"/>
                  </a:cubicBezTo>
                  <a:cubicBezTo>
                    <a:pt x="511" y="375"/>
                    <a:pt x="492" y="375"/>
                    <a:pt x="479" y="394"/>
                  </a:cubicBezTo>
                  <a:cubicBezTo>
                    <a:pt x="459" y="407"/>
                    <a:pt x="453" y="433"/>
                    <a:pt x="427" y="433"/>
                  </a:cubicBezTo>
                  <a:cubicBezTo>
                    <a:pt x="414" y="433"/>
                    <a:pt x="408" y="420"/>
                    <a:pt x="394" y="414"/>
                  </a:cubicBezTo>
                  <a:cubicBezTo>
                    <a:pt x="349" y="388"/>
                    <a:pt x="323" y="362"/>
                    <a:pt x="272" y="362"/>
                  </a:cubicBezTo>
                  <a:cubicBezTo>
                    <a:pt x="233" y="362"/>
                    <a:pt x="220" y="401"/>
                    <a:pt x="188" y="401"/>
                  </a:cubicBezTo>
                  <a:cubicBezTo>
                    <a:pt x="149" y="401"/>
                    <a:pt x="129" y="381"/>
                    <a:pt x="97" y="362"/>
                  </a:cubicBezTo>
                  <a:cubicBezTo>
                    <a:pt x="84" y="356"/>
                    <a:pt x="78" y="336"/>
                    <a:pt x="65" y="336"/>
                  </a:cubicBezTo>
                  <a:cubicBezTo>
                    <a:pt x="58" y="336"/>
                    <a:pt x="52" y="349"/>
                    <a:pt x="45" y="349"/>
                  </a:cubicBezTo>
                  <a:lnTo>
                    <a:pt x="45" y="349"/>
                  </a:lnTo>
                  <a:cubicBezTo>
                    <a:pt x="32" y="401"/>
                    <a:pt x="0" y="427"/>
                    <a:pt x="0" y="485"/>
                  </a:cubicBezTo>
                  <a:cubicBezTo>
                    <a:pt x="0" y="504"/>
                    <a:pt x="13" y="517"/>
                    <a:pt x="19" y="537"/>
                  </a:cubicBezTo>
                  <a:cubicBezTo>
                    <a:pt x="32" y="569"/>
                    <a:pt x="13" y="595"/>
                    <a:pt x="32" y="621"/>
                  </a:cubicBezTo>
                  <a:cubicBezTo>
                    <a:pt x="39" y="634"/>
                    <a:pt x="58" y="640"/>
                    <a:pt x="65" y="647"/>
                  </a:cubicBezTo>
                  <a:cubicBezTo>
                    <a:pt x="97" y="666"/>
                    <a:pt x="123" y="684"/>
                    <a:pt x="129" y="723"/>
                  </a:cubicBezTo>
                  <a:cubicBezTo>
                    <a:pt x="136" y="762"/>
                    <a:pt x="142" y="788"/>
                    <a:pt x="162" y="827"/>
                  </a:cubicBezTo>
                  <a:cubicBezTo>
                    <a:pt x="181" y="878"/>
                    <a:pt x="226" y="898"/>
                    <a:pt x="226" y="956"/>
                  </a:cubicBezTo>
                  <a:cubicBezTo>
                    <a:pt x="226" y="982"/>
                    <a:pt x="220" y="995"/>
                    <a:pt x="220" y="1014"/>
                  </a:cubicBezTo>
                  <a:cubicBezTo>
                    <a:pt x="220" y="1034"/>
                    <a:pt x="239" y="1034"/>
                    <a:pt x="252" y="1040"/>
                  </a:cubicBezTo>
                  <a:cubicBezTo>
                    <a:pt x="278" y="1059"/>
                    <a:pt x="291" y="1072"/>
                    <a:pt x="323" y="1092"/>
                  </a:cubicBezTo>
                  <a:cubicBezTo>
                    <a:pt x="349" y="1105"/>
                    <a:pt x="369" y="1131"/>
                    <a:pt x="369" y="1163"/>
                  </a:cubicBezTo>
                  <a:cubicBezTo>
                    <a:pt x="369" y="1182"/>
                    <a:pt x="362" y="1195"/>
                    <a:pt x="362" y="1215"/>
                  </a:cubicBezTo>
                  <a:cubicBezTo>
                    <a:pt x="356" y="1227"/>
                    <a:pt x="362" y="1240"/>
                    <a:pt x="362" y="1253"/>
                  </a:cubicBezTo>
                  <a:cubicBezTo>
                    <a:pt x="356" y="1273"/>
                    <a:pt x="336" y="1279"/>
                    <a:pt x="336" y="1305"/>
                  </a:cubicBezTo>
                  <a:cubicBezTo>
                    <a:pt x="336" y="1409"/>
                    <a:pt x="336" y="1409"/>
                    <a:pt x="336" y="1409"/>
                  </a:cubicBezTo>
                  <a:cubicBezTo>
                    <a:pt x="336" y="1428"/>
                    <a:pt x="349" y="1441"/>
                    <a:pt x="356" y="1460"/>
                  </a:cubicBezTo>
                  <a:cubicBezTo>
                    <a:pt x="369" y="1486"/>
                    <a:pt x="375" y="1506"/>
                    <a:pt x="388" y="1531"/>
                  </a:cubicBezTo>
                  <a:cubicBezTo>
                    <a:pt x="401" y="1551"/>
                    <a:pt x="420" y="1564"/>
                    <a:pt x="420" y="1590"/>
                  </a:cubicBezTo>
                  <a:cubicBezTo>
                    <a:pt x="420" y="1615"/>
                    <a:pt x="408" y="1635"/>
                    <a:pt x="408" y="1661"/>
                  </a:cubicBezTo>
                  <a:cubicBezTo>
                    <a:pt x="408" y="1680"/>
                    <a:pt x="453" y="1732"/>
                    <a:pt x="453" y="1745"/>
                  </a:cubicBezTo>
                  <a:lnTo>
                    <a:pt x="453" y="1745"/>
                  </a:lnTo>
                  <a:cubicBezTo>
                    <a:pt x="517" y="1777"/>
                    <a:pt x="563" y="1784"/>
                    <a:pt x="634" y="1810"/>
                  </a:cubicBezTo>
                  <a:cubicBezTo>
                    <a:pt x="653" y="1816"/>
                    <a:pt x="673" y="1816"/>
                    <a:pt x="686" y="1829"/>
                  </a:cubicBezTo>
                  <a:cubicBezTo>
                    <a:pt x="698" y="1848"/>
                    <a:pt x="698" y="1861"/>
                    <a:pt x="698" y="1887"/>
                  </a:cubicBezTo>
                  <a:cubicBezTo>
                    <a:pt x="698" y="1913"/>
                    <a:pt x="705" y="1932"/>
                    <a:pt x="705" y="1958"/>
                  </a:cubicBezTo>
                  <a:cubicBezTo>
                    <a:pt x="705" y="1997"/>
                    <a:pt x="673" y="2017"/>
                    <a:pt x="673" y="2062"/>
                  </a:cubicBezTo>
                  <a:cubicBezTo>
                    <a:pt x="673" y="2094"/>
                    <a:pt x="686" y="2107"/>
                    <a:pt x="686" y="2139"/>
                  </a:cubicBezTo>
                  <a:cubicBezTo>
                    <a:pt x="686" y="2172"/>
                    <a:pt x="673" y="2185"/>
                    <a:pt x="673" y="2217"/>
                  </a:cubicBezTo>
                  <a:cubicBezTo>
                    <a:pt x="673" y="2307"/>
                    <a:pt x="673" y="2307"/>
                    <a:pt x="673" y="2307"/>
                  </a:cubicBezTo>
                  <a:cubicBezTo>
                    <a:pt x="673" y="2321"/>
                    <a:pt x="686" y="2327"/>
                    <a:pt x="686" y="2340"/>
                  </a:cubicBezTo>
                  <a:cubicBezTo>
                    <a:pt x="686" y="2437"/>
                    <a:pt x="686" y="2437"/>
                    <a:pt x="686" y="2437"/>
                  </a:cubicBezTo>
                  <a:cubicBezTo>
                    <a:pt x="731" y="2437"/>
                    <a:pt x="750" y="2456"/>
                    <a:pt x="789" y="2469"/>
                  </a:cubicBezTo>
                  <a:cubicBezTo>
                    <a:pt x="841" y="2489"/>
                    <a:pt x="886" y="2482"/>
                    <a:pt x="938" y="2489"/>
                  </a:cubicBezTo>
                  <a:lnTo>
                    <a:pt x="938" y="2489"/>
                  </a:lnTo>
                  <a:cubicBezTo>
                    <a:pt x="977" y="2502"/>
                    <a:pt x="1015" y="2508"/>
                    <a:pt x="1054" y="2521"/>
                  </a:cubicBezTo>
                  <a:cubicBezTo>
                    <a:pt x="1093" y="2540"/>
                    <a:pt x="1106" y="2566"/>
                    <a:pt x="1145" y="2586"/>
                  </a:cubicBezTo>
                  <a:cubicBezTo>
                    <a:pt x="1184" y="2605"/>
                    <a:pt x="1216" y="2598"/>
                    <a:pt x="1268" y="2605"/>
                  </a:cubicBezTo>
                  <a:cubicBezTo>
                    <a:pt x="1332" y="2611"/>
                    <a:pt x="1365" y="2637"/>
                    <a:pt x="1423" y="2657"/>
                  </a:cubicBezTo>
                  <a:cubicBezTo>
                    <a:pt x="1488" y="2676"/>
                    <a:pt x="1533" y="2676"/>
                    <a:pt x="1591" y="2709"/>
                  </a:cubicBezTo>
                  <a:cubicBezTo>
                    <a:pt x="1649" y="2741"/>
                    <a:pt x="1675" y="2779"/>
                    <a:pt x="1733" y="2825"/>
                  </a:cubicBezTo>
                  <a:cubicBezTo>
                    <a:pt x="1766" y="2857"/>
                    <a:pt x="1779" y="2877"/>
                    <a:pt x="1817" y="2896"/>
                  </a:cubicBezTo>
                  <a:cubicBezTo>
                    <a:pt x="1850" y="2915"/>
                    <a:pt x="1876" y="2928"/>
                    <a:pt x="1908" y="2954"/>
                  </a:cubicBezTo>
                  <a:cubicBezTo>
                    <a:pt x="1973" y="3006"/>
                    <a:pt x="2024" y="3019"/>
                    <a:pt x="2102" y="3058"/>
                  </a:cubicBezTo>
                  <a:cubicBezTo>
                    <a:pt x="2115" y="3064"/>
                    <a:pt x="2121" y="3077"/>
                    <a:pt x="2128" y="3090"/>
                  </a:cubicBezTo>
                  <a:cubicBezTo>
                    <a:pt x="2141" y="3116"/>
                    <a:pt x="2147" y="3129"/>
                    <a:pt x="2154" y="315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91">
              <a:extLst>
                <a:ext uri="{FF2B5EF4-FFF2-40B4-BE49-F238E27FC236}">
                  <a16:creationId xmlns:a16="http://schemas.microsoft.com/office/drawing/2014/main" id="{E7E6A93A-8FBF-434F-BECE-236FE7719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236" y="9700534"/>
              <a:ext cx="1994809" cy="1735659"/>
            </a:xfrm>
            <a:custGeom>
              <a:avLst/>
              <a:gdLst>
                <a:gd name="T0" fmla="*/ 356 w 2885"/>
                <a:gd name="T1" fmla="*/ 0 h 2510"/>
                <a:gd name="T2" fmla="*/ 530 w 2885"/>
                <a:gd name="T3" fmla="*/ 84 h 2510"/>
                <a:gd name="T4" fmla="*/ 718 w 2885"/>
                <a:gd name="T5" fmla="*/ 265 h 2510"/>
                <a:gd name="T6" fmla="*/ 841 w 2885"/>
                <a:gd name="T7" fmla="*/ 394 h 2510"/>
                <a:gd name="T8" fmla="*/ 1048 w 2885"/>
                <a:gd name="T9" fmla="*/ 472 h 2510"/>
                <a:gd name="T10" fmla="*/ 1261 w 2885"/>
                <a:gd name="T11" fmla="*/ 388 h 2510"/>
                <a:gd name="T12" fmla="*/ 1384 w 2885"/>
                <a:gd name="T13" fmla="*/ 394 h 2510"/>
                <a:gd name="T14" fmla="*/ 1578 w 2885"/>
                <a:gd name="T15" fmla="*/ 478 h 2510"/>
                <a:gd name="T16" fmla="*/ 1791 w 2885"/>
                <a:gd name="T17" fmla="*/ 601 h 2510"/>
                <a:gd name="T18" fmla="*/ 1766 w 2885"/>
                <a:gd name="T19" fmla="*/ 465 h 2510"/>
                <a:gd name="T20" fmla="*/ 1772 w 2885"/>
                <a:gd name="T21" fmla="*/ 304 h 2510"/>
                <a:gd name="T22" fmla="*/ 1791 w 2885"/>
                <a:gd name="T23" fmla="*/ 232 h 2510"/>
                <a:gd name="T24" fmla="*/ 2037 w 2885"/>
                <a:gd name="T25" fmla="*/ 355 h 2510"/>
                <a:gd name="T26" fmla="*/ 2121 w 2885"/>
                <a:gd name="T27" fmla="*/ 569 h 2510"/>
                <a:gd name="T28" fmla="*/ 2289 w 2885"/>
                <a:gd name="T29" fmla="*/ 802 h 2510"/>
                <a:gd name="T30" fmla="*/ 2341 w 2885"/>
                <a:gd name="T31" fmla="*/ 957 h 2510"/>
                <a:gd name="T32" fmla="*/ 2425 w 2885"/>
                <a:gd name="T33" fmla="*/ 1164 h 2510"/>
                <a:gd name="T34" fmla="*/ 2619 w 2885"/>
                <a:gd name="T35" fmla="*/ 1565 h 2510"/>
                <a:gd name="T36" fmla="*/ 2826 w 2885"/>
                <a:gd name="T37" fmla="*/ 2024 h 2510"/>
                <a:gd name="T38" fmla="*/ 2884 w 2885"/>
                <a:gd name="T39" fmla="*/ 2250 h 2510"/>
                <a:gd name="T40" fmla="*/ 2729 w 2885"/>
                <a:gd name="T41" fmla="*/ 2386 h 2510"/>
                <a:gd name="T42" fmla="*/ 2613 w 2885"/>
                <a:gd name="T43" fmla="*/ 2366 h 2510"/>
                <a:gd name="T44" fmla="*/ 2516 w 2885"/>
                <a:gd name="T45" fmla="*/ 2308 h 2510"/>
                <a:gd name="T46" fmla="*/ 2250 w 2885"/>
                <a:gd name="T47" fmla="*/ 2198 h 2510"/>
                <a:gd name="T48" fmla="*/ 2005 w 2885"/>
                <a:gd name="T49" fmla="*/ 2153 h 2510"/>
                <a:gd name="T50" fmla="*/ 1571 w 2885"/>
                <a:gd name="T51" fmla="*/ 2509 h 2510"/>
                <a:gd name="T52" fmla="*/ 1410 w 2885"/>
                <a:gd name="T53" fmla="*/ 2334 h 2510"/>
                <a:gd name="T54" fmla="*/ 1390 w 2885"/>
                <a:gd name="T55" fmla="*/ 2153 h 2510"/>
                <a:gd name="T56" fmla="*/ 1390 w 2885"/>
                <a:gd name="T57" fmla="*/ 2069 h 2510"/>
                <a:gd name="T58" fmla="*/ 1216 w 2885"/>
                <a:gd name="T59" fmla="*/ 1914 h 2510"/>
                <a:gd name="T60" fmla="*/ 976 w 2885"/>
                <a:gd name="T61" fmla="*/ 1830 h 2510"/>
                <a:gd name="T62" fmla="*/ 808 w 2885"/>
                <a:gd name="T63" fmla="*/ 1771 h 2510"/>
                <a:gd name="T64" fmla="*/ 666 w 2885"/>
                <a:gd name="T65" fmla="*/ 1675 h 2510"/>
                <a:gd name="T66" fmla="*/ 685 w 2885"/>
                <a:gd name="T67" fmla="*/ 1616 h 2510"/>
                <a:gd name="T68" fmla="*/ 459 w 2885"/>
                <a:gd name="T69" fmla="*/ 1545 h 2510"/>
                <a:gd name="T70" fmla="*/ 375 w 2885"/>
                <a:gd name="T71" fmla="*/ 1558 h 2510"/>
                <a:gd name="T72" fmla="*/ 285 w 2885"/>
                <a:gd name="T73" fmla="*/ 1429 h 2510"/>
                <a:gd name="T74" fmla="*/ 162 w 2885"/>
                <a:gd name="T75" fmla="*/ 1299 h 2510"/>
                <a:gd name="T76" fmla="*/ 492 w 2885"/>
                <a:gd name="T77" fmla="*/ 931 h 2510"/>
                <a:gd name="T78" fmla="*/ 155 w 2885"/>
                <a:gd name="T79" fmla="*/ 1151 h 2510"/>
                <a:gd name="T80" fmla="*/ 0 w 2885"/>
                <a:gd name="T81" fmla="*/ 1196 h 2510"/>
                <a:gd name="T82" fmla="*/ 26 w 2885"/>
                <a:gd name="T83" fmla="*/ 1138 h 2510"/>
                <a:gd name="T84" fmla="*/ 90 w 2885"/>
                <a:gd name="T85" fmla="*/ 1106 h 2510"/>
                <a:gd name="T86" fmla="*/ 65 w 2885"/>
                <a:gd name="T87" fmla="*/ 1041 h 2510"/>
                <a:gd name="T88" fmla="*/ 6 w 2885"/>
                <a:gd name="T89" fmla="*/ 989 h 2510"/>
                <a:gd name="T90" fmla="*/ 52 w 2885"/>
                <a:gd name="T91" fmla="*/ 840 h 2510"/>
                <a:gd name="T92" fmla="*/ 129 w 2885"/>
                <a:gd name="T93" fmla="*/ 692 h 2510"/>
                <a:gd name="T94" fmla="*/ 200 w 2885"/>
                <a:gd name="T95" fmla="*/ 653 h 2510"/>
                <a:gd name="T96" fmla="*/ 226 w 2885"/>
                <a:gd name="T97" fmla="*/ 498 h 2510"/>
                <a:gd name="T98" fmla="*/ 272 w 2885"/>
                <a:gd name="T99" fmla="*/ 239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5" h="2510">
                  <a:moveTo>
                    <a:pt x="356" y="0"/>
                  </a:moveTo>
                  <a:lnTo>
                    <a:pt x="356" y="0"/>
                  </a:lnTo>
                  <a:cubicBezTo>
                    <a:pt x="407" y="19"/>
                    <a:pt x="433" y="19"/>
                    <a:pt x="479" y="32"/>
                  </a:cubicBezTo>
                  <a:cubicBezTo>
                    <a:pt x="504" y="38"/>
                    <a:pt x="511" y="64"/>
                    <a:pt x="530" y="84"/>
                  </a:cubicBezTo>
                  <a:cubicBezTo>
                    <a:pt x="556" y="110"/>
                    <a:pt x="576" y="129"/>
                    <a:pt x="601" y="161"/>
                  </a:cubicBezTo>
                  <a:cubicBezTo>
                    <a:pt x="640" y="207"/>
                    <a:pt x="679" y="226"/>
                    <a:pt x="718" y="265"/>
                  </a:cubicBezTo>
                  <a:cubicBezTo>
                    <a:pt x="744" y="297"/>
                    <a:pt x="744" y="323"/>
                    <a:pt x="769" y="355"/>
                  </a:cubicBezTo>
                  <a:cubicBezTo>
                    <a:pt x="789" y="381"/>
                    <a:pt x="815" y="381"/>
                    <a:pt x="841" y="394"/>
                  </a:cubicBezTo>
                  <a:cubicBezTo>
                    <a:pt x="886" y="414"/>
                    <a:pt x="918" y="426"/>
                    <a:pt x="970" y="439"/>
                  </a:cubicBezTo>
                  <a:cubicBezTo>
                    <a:pt x="996" y="452"/>
                    <a:pt x="1015" y="472"/>
                    <a:pt x="1048" y="472"/>
                  </a:cubicBezTo>
                  <a:cubicBezTo>
                    <a:pt x="1080" y="472"/>
                    <a:pt x="1093" y="452"/>
                    <a:pt x="1125" y="439"/>
                  </a:cubicBezTo>
                  <a:cubicBezTo>
                    <a:pt x="1177" y="420"/>
                    <a:pt x="1209" y="407"/>
                    <a:pt x="1261" y="388"/>
                  </a:cubicBezTo>
                  <a:cubicBezTo>
                    <a:pt x="1294" y="381"/>
                    <a:pt x="1313" y="362"/>
                    <a:pt x="1345" y="362"/>
                  </a:cubicBezTo>
                  <a:cubicBezTo>
                    <a:pt x="1364" y="362"/>
                    <a:pt x="1371" y="381"/>
                    <a:pt x="1384" y="394"/>
                  </a:cubicBezTo>
                  <a:cubicBezTo>
                    <a:pt x="1416" y="414"/>
                    <a:pt x="1436" y="420"/>
                    <a:pt x="1475" y="433"/>
                  </a:cubicBezTo>
                  <a:cubicBezTo>
                    <a:pt x="1513" y="446"/>
                    <a:pt x="1539" y="459"/>
                    <a:pt x="1578" y="478"/>
                  </a:cubicBezTo>
                  <a:cubicBezTo>
                    <a:pt x="1617" y="504"/>
                    <a:pt x="1649" y="504"/>
                    <a:pt x="1688" y="536"/>
                  </a:cubicBezTo>
                  <a:cubicBezTo>
                    <a:pt x="1720" y="569"/>
                    <a:pt x="1746" y="601"/>
                    <a:pt x="1791" y="601"/>
                  </a:cubicBezTo>
                  <a:cubicBezTo>
                    <a:pt x="1804" y="601"/>
                    <a:pt x="1811" y="595"/>
                    <a:pt x="1824" y="595"/>
                  </a:cubicBezTo>
                  <a:cubicBezTo>
                    <a:pt x="1766" y="465"/>
                    <a:pt x="1766" y="465"/>
                    <a:pt x="1766" y="465"/>
                  </a:cubicBezTo>
                  <a:cubicBezTo>
                    <a:pt x="1785" y="439"/>
                    <a:pt x="1798" y="414"/>
                    <a:pt x="1798" y="381"/>
                  </a:cubicBezTo>
                  <a:cubicBezTo>
                    <a:pt x="1798" y="349"/>
                    <a:pt x="1772" y="336"/>
                    <a:pt x="1772" y="304"/>
                  </a:cubicBezTo>
                  <a:cubicBezTo>
                    <a:pt x="1772" y="278"/>
                    <a:pt x="1785" y="258"/>
                    <a:pt x="1791" y="232"/>
                  </a:cubicBezTo>
                  <a:lnTo>
                    <a:pt x="1791" y="232"/>
                  </a:lnTo>
                  <a:cubicBezTo>
                    <a:pt x="1811" y="245"/>
                    <a:pt x="1830" y="252"/>
                    <a:pt x="1850" y="265"/>
                  </a:cubicBezTo>
                  <a:cubicBezTo>
                    <a:pt x="1921" y="304"/>
                    <a:pt x="1966" y="310"/>
                    <a:pt x="2037" y="355"/>
                  </a:cubicBezTo>
                  <a:cubicBezTo>
                    <a:pt x="2102" y="394"/>
                    <a:pt x="2134" y="452"/>
                    <a:pt x="2134" y="530"/>
                  </a:cubicBezTo>
                  <a:cubicBezTo>
                    <a:pt x="2134" y="549"/>
                    <a:pt x="2121" y="556"/>
                    <a:pt x="2121" y="569"/>
                  </a:cubicBezTo>
                  <a:cubicBezTo>
                    <a:pt x="2121" y="601"/>
                    <a:pt x="2147" y="607"/>
                    <a:pt x="2160" y="640"/>
                  </a:cubicBezTo>
                  <a:cubicBezTo>
                    <a:pt x="2199" y="711"/>
                    <a:pt x="2238" y="743"/>
                    <a:pt x="2289" y="802"/>
                  </a:cubicBezTo>
                  <a:cubicBezTo>
                    <a:pt x="2322" y="834"/>
                    <a:pt x="2348" y="860"/>
                    <a:pt x="2348" y="905"/>
                  </a:cubicBezTo>
                  <a:cubicBezTo>
                    <a:pt x="2348" y="924"/>
                    <a:pt x="2341" y="937"/>
                    <a:pt x="2341" y="957"/>
                  </a:cubicBezTo>
                  <a:cubicBezTo>
                    <a:pt x="2341" y="983"/>
                    <a:pt x="2341" y="995"/>
                    <a:pt x="2341" y="1021"/>
                  </a:cubicBezTo>
                  <a:cubicBezTo>
                    <a:pt x="2380" y="1073"/>
                    <a:pt x="2393" y="1106"/>
                    <a:pt x="2425" y="1164"/>
                  </a:cubicBezTo>
                  <a:cubicBezTo>
                    <a:pt x="2484" y="1261"/>
                    <a:pt x="2529" y="1312"/>
                    <a:pt x="2574" y="1416"/>
                  </a:cubicBezTo>
                  <a:cubicBezTo>
                    <a:pt x="2600" y="1468"/>
                    <a:pt x="2593" y="1513"/>
                    <a:pt x="2619" y="1565"/>
                  </a:cubicBezTo>
                  <a:cubicBezTo>
                    <a:pt x="2658" y="1649"/>
                    <a:pt x="2697" y="1687"/>
                    <a:pt x="2729" y="1771"/>
                  </a:cubicBezTo>
                  <a:cubicBezTo>
                    <a:pt x="2774" y="1862"/>
                    <a:pt x="2787" y="1920"/>
                    <a:pt x="2826" y="2024"/>
                  </a:cubicBezTo>
                  <a:cubicBezTo>
                    <a:pt x="2852" y="2095"/>
                    <a:pt x="2884" y="2134"/>
                    <a:pt x="2884" y="2211"/>
                  </a:cubicBezTo>
                  <a:cubicBezTo>
                    <a:pt x="2884" y="2250"/>
                    <a:pt x="2884" y="2250"/>
                    <a:pt x="2884" y="2250"/>
                  </a:cubicBezTo>
                  <a:cubicBezTo>
                    <a:pt x="2884" y="2289"/>
                    <a:pt x="2884" y="2321"/>
                    <a:pt x="2859" y="2347"/>
                  </a:cubicBezTo>
                  <a:cubicBezTo>
                    <a:pt x="2826" y="2386"/>
                    <a:pt x="2781" y="2386"/>
                    <a:pt x="2729" y="2386"/>
                  </a:cubicBezTo>
                  <a:cubicBezTo>
                    <a:pt x="2684" y="2386"/>
                    <a:pt x="2684" y="2386"/>
                    <a:pt x="2684" y="2386"/>
                  </a:cubicBezTo>
                  <a:cubicBezTo>
                    <a:pt x="2658" y="2386"/>
                    <a:pt x="2639" y="2373"/>
                    <a:pt x="2613" y="2366"/>
                  </a:cubicBezTo>
                  <a:cubicBezTo>
                    <a:pt x="2587" y="2366"/>
                    <a:pt x="2568" y="2373"/>
                    <a:pt x="2548" y="2354"/>
                  </a:cubicBezTo>
                  <a:cubicBezTo>
                    <a:pt x="2529" y="2341"/>
                    <a:pt x="2529" y="2321"/>
                    <a:pt x="2516" y="2308"/>
                  </a:cubicBezTo>
                  <a:cubicBezTo>
                    <a:pt x="2464" y="2257"/>
                    <a:pt x="2432" y="2218"/>
                    <a:pt x="2361" y="2211"/>
                  </a:cubicBezTo>
                  <a:cubicBezTo>
                    <a:pt x="2322" y="2205"/>
                    <a:pt x="2296" y="2211"/>
                    <a:pt x="2250" y="2198"/>
                  </a:cubicBezTo>
                  <a:cubicBezTo>
                    <a:pt x="2231" y="2198"/>
                    <a:pt x="2225" y="2185"/>
                    <a:pt x="2205" y="2179"/>
                  </a:cubicBezTo>
                  <a:cubicBezTo>
                    <a:pt x="2128" y="2153"/>
                    <a:pt x="2082" y="2153"/>
                    <a:pt x="2005" y="2153"/>
                  </a:cubicBezTo>
                  <a:cubicBezTo>
                    <a:pt x="1843" y="2153"/>
                    <a:pt x="1759" y="2257"/>
                    <a:pt x="1656" y="2379"/>
                  </a:cubicBezTo>
                  <a:cubicBezTo>
                    <a:pt x="1617" y="2431"/>
                    <a:pt x="1617" y="2477"/>
                    <a:pt x="1571" y="2509"/>
                  </a:cubicBezTo>
                  <a:cubicBezTo>
                    <a:pt x="1539" y="2477"/>
                    <a:pt x="1533" y="2451"/>
                    <a:pt x="1500" y="2418"/>
                  </a:cubicBezTo>
                  <a:cubicBezTo>
                    <a:pt x="1468" y="2379"/>
                    <a:pt x="1436" y="2373"/>
                    <a:pt x="1410" y="2334"/>
                  </a:cubicBezTo>
                  <a:cubicBezTo>
                    <a:pt x="1384" y="2295"/>
                    <a:pt x="1390" y="2263"/>
                    <a:pt x="1390" y="2211"/>
                  </a:cubicBezTo>
                  <a:cubicBezTo>
                    <a:pt x="1390" y="2153"/>
                    <a:pt x="1390" y="2153"/>
                    <a:pt x="1390" y="2153"/>
                  </a:cubicBezTo>
                  <a:cubicBezTo>
                    <a:pt x="1390" y="2147"/>
                    <a:pt x="1390" y="2147"/>
                    <a:pt x="1390" y="2140"/>
                  </a:cubicBezTo>
                  <a:cubicBezTo>
                    <a:pt x="1390" y="2114"/>
                    <a:pt x="1390" y="2101"/>
                    <a:pt x="1390" y="2069"/>
                  </a:cubicBezTo>
                  <a:cubicBezTo>
                    <a:pt x="1390" y="2024"/>
                    <a:pt x="1332" y="2017"/>
                    <a:pt x="1294" y="1991"/>
                  </a:cubicBezTo>
                  <a:cubicBezTo>
                    <a:pt x="1248" y="1985"/>
                    <a:pt x="1235" y="1953"/>
                    <a:pt x="1216" y="1914"/>
                  </a:cubicBezTo>
                  <a:cubicBezTo>
                    <a:pt x="1209" y="1933"/>
                    <a:pt x="1209" y="1946"/>
                    <a:pt x="1203" y="1966"/>
                  </a:cubicBezTo>
                  <a:cubicBezTo>
                    <a:pt x="1099" y="1933"/>
                    <a:pt x="1061" y="1888"/>
                    <a:pt x="976" y="1830"/>
                  </a:cubicBezTo>
                  <a:cubicBezTo>
                    <a:pt x="944" y="1804"/>
                    <a:pt x="925" y="1771"/>
                    <a:pt x="886" y="1771"/>
                  </a:cubicBezTo>
                  <a:cubicBezTo>
                    <a:pt x="808" y="1771"/>
                    <a:pt x="808" y="1771"/>
                    <a:pt x="808" y="1771"/>
                  </a:cubicBezTo>
                  <a:cubicBezTo>
                    <a:pt x="776" y="1771"/>
                    <a:pt x="776" y="1739"/>
                    <a:pt x="750" y="1713"/>
                  </a:cubicBezTo>
                  <a:cubicBezTo>
                    <a:pt x="724" y="1694"/>
                    <a:pt x="699" y="1687"/>
                    <a:pt x="666" y="1675"/>
                  </a:cubicBezTo>
                  <a:cubicBezTo>
                    <a:pt x="679" y="1636"/>
                    <a:pt x="718" y="1629"/>
                    <a:pt x="737" y="1590"/>
                  </a:cubicBezTo>
                  <a:cubicBezTo>
                    <a:pt x="718" y="1603"/>
                    <a:pt x="711" y="1616"/>
                    <a:pt x="685" y="1616"/>
                  </a:cubicBezTo>
                  <a:cubicBezTo>
                    <a:pt x="660" y="1616"/>
                    <a:pt x="653" y="1590"/>
                    <a:pt x="627" y="1584"/>
                  </a:cubicBezTo>
                  <a:cubicBezTo>
                    <a:pt x="563" y="1558"/>
                    <a:pt x="524" y="1545"/>
                    <a:pt x="459" y="1545"/>
                  </a:cubicBezTo>
                  <a:cubicBezTo>
                    <a:pt x="407" y="1545"/>
                    <a:pt x="407" y="1545"/>
                    <a:pt x="407" y="1545"/>
                  </a:cubicBezTo>
                  <a:cubicBezTo>
                    <a:pt x="394" y="1545"/>
                    <a:pt x="388" y="1558"/>
                    <a:pt x="375" y="1558"/>
                  </a:cubicBezTo>
                  <a:cubicBezTo>
                    <a:pt x="349" y="1558"/>
                    <a:pt x="343" y="1526"/>
                    <a:pt x="336" y="1506"/>
                  </a:cubicBezTo>
                  <a:cubicBezTo>
                    <a:pt x="323" y="1468"/>
                    <a:pt x="310" y="1455"/>
                    <a:pt x="285" y="1429"/>
                  </a:cubicBezTo>
                  <a:cubicBezTo>
                    <a:pt x="259" y="1397"/>
                    <a:pt x="239" y="1383"/>
                    <a:pt x="213" y="1358"/>
                  </a:cubicBezTo>
                  <a:cubicBezTo>
                    <a:pt x="194" y="1332"/>
                    <a:pt x="162" y="1325"/>
                    <a:pt x="162" y="1299"/>
                  </a:cubicBezTo>
                  <a:cubicBezTo>
                    <a:pt x="162" y="1209"/>
                    <a:pt x="246" y="1170"/>
                    <a:pt x="330" y="1125"/>
                  </a:cubicBezTo>
                  <a:cubicBezTo>
                    <a:pt x="414" y="1080"/>
                    <a:pt x="459" y="1028"/>
                    <a:pt x="492" y="931"/>
                  </a:cubicBezTo>
                  <a:cubicBezTo>
                    <a:pt x="414" y="983"/>
                    <a:pt x="369" y="1002"/>
                    <a:pt x="291" y="1054"/>
                  </a:cubicBezTo>
                  <a:cubicBezTo>
                    <a:pt x="239" y="1086"/>
                    <a:pt x="207" y="1106"/>
                    <a:pt x="155" y="1151"/>
                  </a:cubicBezTo>
                  <a:cubicBezTo>
                    <a:pt x="136" y="1170"/>
                    <a:pt x="142" y="1215"/>
                    <a:pt x="110" y="1215"/>
                  </a:cubicBezTo>
                  <a:cubicBezTo>
                    <a:pt x="65" y="1215"/>
                    <a:pt x="32" y="1202"/>
                    <a:pt x="0" y="1196"/>
                  </a:cubicBezTo>
                  <a:lnTo>
                    <a:pt x="0" y="1196"/>
                  </a:lnTo>
                  <a:cubicBezTo>
                    <a:pt x="6" y="1177"/>
                    <a:pt x="6" y="1151"/>
                    <a:pt x="26" y="1138"/>
                  </a:cubicBezTo>
                  <a:cubicBezTo>
                    <a:pt x="39" y="1125"/>
                    <a:pt x="58" y="1131"/>
                    <a:pt x="78" y="1118"/>
                  </a:cubicBezTo>
                  <a:cubicBezTo>
                    <a:pt x="84" y="1118"/>
                    <a:pt x="90" y="1118"/>
                    <a:pt x="90" y="1106"/>
                  </a:cubicBezTo>
                  <a:cubicBezTo>
                    <a:pt x="90" y="1093"/>
                    <a:pt x="84" y="1086"/>
                    <a:pt x="78" y="1073"/>
                  </a:cubicBezTo>
                  <a:cubicBezTo>
                    <a:pt x="78" y="1060"/>
                    <a:pt x="71" y="1047"/>
                    <a:pt x="65" y="1041"/>
                  </a:cubicBezTo>
                  <a:cubicBezTo>
                    <a:pt x="45" y="1021"/>
                    <a:pt x="26" y="1028"/>
                    <a:pt x="13" y="1015"/>
                  </a:cubicBezTo>
                  <a:cubicBezTo>
                    <a:pt x="6" y="1008"/>
                    <a:pt x="6" y="1002"/>
                    <a:pt x="6" y="989"/>
                  </a:cubicBezTo>
                  <a:cubicBezTo>
                    <a:pt x="6" y="950"/>
                    <a:pt x="32" y="931"/>
                    <a:pt x="45" y="892"/>
                  </a:cubicBezTo>
                  <a:cubicBezTo>
                    <a:pt x="52" y="873"/>
                    <a:pt x="52" y="860"/>
                    <a:pt x="52" y="840"/>
                  </a:cubicBezTo>
                  <a:cubicBezTo>
                    <a:pt x="58" y="821"/>
                    <a:pt x="71" y="808"/>
                    <a:pt x="78" y="789"/>
                  </a:cubicBezTo>
                  <a:cubicBezTo>
                    <a:pt x="90" y="750"/>
                    <a:pt x="90" y="718"/>
                    <a:pt x="129" y="692"/>
                  </a:cubicBezTo>
                  <a:lnTo>
                    <a:pt x="129" y="692"/>
                  </a:lnTo>
                  <a:cubicBezTo>
                    <a:pt x="155" y="672"/>
                    <a:pt x="181" y="679"/>
                    <a:pt x="200" y="653"/>
                  </a:cubicBezTo>
                  <a:cubicBezTo>
                    <a:pt x="220" y="633"/>
                    <a:pt x="226" y="614"/>
                    <a:pt x="226" y="588"/>
                  </a:cubicBezTo>
                  <a:cubicBezTo>
                    <a:pt x="226" y="498"/>
                    <a:pt x="226" y="498"/>
                    <a:pt x="226" y="498"/>
                  </a:cubicBezTo>
                  <a:cubicBezTo>
                    <a:pt x="226" y="420"/>
                    <a:pt x="213" y="375"/>
                    <a:pt x="239" y="304"/>
                  </a:cubicBezTo>
                  <a:cubicBezTo>
                    <a:pt x="252" y="278"/>
                    <a:pt x="259" y="265"/>
                    <a:pt x="272" y="239"/>
                  </a:cubicBezTo>
                  <a:cubicBezTo>
                    <a:pt x="304" y="142"/>
                    <a:pt x="343" y="103"/>
                    <a:pt x="3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92">
              <a:extLst>
                <a:ext uri="{FF2B5EF4-FFF2-40B4-BE49-F238E27FC236}">
                  <a16:creationId xmlns:a16="http://schemas.microsoft.com/office/drawing/2014/main" id="{05A4F212-26BF-804E-83DA-956D9CF4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9337" y="9578521"/>
              <a:ext cx="82353" cy="82361"/>
            </a:xfrm>
            <a:custGeom>
              <a:avLst/>
              <a:gdLst>
                <a:gd name="T0" fmla="*/ 116 w 117"/>
                <a:gd name="T1" fmla="*/ 0 h 118"/>
                <a:gd name="T2" fmla="*/ 116 w 117"/>
                <a:gd name="T3" fmla="*/ 0 h 118"/>
                <a:gd name="T4" fmla="*/ 84 w 117"/>
                <a:gd name="T5" fmla="*/ 13 h 118"/>
                <a:gd name="T6" fmla="*/ 45 w 117"/>
                <a:gd name="T7" fmla="*/ 6 h 118"/>
                <a:gd name="T8" fmla="*/ 13 w 117"/>
                <a:gd name="T9" fmla="*/ 0 h 118"/>
                <a:gd name="T10" fmla="*/ 0 w 117"/>
                <a:gd name="T11" fmla="*/ 32 h 118"/>
                <a:gd name="T12" fmla="*/ 6 w 117"/>
                <a:gd name="T13" fmla="*/ 65 h 118"/>
                <a:gd name="T14" fmla="*/ 13 w 117"/>
                <a:gd name="T15" fmla="*/ 71 h 118"/>
                <a:gd name="T16" fmla="*/ 25 w 117"/>
                <a:gd name="T17" fmla="*/ 84 h 118"/>
                <a:gd name="T18" fmla="*/ 45 w 117"/>
                <a:gd name="T19" fmla="*/ 97 h 118"/>
                <a:gd name="T20" fmla="*/ 58 w 117"/>
                <a:gd name="T21" fmla="*/ 103 h 118"/>
                <a:gd name="T22" fmla="*/ 64 w 117"/>
                <a:gd name="T23" fmla="*/ 117 h 118"/>
                <a:gd name="T24" fmla="*/ 84 w 117"/>
                <a:gd name="T25" fmla="*/ 110 h 118"/>
                <a:gd name="T26" fmla="*/ 97 w 117"/>
                <a:gd name="T27" fmla="*/ 97 h 118"/>
                <a:gd name="T28" fmla="*/ 97 w 117"/>
                <a:gd name="T29" fmla="*/ 84 h 118"/>
                <a:gd name="T30" fmla="*/ 103 w 117"/>
                <a:gd name="T31" fmla="*/ 78 h 118"/>
                <a:gd name="T32" fmla="*/ 103 w 117"/>
                <a:gd name="T33" fmla="*/ 65 h 118"/>
                <a:gd name="T34" fmla="*/ 109 w 117"/>
                <a:gd name="T35" fmla="*/ 45 h 118"/>
                <a:gd name="T36" fmla="*/ 116 w 117"/>
                <a:gd name="T37" fmla="*/ 45 h 118"/>
                <a:gd name="T38" fmla="*/ 116 w 117"/>
                <a:gd name="T3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8">
                  <a:moveTo>
                    <a:pt x="116" y="0"/>
                  </a:moveTo>
                  <a:lnTo>
                    <a:pt x="116" y="0"/>
                  </a:lnTo>
                  <a:cubicBezTo>
                    <a:pt x="103" y="6"/>
                    <a:pt x="97" y="13"/>
                    <a:pt x="84" y="13"/>
                  </a:cubicBezTo>
                  <a:cubicBezTo>
                    <a:pt x="71" y="13"/>
                    <a:pt x="58" y="13"/>
                    <a:pt x="45" y="6"/>
                  </a:cubicBezTo>
                  <a:cubicBezTo>
                    <a:pt x="32" y="0"/>
                    <a:pt x="25" y="0"/>
                    <a:pt x="13" y="0"/>
                  </a:cubicBezTo>
                  <a:cubicBezTo>
                    <a:pt x="0" y="6"/>
                    <a:pt x="0" y="19"/>
                    <a:pt x="0" y="32"/>
                  </a:cubicBezTo>
                  <a:cubicBezTo>
                    <a:pt x="0" y="45"/>
                    <a:pt x="0" y="65"/>
                    <a:pt x="6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8"/>
                    <a:pt x="19" y="78"/>
                    <a:pt x="25" y="84"/>
                  </a:cubicBezTo>
                  <a:cubicBezTo>
                    <a:pt x="32" y="91"/>
                    <a:pt x="38" y="91"/>
                    <a:pt x="45" y="97"/>
                  </a:cubicBezTo>
                  <a:cubicBezTo>
                    <a:pt x="51" y="103"/>
                    <a:pt x="45" y="103"/>
                    <a:pt x="58" y="103"/>
                  </a:cubicBezTo>
                  <a:cubicBezTo>
                    <a:pt x="58" y="110"/>
                    <a:pt x="58" y="110"/>
                    <a:pt x="64" y="117"/>
                  </a:cubicBezTo>
                  <a:cubicBezTo>
                    <a:pt x="71" y="117"/>
                    <a:pt x="84" y="110"/>
                    <a:pt x="84" y="110"/>
                  </a:cubicBezTo>
                  <a:cubicBezTo>
                    <a:pt x="90" y="103"/>
                    <a:pt x="90" y="103"/>
                    <a:pt x="97" y="97"/>
                  </a:cubicBezTo>
                  <a:cubicBezTo>
                    <a:pt x="97" y="91"/>
                    <a:pt x="97" y="84"/>
                    <a:pt x="97" y="84"/>
                  </a:cubicBezTo>
                  <a:cubicBezTo>
                    <a:pt x="103" y="78"/>
                    <a:pt x="97" y="78"/>
                    <a:pt x="103" y="78"/>
                  </a:cubicBezTo>
                  <a:cubicBezTo>
                    <a:pt x="109" y="71"/>
                    <a:pt x="103" y="71"/>
                    <a:pt x="103" y="65"/>
                  </a:cubicBezTo>
                  <a:cubicBezTo>
                    <a:pt x="103" y="58"/>
                    <a:pt x="109" y="52"/>
                    <a:pt x="109" y="45"/>
                  </a:cubicBezTo>
                  <a:cubicBezTo>
                    <a:pt x="116" y="45"/>
                    <a:pt x="116" y="45"/>
                    <a:pt x="116" y="45"/>
                  </a:cubicBezTo>
                  <a:lnTo>
                    <a:pt x="11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93">
              <a:extLst>
                <a:ext uri="{FF2B5EF4-FFF2-40B4-BE49-F238E27FC236}">
                  <a16:creationId xmlns:a16="http://schemas.microsoft.com/office/drawing/2014/main" id="{10676F80-FB0C-C44C-9C14-8E80F6E60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7483" y="9276536"/>
              <a:ext cx="170809" cy="234877"/>
            </a:xfrm>
            <a:custGeom>
              <a:avLst/>
              <a:gdLst>
                <a:gd name="T0" fmla="*/ 213 w 247"/>
                <a:gd name="T1" fmla="*/ 33 h 338"/>
                <a:gd name="T2" fmla="*/ 213 w 247"/>
                <a:gd name="T3" fmla="*/ 33 h 338"/>
                <a:gd name="T4" fmla="*/ 110 w 247"/>
                <a:gd name="T5" fmla="*/ 0 h 338"/>
                <a:gd name="T6" fmla="*/ 39 w 247"/>
                <a:gd name="T7" fmla="*/ 65 h 338"/>
                <a:gd name="T8" fmla="*/ 39 w 247"/>
                <a:gd name="T9" fmla="*/ 97 h 338"/>
                <a:gd name="T10" fmla="*/ 0 w 247"/>
                <a:gd name="T11" fmla="*/ 162 h 338"/>
                <a:gd name="T12" fmla="*/ 32 w 247"/>
                <a:gd name="T13" fmla="*/ 220 h 338"/>
                <a:gd name="T14" fmla="*/ 58 w 247"/>
                <a:gd name="T15" fmla="*/ 272 h 338"/>
                <a:gd name="T16" fmla="*/ 78 w 247"/>
                <a:gd name="T17" fmla="*/ 291 h 338"/>
                <a:gd name="T18" fmla="*/ 116 w 247"/>
                <a:gd name="T19" fmla="*/ 337 h 338"/>
                <a:gd name="T20" fmla="*/ 194 w 247"/>
                <a:gd name="T21" fmla="*/ 291 h 338"/>
                <a:gd name="T22" fmla="*/ 246 w 247"/>
                <a:gd name="T23" fmla="*/ 130 h 338"/>
                <a:gd name="T24" fmla="*/ 239 w 247"/>
                <a:gd name="T25" fmla="*/ 97 h 338"/>
                <a:gd name="T26" fmla="*/ 246 w 247"/>
                <a:gd name="T27" fmla="*/ 78 h 338"/>
                <a:gd name="T28" fmla="*/ 213 w 247"/>
                <a:gd name="T29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338">
                  <a:moveTo>
                    <a:pt x="213" y="33"/>
                  </a:moveTo>
                  <a:lnTo>
                    <a:pt x="213" y="33"/>
                  </a:lnTo>
                  <a:cubicBezTo>
                    <a:pt x="175" y="13"/>
                    <a:pt x="155" y="0"/>
                    <a:pt x="110" y="0"/>
                  </a:cubicBezTo>
                  <a:cubicBezTo>
                    <a:pt x="71" y="0"/>
                    <a:pt x="39" y="26"/>
                    <a:pt x="39" y="65"/>
                  </a:cubicBezTo>
                  <a:cubicBezTo>
                    <a:pt x="39" y="78"/>
                    <a:pt x="39" y="84"/>
                    <a:pt x="39" y="97"/>
                  </a:cubicBezTo>
                  <a:cubicBezTo>
                    <a:pt x="32" y="123"/>
                    <a:pt x="0" y="136"/>
                    <a:pt x="0" y="162"/>
                  </a:cubicBezTo>
                  <a:cubicBezTo>
                    <a:pt x="0" y="188"/>
                    <a:pt x="19" y="201"/>
                    <a:pt x="32" y="220"/>
                  </a:cubicBezTo>
                  <a:cubicBezTo>
                    <a:pt x="45" y="239"/>
                    <a:pt x="45" y="253"/>
                    <a:pt x="58" y="272"/>
                  </a:cubicBezTo>
                  <a:cubicBezTo>
                    <a:pt x="65" y="278"/>
                    <a:pt x="71" y="285"/>
                    <a:pt x="78" y="291"/>
                  </a:cubicBezTo>
                  <a:cubicBezTo>
                    <a:pt x="91" y="311"/>
                    <a:pt x="97" y="337"/>
                    <a:pt x="116" y="337"/>
                  </a:cubicBezTo>
                  <a:cubicBezTo>
                    <a:pt x="155" y="337"/>
                    <a:pt x="168" y="311"/>
                    <a:pt x="194" y="291"/>
                  </a:cubicBezTo>
                  <a:cubicBezTo>
                    <a:pt x="239" y="246"/>
                    <a:pt x="246" y="194"/>
                    <a:pt x="246" y="130"/>
                  </a:cubicBezTo>
                  <a:cubicBezTo>
                    <a:pt x="246" y="117"/>
                    <a:pt x="239" y="110"/>
                    <a:pt x="239" y="97"/>
                  </a:cubicBezTo>
                  <a:cubicBezTo>
                    <a:pt x="239" y="84"/>
                    <a:pt x="246" y="84"/>
                    <a:pt x="246" y="78"/>
                  </a:cubicBezTo>
                  <a:cubicBezTo>
                    <a:pt x="246" y="65"/>
                    <a:pt x="220" y="46"/>
                    <a:pt x="213" y="3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A5BF054-01BD-DD4B-A005-8199DD7375D1}"/>
                </a:ext>
              </a:extLst>
            </p:cNvPr>
            <p:cNvGrpSpPr/>
            <p:nvPr/>
          </p:nvGrpSpPr>
          <p:grpSpPr>
            <a:xfrm>
              <a:off x="15608731" y="2790634"/>
              <a:ext cx="6705712" cy="4498587"/>
              <a:chOff x="12446782" y="2278607"/>
              <a:chExt cx="10282453" cy="6898076"/>
            </a:xfrm>
            <a:grpFill/>
          </p:grpSpPr>
          <p:sp>
            <p:nvSpPr>
              <p:cNvPr id="82" name="Freeform 79">
                <a:extLst>
                  <a:ext uri="{FF2B5EF4-FFF2-40B4-BE49-F238E27FC236}">
                    <a16:creationId xmlns:a16="http://schemas.microsoft.com/office/drawing/2014/main" id="{F5588174-6DC4-294C-901D-2A39F846F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8318" y="2278607"/>
                <a:ext cx="4090917" cy="3438007"/>
              </a:xfrm>
              <a:custGeom>
                <a:avLst/>
                <a:gdLst>
                  <a:gd name="T0" fmla="*/ 2199 w 4089"/>
                  <a:gd name="T1" fmla="*/ 770 h 3435"/>
                  <a:gd name="T2" fmla="*/ 2025 w 4089"/>
                  <a:gd name="T3" fmla="*/ 317 h 3435"/>
                  <a:gd name="T4" fmla="*/ 2025 w 4089"/>
                  <a:gd name="T5" fmla="*/ 317 h 3435"/>
                  <a:gd name="T6" fmla="*/ 1779 w 4089"/>
                  <a:gd name="T7" fmla="*/ 71 h 3435"/>
                  <a:gd name="T8" fmla="*/ 1928 w 4089"/>
                  <a:gd name="T9" fmla="*/ 175 h 3435"/>
                  <a:gd name="T10" fmla="*/ 1591 w 4089"/>
                  <a:gd name="T11" fmla="*/ 91 h 3435"/>
                  <a:gd name="T12" fmla="*/ 1591 w 4089"/>
                  <a:gd name="T13" fmla="*/ 91 h 3435"/>
                  <a:gd name="T14" fmla="*/ 214 w 4089"/>
                  <a:gd name="T15" fmla="*/ 2270 h 3435"/>
                  <a:gd name="T16" fmla="*/ 26 w 4089"/>
                  <a:gd name="T17" fmla="*/ 2128 h 3435"/>
                  <a:gd name="T18" fmla="*/ 363 w 4089"/>
                  <a:gd name="T19" fmla="*/ 1959 h 3435"/>
                  <a:gd name="T20" fmla="*/ 621 w 4089"/>
                  <a:gd name="T21" fmla="*/ 1681 h 3435"/>
                  <a:gd name="T22" fmla="*/ 802 w 4089"/>
                  <a:gd name="T23" fmla="*/ 1378 h 3435"/>
                  <a:gd name="T24" fmla="*/ 835 w 4089"/>
                  <a:gd name="T25" fmla="*/ 1267 h 3435"/>
                  <a:gd name="T26" fmla="*/ 970 w 4089"/>
                  <a:gd name="T27" fmla="*/ 1138 h 3435"/>
                  <a:gd name="T28" fmla="*/ 1255 w 4089"/>
                  <a:gd name="T29" fmla="*/ 757 h 3435"/>
                  <a:gd name="T30" fmla="*/ 1436 w 4089"/>
                  <a:gd name="T31" fmla="*/ 362 h 3435"/>
                  <a:gd name="T32" fmla="*/ 1533 w 4089"/>
                  <a:gd name="T33" fmla="*/ 602 h 3435"/>
                  <a:gd name="T34" fmla="*/ 1559 w 4089"/>
                  <a:gd name="T35" fmla="*/ 789 h 3435"/>
                  <a:gd name="T36" fmla="*/ 1766 w 4089"/>
                  <a:gd name="T37" fmla="*/ 453 h 3435"/>
                  <a:gd name="T38" fmla="*/ 1947 w 4089"/>
                  <a:gd name="T39" fmla="*/ 614 h 3435"/>
                  <a:gd name="T40" fmla="*/ 2212 w 4089"/>
                  <a:gd name="T41" fmla="*/ 860 h 3435"/>
                  <a:gd name="T42" fmla="*/ 2451 w 4089"/>
                  <a:gd name="T43" fmla="*/ 970 h 3435"/>
                  <a:gd name="T44" fmla="*/ 2303 w 4089"/>
                  <a:gd name="T45" fmla="*/ 1248 h 3435"/>
                  <a:gd name="T46" fmla="*/ 2283 w 4089"/>
                  <a:gd name="T47" fmla="*/ 1436 h 3435"/>
                  <a:gd name="T48" fmla="*/ 2290 w 4089"/>
                  <a:gd name="T49" fmla="*/ 1546 h 3435"/>
                  <a:gd name="T50" fmla="*/ 2503 w 4089"/>
                  <a:gd name="T51" fmla="*/ 1526 h 3435"/>
                  <a:gd name="T52" fmla="*/ 2788 w 4089"/>
                  <a:gd name="T53" fmla="*/ 1643 h 3435"/>
                  <a:gd name="T54" fmla="*/ 2898 w 4089"/>
                  <a:gd name="T55" fmla="*/ 1727 h 3435"/>
                  <a:gd name="T56" fmla="*/ 2975 w 4089"/>
                  <a:gd name="T57" fmla="*/ 1610 h 3435"/>
                  <a:gd name="T58" fmla="*/ 3111 w 4089"/>
                  <a:gd name="T59" fmla="*/ 1875 h 3435"/>
                  <a:gd name="T60" fmla="*/ 3279 w 4089"/>
                  <a:gd name="T61" fmla="*/ 1843 h 3435"/>
                  <a:gd name="T62" fmla="*/ 3383 w 4089"/>
                  <a:gd name="T63" fmla="*/ 1869 h 3435"/>
                  <a:gd name="T64" fmla="*/ 3654 w 4089"/>
                  <a:gd name="T65" fmla="*/ 2024 h 3435"/>
                  <a:gd name="T66" fmla="*/ 3842 w 4089"/>
                  <a:gd name="T67" fmla="*/ 2082 h 3435"/>
                  <a:gd name="T68" fmla="*/ 4062 w 4089"/>
                  <a:gd name="T69" fmla="*/ 2225 h 3435"/>
                  <a:gd name="T70" fmla="*/ 3570 w 4089"/>
                  <a:gd name="T71" fmla="*/ 2554 h 3435"/>
                  <a:gd name="T72" fmla="*/ 3241 w 4089"/>
                  <a:gd name="T73" fmla="*/ 2561 h 3435"/>
                  <a:gd name="T74" fmla="*/ 3072 w 4089"/>
                  <a:gd name="T75" fmla="*/ 2535 h 3435"/>
                  <a:gd name="T76" fmla="*/ 3150 w 4089"/>
                  <a:gd name="T77" fmla="*/ 2871 h 3435"/>
                  <a:gd name="T78" fmla="*/ 3273 w 4089"/>
                  <a:gd name="T79" fmla="*/ 2930 h 3435"/>
                  <a:gd name="T80" fmla="*/ 3273 w 4089"/>
                  <a:gd name="T81" fmla="*/ 3117 h 3435"/>
                  <a:gd name="T82" fmla="*/ 3370 w 4089"/>
                  <a:gd name="T83" fmla="*/ 3130 h 3435"/>
                  <a:gd name="T84" fmla="*/ 3001 w 4089"/>
                  <a:gd name="T85" fmla="*/ 3240 h 3435"/>
                  <a:gd name="T86" fmla="*/ 2516 w 4089"/>
                  <a:gd name="T87" fmla="*/ 3195 h 3435"/>
                  <a:gd name="T88" fmla="*/ 2303 w 4089"/>
                  <a:gd name="T89" fmla="*/ 3175 h 3435"/>
                  <a:gd name="T90" fmla="*/ 2374 w 4089"/>
                  <a:gd name="T91" fmla="*/ 3382 h 3435"/>
                  <a:gd name="T92" fmla="*/ 2464 w 4089"/>
                  <a:gd name="T93" fmla="*/ 3382 h 3435"/>
                  <a:gd name="T94" fmla="*/ 1850 w 4089"/>
                  <a:gd name="T95" fmla="*/ 3182 h 3435"/>
                  <a:gd name="T96" fmla="*/ 1527 w 4089"/>
                  <a:gd name="T97" fmla="*/ 3227 h 3435"/>
                  <a:gd name="T98" fmla="*/ 1216 w 4089"/>
                  <a:gd name="T99" fmla="*/ 3201 h 3435"/>
                  <a:gd name="T100" fmla="*/ 835 w 4089"/>
                  <a:gd name="T101" fmla="*/ 3182 h 3435"/>
                  <a:gd name="T102" fmla="*/ 434 w 4089"/>
                  <a:gd name="T103" fmla="*/ 3330 h 3435"/>
                  <a:gd name="T104" fmla="*/ 252 w 4089"/>
                  <a:gd name="T105" fmla="*/ 3311 h 3435"/>
                  <a:gd name="T106" fmla="*/ 175 w 4089"/>
                  <a:gd name="T107" fmla="*/ 2988 h 3435"/>
                  <a:gd name="T108" fmla="*/ 207 w 4089"/>
                  <a:gd name="T109" fmla="*/ 2542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89" h="3435">
                    <a:moveTo>
                      <a:pt x="2128" y="653"/>
                    </a:moveTo>
                    <a:lnTo>
                      <a:pt x="2128" y="653"/>
                    </a:lnTo>
                    <a:lnTo>
                      <a:pt x="2122" y="660"/>
                    </a:lnTo>
                    <a:cubicBezTo>
                      <a:pt x="2122" y="666"/>
                      <a:pt x="2135" y="673"/>
                      <a:pt x="2135" y="679"/>
                    </a:cubicBezTo>
                    <a:cubicBezTo>
                      <a:pt x="2148" y="718"/>
                      <a:pt x="2160" y="737"/>
                      <a:pt x="2160" y="770"/>
                    </a:cubicBezTo>
                    <a:cubicBezTo>
                      <a:pt x="2180" y="770"/>
                      <a:pt x="2186" y="770"/>
                      <a:pt x="2199" y="770"/>
                    </a:cubicBezTo>
                    <a:cubicBezTo>
                      <a:pt x="2232" y="770"/>
                      <a:pt x="2232" y="737"/>
                      <a:pt x="2232" y="711"/>
                    </a:cubicBezTo>
                    <a:cubicBezTo>
                      <a:pt x="2232" y="698"/>
                      <a:pt x="2219" y="705"/>
                      <a:pt x="2212" y="698"/>
                    </a:cubicBezTo>
                    <a:cubicBezTo>
                      <a:pt x="2199" y="686"/>
                      <a:pt x="2206" y="679"/>
                      <a:pt x="2199" y="666"/>
                    </a:cubicBezTo>
                    <a:cubicBezTo>
                      <a:pt x="2180" y="640"/>
                      <a:pt x="2154" y="660"/>
                      <a:pt x="2128" y="653"/>
                    </a:cubicBezTo>
                    <a:close/>
                    <a:moveTo>
                      <a:pt x="2025" y="317"/>
                    </a:moveTo>
                    <a:lnTo>
                      <a:pt x="2025" y="317"/>
                    </a:lnTo>
                    <a:cubicBezTo>
                      <a:pt x="2012" y="317"/>
                      <a:pt x="2005" y="317"/>
                      <a:pt x="1992" y="317"/>
                    </a:cubicBezTo>
                    <a:cubicBezTo>
                      <a:pt x="1992" y="323"/>
                      <a:pt x="1992" y="323"/>
                      <a:pt x="1992" y="323"/>
                    </a:cubicBezTo>
                    <a:cubicBezTo>
                      <a:pt x="1992" y="343"/>
                      <a:pt x="2005" y="349"/>
                      <a:pt x="2005" y="362"/>
                    </a:cubicBezTo>
                    <a:cubicBezTo>
                      <a:pt x="2018" y="349"/>
                      <a:pt x="2025" y="343"/>
                      <a:pt x="2044" y="336"/>
                    </a:cubicBezTo>
                    <a:cubicBezTo>
                      <a:pt x="2051" y="330"/>
                      <a:pt x="2051" y="330"/>
                      <a:pt x="2051" y="330"/>
                    </a:cubicBezTo>
                    <a:cubicBezTo>
                      <a:pt x="2044" y="323"/>
                      <a:pt x="2031" y="323"/>
                      <a:pt x="2025" y="317"/>
                    </a:cubicBezTo>
                    <a:close/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915" y="0"/>
                      <a:pt x="1908" y="13"/>
                      <a:pt x="1902" y="19"/>
                    </a:cubicBezTo>
                    <a:cubicBezTo>
                      <a:pt x="1882" y="32"/>
                      <a:pt x="1863" y="26"/>
                      <a:pt x="1850" y="39"/>
                    </a:cubicBezTo>
                    <a:cubicBezTo>
                      <a:pt x="1831" y="45"/>
                      <a:pt x="1824" y="52"/>
                      <a:pt x="1811" y="58"/>
                    </a:cubicBezTo>
                    <a:cubicBezTo>
                      <a:pt x="1798" y="65"/>
                      <a:pt x="1779" y="58"/>
                      <a:pt x="1779" y="71"/>
                    </a:cubicBezTo>
                    <a:cubicBezTo>
                      <a:pt x="1779" y="91"/>
                      <a:pt x="1785" y="97"/>
                      <a:pt x="1785" y="117"/>
                    </a:cubicBezTo>
                    <a:cubicBezTo>
                      <a:pt x="1785" y="142"/>
                      <a:pt x="1779" y="155"/>
                      <a:pt x="1772" y="181"/>
                    </a:cubicBezTo>
                    <a:cubicBezTo>
                      <a:pt x="1779" y="214"/>
                      <a:pt x="1779" y="214"/>
                      <a:pt x="1779" y="214"/>
                    </a:cubicBezTo>
                    <a:cubicBezTo>
                      <a:pt x="1779" y="265"/>
                      <a:pt x="1779" y="265"/>
                      <a:pt x="1779" y="265"/>
                    </a:cubicBezTo>
                    <a:cubicBezTo>
                      <a:pt x="1798" y="239"/>
                      <a:pt x="1805" y="214"/>
                      <a:pt x="1831" y="201"/>
                    </a:cubicBezTo>
                    <a:cubicBezTo>
                      <a:pt x="1863" y="181"/>
                      <a:pt x="1889" y="188"/>
                      <a:pt x="1928" y="175"/>
                    </a:cubicBezTo>
                    <a:cubicBezTo>
                      <a:pt x="1953" y="162"/>
                      <a:pt x="1953" y="136"/>
                      <a:pt x="1966" y="110"/>
                    </a:cubicBezTo>
                    <a:cubicBezTo>
                      <a:pt x="1979" y="71"/>
                      <a:pt x="1986" y="52"/>
                      <a:pt x="1999" y="19"/>
                    </a:cubicBezTo>
                    <a:cubicBezTo>
                      <a:pt x="1992" y="19"/>
                      <a:pt x="1986" y="19"/>
                      <a:pt x="1979" y="19"/>
                    </a:cubicBezTo>
                    <a:cubicBezTo>
                      <a:pt x="1973" y="19"/>
                      <a:pt x="1973" y="7"/>
                      <a:pt x="1966" y="7"/>
                    </a:cubicBezTo>
                    <a:cubicBezTo>
                      <a:pt x="1953" y="0"/>
                      <a:pt x="1941" y="0"/>
                      <a:pt x="1928" y="0"/>
                    </a:cubicBezTo>
                    <a:close/>
                    <a:moveTo>
                      <a:pt x="1591" y="91"/>
                    </a:moveTo>
                    <a:lnTo>
                      <a:pt x="1591" y="91"/>
                    </a:lnTo>
                    <a:cubicBezTo>
                      <a:pt x="1591" y="97"/>
                      <a:pt x="1591" y="110"/>
                      <a:pt x="1585" y="117"/>
                    </a:cubicBezTo>
                    <a:cubicBezTo>
                      <a:pt x="1591" y="117"/>
                      <a:pt x="1591" y="117"/>
                      <a:pt x="1591" y="117"/>
                    </a:cubicBezTo>
                    <a:cubicBezTo>
                      <a:pt x="1611" y="117"/>
                      <a:pt x="1624" y="110"/>
                      <a:pt x="1649" y="117"/>
                    </a:cubicBezTo>
                    <a:cubicBezTo>
                      <a:pt x="1649" y="97"/>
                      <a:pt x="1637" y="84"/>
                      <a:pt x="1649" y="71"/>
                    </a:cubicBezTo>
                    <a:cubicBezTo>
                      <a:pt x="1624" y="78"/>
                      <a:pt x="1611" y="91"/>
                      <a:pt x="1591" y="91"/>
                    </a:cubicBezTo>
                    <a:close/>
                    <a:moveTo>
                      <a:pt x="52" y="2535"/>
                    </a:moveTo>
                    <a:lnTo>
                      <a:pt x="52" y="2535"/>
                    </a:lnTo>
                    <a:lnTo>
                      <a:pt x="52" y="2535"/>
                    </a:lnTo>
                    <a:cubicBezTo>
                      <a:pt x="84" y="2503"/>
                      <a:pt x="104" y="2483"/>
                      <a:pt x="143" y="2451"/>
                    </a:cubicBezTo>
                    <a:cubicBezTo>
                      <a:pt x="149" y="2419"/>
                      <a:pt x="149" y="2393"/>
                      <a:pt x="168" y="2361"/>
                    </a:cubicBezTo>
                    <a:cubicBezTo>
                      <a:pt x="188" y="2328"/>
                      <a:pt x="214" y="2309"/>
                      <a:pt x="214" y="2270"/>
                    </a:cubicBezTo>
                    <a:cubicBezTo>
                      <a:pt x="214" y="2250"/>
                      <a:pt x="188" y="2257"/>
                      <a:pt x="168" y="2244"/>
                    </a:cubicBezTo>
                    <a:cubicBezTo>
                      <a:pt x="156" y="2238"/>
                      <a:pt x="162" y="2225"/>
                      <a:pt x="156" y="2212"/>
                    </a:cubicBezTo>
                    <a:cubicBezTo>
                      <a:pt x="143" y="2238"/>
                      <a:pt x="143" y="2257"/>
                      <a:pt x="136" y="2283"/>
                    </a:cubicBezTo>
                    <a:cubicBezTo>
                      <a:pt x="97" y="2276"/>
                      <a:pt x="78" y="2257"/>
                      <a:pt x="52" y="2238"/>
                    </a:cubicBezTo>
                    <a:cubicBezTo>
                      <a:pt x="33" y="2225"/>
                      <a:pt x="0" y="2231"/>
                      <a:pt x="0" y="2205"/>
                    </a:cubicBezTo>
                    <a:cubicBezTo>
                      <a:pt x="0" y="2173"/>
                      <a:pt x="13" y="2160"/>
                      <a:pt x="26" y="2128"/>
                    </a:cubicBezTo>
                    <a:cubicBezTo>
                      <a:pt x="39" y="2076"/>
                      <a:pt x="52" y="2044"/>
                      <a:pt x="91" y="2005"/>
                    </a:cubicBezTo>
                    <a:cubicBezTo>
                      <a:pt x="136" y="1959"/>
                      <a:pt x="188" y="1940"/>
                      <a:pt x="207" y="1869"/>
                    </a:cubicBezTo>
                    <a:cubicBezTo>
                      <a:pt x="214" y="1869"/>
                      <a:pt x="214" y="1869"/>
                      <a:pt x="214" y="1869"/>
                    </a:cubicBezTo>
                    <a:cubicBezTo>
                      <a:pt x="214" y="1908"/>
                      <a:pt x="214" y="1908"/>
                      <a:pt x="214" y="1908"/>
                    </a:cubicBezTo>
                    <a:cubicBezTo>
                      <a:pt x="214" y="1934"/>
                      <a:pt x="240" y="1934"/>
                      <a:pt x="266" y="1940"/>
                    </a:cubicBezTo>
                    <a:cubicBezTo>
                      <a:pt x="298" y="1947"/>
                      <a:pt x="324" y="1959"/>
                      <a:pt x="363" y="1959"/>
                    </a:cubicBezTo>
                    <a:cubicBezTo>
                      <a:pt x="388" y="1959"/>
                      <a:pt x="388" y="1959"/>
                      <a:pt x="388" y="1959"/>
                    </a:cubicBezTo>
                    <a:cubicBezTo>
                      <a:pt x="414" y="1959"/>
                      <a:pt x="427" y="1947"/>
                      <a:pt x="453" y="1927"/>
                    </a:cubicBezTo>
                    <a:cubicBezTo>
                      <a:pt x="511" y="1895"/>
                      <a:pt x="537" y="1843"/>
                      <a:pt x="537" y="1778"/>
                    </a:cubicBezTo>
                    <a:cubicBezTo>
                      <a:pt x="537" y="1759"/>
                      <a:pt x="531" y="1753"/>
                      <a:pt x="531" y="1733"/>
                    </a:cubicBezTo>
                    <a:cubicBezTo>
                      <a:pt x="531" y="1720"/>
                      <a:pt x="557" y="1727"/>
                      <a:pt x="576" y="1720"/>
                    </a:cubicBezTo>
                    <a:cubicBezTo>
                      <a:pt x="595" y="1707"/>
                      <a:pt x="602" y="1694"/>
                      <a:pt x="621" y="1681"/>
                    </a:cubicBezTo>
                    <a:cubicBezTo>
                      <a:pt x="654" y="1656"/>
                      <a:pt x="673" y="1636"/>
                      <a:pt x="692" y="1597"/>
                    </a:cubicBezTo>
                    <a:cubicBezTo>
                      <a:pt x="699" y="1565"/>
                      <a:pt x="692" y="1546"/>
                      <a:pt x="705" y="1520"/>
                    </a:cubicBezTo>
                    <a:cubicBezTo>
                      <a:pt x="718" y="1474"/>
                      <a:pt x="777" y="1462"/>
                      <a:pt x="777" y="1410"/>
                    </a:cubicBezTo>
                    <a:cubicBezTo>
                      <a:pt x="777" y="1384"/>
                      <a:pt x="777" y="1384"/>
                      <a:pt x="777" y="1384"/>
                    </a:cubicBezTo>
                    <a:cubicBezTo>
                      <a:pt x="777" y="1390"/>
                      <a:pt x="777" y="1397"/>
                      <a:pt x="783" y="1403"/>
                    </a:cubicBezTo>
                    <a:cubicBezTo>
                      <a:pt x="796" y="1397"/>
                      <a:pt x="802" y="1390"/>
                      <a:pt x="802" y="1378"/>
                    </a:cubicBezTo>
                    <a:cubicBezTo>
                      <a:pt x="802" y="1371"/>
                      <a:pt x="796" y="1365"/>
                      <a:pt x="796" y="1358"/>
                    </a:cubicBezTo>
                    <a:cubicBezTo>
                      <a:pt x="815" y="1345"/>
                      <a:pt x="815" y="1313"/>
                      <a:pt x="835" y="1313"/>
                    </a:cubicBezTo>
                    <a:cubicBezTo>
                      <a:pt x="854" y="1313"/>
                      <a:pt x="854" y="1332"/>
                      <a:pt x="861" y="1345"/>
                    </a:cubicBezTo>
                    <a:cubicBezTo>
                      <a:pt x="861" y="1339"/>
                      <a:pt x="861" y="1339"/>
                      <a:pt x="861" y="1339"/>
                    </a:cubicBezTo>
                    <a:cubicBezTo>
                      <a:pt x="861" y="1319"/>
                      <a:pt x="867" y="1306"/>
                      <a:pt x="867" y="1281"/>
                    </a:cubicBezTo>
                    <a:cubicBezTo>
                      <a:pt x="861" y="1274"/>
                      <a:pt x="847" y="1267"/>
                      <a:pt x="835" y="1267"/>
                    </a:cubicBezTo>
                    <a:cubicBezTo>
                      <a:pt x="828" y="1267"/>
                      <a:pt x="822" y="1281"/>
                      <a:pt x="809" y="1281"/>
                    </a:cubicBezTo>
                    <a:cubicBezTo>
                      <a:pt x="809" y="1274"/>
                      <a:pt x="809" y="1274"/>
                      <a:pt x="809" y="1274"/>
                    </a:cubicBezTo>
                    <a:cubicBezTo>
                      <a:pt x="828" y="1255"/>
                      <a:pt x="841" y="1242"/>
                      <a:pt x="854" y="1216"/>
                    </a:cubicBezTo>
                    <a:cubicBezTo>
                      <a:pt x="861" y="1197"/>
                      <a:pt x="861" y="1183"/>
                      <a:pt x="873" y="1171"/>
                    </a:cubicBezTo>
                    <a:cubicBezTo>
                      <a:pt x="893" y="1151"/>
                      <a:pt x="906" y="1145"/>
                      <a:pt x="932" y="1145"/>
                    </a:cubicBezTo>
                    <a:cubicBezTo>
                      <a:pt x="945" y="1138"/>
                      <a:pt x="964" y="1151"/>
                      <a:pt x="970" y="1138"/>
                    </a:cubicBezTo>
                    <a:cubicBezTo>
                      <a:pt x="990" y="1119"/>
                      <a:pt x="977" y="1099"/>
                      <a:pt x="990" y="1074"/>
                    </a:cubicBezTo>
                    <a:cubicBezTo>
                      <a:pt x="1003" y="1086"/>
                      <a:pt x="1003" y="1093"/>
                      <a:pt x="1009" y="1106"/>
                    </a:cubicBezTo>
                    <a:cubicBezTo>
                      <a:pt x="1035" y="1067"/>
                      <a:pt x="1035" y="1035"/>
                      <a:pt x="1061" y="1002"/>
                    </a:cubicBezTo>
                    <a:cubicBezTo>
                      <a:pt x="1093" y="970"/>
                      <a:pt x="1139" y="970"/>
                      <a:pt x="1158" y="931"/>
                    </a:cubicBezTo>
                    <a:cubicBezTo>
                      <a:pt x="1177" y="899"/>
                      <a:pt x="1177" y="879"/>
                      <a:pt x="1190" y="854"/>
                    </a:cubicBezTo>
                    <a:cubicBezTo>
                      <a:pt x="1210" y="809"/>
                      <a:pt x="1223" y="783"/>
                      <a:pt x="1255" y="757"/>
                    </a:cubicBezTo>
                    <a:cubicBezTo>
                      <a:pt x="1268" y="744"/>
                      <a:pt x="1287" y="744"/>
                      <a:pt x="1300" y="731"/>
                    </a:cubicBezTo>
                    <a:cubicBezTo>
                      <a:pt x="1320" y="698"/>
                      <a:pt x="1320" y="673"/>
                      <a:pt x="1326" y="634"/>
                    </a:cubicBezTo>
                    <a:cubicBezTo>
                      <a:pt x="1326" y="614"/>
                      <a:pt x="1339" y="602"/>
                      <a:pt x="1339" y="582"/>
                    </a:cubicBezTo>
                    <a:cubicBezTo>
                      <a:pt x="1339" y="563"/>
                      <a:pt x="1339" y="563"/>
                      <a:pt x="1339" y="563"/>
                    </a:cubicBezTo>
                    <a:cubicBezTo>
                      <a:pt x="1326" y="563"/>
                      <a:pt x="1320" y="563"/>
                      <a:pt x="1313" y="556"/>
                    </a:cubicBezTo>
                    <a:cubicBezTo>
                      <a:pt x="1365" y="485"/>
                      <a:pt x="1410" y="446"/>
                      <a:pt x="1436" y="362"/>
                    </a:cubicBezTo>
                    <a:cubicBezTo>
                      <a:pt x="1488" y="388"/>
                      <a:pt x="1520" y="420"/>
                      <a:pt x="1520" y="479"/>
                    </a:cubicBezTo>
                    <a:cubicBezTo>
                      <a:pt x="1520" y="505"/>
                      <a:pt x="1468" y="491"/>
                      <a:pt x="1468" y="511"/>
                    </a:cubicBezTo>
                    <a:cubicBezTo>
                      <a:pt x="1468" y="530"/>
                      <a:pt x="1475" y="530"/>
                      <a:pt x="1475" y="550"/>
                    </a:cubicBezTo>
                    <a:cubicBezTo>
                      <a:pt x="1481" y="550"/>
                      <a:pt x="1481" y="550"/>
                      <a:pt x="1481" y="550"/>
                    </a:cubicBezTo>
                    <a:cubicBezTo>
                      <a:pt x="1494" y="550"/>
                      <a:pt x="1501" y="543"/>
                      <a:pt x="1514" y="537"/>
                    </a:cubicBezTo>
                    <a:cubicBezTo>
                      <a:pt x="1527" y="563"/>
                      <a:pt x="1533" y="576"/>
                      <a:pt x="1533" y="602"/>
                    </a:cubicBezTo>
                    <a:cubicBezTo>
                      <a:pt x="1533" y="647"/>
                      <a:pt x="1494" y="660"/>
                      <a:pt x="1468" y="698"/>
                    </a:cubicBezTo>
                    <a:cubicBezTo>
                      <a:pt x="1456" y="711"/>
                      <a:pt x="1462" y="724"/>
                      <a:pt x="1449" y="744"/>
                    </a:cubicBezTo>
                    <a:cubicBezTo>
                      <a:pt x="1436" y="757"/>
                      <a:pt x="1423" y="763"/>
                      <a:pt x="1423" y="783"/>
                    </a:cubicBezTo>
                    <a:cubicBezTo>
                      <a:pt x="1423" y="795"/>
                      <a:pt x="1436" y="802"/>
                      <a:pt x="1442" y="821"/>
                    </a:cubicBezTo>
                    <a:cubicBezTo>
                      <a:pt x="1449" y="841"/>
                      <a:pt x="1456" y="860"/>
                      <a:pt x="1475" y="860"/>
                    </a:cubicBezTo>
                    <a:cubicBezTo>
                      <a:pt x="1520" y="860"/>
                      <a:pt x="1533" y="821"/>
                      <a:pt x="1559" y="789"/>
                    </a:cubicBezTo>
                    <a:cubicBezTo>
                      <a:pt x="1591" y="744"/>
                      <a:pt x="1624" y="724"/>
                      <a:pt x="1656" y="679"/>
                    </a:cubicBezTo>
                    <a:cubicBezTo>
                      <a:pt x="1669" y="653"/>
                      <a:pt x="1682" y="640"/>
                      <a:pt x="1701" y="614"/>
                    </a:cubicBezTo>
                    <a:cubicBezTo>
                      <a:pt x="1727" y="589"/>
                      <a:pt x="1740" y="563"/>
                      <a:pt x="1779" y="563"/>
                    </a:cubicBezTo>
                    <a:cubicBezTo>
                      <a:pt x="1805" y="563"/>
                      <a:pt x="1779" y="550"/>
                      <a:pt x="1760" y="524"/>
                    </a:cubicBezTo>
                    <a:cubicBezTo>
                      <a:pt x="1747" y="511"/>
                      <a:pt x="1734" y="498"/>
                      <a:pt x="1734" y="479"/>
                    </a:cubicBezTo>
                    <a:cubicBezTo>
                      <a:pt x="1734" y="466"/>
                      <a:pt x="1760" y="466"/>
                      <a:pt x="1766" y="453"/>
                    </a:cubicBezTo>
                    <a:cubicBezTo>
                      <a:pt x="1779" y="433"/>
                      <a:pt x="1772" y="414"/>
                      <a:pt x="1792" y="401"/>
                    </a:cubicBezTo>
                    <a:cubicBezTo>
                      <a:pt x="1818" y="388"/>
                      <a:pt x="1837" y="395"/>
                      <a:pt x="1863" y="395"/>
                    </a:cubicBezTo>
                    <a:cubicBezTo>
                      <a:pt x="1895" y="395"/>
                      <a:pt x="1902" y="433"/>
                      <a:pt x="1915" y="459"/>
                    </a:cubicBezTo>
                    <a:cubicBezTo>
                      <a:pt x="1934" y="485"/>
                      <a:pt x="1953" y="498"/>
                      <a:pt x="1953" y="524"/>
                    </a:cubicBezTo>
                    <a:cubicBezTo>
                      <a:pt x="1953" y="550"/>
                      <a:pt x="1928" y="556"/>
                      <a:pt x="1928" y="576"/>
                    </a:cubicBezTo>
                    <a:cubicBezTo>
                      <a:pt x="1928" y="595"/>
                      <a:pt x="1947" y="595"/>
                      <a:pt x="1947" y="614"/>
                    </a:cubicBezTo>
                    <a:cubicBezTo>
                      <a:pt x="1966" y="679"/>
                      <a:pt x="1979" y="711"/>
                      <a:pt x="2005" y="776"/>
                    </a:cubicBezTo>
                    <a:cubicBezTo>
                      <a:pt x="2012" y="789"/>
                      <a:pt x="2025" y="789"/>
                      <a:pt x="2044" y="795"/>
                    </a:cubicBezTo>
                    <a:cubicBezTo>
                      <a:pt x="2063" y="809"/>
                      <a:pt x="2076" y="821"/>
                      <a:pt x="2102" y="828"/>
                    </a:cubicBezTo>
                    <a:cubicBezTo>
                      <a:pt x="2128" y="841"/>
                      <a:pt x="2141" y="847"/>
                      <a:pt x="2160" y="873"/>
                    </a:cubicBezTo>
                    <a:cubicBezTo>
                      <a:pt x="2173" y="879"/>
                      <a:pt x="2180" y="893"/>
                      <a:pt x="2193" y="893"/>
                    </a:cubicBezTo>
                    <a:cubicBezTo>
                      <a:pt x="2212" y="893"/>
                      <a:pt x="2206" y="873"/>
                      <a:pt x="2212" y="860"/>
                    </a:cubicBezTo>
                    <a:cubicBezTo>
                      <a:pt x="2219" y="834"/>
                      <a:pt x="2225" y="821"/>
                      <a:pt x="2244" y="802"/>
                    </a:cubicBezTo>
                    <a:cubicBezTo>
                      <a:pt x="2270" y="828"/>
                      <a:pt x="2283" y="847"/>
                      <a:pt x="2296" y="879"/>
                    </a:cubicBezTo>
                    <a:cubicBezTo>
                      <a:pt x="2303" y="905"/>
                      <a:pt x="2296" y="931"/>
                      <a:pt x="2316" y="931"/>
                    </a:cubicBezTo>
                    <a:cubicBezTo>
                      <a:pt x="2335" y="931"/>
                      <a:pt x="2335" y="905"/>
                      <a:pt x="2348" y="905"/>
                    </a:cubicBezTo>
                    <a:cubicBezTo>
                      <a:pt x="2374" y="905"/>
                      <a:pt x="2380" y="931"/>
                      <a:pt x="2400" y="938"/>
                    </a:cubicBezTo>
                    <a:cubicBezTo>
                      <a:pt x="2426" y="944"/>
                      <a:pt x="2451" y="944"/>
                      <a:pt x="2451" y="970"/>
                    </a:cubicBezTo>
                    <a:cubicBezTo>
                      <a:pt x="2451" y="1002"/>
                      <a:pt x="2451" y="1002"/>
                      <a:pt x="2451" y="1002"/>
                    </a:cubicBezTo>
                    <a:cubicBezTo>
                      <a:pt x="2451" y="1015"/>
                      <a:pt x="2445" y="1022"/>
                      <a:pt x="2445" y="1041"/>
                    </a:cubicBezTo>
                    <a:cubicBezTo>
                      <a:pt x="2445" y="1061"/>
                      <a:pt x="2445" y="1067"/>
                      <a:pt x="2445" y="1093"/>
                    </a:cubicBezTo>
                    <a:cubicBezTo>
                      <a:pt x="2451" y="1106"/>
                      <a:pt x="2451" y="1112"/>
                      <a:pt x="2451" y="1125"/>
                    </a:cubicBezTo>
                    <a:cubicBezTo>
                      <a:pt x="2451" y="1151"/>
                      <a:pt x="2432" y="1164"/>
                      <a:pt x="2413" y="1183"/>
                    </a:cubicBezTo>
                    <a:cubicBezTo>
                      <a:pt x="2374" y="1209"/>
                      <a:pt x="2342" y="1216"/>
                      <a:pt x="2303" y="1248"/>
                    </a:cubicBezTo>
                    <a:cubicBezTo>
                      <a:pt x="2290" y="1255"/>
                      <a:pt x="2277" y="1261"/>
                      <a:pt x="2270" y="1274"/>
                    </a:cubicBezTo>
                    <a:cubicBezTo>
                      <a:pt x="2296" y="1281"/>
                      <a:pt x="2316" y="1274"/>
                      <a:pt x="2342" y="1281"/>
                    </a:cubicBezTo>
                    <a:cubicBezTo>
                      <a:pt x="2355" y="1287"/>
                      <a:pt x="2348" y="1300"/>
                      <a:pt x="2355" y="1313"/>
                    </a:cubicBezTo>
                    <a:cubicBezTo>
                      <a:pt x="2367" y="1332"/>
                      <a:pt x="2387" y="1339"/>
                      <a:pt x="2387" y="1358"/>
                    </a:cubicBezTo>
                    <a:cubicBezTo>
                      <a:pt x="2387" y="1371"/>
                      <a:pt x="2361" y="1365"/>
                      <a:pt x="2348" y="1371"/>
                    </a:cubicBezTo>
                    <a:cubicBezTo>
                      <a:pt x="2316" y="1390"/>
                      <a:pt x="2296" y="1403"/>
                      <a:pt x="2283" y="1436"/>
                    </a:cubicBezTo>
                    <a:cubicBezTo>
                      <a:pt x="2290" y="1436"/>
                      <a:pt x="2290" y="1436"/>
                      <a:pt x="2290" y="1436"/>
                    </a:cubicBezTo>
                    <a:cubicBezTo>
                      <a:pt x="2316" y="1436"/>
                      <a:pt x="2322" y="1429"/>
                      <a:pt x="2348" y="1429"/>
                    </a:cubicBezTo>
                    <a:cubicBezTo>
                      <a:pt x="2367" y="1429"/>
                      <a:pt x="2380" y="1442"/>
                      <a:pt x="2400" y="1442"/>
                    </a:cubicBezTo>
                    <a:cubicBezTo>
                      <a:pt x="2406" y="1442"/>
                      <a:pt x="2406" y="1442"/>
                      <a:pt x="2406" y="1449"/>
                    </a:cubicBezTo>
                    <a:cubicBezTo>
                      <a:pt x="2406" y="1468"/>
                      <a:pt x="2393" y="1468"/>
                      <a:pt x="2380" y="1481"/>
                    </a:cubicBezTo>
                    <a:cubicBezTo>
                      <a:pt x="2348" y="1507"/>
                      <a:pt x="2309" y="1507"/>
                      <a:pt x="2290" y="1546"/>
                    </a:cubicBezTo>
                    <a:cubicBezTo>
                      <a:pt x="2296" y="1546"/>
                      <a:pt x="2303" y="1546"/>
                      <a:pt x="2303" y="1546"/>
                    </a:cubicBezTo>
                    <a:cubicBezTo>
                      <a:pt x="2329" y="1546"/>
                      <a:pt x="2342" y="1546"/>
                      <a:pt x="2361" y="1546"/>
                    </a:cubicBezTo>
                    <a:cubicBezTo>
                      <a:pt x="2400" y="1546"/>
                      <a:pt x="2426" y="1539"/>
                      <a:pt x="2464" y="1559"/>
                    </a:cubicBezTo>
                    <a:cubicBezTo>
                      <a:pt x="2490" y="1571"/>
                      <a:pt x="2503" y="1591"/>
                      <a:pt x="2529" y="1604"/>
                    </a:cubicBezTo>
                    <a:cubicBezTo>
                      <a:pt x="2516" y="1578"/>
                      <a:pt x="2503" y="1565"/>
                      <a:pt x="2503" y="1533"/>
                    </a:cubicBezTo>
                    <a:cubicBezTo>
                      <a:pt x="2503" y="1526"/>
                      <a:pt x="2503" y="1526"/>
                      <a:pt x="2503" y="1526"/>
                    </a:cubicBezTo>
                    <a:cubicBezTo>
                      <a:pt x="2516" y="1526"/>
                      <a:pt x="2523" y="1533"/>
                      <a:pt x="2529" y="1533"/>
                    </a:cubicBezTo>
                    <a:cubicBezTo>
                      <a:pt x="2607" y="1533"/>
                      <a:pt x="2646" y="1487"/>
                      <a:pt x="2704" y="1429"/>
                    </a:cubicBezTo>
                    <a:cubicBezTo>
                      <a:pt x="2723" y="1410"/>
                      <a:pt x="2730" y="1397"/>
                      <a:pt x="2749" y="1378"/>
                    </a:cubicBezTo>
                    <a:cubicBezTo>
                      <a:pt x="2788" y="1416"/>
                      <a:pt x="2781" y="1449"/>
                      <a:pt x="2788" y="1500"/>
                    </a:cubicBezTo>
                    <a:cubicBezTo>
                      <a:pt x="2794" y="1546"/>
                      <a:pt x="2852" y="1552"/>
                      <a:pt x="2852" y="1597"/>
                    </a:cubicBezTo>
                    <a:cubicBezTo>
                      <a:pt x="2852" y="1630"/>
                      <a:pt x="2820" y="1636"/>
                      <a:pt x="2788" y="1643"/>
                    </a:cubicBezTo>
                    <a:cubicBezTo>
                      <a:pt x="2768" y="1643"/>
                      <a:pt x="2755" y="1649"/>
                      <a:pt x="2736" y="1656"/>
                    </a:cubicBezTo>
                    <a:cubicBezTo>
                      <a:pt x="2717" y="1662"/>
                      <a:pt x="2697" y="1656"/>
                      <a:pt x="2684" y="1675"/>
                    </a:cubicBezTo>
                    <a:lnTo>
                      <a:pt x="2691" y="1675"/>
                    </a:lnTo>
                    <a:cubicBezTo>
                      <a:pt x="2717" y="1675"/>
                      <a:pt x="2730" y="1669"/>
                      <a:pt x="2755" y="1669"/>
                    </a:cubicBezTo>
                    <a:cubicBezTo>
                      <a:pt x="2794" y="1669"/>
                      <a:pt x="2820" y="1675"/>
                      <a:pt x="2852" y="1694"/>
                    </a:cubicBezTo>
                    <a:cubicBezTo>
                      <a:pt x="2872" y="1707"/>
                      <a:pt x="2878" y="1720"/>
                      <a:pt x="2898" y="1727"/>
                    </a:cubicBezTo>
                    <a:cubicBezTo>
                      <a:pt x="2904" y="1720"/>
                      <a:pt x="2904" y="1720"/>
                      <a:pt x="2904" y="1714"/>
                    </a:cubicBezTo>
                    <a:cubicBezTo>
                      <a:pt x="2904" y="1675"/>
                      <a:pt x="2904" y="1675"/>
                      <a:pt x="2904" y="1675"/>
                    </a:cubicBezTo>
                    <a:cubicBezTo>
                      <a:pt x="2904" y="1649"/>
                      <a:pt x="2904" y="1630"/>
                      <a:pt x="2904" y="1604"/>
                    </a:cubicBezTo>
                    <a:cubicBezTo>
                      <a:pt x="2911" y="1604"/>
                      <a:pt x="2911" y="1597"/>
                      <a:pt x="2911" y="1597"/>
                    </a:cubicBezTo>
                    <a:cubicBezTo>
                      <a:pt x="2924" y="1597"/>
                      <a:pt x="2930" y="1610"/>
                      <a:pt x="2943" y="1610"/>
                    </a:cubicBezTo>
                    <a:cubicBezTo>
                      <a:pt x="2975" y="1610"/>
                      <a:pt x="2975" y="1610"/>
                      <a:pt x="2975" y="1610"/>
                    </a:cubicBezTo>
                    <a:cubicBezTo>
                      <a:pt x="2995" y="1610"/>
                      <a:pt x="3001" y="1623"/>
                      <a:pt x="3014" y="1636"/>
                    </a:cubicBezTo>
                    <a:cubicBezTo>
                      <a:pt x="3040" y="1649"/>
                      <a:pt x="3066" y="1643"/>
                      <a:pt x="3079" y="1669"/>
                    </a:cubicBezTo>
                    <a:cubicBezTo>
                      <a:pt x="3098" y="1694"/>
                      <a:pt x="3098" y="1720"/>
                      <a:pt x="3105" y="1759"/>
                    </a:cubicBezTo>
                    <a:cubicBezTo>
                      <a:pt x="3118" y="1778"/>
                      <a:pt x="3137" y="1785"/>
                      <a:pt x="3137" y="1804"/>
                    </a:cubicBezTo>
                    <a:cubicBezTo>
                      <a:pt x="3137" y="1830"/>
                      <a:pt x="3111" y="1843"/>
                      <a:pt x="3111" y="1869"/>
                    </a:cubicBezTo>
                    <a:cubicBezTo>
                      <a:pt x="3111" y="1875"/>
                      <a:pt x="3111" y="1875"/>
                      <a:pt x="3111" y="1875"/>
                    </a:cubicBezTo>
                    <a:cubicBezTo>
                      <a:pt x="3118" y="1875"/>
                      <a:pt x="3118" y="1882"/>
                      <a:pt x="3124" y="1882"/>
                    </a:cubicBezTo>
                    <a:cubicBezTo>
                      <a:pt x="3137" y="1882"/>
                      <a:pt x="3137" y="1862"/>
                      <a:pt x="3143" y="1850"/>
                    </a:cubicBezTo>
                    <a:cubicBezTo>
                      <a:pt x="3150" y="1837"/>
                      <a:pt x="3156" y="1830"/>
                      <a:pt x="3169" y="1817"/>
                    </a:cubicBezTo>
                    <a:cubicBezTo>
                      <a:pt x="3176" y="1798"/>
                      <a:pt x="3182" y="1785"/>
                      <a:pt x="3202" y="1785"/>
                    </a:cubicBezTo>
                    <a:cubicBezTo>
                      <a:pt x="3227" y="1785"/>
                      <a:pt x="3227" y="1817"/>
                      <a:pt x="3247" y="1824"/>
                    </a:cubicBezTo>
                    <a:cubicBezTo>
                      <a:pt x="3260" y="1830"/>
                      <a:pt x="3266" y="1837"/>
                      <a:pt x="3279" y="1843"/>
                    </a:cubicBezTo>
                    <a:cubicBezTo>
                      <a:pt x="3286" y="1850"/>
                      <a:pt x="3299" y="1856"/>
                      <a:pt x="3299" y="1862"/>
                    </a:cubicBezTo>
                    <a:cubicBezTo>
                      <a:pt x="3299" y="1875"/>
                      <a:pt x="3286" y="1875"/>
                      <a:pt x="3279" y="1888"/>
                    </a:cubicBezTo>
                    <a:cubicBezTo>
                      <a:pt x="3292" y="1895"/>
                      <a:pt x="3312" y="1895"/>
                      <a:pt x="3318" y="1908"/>
                    </a:cubicBezTo>
                    <a:cubicBezTo>
                      <a:pt x="3331" y="1927"/>
                      <a:pt x="3318" y="1959"/>
                      <a:pt x="3338" y="1959"/>
                    </a:cubicBezTo>
                    <a:cubicBezTo>
                      <a:pt x="3350" y="1959"/>
                      <a:pt x="3350" y="1940"/>
                      <a:pt x="3357" y="1927"/>
                    </a:cubicBezTo>
                    <a:cubicBezTo>
                      <a:pt x="3363" y="1901"/>
                      <a:pt x="3370" y="1895"/>
                      <a:pt x="3383" y="1869"/>
                    </a:cubicBezTo>
                    <a:cubicBezTo>
                      <a:pt x="3389" y="1856"/>
                      <a:pt x="3389" y="1830"/>
                      <a:pt x="3409" y="1830"/>
                    </a:cubicBezTo>
                    <a:cubicBezTo>
                      <a:pt x="3422" y="1830"/>
                      <a:pt x="3428" y="1843"/>
                      <a:pt x="3441" y="1856"/>
                    </a:cubicBezTo>
                    <a:cubicBezTo>
                      <a:pt x="3473" y="1901"/>
                      <a:pt x="3499" y="1921"/>
                      <a:pt x="3545" y="1953"/>
                    </a:cubicBezTo>
                    <a:cubicBezTo>
                      <a:pt x="3577" y="1966"/>
                      <a:pt x="3609" y="1973"/>
                      <a:pt x="3609" y="2005"/>
                    </a:cubicBezTo>
                    <a:cubicBezTo>
                      <a:pt x="3609" y="2069"/>
                      <a:pt x="3609" y="2069"/>
                      <a:pt x="3609" y="2069"/>
                    </a:cubicBezTo>
                    <a:cubicBezTo>
                      <a:pt x="3622" y="2050"/>
                      <a:pt x="3629" y="2024"/>
                      <a:pt x="3654" y="2024"/>
                    </a:cubicBezTo>
                    <a:cubicBezTo>
                      <a:pt x="3661" y="2024"/>
                      <a:pt x="3661" y="2037"/>
                      <a:pt x="3667" y="2044"/>
                    </a:cubicBezTo>
                    <a:cubicBezTo>
                      <a:pt x="3680" y="2050"/>
                      <a:pt x="3700" y="2050"/>
                      <a:pt x="3700" y="2063"/>
                    </a:cubicBezTo>
                    <a:cubicBezTo>
                      <a:pt x="3706" y="2089"/>
                      <a:pt x="3693" y="2128"/>
                      <a:pt x="3719" y="2128"/>
                    </a:cubicBezTo>
                    <a:cubicBezTo>
                      <a:pt x="3738" y="2128"/>
                      <a:pt x="3745" y="2115"/>
                      <a:pt x="3764" y="2115"/>
                    </a:cubicBezTo>
                    <a:cubicBezTo>
                      <a:pt x="3790" y="2115"/>
                      <a:pt x="3790" y="2115"/>
                      <a:pt x="3790" y="2115"/>
                    </a:cubicBezTo>
                    <a:cubicBezTo>
                      <a:pt x="3810" y="2115"/>
                      <a:pt x="3816" y="2082"/>
                      <a:pt x="3842" y="2082"/>
                    </a:cubicBezTo>
                    <a:cubicBezTo>
                      <a:pt x="3855" y="2082"/>
                      <a:pt x="3868" y="2082"/>
                      <a:pt x="3881" y="2082"/>
                    </a:cubicBezTo>
                    <a:cubicBezTo>
                      <a:pt x="3920" y="2082"/>
                      <a:pt x="3945" y="2057"/>
                      <a:pt x="3984" y="2057"/>
                    </a:cubicBezTo>
                    <a:cubicBezTo>
                      <a:pt x="4010" y="2057"/>
                      <a:pt x="4010" y="2057"/>
                      <a:pt x="4010" y="2057"/>
                    </a:cubicBezTo>
                    <a:cubicBezTo>
                      <a:pt x="4029" y="2057"/>
                      <a:pt x="4036" y="2082"/>
                      <a:pt x="4042" y="2095"/>
                    </a:cubicBezTo>
                    <a:cubicBezTo>
                      <a:pt x="4062" y="2128"/>
                      <a:pt x="4081" y="2147"/>
                      <a:pt x="4081" y="2179"/>
                    </a:cubicBezTo>
                    <a:cubicBezTo>
                      <a:pt x="4081" y="2199"/>
                      <a:pt x="4062" y="2205"/>
                      <a:pt x="4062" y="2225"/>
                    </a:cubicBezTo>
                    <a:cubicBezTo>
                      <a:pt x="4062" y="2250"/>
                      <a:pt x="4088" y="2257"/>
                      <a:pt x="4088" y="2283"/>
                    </a:cubicBezTo>
                    <a:cubicBezTo>
                      <a:pt x="4088" y="2309"/>
                      <a:pt x="4075" y="2315"/>
                      <a:pt x="4055" y="2335"/>
                    </a:cubicBezTo>
                    <a:cubicBezTo>
                      <a:pt x="4036" y="2354"/>
                      <a:pt x="4023" y="2367"/>
                      <a:pt x="3997" y="2380"/>
                    </a:cubicBezTo>
                    <a:cubicBezTo>
                      <a:pt x="3939" y="2412"/>
                      <a:pt x="3900" y="2425"/>
                      <a:pt x="3829" y="2445"/>
                    </a:cubicBezTo>
                    <a:cubicBezTo>
                      <a:pt x="3777" y="2457"/>
                      <a:pt x="3751" y="2464"/>
                      <a:pt x="3700" y="2477"/>
                    </a:cubicBezTo>
                    <a:cubicBezTo>
                      <a:pt x="3641" y="2496"/>
                      <a:pt x="3622" y="2522"/>
                      <a:pt x="3570" y="2554"/>
                    </a:cubicBezTo>
                    <a:cubicBezTo>
                      <a:pt x="3557" y="2567"/>
                      <a:pt x="3545" y="2567"/>
                      <a:pt x="3525" y="2567"/>
                    </a:cubicBezTo>
                    <a:cubicBezTo>
                      <a:pt x="3493" y="2567"/>
                      <a:pt x="3486" y="2542"/>
                      <a:pt x="3454" y="2542"/>
                    </a:cubicBezTo>
                    <a:cubicBezTo>
                      <a:pt x="3434" y="2542"/>
                      <a:pt x="3428" y="2548"/>
                      <a:pt x="3415" y="2548"/>
                    </a:cubicBezTo>
                    <a:cubicBezTo>
                      <a:pt x="3396" y="2548"/>
                      <a:pt x="3383" y="2535"/>
                      <a:pt x="3363" y="2535"/>
                    </a:cubicBezTo>
                    <a:cubicBezTo>
                      <a:pt x="3325" y="2535"/>
                      <a:pt x="3305" y="2574"/>
                      <a:pt x="3266" y="2574"/>
                    </a:cubicBezTo>
                    <a:cubicBezTo>
                      <a:pt x="3253" y="2574"/>
                      <a:pt x="3241" y="2567"/>
                      <a:pt x="3241" y="2561"/>
                    </a:cubicBezTo>
                    <a:cubicBezTo>
                      <a:pt x="3241" y="2535"/>
                      <a:pt x="3241" y="2535"/>
                      <a:pt x="3241" y="2535"/>
                    </a:cubicBezTo>
                    <a:cubicBezTo>
                      <a:pt x="3234" y="2509"/>
                      <a:pt x="3202" y="2509"/>
                      <a:pt x="3176" y="2503"/>
                    </a:cubicBezTo>
                    <a:cubicBezTo>
                      <a:pt x="3156" y="2503"/>
                      <a:pt x="3143" y="2490"/>
                      <a:pt x="3124" y="2490"/>
                    </a:cubicBezTo>
                    <a:cubicBezTo>
                      <a:pt x="3105" y="2490"/>
                      <a:pt x="3092" y="2496"/>
                      <a:pt x="3085" y="2509"/>
                    </a:cubicBezTo>
                    <a:cubicBezTo>
                      <a:pt x="3092" y="2516"/>
                      <a:pt x="3098" y="2516"/>
                      <a:pt x="3105" y="2522"/>
                    </a:cubicBezTo>
                    <a:cubicBezTo>
                      <a:pt x="3092" y="2535"/>
                      <a:pt x="3085" y="2535"/>
                      <a:pt x="3072" y="2535"/>
                    </a:cubicBezTo>
                    <a:cubicBezTo>
                      <a:pt x="3053" y="2535"/>
                      <a:pt x="3046" y="2529"/>
                      <a:pt x="3027" y="2529"/>
                    </a:cubicBezTo>
                    <a:cubicBezTo>
                      <a:pt x="3001" y="2529"/>
                      <a:pt x="2995" y="2548"/>
                      <a:pt x="2975" y="2561"/>
                    </a:cubicBezTo>
                    <a:cubicBezTo>
                      <a:pt x="2943" y="2587"/>
                      <a:pt x="2917" y="2606"/>
                      <a:pt x="2917" y="2645"/>
                    </a:cubicBezTo>
                    <a:cubicBezTo>
                      <a:pt x="2917" y="2671"/>
                      <a:pt x="2943" y="2684"/>
                      <a:pt x="2950" y="2710"/>
                    </a:cubicBezTo>
                    <a:cubicBezTo>
                      <a:pt x="2969" y="2781"/>
                      <a:pt x="2975" y="2845"/>
                      <a:pt x="3040" y="2865"/>
                    </a:cubicBezTo>
                    <a:cubicBezTo>
                      <a:pt x="3085" y="2865"/>
                      <a:pt x="3105" y="2871"/>
                      <a:pt x="3150" y="2871"/>
                    </a:cubicBezTo>
                    <a:cubicBezTo>
                      <a:pt x="3182" y="2871"/>
                      <a:pt x="3189" y="2820"/>
                      <a:pt x="3227" y="2820"/>
                    </a:cubicBezTo>
                    <a:cubicBezTo>
                      <a:pt x="3247" y="2820"/>
                      <a:pt x="3247" y="2845"/>
                      <a:pt x="3266" y="2865"/>
                    </a:cubicBezTo>
                    <a:cubicBezTo>
                      <a:pt x="3292" y="2884"/>
                      <a:pt x="3318" y="2871"/>
                      <a:pt x="3350" y="2878"/>
                    </a:cubicBezTo>
                    <a:cubicBezTo>
                      <a:pt x="3350" y="2904"/>
                      <a:pt x="3350" y="2904"/>
                      <a:pt x="3350" y="2904"/>
                    </a:cubicBezTo>
                    <a:cubicBezTo>
                      <a:pt x="3344" y="2917"/>
                      <a:pt x="3331" y="2917"/>
                      <a:pt x="3312" y="2917"/>
                    </a:cubicBezTo>
                    <a:cubicBezTo>
                      <a:pt x="3299" y="2917"/>
                      <a:pt x="3292" y="2930"/>
                      <a:pt x="3273" y="2930"/>
                    </a:cubicBezTo>
                    <a:cubicBezTo>
                      <a:pt x="3247" y="2930"/>
                      <a:pt x="3247" y="2930"/>
                      <a:pt x="3247" y="2930"/>
                    </a:cubicBezTo>
                    <a:cubicBezTo>
                      <a:pt x="3227" y="2930"/>
                      <a:pt x="3227" y="2930"/>
                      <a:pt x="3227" y="2930"/>
                    </a:cubicBezTo>
                    <a:lnTo>
                      <a:pt x="3227" y="2930"/>
                    </a:lnTo>
                    <a:cubicBezTo>
                      <a:pt x="3234" y="2942"/>
                      <a:pt x="3241" y="2949"/>
                      <a:pt x="3241" y="2962"/>
                    </a:cubicBezTo>
                    <a:cubicBezTo>
                      <a:pt x="3241" y="2981"/>
                      <a:pt x="3215" y="2981"/>
                      <a:pt x="3208" y="3007"/>
                    </a:cubicBezTo>
                    <a:cubicBezTo>
                      <a:pt x="3253" y="3026"/>
                      <a:pt x="3247" y="3072"/>
                      <a:pt x="3273" y="3117"/>
                    </a:cubicBezTo>
                    <a:cubicBezTo>
                      <a:pt x="3292" y="3091"/>
                      <a:pt x="3299" y="3078"/>
                      <a:pt x="3312" y="3052"/>
                    </a:cubicBezTo>
                    <a:cubicBezTo>
                      <a:pt x="3318" y="3033"/>
                      <a:pt x="3318" y="3014"/>
                      <a:pt x="3338" y="3014"/>
                    </a:cubicBezTo>
                    <a:cubicBezTo>
                      <a:pt x="3363" y="3014"/>
                      <a:pt x="3376" y="3046"/>
                      <a:pt x="3389" y="3072"/>
                    </a:cubicBezTo>
                    <a:cubicBezTo>
                      <a:pt x="3402" y="3091"/>
                      <a:pt x="3422" y="3098"/>
                      <a:pt x="3422" y="3124"/>
                    </a:cubicBezTo>
                    <a:cubicBezTo>
                      <a:pt x="3422" y="3137"/>
                      <a:pt x="3402" y="3137"/>
                      <a:pt x="3396" y="3137"/>
                    </a:cubicBezTo>
                    <a:cubicBezTo>
                      <a:pt x="3383" y="3137"/>
                      <a:pt x="3376" y="3130"/>
                      <a:pt x="3370" y="3130"/>
                    </a:cubicBezTo>
                    <a:cubicBezTo>
                      <a:pt x="3357" y="3130"/>
                      <a:pt x="3363" y="3149"/>
                      <a:pt x="3357" y="3162"/>
                    </a:cubicBezTo>
                    <a:cubicBezTo>
                      <a:pt x="3331" y="3175"/>
                      <a:pt x="3312" y="3175"/>
                      <a:pt x="3286" y="3182"/>
                    </a:cubicBezTo>
                    <a:cubicBezTo>
                      <a:pt x="3247" y="3195"/>
                      <a:pt x="3227" y="3208"/>
                      <a:pt x="3189" y="3208"/>
                    </a:cubicBezTo>
                    <a:cubicBezTo>
                      <a:pt x="3105" y="3208"/>
                      <a:pt x="3008" y="3065"/>
                      <a:pt x="3105" y="3201"/>
                    </a:cubicBezTo>
                    <a:cubicBezTo>
                      <a:pt x="3098" y="3208"/>
                      <a:pt x="3098" y="3208"/>
                      <a:pt x="3098" y="3208"/>
                    </a:cubicBezTo>
                    <a:cubicBezTo>
                      <a:pt x="3059" y="3214"/>
                      <a:pt x="3040" y="3233"/>
                      <a:pt x="3001" y="3240"/>
                    </a:cubicBezTo>
                    <a:cubicBezTo>
                      <a:pt x="2924" y="3259"/>
                      <a:pt x="2865" y="3246"/>
                      <a:pt x="2801" y="3298"/>
                    </a:cubicBezTo>
                    <a:cubicBezTo>
                      <a:pt x="2788" y="3318"/>
                      <a:pt x="2768" y="3324"/>
                      <a:pt x="2743" y="3324"/>
                    </a:cubicBezTo>
                    <a:cubicBezTo>
                      <a:pt x="2710" y="3324"/>
                      <a:pt x="2704" y="3305"/>
                      <a:pt x="2678" y="3285"/>
                    </a:cubicBezTo>
                    <a:cubicBezTo>
                      <a:pt x="2620" y="3253"/>
                      <a:pt x="2594" y="3240"/>
                      <a:pt x="2529" y="3214"/>
                    </a:cubicBezTo>
                    <a:cubicBezTo>
                      <a:pt x="2536" y="3208"/>
                      <a:pt x="2542" y="3201"/>
                      <a:pt x="2542" y="3195"/>
                    </a:cubicBezTo>
                    <a:cubicBezTo>
                      <a:pt x="2536" y="3195"/>
                      <a:pt x="2529" y="3195"/>
                      <a:pt x="2516" y="3195"/>
                    </a:cubicBezTo>
                    <a:cubicBezTo>
                      <a:pt x="2477" y="3195"/>
                      <a:pt x="2464" y="3162"/>
                      <a:pt x="2445" y="3130"/>
                    </a:cubicBezTo>
                    <a:cubicBezTo>
                      <a:pt x="2432" y="3104"/>
                      <a:pt x="2400" y="3111"/>
                      <a:pt x="2374" y="3091"/>
                    </a:cubicBezTo>
                    <a:cubicBezTo>
                      <a:pt x="2361" y="3085"/>
                      <a:pt x="2361" y="3072"/>
                      <a:pt x="2342" y="3072"/>
                    </a:cubicBezTo>
                    <a:cubicBezTo>
                      <a:pt x="2322" y="3072"/>
                      <a:pt x="2322" y="3091"/>
                      <a:pt x="2303" y="3098"/>
                    </a:cubicBezTo>
                    <a:cubicBezTo>
                      <a:pt x="2283" y="3111"/>
                      <a:pt x="2257" y="3104"/>
                      <a:pt x="2257" y="3124"/>
                    </a:cubicBezTo>
                    <a:cubicBezTo>
                      <a:pt x="2257" y="3149"/>
                      <a:pt x="2277" y="3156"/>
                      <a:pt x="2303" y="3175"/>
                    </a:cubicBezTo>
                    <a:cubicBezTo>
                      <a:pt x="2309" y="3182"/>
                      <a:pt x="2322" y="3182"/>
                      <a:pt x="2322" y="3188"/>
                    </a:cubicBezTo>
                    <a:cubicBezTo>
                      <a:pt x="2322" y="3201"/>
                      <a:pt x="2309" y="3201"/>
                      <a:pt x="2296" y="3208"/>
                    </a:cubicBezTo>
                    <a:cubicBezTo>
                      <a:pt x="2283" y="3214"/>
                      <a:pt x="2277" y="3221"/>
                      <a:pt x="2270" y="3233"/>
                    </a:cubicBezTo>
                    <a:cubicBezTo>
                      <a:pt x="2283" y="3259"/>
                      <a:pt x="2283" y="3279"/>
                      <a:pt x="2296" y="3305"/>
                    </a:cubicBezTo>
                    <a:cubicBezTo>
                      <a:pt x="2309" y="3318"/>
                      <a:pt x="2316" y="3324"/>
                      <a:pt x="2322" y="3343"/>
                    </a:cubicBezTo>
                    <a:cubicBezTo>
                      <a:pt x="2335" y="3363"/>
                      <a:pt x="2361" y="3363"/>
                      <a:pt x="2374" y="3382"/>
                    </a:cubicBezTo>
                    <a:cubicBezTo>
                      <a:pt x="2374" y="3363"/>
                      <a:pt x="2380" y="3350"/>
                      <a:pt x="2387" y="3330"/>
                    </a:cubicBezTo>
                    <a:cubicBezTo>
                      <a:pt x="2393" y="3318"/>
                      <a:pt x="2400" y="3305"/>
                      <a:pt x="2406" y="3305"/>
                    </a:cubicBezTo>
                    <a:cubicBezTo>
                      <a:pt x="2426" y="3305"/>
                      <a:pt x="2439" y="3318"/>
                      <a:pt x="2458" y="3324"/>
                    </a:cubicBezTo>
                    <a:cubicBezTo>
                      <a:pt x="2510" y="3330"/>
                      <a:pt x="2548" y="3343"/>
                      <a:pt x="2581" y="3382"/>
                    </a:cubicBezTo>
                    <a:lnTo>
                      <a:pt x="2581" y="3382"/>
                    </a:lnTo>
                    <a:cubicBezTo>
                      <a:pt x="2536" y="3382"/>
                      <a:pt x="2510" y="3382"/>
                      <a:pt x="2464" y="3382"/>
                    </a:cubicBezTo>
                    <a:cubicBezTo>
                      <a:pt x="2400" y="3382"/>
                      <a:pt x="2367" y="3402"/>
                      <a:pt x="2303" y="3402"/>
                    </a:cubicBezTo>
                    <a:cubicBezTo>
                      <a:pt x="2232" y="3402"/>
                      <a:pt x="2206" y="3350"/>
                      <a:pt x="2148" y="3311"/>
                    </a:cubicBezTo>
                    <a:cubicBezTo>
                      <a:pt x="2083" y="3272"/>
                      <a:pt x="2012" y="3279"/>
                      <a:pt x="1986" y="3201"/>
                    </a:cubicBezTo>
                    <a:cubicBezTo>
                      <a:pt x="1973" y="3188"/>
                      <a:pt x="1960" y="3182"/>
                      <a:pt x="1941" y="3182"/>
                    </a:cubicBezTo>
                    <a:cubicBezTo>
                      <a:pt x="1921" y="3182"/>
                      <a:pt x="1921" y="3214"/>
                      <a:pt x="1902" y="3214"/>
                    </a:cubicBezTo>
                    <a:cubicBezTo>
                      <a:pt x="1882" y="3214"/>
                      <a:pt x="1869" y="3195"/>
                      <a:pt x="1850" y="3182"/>
                    </a:cubicBezTo>
                    <a:cubicBezTo>
                      <a:pt x="1837" y="3195"/>
                      <a:pt x="1831" y="3221"/>
                      <a:pt x="1811" y="3221"/>
                    </a:cubicBezTo>
                    <a:cubicBezTo>
                      <a:pt x="1779" y="3221"/>
                      <a:pt x="1766" y="3201"/>
                      <a:pt x="1740" y="3201"/>
                    </a:cubicBezTo>
                    <a:cubicBezTo>
                      <a:pt x="1721" y="3201"/>
                      <a:pt x="1714" y="3227"/>
                      <a:pt x="1688" y="3227"/>
                    </a:cubicBezTo>
                    <a:cubicBezTo>
                      <a:pt x="1675" y="3227"/>
                      <a:pt x="1675" y="3201"/>
                      <a:pt x="1656" y="3195"/>
                    </a:cubicBezTo>
                    <a:cubicBezTo>
                      <a:pt x="1624" y="3188"/>
                      <a:pt x="1604" y="3175"/>
                      <a:pt x="1572" y="3175"/>
                    </a:cubicBezTo>
                    <a:cubicBezTo>
                      <a:pt x="1546" y="3175"/>
                      <a:pt x="1553" y="3227"/>
                      <a:pt x="1527" y="3227"/>
                    </a:cubicBezTo>
                    <a:cubicBezTo>
                      <a:pt x="1501" y="3227"/>
                      <a:pt x="1501" y="3188"/>
                      <a:pt x="1481" y="3182"/>
                    </a:cubicBezTo>
                    <a:cubicBezTo>
                      <a:pt x="1456" y="3175"/>
                      <a:pt x="1430" y="3182"/>
                      <a:pt x="1417" y="3156"/>
                    </a:cubicBezTo>
                    <a:cubicBezTo>
                      <a:pt x="1391" y="3182"/>
                      <a:pt x="1372" y="3201"/>
                      <a:pt x="1346" y="3233"/>
                    </a:cubicBezTo>
                    <a:cubicBezTo>
                      <a:pt x="1294" y="3201"/>
                      <a:pt x="1294" y="3117"/>
                      <a:pt x="1229" y="3117"/>
                    </a:cubicBezTo>
                    <a:cubicBezTo>
                      <a:pt x="1223" y="3117"/>
                      <a:pt x="1216" y="3130"/>
                      <a:pt x="1216" y="3143"/>
                    </a:cubicBezTo>
                    <a:cubicBezTo>
                      <a:pt x="1216" y="3201"/>
                      <a:pt x="1216" y="3201"/>
                      <a:pt x="1216" y="3201"/>
                    </a:cubicBezTo>
                    <a:cubicBezTo>
                      <a:pt x="1216" y="3214"/>
                      <a:pt x="1229" y="3221"/>
                      <a:pt x="1236" y="3240"/>
                    </a:cubicBezTo>
                    <a:cubicBezTo>
                      <a:pt x="1197" y="3246"/>
                      <a:pt x="1177" y="3253"/>
                      <a:pt x="1145" y="3272"/>
                    </a:cubicBezTo>
                    <a:cubicBezTo>
                      <a:pt x="1113" y="3240"/>
                      <a:pt x="1100" y="3221"/>
                      <a:pt x="1067" y="3182"/>
                    </a:cubicBezTo>
                    <a:cubicBezTo>
                      <a:pt x="1054" y="3169"/>
                      <a:pt x="1048" y="3149"/>
                      <a:pt x="1029" y="3149"/>
                    </a:cubicBezTo>
                    <a:cubicBezTo>
                      <a:pt x="990" y="3149"/>
                      <a:pt x="970" y="3175"/>
                      <a:pt x="925" y="3175"/>
                    </a:cubicBezTo>
                    <a:cubicBezTo>
                      <a:pt x="893" y="3175"/>
                      <a:pt x="867" y="3182"/>
                      <a:pt x="835" y="3182"/>
                    </a:cubicBezTo>
                    <a:cubicBezTo>
                      <a:pt x="822" y="3182"/>
                      <a:pt x="815" y="3169"/>
                      <a:pt x="809" y="3169"/>
                    </a:cubicBezTo>
                    <a:cubicBezTo>
                      <a:pt x="763" y="3169"/>
                      <a:pt x="763" y="3233"/>
                      <a:pt x="744" y="3272"/>
                    </a:cubicBezTo>
                    <a:cubicBezTo>
                      <a:pt x="705" y="3253"/>
                      <a:pt x="692" y="3221"/>
                      <a:pt x="660" y="3195"/>
                    </a:cubicBezTo>
                    <a:cubicBezTo>
                      <a:pt x="621" y="3169"/>
                      <a:pt x="582" y="3175"/>
                      <a:pt x="544" y="3156"/>
                    </a:cubicBezTo>
                    <a:cubicBezTo>
                      <a:pt x="524" y="3188"/>
                      <a:pt x="492" y="3188"/>
                      <a:pt x="479" y="3214"/>
                    </a:cubicBezTo>
                    <a:cubicBezTo>
                      <a:pt x="453" y="3259"/>
                      <a:pt x="472" y="3298"/>
                      <a:pt x="434" y="3330"/>
                    </a:cubicBezTo>
                    <a:cubicBezTo>
                      <a:pt x="408" y="3363"/>
                      <a:pt x="369" y="3337"/>
                      <a:pt x="330" y="3350"/>
                    </a:cubicBezTo>
                    <a:cubicBezTo>
                      <a:pt x="298" y="3363"/>
                      <a:pt x="298" y="3402"/>
                      <a:pt x="291" y="3434"/>
                    </a:cubicBezTo>
                    <a:lnTo>
                      <a:pt x="291" y="3434"/>
                    </a:lnTo>
                    <a:cubicBezTo>
                      <a:pt x="266" y="3414"/>
                      <a:pt x="266" y="3402"/>
                      <a:pt x="246" y="3376"/>
                    </a:cubicBezTo>
                    <a:cubicBezTo>
                      <a:pt x="240" y="3369"/>
                      <a:pt x="233" y="3363"/>
                      <a:pt x="233" y="3356"/>
                    </a:cubicBezTo>
                    <a:cubicBezTo>
                      <a:pt x="233" y="3337"/>
                      <a:pt x="240" y="3324"/>
                      <a:pt x="252" y="3311"/>
                    </a:cubicBezTo>
                    <a:cubicBezTo>
                      <a:pt x="259" y="3292"/>
                      <a:pt x="266" y="3279"/>
                      <a:pt x="266" y="3259"/>
                    </a:cubicBezTo>
                    <a:cubicBezTo>
                      <a:pt x="272" y="3253"/>
                      <a:pt x="278" y="3246"/>
                      <a:pt x="278" y="3233"/>
                    </a:cubicBezTo>
                    <a:cubicBezTo>
                      <a:pt x="278" y="3214"/>
                      <a:pt x="278" y="3188"/>
                      <a:pt x="259" y="3182"/>
                    </a:cubicBezTo>
                    <a:cubicBezTo>
                      <a:pt x="233" y="3169"/>
                      <a:pt x="207" y="3162"/>
                      <a:pt x="194" y="3130"/>
                    </a:cubicBezTo>
                    <a:cubicBezTo>
                      <a:pt x="182" y="3098"/>
                      <a:pt x="194" y="3072"/>
                      <a:pt x="188" y="3040"/>
                    </a:cubicBezTo>
                    <a:cubicBezTo>
                      <a:pt x="188" y="3020"/>
                      <a:pt x="175" y="3007"/>
                      <a:pt x="175" y="2988"/>
                    </a:cubicBezTo>
                    <a:cubicBezTo>
                      <a:pt x="175" y="2930"/>
                      <a:pt x="214" y="2897"/>
                      <a:pt x="220" y="2839"/>
                    </a:cubicBezTo>
                    <a:cubicBezTo>
                      <a:pt x="220" y="2820"/>
                      <a:pt x="214" y="2800"/>
                      <a:pt x="227" y="2781"/>
                    </a:cubicBezTo>
                    <a:cubicBezTo>
                      <a:pt x="233" y="2761"/>
                      <a:pt x="246" y="2748"/>
                      <a:pt x="259" y="2723"/>
                    </a:cubicBezTo>
                    <a:cubicBezTo>
                      <a:pt x="266" y="2710"/>
                      <a:pt x="272" y="2703"/>
                      <a:pt x="272" y="2690"/>
                    </a:cubicBezTo>
                    <a:cubicBezTo>
                      <a:pt x="272" y="2651"/>
                      <a:pt x="252" y="2632"/>
                      <a:pt x="240" y="2600"/>
                    </a:cubicBezTo>
                    <a:cubicBezTo>
                      <a:pt x="227" y="2574"/>
                      <a:pt x="220" y="2561"/>
                      <a:pt x="207" y="2542"/>
                    </a:cubicBezTo>
                    <a:cubicBezTo>
                      <a:pt x="110" y="2554"/>
                      <a:pt x="110" y="2554"/>
                      <a:pt x="110" y="2554"/>
                    </a:cubicBezTo>
                    <a:cubicBezTo>
                      <a:pt x="91" y="2554"/>
                      <a:pt x="71" y="2548"/>
                      <a:pt x="52" y="2535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83" name="Freeform 81">
                <a:extLst>
                  <a:ext uri="{FF2B5EF4-FFF2-40B4-BE49-F238E27FC236}">
                    <a16:creationId xmlns:a16="http://schemas.microsoft.com/office/drawing/2014/main" id="{F09D1E6E-93DD-EA4C-B660-11BA9E047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782" y="4816286"/>
                <a:ext cx="6482798" cy="4360397"/>
              </a:xfrm>
              <a:custGeom>
                <a:avLst/>
                <a:gdLst>
                  <a:gd name="T0" fmla="*/ 5936 w 6480"/>
                  <a:gd name="T1" fmla="*/ 103 h 4359"/>
                  <a:gd name="T2" fmla="*/ 6104 w 6480"/>
                  <a:gd name="T3" fmla="*/ 686 h 4359"/>
                  <a:gd name="T4" fmla="*/ 5781 w 6480"/>
                  <a:gd name="T5" fmla="*/ 142 h 4359"/>
                  <a:gd name="T6" fmla="*/ 5652 w 6480"/>
                  <a:gd name="T7" fmla="*/ 614 h 4359"/>
                  <a:gd name="T8" fmla="*/ 4798 w 6480"/>
                  <a:gd name="T9" fmla="*/ 401 h 4359"/>
                  <a:gd name="T10" fmla="*/ 4513 w 6480"/>
                  <a:gd name="T11" fmla="*/ 918 h 4359"/>
                  <a:gd name="T12" fmla="*/ 4015 w 6480"/>
                  <a:gd name="T13" fmla="*/ 1474 h 4359"/>
                  <a:gd name="T14" fmla="*/ 3653 w 6480"/>
                  <a:gd name="T15" fmla="*/ 1934 h 4359"/>
                  <a:gd name="T16" fmla="*/ 2819 w 6480"/>
                  <a:gd name="T17" fmla="*/ 2134 h 4359"/>
                  <a:gd name="T18" fmla="*/ 2327 w 6480"/>
                  <a:gd name="T19" fmla="*/ 2276 h 4359"/>
                  <a:gd name="T20" fmla="*/ 2140 w 6480"/>
                  <a:gd name="T21" fmla="*/ 2315 h 4359"/>
                  <a:gd name="T22" fmla="*/ 2062 w 6480"/>
                  <a:gd name="T23" fmla="*/ 2612 h 4359"/>
                  <a:gd name="T24" fmla="*/ 2269 w 6480"/>
                  <a:gd name="T25" fmla="*/ 2540 h 4359"/>
                  <a:gd name="T26" fmla="*/ 2379 w 6480"/>
                  <a:gd name="T27" fmla="*/ 2877 h 4359"/>
                  <a:gd name="T28" fmla="*/ 2211 w 6480"/>
                  <a:gd name="T29" fmla="*/ 2993 h 4359"/>
                  <a:gd name="T30" fmla="*/ 1881 w 6480"/>
                  <a:gd name="T31" fmla="*/ 3051 h 4359"/>
                  <a:gd name="T32" fmla="*/ 1862 w 6480"/>
                  <a:gd name="T33" fmla="*/ 3090 h 4359"/>
                  <a:gd name="T34" fmla="*/ 1706 w 6480"/>
                  <a:gd name="T35" fmla="*/ 3349 h 4359"/>
                  <a:gd name="T36" fmla="*/ 1661 w 6480"/>
                  <a:gd name="T37" fmla="*/ 3420 h 4359"/>
                  <a:gd name="T38" fmla="*/ 1829 w 6480"/>
                  <a:gd name="T39" fmla="*/ 3666 h 4359"/>
                  <a:gd name="T40" fmla="*/ 2004 w 6480"/>
                  <a:gd name="T41" fmla="*/ 3730 h 4359"/>
                  <a:gd name="T42" fmla="*/ 1739 w 6480"/>
                  <a:gd name="T43" fmla="*/ 3543 h 4359"/>
                  <a:gd name="T44" fmla="*/ 1571 w 6480"/>
                  <a:gd name="T45" fmla="*/ 3543 h 4359"/>
                  <a:gd name="T46" fmla="*/ 1745 w 6480"/>
                  <a:gd name="T47" fmla="*/ 3827 h 4359"/>
                  <a:gd name="T48" fmla="*/ 1299 w 6480"/>
                  <a:gd name="T49" fmla="*/ 3620 h 4359"/>
                  <a:gd name="T50" fmla="*/ 1234 w 6480"/>
                  <a:gd name="T51" fmla="*/ 3827 h 4359"/>
                  <a:gd name="T52" fmla="*/ 1137 w 6480"/>
                  <a:gd name="T53" fmla="*/ 3595 h 4359"/>
                  <a:gd name="T54" fmla="*/ 827 w 6480"/>
                  <a:gd name="T55" fmla="*/ 3375 h 4359"/>
                  <a:gd name="T56" fmla="*/ 672 w 6480"/>
                  <a:gd name="T57" fmla="*/ 3491 h 4359"/>
                  <a:gd name="T58" fmla="*/ 285 w 6480"/>
                  <a:gd name="T59" fmla="*/ 3362 h 4359"/>
                  <a:gd name="T60" fmla="*/ 7 w 6480"/>
                  <a:gd name="T61" fmla="*/ 3252 h 4359"/>
                  <a:gd name="T62" fmla="*/ 446 w 6480"/>
                  <a:gd name="T63" fmla="*/ 3860 h 4359"/>
                  <a:gd name="T64" fmla="*/ 1079 w 6480"/>
                  <a:gd name="T65" fmla="*/ 4358 h 4359"/>
                  <a:gd name="T66" fmla="*/ 1506 w 6480"/>
                  <a:gd name="T67" fmla="*/ 4177 h 4359"/>
                  <a:gd name="T68" fmla="*/ 2418 w 6480"/>
                  <a:gd name="T69" fmla="*/ 4203 h 4359"/>
                  <a:gd name="T70" fmla="*/ 3026 w 6480"/>
                  <a:gd name="T71" fmla="*/ 3646 h 4359"/>
                  <a:gd name="T72" fmla="*/ 3744 w 6480"/>
                  <a:gd name="T73" fmla="*/ 3588 h 4359"/>
                  <a:gd name="T74" fmla="*/ 4106 w 6480"/>
                  <a:gd name="T75" fmla="*/ 3886 h 4359"/>
                  <a:gd name="T76" fmla="*/ 4617 w 6480"/>
                  <a:gd name="T77" fmla="*/ 3789 h 4359"/>
                  <a:gd name="T78" fmla="*/ 5289 w 6480"/>
                  <a:gd name="T79" fmla="*/ 3743 h 4359"/>
                  <a:gd name="T80" fmla="*/ 5464 w 6480"/>
                  <a:gd name="T81" fmla="*/ 3310 h 4359"/>
                  <a:gd name="T82" fmla="*/ 5736 w 6480"/>
                  <a:gd name="T83" fmla="*/ 2864 h 4359"/>
                  <a:gd name="T84" fmla="*/ 5891 w 6480"/>
                  <a:gd name="T85" fmla="*/ 2709 h 4359"/>
                  <a:gd name="T86" fmla="*/ 5884 w 6480"/>
                  <a:gd name="T87" fmla="*/ 2386 h 4359"/>
                  <a:gd name="T88" fmla="*/ 6143 w 6480"/>
                  <a:gd name="T89" fmla="*/ 2115 h 4359"/>
                  <a:gd name="T90" fmla="*/ 6428 w 6480"/>
                  <a:gd name="T91" fmla="*/ 1636 h 4359"/>
                  <a:gd name="T92" fmla="*/ 6447 w 6480"/>
                  <a:gd name="T93" fmla="*/ 1015 h 4359"/>
                  <a:gd name="T94" fmla="*/ 6454 w 6480"/>
                  <a:gd name="T95" fmla="*/ 724 h 4359"/>
                  <a:gd name="T96" fmla="*/ 6415 w 6480"/>
                  <a:gd name="T97" fmla="*/ 246 h 4359"/>
                  <a:gd name="T98" fmla="*/ 1849 w 6480"/>
                  <a:gd name="T99" fmla="*/ 2354 h 4359"/>
                  <a:gd name="T100" fmla="*/ 1926 w 6480"/>
                  <a:gd name="T101" fmla="*/ 2547 h 4359"/>
                  <a:gd name="T102" fmla="*/ 1855 w 6480"/>
                  <a:gd name="T103" fmla="*/ 2469 h 4359"/>
                  <a:gd name="T104" fmla="*/ 2056 w 6480"/>
                  <a:gd name="T105" fmla="*/ 2650 h 4359"/>
                  <a:gd name="T106" fmla="*/ 2075 w 6480"/>
                  <a:gd name="T107" fmla="*/ 2767 h 4359"/>
                  <a:gd name="T108" fmla="*/ 2230 w 6480"/>
                  <a:gd name="T109" fmla="*/ 2812 h 4359"/>
                  <a:gd name="T110" fmla="*/ 2172 w 6480"/>
                  <a:gd name="T111" fmla="*/ 2825 h 4359"/>
                  <a:gd name="T112" fmla="*/ 1784 w 6480"/>
                  <a:gd name="T113" fmla="*/ 2896 h 4359"/>
                  <a:gd name="T114" fmla="*/ 2017 w 6480"/>
                  <a:gd name="T115" fmla="*/ 2793 h 4359"/>
                  <a:gd name="T116" fmla="*/ 2133 w 6480"/>
                  <a:gd name="T117" fmla="*/ 2857 h 4359"/>
                  <a:gd name="T118" fmla="*/ 2088 w 6480"/>
                  <a:gd name="T119" fmla="*/ 2896 h 4359"/>
                  <a:gd name="T120" fmla="*/ 1732 w 6480"/>
                  <a:gd name="T121" fmla="*/ 2980 h 4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0" h="4359">
                    <a:moveTo>
                      <a:pt x="6240" y="0"/>
                    </a:moveTo>
                    <a:lnTo>
                      <a:pt x="6240" y="0"/>
                    </a:lnTo>
                    <a:cubicBezTo>
                      <a:pt x="6234" y="0"/>
                      <a:pt x="6227" y="7"/>
                      <a:pt x="6227" y="13"/>
                    </a:cubicBezTo>
                    <a:cubicBezTo>
                      <a:pt x="6201" y="32"/>
                      <a:pt x="6195" y="58"/>
                      <a:pt x="6163" y="71"/>
                    </a:cubicBezTo>
                    <a:cubicBezTo>
                      <a:pt x="6130" y="84"/>
                      <a:pt x="6104" y="84"/>
                      <a:pt x="6065" y="84"/>
                    </a:cubicBezTo>
                    <a:cubicBezTo>
                      <a:pt x="6033" y="84"/>
                      <a:pt x="6020" y="58"/>
                      <a:pt x="5981" y="45"/>
                    </a:cubicBezTo>
                    <a:cubicBezTo>
                      <a:pt x="5968" y="65"/>
                      <a:pt x="5956" y="84"/>
                      <a:pt x="5936" y="103"/>
                    </a:cubicBezTo>
                    <a:lnTo>
                      <a:pt x="5936" y="103"/>
                    </a:lnTo>
                    <a:cubicBezTo>
                      <a:pt x="6001" y="194"/>
                      <a:pt x="6059" y="252"/>
                      <a:pt x="6059" y="362"/>
                    </a:cubicBezTo>
                    <a:cubicBezTo>
                      <a:pt x="6059" y="453"/>
                      <a:pt x="6059" y="453"/>
                      <a:pt x="6059" y="453"/>
                    </a:cubicBezTo>
                    <a:cubicBezTo>
                      <a:pt x="6059" y="517"/>
                      <a:pt x="6072" y="563"/>
                      <a:pt x="6111" y="621"/>
                    </a:cubicBezTo>
                    <a:cubicBezTo>
                      <a:pt x="6130" y="647"/>
                      <a:pt x="6175" y="653"/>
                      <a:pt x="6175" y="692"/>
                    </a:cubicBezTo>
                    <a:cubicBezTo>
                      <a:pt x="6175" y="698"/>
                      <a:pt x="6169" y="705"/>
                      <a:pt x="6163" y="705"/>
                    </a:cubicBezTo>
                    <a:cubicBezTo>
                      <a:pt x="6137" y="705"/>
                      <a:pt x="6130" y="686"/>
                      <a:pt x="6104" y="686"/>
                    </a:cubicBezTo>
                    <a:cubicBezTo>
                      <a:pt x="6085" y="686"/>
                      <a:pt x="6072" y="692"/>
                      <a:pt x="6059" y="692"/>
                    </a:cubicBezTo>
                    <a:cubicBezTo>
                      <a:pt x="6020" y="692"/>
                      <a:pt x="6014" y="660"/>
                      <a:pt x="5981" y="640"/>
                    </a:cubicBezTo>
                    <a:cubicBezTo>
                      <a:pt x="5949" y="621"/>
                      <a:pt x="5917" y="640"/>
                      <a:pt x="5884" y="627"/>
                    </a:cubicBezTo>
                    <a:cubicBezTo>
                      <a:pt x="5891" y="537"/>
                      <a:pt x="5813" y="491"/>
                      <a:pt x="5813" y="395"/>
                    </a:cubicBezTo>
                    <a:cubicBezTo>
                      <a:pt x="5813" y="291"/>
                      <a:pt x="5813" y="291"/>
                      <a:pt x="5813" y="291"/>
                    </a:cubicBezTo>
                    <a:cubicBezTo>
                      <a:pt x="5813" y="246"/>
                      <a:pt x="5787" y="220"/>
                      <a:pt x="5768" y="181"/>
                    </a:cubicBezTo>
                    <a:cubicBezTo>
                      <a:pt x="5768" y="175"/>
                      <a:pt x="5781" y="149"/>
                      <a:pt x="5781" y="142"/>
                    </a:cubicBezTo>
                    <a:cubicBezTo>
                      <a:pt x="5716" y="116"/>
                      <a:pt x="5716" y="116"/>
                      <a:pt x="5716" y="116"/>
                    </a:cubicBezTo>
                    <a:cubicBezTo>
                      <a:pt x="5697" y="123"/>
                      <a:pt x="5619" y="168"/>
                      <a:pt x="5606" y="181"/>
                    </a:cubicBezTo>
                    <a:cubicBezTo>
                      <a:pt x="5580" y="201"/>
                      <a:pt x="5593" y="233"/>
                      <a:pt x="5580" y="265"/>
                    </a:cubicBezTo>
                    <a:cubicBezTo>
                      <a:pt x="5574" y="278"/>
                      <a:pt x="5548" y="278"/>
                      <a:pt x="5548" y="298"/>
                    </a:cubicBezTo>
                    <a:cubicBezTo>
                      <a:pt x="5548" y="343"/>
                      <a:pt x="5580" y="362"/>
                      <a:pt x="5580" y="407"/>
                    </a:cubicBezTo>
                    <a:cubicBezTo>
                      <a:pt x="5580" y="530"/>
                      <a:pt x="5580" y="530"/>
                      <a:pt x="5580" y="530"/>
                    </a:cubicBezTo>
                    <a:cubicBezTo>
                      <a:pt x="5580" y="576"/>
                      <a:pt x="5606" y="602"/>
                      <a:pt x="5652" y="614"/>
                    </a:cubicBezTo>
                    <a:cubicBezTo>
                      <a:pt x="5632" y="692"/>
                      <a:pt x="5600" y="718"/>
                      <a:pt x="5574" y="789"/>
                    </a:cubicBezTo>
                    <a:cubicBezTo>
                      <a:pt x="5548" y="854"/>
                      <a:pt x="5548" y="899"/>
                      <a:pt x="5503" y="944"/>
                    </a:cubicBezTo>
                    <a:cubicBezTo>
                      <a:pt x="5464" y="996"/>
                      <a:pt x="5425" y="1002"/>
                      <a:pt x="5373" y="1028"/>
                    </a:cubicBezTo>
                    <a:cubicBezTo>
                      <a:pt x="5154" y="757"/>
                      <a:pt x="5154" y="757"/>
                      <a:pt x="5154" y="757"/>
                    </a:cubicBezTo>
                    <a:cubicBezTo>
                      <a:pt x="5121" y="737"/>
                      <a:pt x="5095" y="731"/>
                      <a:pt x="5063" y="724"/>
                    </a:cubicBezTo>
                    <a:cubicBezTo>
                      <a:pt x="5063" y="621"/>
                      <a:pt x="5044" y="537"/>
                      <a:pt x="4960" y="472"/>
                    </a:cubicBezTo>
                    <a:cubicBezTo>
                      <a:pt x="4908" y="427"/>
                      <a:pt x="4856" y="433"/>
                      <a:pt x="4798" y="401"/>
                    </a:cubicBezTo>
                    <a:lnTo>
                      <a:pt x="4798" y="401"/>
                    </a:lnTo>
                    <a:cubicBezTo>
                      <a:pt x="4778" y="407"/>
                      <a:pt x="4759" y="420"/>
                      <a:pt x="4733" y="420"/>
                    </a:cubicBezTo>
                    <a:cubicBezTo>
                      <a:pt x="4714" y="427"/>
                      <a:pt x="4701" y="427"/>
                      <a:pt x="4688" y="433"/>
                    </a:cubicBezTo>
                    <a:cubicBezTo>
                      <a:pt x="4701" y="472"/>
                      <a:pt x="4701" y="498"/>
                      <a:pt x="4701" y="537"/>
                    </a:cubicBezTo>
                    <a:cubicBezTo>
                      <a:pt x="4701" y="621"/>
                      <a:pt x="4675" y="666"/>
                      <a:pt x="4636" y="737"/>
                    </a:cubicBezTo>
                    <a:cubicBezTo>
                      <a:pt x="4610" y="783"/>
                      <a:pt x="4604" y="815"/>
                      <a:pt x="4571" y="860"/>
                    </a:cubicBezTo>
                    <a:cubicBezTo>
                      <a:pt x="4552" y="886"/>
                      <a:pt x="4533" y="893"/>
                      <a:pt x="4513" y="918"/>
                    </a:cubicBezTo>
                    <a:cubicBezTo>
                      <a:pt x="4500" y="944"/>
                      <a:pt x="4500" y="957"/>
                      <a:pt x="4487" y="977"/>
                    </a:cubicBezTo>
                    <a:cubicBezTo>
                      <a:pt x="4423" y="1061"/>
                      <a:pt x="4378" y="1099"/>
                      <a:pt x="4300" y="1158"/>
                    </a:cubicBezTo>
                    <a:cubicBezTo>
                      <a:pt x="4242" y="1203"/>
                      <a:pt x="4216" y="1229"/>
                      <a:pt x="4158" y="1267"/>
                    </a:cubicBezTo>
                    <a:cubicBezTo>
                      <a:pt x="4132" y="1287"/>
                      <a:pt x="4106" y="1281"/>
                      <a:pt x="4099" y="1306"/>
                    </a:cubicBezTo>
                    <a:cubicBezTo>
                      <a:pt x="4099" y="1319"/>
                      <a:pt x="4099" y="1319"/>
                      <a:pt x="4099" y="1319"/>
                    </a:cubicBezTo>
                    <a:cubicBezTo>
                      <a:pt x="4086" y="1352"/>
                      <a:pt x="4080" y="1371"/>
                      <a:pt x="4067" y="1410"/>
                    </a:cubicBezTo>
                    <a:cubicBezTo>
                      <a:pt x="4054" y="1436"/>
                      <a:pt x="4041" y="1449"/>
                      <a:pt x="4015" y="1474"/>
                    </a:cubicBezTo>
                    <a:cubicBezTo>
                      <a:pt x="3996" y="1494"/>
                      <a:pt x="3970" y="1500"/>
                      <a:pt x="3970" y="1533"/>
                    </a:cubicBezTo>
                    <a:cubicBezTo>
                      <a:pt x="3970" y="1546"/>
                      <a:pt x="3970" y="1546"/>
                      <a:pt x="3970" y="1546"/>
                    </a:cubicBezTo>
                    <a:cubicBezTo>
                      <a:pt x="3970" y="1571"/>
                      <a:pt x="3951" y="1578"/>
                      <a:pt x="3938" y="1591"/>
                    </a:cubicBezTo>
                    <a:cubicBezTo>
                      <a:pt x="3918" y="1610"/>
                      <a:pt x="3912" y="1630"/>
                      <a:pt x="3892" y="1649"/>
                    </a:cubicBezTo>
                    <a:cubicBezTo>
                      <a:pt x="3847" y="1675"/>
                      <a:pt x="3841" y="1714"/>
                      <a:pt x="3802" y="1740"/>
                    </a:cubicBezTo>
                    <a:cubicBezTo>
                      <a:pt x="3763" y="1772"/>
                      <a:pt x="3737" y="1785"/>
                      <a:pt x="3718" y="1824"/>
                    </a:cubicBezTo>
                    <a:cubicBezTo>
                      <a:pt x="3698" y="1869"/>
                      <a:pt x="3698" y="1908"/>
                      <a:pt x="3653" y="1934"/>
                    </a:cubicBezTo>
                    <a:cubicBezTo>
                      <a:pt x="3627" y="1947"/>
                      <a:pt x="3614" y="1959"/>
                      <a:pt x="3588" y="1973"/>
                    </a:cubicBezTo>
                    <a:cubicBezTo>
                      <a:pt x="3550" y="1992"/>
                      <a:pt x="3530" y="1992"/>
                      <a:pt x="3485" y="1998"/>
                    </a:cubicBezTo>
                    <a:cubicBezTo>
                      <a:pt x="3395" y="2011"/>
                      <a:pt x="3343" y="2031"/>
                      <a:pt x="3246" y="2050"/>
                    </a:cubicBezTo>
                    <a:cubicBezTo>
                      <a:pt x="3207" y="2076"/>
                      <a:pt x="3175" y="2089"/>
                      <a:pt x="3129" y="2089"/>
                    </a:cubicBezTo>
                    <a:cubicBezTo>
                      <a:pt x="3097" y="2089"/>
                      <a:pt x="3097" y="2089"/>
                      <a:pt x="3097" y="2089"/>
                    </a:cubicBezTo>
                    <a:cubicBezTo>
                      <a:pt x="3039" y="2089"/>
                      <a:pt x="3013" y="2108"/>
                      <a:pt x="2955" y="2115"/>
                    </a:cubicBezTo>
                    <a:cubicBezTo>
                      <a:pt x="2903" y="2128"/>
                      <a:pt x="2871" y="2128"/>
                      <a:pt x="2819" y="2134"/>
                    </a:cubicBezTo>
                    <a:cubicBezTo>
                      <a:pt x="2780" y="2147"/>
                      <a:pt x="2761" y="2154"/>
                      <a:pt x="2722" y="2173"/>
                    </a:cubicBezTo>
                    <a:cubicBezTo>
                      <a:pt x="2683" y="2186"/>
                      <a:pt x="2657" y="2186"/>
                      <a:pt x="2618" y="2199"/>
                    </a:cubicBezTo>
                    <a:cubicBezTo>
                      <a:pt x="2547" y="2218"/>
                      <a:pt x="2508" y="2225"/>
                      <a:pt x="2437" y="2238"/>
                    </a:cubicBezTo>
                    <a:cubicBezTo>
                      <a:pt x="2392" y="2244"/>
                      <a:pt x="2373" y="2257"/>
                      <a:pt x="2327" y="2257"/>
                    </a:cubicBezTo>
                    <a:cubicBezTo>
                      <a:pt x="2295" y="2257"/>
                      <a:pt x="2295" y="2257"/>
                      <a:pt x="2295" y="2257"/>
                    </a:cubicBezTo>
                    <a:cubicBezTo>
                      <a:pt x="2263" y="2250"/>
                      <a:pt x="2263" y="2250"/>
                      <a:pt x="2263" y="2250"/>
                    </a:cubicBezTo>
                    <a:cubicBezTo>
                      <a:pt x="2205" y="2250"/>
                      <a:pt x="2321" y="2276"/>
                      <a:pt x="2327" y="2276"/>
                    </a:cubicBezTo>
                    <a:cubicBezTo>
                      <a:pt x="2347" y="2283"/>
                      <a:pt x="2366" y="2276"/>
                      <a:pt x="2373" y="2289"/>
                    </a:cubicBezTo>
                    <a:cubicBezTo>
                      <a:pt x="2386" y="2302"/>
                      <a:pt x="2373" y="2315"/>
                      <a:pt x="2379" y="2328"/>
                    </a:cubicBezTo>
                    <a:lnTo>
                      <a:pt x="2373" y="2322"/>
                    </a:lnTo>
                    <a:cubicBezTo>
                      <a:pt x="2327" y="2322"/>
                      <a:pt x="2327" y="2322"/>
                      <a:pt x="2327" y="2322"/>
                    </a:cubicBezTo>
                    <a:cubicBezTo>
                      <a:pt x="2282" y="2322"/>
                      <a:pt x="2276" y="2276"/>
                      <a:pt x="2237" y="2276"/>
                    </a:cubicBezTo>
                    <a:cubicBezTo>
                      <a:pt x="2217" y="2276"/>
                      <a:pt x="2217" y="2296"/>
                      <a:pt x="2205" y="2302"/>
                    </a:cubicBezTo>
                    <a:cubicBezTo>
                      <a:pt x="2185" y="2309"/>
                      <a:pt x="2166" y="2302"/>
                      <a:pt x="2140" y="2315"/>
                    </a:cubicBezTo>
                    <a:cubicBezTo>
                      <a:pt x="2088" y="2347"/>
                      <a:pt x="2062" y="2373"/>
                      <a:pt x="2004" y="2399"/>
                    </a:cubicBezTo>
                    <a:cubicBezTo>
                      <a:pt x="2004" y="2438"/>
                      <a:pt x="1985" y="2457"/>
                      <a:pt x="1985" y="2489"/>
                    </a:cubicBezTo>
                    <a:cubicBezTo>
                      <a:pt x="1985" y="2534"/>
                      <a:pt x="1985" y="2534"/>
                      <a:pt x="1985" y="2534"/>
                    </a:cubicBezTo>
                    <a:cubicBezTo>
                      <a:pt x="1985" y="2553"/>
                      <a:pt x="1972" y="2566"/>
                      <a:pt x="1972" y="2586"/>
                    </a:cubicBezTo>
                    <a:cubicBezTo>
                      <a:pt x="1972" y="2592"/>
                      <a:pt x="1978" y="2586"/>
                      <a:pt x="1978" y="2592"/>
                    </a:cubicBezTo>
                    <a:cubicBezTo>
                      <a:pt x="1991" y="2612"/>
                      <a:pt x="2004" y="2625"/>
                      <a:pt x="2023" y="2625"/>
                    </a:cubicBezTo>
                    <a:cubicBezTo>
                      <a:pt x="2036" y="2625"/>
                      <a:pt x="2049" y="2612"/>
                      <a:pt x="2062" y="2612"/>
                    </a:cubicBezTo>
                    <a:cubicBezTo>
                      <a:pt x="2075" y="2637"/>
                      <a:pt x="2082" y="2657"/>
                      <a:pt x="2107" y="2657"/>
                    </a:cubicBezTo>
                    <a:cubicBezTo>
                      <a:pt x="2146" y="2657"/>
                      <a:pt x="2159" y="2644"/>
                      <a:pt x="2191" y="2625"/>
                    </a:cubicBezTo>
                    <a:cubicBezTo>
                      <a:pt x="2205" y="2612"/>
                      <a:pt x="2211" y="2599"/>
                      <a:pt x="2230" y="2592"/>
                    </a:cubicBezTo>
                    <a:cubicBezTo>
                      <a:pt x="2243" y="2592"/>
                      <a:pt x="2263" y="2592"/>
                      <a:pt x="2263" y="2579"/>
                    </a:cubicBezTo>
                    <a:cubicBezTo>
                      <a:pt x="2263" y="2560"/>
                      <a:pt x="2250" y="2553"/>
                      <a:pt x="2250" y="2534"/>
                    </a:cubicBezTo>
                    <a:cubicBezTo>
                      <a:pt x="2250" y="2502"/>
                      <a:pt x="2263" y="2476"/>
                      <a:pt x="2295" y="2457"/>
                    </a:cubicBezTo>
                    <a:cubicBezTo>
                      <a:pt x="2289" y="2495"/>
                      <a:pt x="2269" y="2508"/>
                      <a:pt x="2269" y="2540"/>
                    </a:cubicBezTo>
                    <a:cubicBezTo>
                      <a:pt x="2269" y="2560"/>
                      <a:pt x="2289" y="2560"/>
                      <a:pt x="2289" y="2579"/>
                    </a:cubicBezTo>
                    <a:cubicBezTo>
                      <a:pt x="2289" y="2592"/>
                      <a:pt x="2276" y="2592"/>
                      <a:pt x="2263" y="2599"/>
                    </a:cubicBezTo>
                    <a:cubicBezTo>
                      <a:pt x="2237" y="2612"/>
                      <a:pt x="2230" y="2625"/>
                      <a:pt x="2217" y="2650"/>
                    </a:cubicBezTo>
                    <a:cubicBezTo>
                      <a:pt x="2211" y="2663"/>
                      <a:pt x="2191" y="2670"/>
                      <a:pt x="2191" y="2689"/>
                    </a:cubicBezTo>
                    <a:cubicBezTo>
                      <a:pt x="2191" y="2722"/>
                      <a:pt x="2217" y="2735"/>
                      <a:pt x="2243" y="2760"/>
                    </a:cubicBezTo>
                    <a:cubicBezTo>
                      <a:pt x="2263" y="2780"/>
                      <a:pt x="2256" y="2812"/>
                      <a:pt x="2289" y="2838"/>
                    </a:cubicBezTo>
                    <a:cubicBezTo>
                      <a:pt x="2321" y="2857"/>
                      <a:pt x="2340" y="2870"/>
                      <a:pt x="2379" y="2877"/>
                    </a:cubicBezTo>
                    <a:cubicBezTo>
                      <a:pt x="2398" y="2877"/>
                      <a:pt x="2431" y="2870"/>
                      <a:pt x="2431" y="2890"/>
                    </a:cubicBezTo>
                    <a:cubicBezTo>
                      <a:pt x="2431" y="2903"/>
                      <a:pt x="2424" y="2909"/>
                      <a:pt x="2418" y="2909"/>
                    </a:cubicBezTo>
                    <a:cubicBezTo>
                      <a:pt x="2373" y="2909"/>
                      <a:pt x="2347" y="2877"/>
                      <a:pt x="2301" y="2877"/>
                    </a:cubicBezTo>
                    <a:cubicBezTo>
                      <a:pt x="2269" y="2877"/>
                      <a:pt x="2269" y="2877"/>
                      <a:pt x="2269" y="2877"/>
                    </a:cubicBezTo>
                    <a:cubicBezTo>
                      <a:pt x="2250" y="2877"/>
                      <a:pt x="2243" y="2896"/>
                      <a:pt x="2243" y="2916"/>
                    </a:cubicBezTo>
                    <a:cubicBezTo>
                      <a:pt x="2243" y="2961"/>
                      <a:pt x="2243" y="2961"/>
                      <a:pt x="2243" y="2961"/>
                    </a:cubicBezTo>
                    <a:cubicBezTo>
                      <a:pt x="2243" y="2980"/>
                      <a:pt x="2230" y="2993"/>
                      <a:pt x="2211" y="2993"/>
                    </a:cubicBezTo>
                    <a:cubicBezTo>
                      <a:pt x="2191" y="2993"/>
                      <a:pt x="2185" y="2987"/>
                      <a:pt x="2159" y="2987"/>
                    </a:cubicBezTo>
                    <a:cubicBezTo>
                      <a:pt x="2140" y="2987"/>
                      <a:pt x="2133" y="3006"/>
                      <a:pt x="2114" y="3006"/>
                    </a:cubicBezTo>
                    <a:cubicBezTo>
                      <a:pt x="2088" y="3019"/>
                      <a:pt x="2075" y="3013"/>
                      <a:pt x="2049" y="3013"/>
                    </a:cubicBezTo>
                    <a:cubicBezTo>
                      <a:pt x="2017" y="3019"/>
                      <a:pt x="2004" y="3038"/>
                      <a:pt x="1972" y="3038"/>
                    </a:cubicBezTo>
                    <a:cubicBezTo>
                      <a:pt x="1933" y="3038"/>
                      <a:pt x="1933" y="3038"/>
                      <a:pt x="1933" y="3038"/>
                    </a:cubicBezTo>
                    <a:cubicBezTo>
                      <a:pt x="1926" y="3038"/>
                      <a:pt x="1926" y="3038"/>
                      <a:pt x="1920" y="3038"/>
                    </a:cubicBezTo>
                    <a:cubicBezTo>
                      <a:pt x="1901" y="3038"/>
                      <a:pt x="1894" y="3051"/>
                      <a:pt x="1881" y="3051"/>
                    </a:cubicBezTo>
                    <a:cubicBezTo>
                      <a:pt x="1849" y="3051"/>
                      <a:pt x="1836" y="3019"/>
                      <a:pt x="1797" y="3019"/>
                    </a:cubicBezTo>
                    <a:lnTo>
                      <a:pt x="1791" y="3019"/>
                    </a:lnTo>
                    <a:cubicBezTo>
                      <a:pt x="1784" y="3025"/>
                      <a:pt x="1784" y="3025"/>
                      <a:pt x="1784" y="3025"/>
                    </a:cubicBezTo>
                    <a:cubicBezTo>
                      <a:pt x="1803" y="3032"/>
                      <a:pt x="1816" y="3045"/>
                      <a:pt x="1829" y="3051"/>
                    </a:cubicBezTo>
                    <a:cubicBezTo>
                      <a:pt x="1849" y="3058"/>
                      <a:pt x="1868" y="3064"/>
                      <a:pt x="1868" y="3077"/>
                    </a:cubicBezTo>
                    <a:cubicBezTo>
                      <a:pt x="1868" y="3090"/>
                      <a:pt x="1868" y="3090"/>
                      <a:pt x="1868" y="3090"/>
                    </a:cubicBezTo>
                    <a:cubicBezTo>
                      <a:pt x="1862" y="3090"/>
                      <a:pt x="1862" y="3090"/>
                      <a:pt x="1862" y="3090"/>
                    </a:cubicBezTo>
                    <a:cubicBezTo>
                      <a:pt x="1849" y="3090"/>
                      <a:pt x="1842" y="3084"/>
                      <a:pt x="1836" y="3084"/>
                    </a:cubicBezTo>
                    <a:cubicBezTo>
                      <a:pt x="1816" y="3084"/>
                      <a:pt x="1810" y="3090"/>
                      <a:pt x="1791" y="3090"/>
                    </a:cubicBezTo>
                    <a:cubicBezTo>
                      <a:pt x="1778" y="3090"/>
                      <a:pt x="1771" y="3084"/>
                      <a:pt x="1758" y="3077"/>
                    </a:cubicBezTo>
                    <a:cubicBezTo>
                      <a:pt x="1745" y="3077"/>
                      <a:pt x="1745" y="3077"/>
                      <a:pt x="1745" y="3077"/>
                    </a:cubicBezTo>
                    <a:cubicBezTo>
                      <a:pt x="1745" y="3142"/>
                      <a:pt x="1745" y="3142"/>
                      <a:pt x="1745" y="3142"/>
                    </a:cubicBezTo>
                    <a:cubicBezTo>
                      <a:pt x="1745" y="3213"/>
                      <a:pt x="1681" y="3239"/>
                      <a:pt x="1661" y="3304"/>
                    </a:cubicBezTo>
                    <a:cubicBezTo>
                      <a:pt x="1681" y="3317"/>
                      <a:pt x="1706" y="3323"/>
                      <a:pt x="1706" y="3349"/>
                    </a:cubicBezTo>
                    <a:cubicBezTo>
                      <a:pt x="1706" y="3407"/>
                      <a:pt x="1706" y="3407"/>
                      <a:pt x="1706" y="3407"/>
                    </a:cubicBezTo>
                    <a:cubicBezTo>
                      <a:pt x="1706" y="3413"/>
                      <a:pt x="1713" y="3420"/>
                      <a:pt x="1713" y="3427"/>
                    </a:cubicBezTo>
                    <a:cubicBezTo>
                      <a:pt x="1713" y="3427"/>
                      <a:pt x="1713" y="3427"/>
                      <a:pt x="1706" y="3427"/>
                    </a:cubicBezTo>
                    <a:cubicBezTo>
                      <a:pt x="1681" y="3427"/>
                      <a:pt x="1681" y="3381"/>
                      <a:pt x="1648" y="3381"/>
                    </a:cubicBezTo>
                    <a:cubicBezTo>
                      <a:pt x="1635" y="3381"/>
                      <a:pt x="1635" y="3381"/>
                      <a:pt x="1635" y="3381"/>
                    </a:cubicBezTo>
                    <a:cubicBezTo>
                      <a:pt x="1635" y="3381"/>
                      <a:pt x="1635" y="3388"/>
                      <a:pt x="1635" y="3394"/>
                    </a:cubicBezTo>
                    <a:cubicBezTo>
                      <a:pt x="1635" y="3407"/>
                      <a:pt x="1648" y="3407"/>
                      <a:pt x="1661" y="3420"/>
                    </a:cubicBezTo>
                    <a:cubicBezTo>
                      <a:pt x="1674" y="3433"/>
                      <a:pt x="1681" y="3446"/>
                      <a:pt x="1700" y="3459"/>
                    </a:cubicBezTo>
                    <a:cubicBezTo>
                      <a:pt x="1719" y="3478"/>
                      <a:pt x="1700" y="3524"/>
                      <a:pt x="1726" y="3524"/>
                    </a:cubicBezTo>
                    <a:cubicBezTo>
                      <a:pt x="1739" y="3524"/>
                      <a:pt x="1745" y="3517"/>
                      <a:pt x="1758" y="3517"/>
                    </a:cubicBezTo>
                    <a:cubicBezTo>
                      <a:pt x="1778" y="3517"/>
                      <a:pt x="1784" y="3530"/>
                      <a:pt x="1803" y="3536"/>
                    </a:cubicBezTo>
                    <a:cubicBezTo>
                      <a:pt x="1816" y="3543"/>
                      <a:pt x="1836" y="3543"/>
                      <a:pt x="1836" y="3556"/>
                    </a:cubicBezTo>
                    <a:cubicBezTo>
                      <a:pt x="1836" y="3582"/>
                      <a:pt x="1823" y="3588"/>
                      <a:pt x="1823" y="3614"/>
                    </a:cubicBezTo>
                    <a:cubicBezTo>
                      <a:pt x="1823" y="3633"/>
                      <a:pt x="1829" y="3646"/>
                      <a:pt x="1829" y="3666"/>
                    </a:cubicBezTo>
                    <a:cubicBezTo>
                      <a:pt x="1849" y="3666"/>
                      <a:pt x="1849" y="3640"/>
                      <a:pt x="1868" y="3640"/>
                    </a:cubicBezTo>
                    <a:cubicBezTo>
                      <a:pt x="1881" y="3640"/>
                      <a:pt x="1887" y="3653"/>
                      <a:pt x="1901" y="3659"/>
                    </a:cubicBezTo>
                    <a:cubicBezTo>
                      <a:pt x="1933" y="3666"/>
                      <a:pt x="1946" y="3679"/>
                      <a:pt x="1978" y="3685"/>
                    </a:cubicBezTo>
                    <a:cubicBezTo>
                      <a:pt x="2010" y="3705"/>
                      <a:pt x="2049" y="3711"/>
                      <a:pt x="2049" y="3750"/>
                    </a:cubicBezTo>
                    <a:cubicBezTo>
                      <a:pt x="2049" y="3763"/>
                      <a:pt x="2049" y="3763"/>
                      <a:pt x="2049" y="3763"/>
                    </a:cubicBezTo>
                    <a:cubicBezTo>
                      <a:pt x="2043" y="3763"/>
                      <a:pt x="2043" y="3763"/>
                      <a:pt x="2043" y="3763"/>
                    </a:cubicBezTo>
                    <a:cubicBezTo>
                      <a:pt x="2023" y="3756"/>
                      <a:pt x="2023" y="3730"/>
                      <a:pt x="2004" y="3730"/>
                    </a:cubicBezTo>
                    <a:cubicBezTo>
                      <a:pt x="1978" y="3730"/>
                      <a:pt x="1965" y="3730"/>
                      <a:pt x="1946" y="3717"/>
                    </a:cubicBezTo>
                    <a:cubicBezTo>
                      <a:pt x="1926" y="3711"/>
                      <a:pt x="1920" y="3685"/>
                      <a:pt x="1887" y="3685"/>
                    </a:cubicBezTo>
                    <a:cubicBezTo>
                      <a:pt x="1875" y="3685"/>
                      <a:pt x="1875" y="3717"/>
                      <a:pt x="1855" y="3717"/>
                    </a:cubicBezTo>
                    <a:cubicBezTo>
                      <a:pt x="1816" y="3717"/>
                      <a:pt x="1797" y="3672"/>
                      <a:pt x="1797" y="3627"/>
                    </a:cubicBezTo>
                    <a:cubicBezTo>
                      <a:pt x="1797" y="3588"/>
                      <a:pt x="1797" y="3588"/>
                      <a:pt x="1797" y="3588"/>
                    </a:cubicBezTo>
                    <a:cubicBezTo>
                      <a:pt x="1797" y="3575"/>
                      <a:pt x="1797" y="3569"/>
                      <a:pt x="1803" y="3556"/>
                    </a:cubicBezTo>
                    <a:cubicBezTo>
                      <a:pt x="1778" y="3549"/>
                      <a:pt x="1765" y="3543"/>
                      <a:pt x="1739" y="3543"/>
                    </a:cubicBezTo>
                    <a:cubicBezTo>
                      <a:pt x="1732" y="3543"/>
                      <a:pt x="1732" y="3549"/>
                      <a:pt x="1719" y="3549"/>
                    </a:cubicBezTo>
                    <a:cubicBezTo>
                      <a:pt x="1706" y="3549"/>
                      <a:pt x="1706" y="3530"/>
                      <a:pt x="1694" y="3517"/>
                    </a:cubicBezTo>
                    <a:cubicBezTo>
                      <a:pt x="1687" y="3504"/>
                      <a:pt x="1674" y="3498"/>
                      <a:pt x="1655" y="3498"/>
                    </a:cubicBezTo>
                    <a:cubicBezTo>
                      <a:pt x="1642" y="3498"/>
                      <a:pt x="1635" y="3504"/>
                      <a:pt x="1622" y="3504"/>
                    </a:cubicBezTo>
                    <a:cubicBezTo>
                      <a:pt x="1584" y="3504"/>
                      <a:pt x="1584" y="3504"/>
                      <a:pt x="1584" y="3504"/>
                    </a:cubicBezTo>
                    <a:cubicBezTo>
                      <a:pt x="1577" y="3504"/>
                      <a:pt x="1571" y="3504"/>
                      <a:pt x="1571" y="3511"/>
                    </a:cubicBezTo>
                    <a:cubicBezTo>
                      <a:pt x="1571" y="3543"/>
                      <a:pt x="1571" y="3543"/>
                      <a:pt x="1571" y="3543"/>
                    </a:cubicBezTo>
                    <a:cubicBezTo>
                      <a:pt x="1571" y="3582"/>
                      <a:pt x="1545" y="3595"/>
                      <a:pt x="1538" y="3633"/>
                    </a:cubicBezTo>
                    <a:cubicBezTo>
                      <a:pt x="1558" y="3633"/>
                      <a:pt x="1577" y="3633"/>
                      <a:pt x="1590" y="3646"/>
                    </a:cubicBezTo>
                    <a:cubicBezTo>
                      <a:pt x="1610" y="3679"/>
                      <a:pt x="1603" y="3717"/>
                      <a:pt x="1635" y="3730"/>
                    </a:cubicBezTo>
                    <a:cubicBezTo>
                      <a:pt x="1655" y="3743"/>
                      <a:pt x="1661" y="3756"/>
                      <a:pt x="1674" y="3769"/>
                    </a:cubicBezTo>
                    <a:cubicBezTo>
                      <a:pt x="1687" y="3776"/>
                      <a:pt x="1700" y="3769"/>
                      <a:pt x="1713" y="3776"/>
                    </a:cubicBezTo>
                    <a:cubicBezTo>
                      <a:pt x="1719" y="3776"/>
                      <a:pt x="1719" y="3789"/>
                      <a:pt x="1726" y="3795"/>
                    </a:cubicBezTo>
                    <a:cubicBezTo>
                      <a:pt x="1732" y="3808"/>
                      <a:pt x="1745" y="3815"/>
                      <a:pt x="1745" y="3827"/>
                    </a:cubicBezTo>
                    <a:cubicBezTo>
                      <a:pt x="1719" y="3827"/>
                      <a:pt x="1706" y="3808"/>
                      <a:pt x="1681" y="3808"/>
                    </a:cubicBezTo>
                    <a:cubicBezTo>
                      <a:pt x="1648" y="3808"/>
                      <a:pt x="1648" y="3808"/>
                      <a:pt x="1648" y="3808"/>
                    </a:cubicBezTo>
                    <a:cubicBezTo>
                      <a:pt x="1610" y="3808"/>
                      <a:pt x="1590" y="3782"/>
                      <a:pt x="1571" y="3750"/>
                    </a:cubicBezTo>
                    <a:cubicBezTo>
                      <a:pt x="1545" y="3711"/>
                      <a:pt x="1519" y="3692"/>
                      <a:pt x="1480" y="3672"/>
                    </a:cubicBezTo>
                    <a:cubicBezTo>
                      <a:pt x="1403" y="3633"/>
                      <a:pt x="1370" y="3614"/>
                      <a:pt x="1299" y="3575"/>
                    </a:cubicBezTo>
                    <a:cubicBezTo>
                      <a:pt x="1299" y="3575"/>
                      <a:pt x="1299" y="3582"/>
                      <a:pt x="1299" y="3588"/>
                    </a:cubicBezTo>
                    <a:cubicBezTo>
                      <a:pt x="1299" y="3620"/>
                      <a:pt x="1299" y="3620"/>
                      <a:pt x="1299" y="3620"/>
                    </a:cubicBezTo>
                    <a:cubicBezTo>
                      <a:pt x="1299" y="3633"/>
                      <a:pt x="1306" y="3640"/>
                      <a:pt x="1306" y="3646"/>
                    </a:cubicBezTo>
                    <a:cubicBezTo>
                      <a:pt x="1306" y="3685"/>
                      <a:pt x="1286" y="3711"/>
                      <a:pt x="1254" y="3730"/>
                    </a:cubicBezTo>
                    <a:cubicBezTo>
                      <a:pt x="1228" y="3750"/>
                      <a:pt x="1208" y="3743"/>
                      <a:pt x="1183" y="3756"/>
                    </a:cubicBezTo>
                    <a:cubicBezTo>
                      <a:pt x="1183" y="3763"/>
                      <a:pt x="1183" y="3763"/>
                      <a:pt x="1183" y="3763"/>
                    </a:cubicBezTo>
                    <a:cubicBezTo>
                      <a:pt x="1189" y="3763"/>
                      <a:pt x="1196" y="3763"/>
                      <a:pt x="1202" y="3763"/>
                    </a:cubicBezTo>
                    <a:cubicBezTo>
                      <a:pt x="1228" y="3763"/>
                      <a:pt x="1267" y="3769"/>
                      <a:pt x="1267" y="3795"/>
                    </a:cubicBezTo>
                    <a:cubicBezTo>
                      <a:pt x="1267" y="3815"/>
                      <a:pt x="1254" y="3827"/>
                      <a:pt x="1234" y="3827"/>
                    </a:cubicBezTo>
                    <a:cubicBezTo>
                      <a:pt x="1189" y="3827"/>
                      <a:pt x="1163" y="3789"/>
                      <a:pt x="1137" y="3750"/>
                    </a:cubicBezTo>
                    <a:cubicBezTo>
                      <a:pt x="1170" y="3750"/>
                      <a:pt x="1189" y="3737"/>
                      <a:pt x="1215" y="3717"/>
                    </a:cubicBezTo>
                    <a:cubicBezTo>
                      <a:pt x="1234" y="3705"/>
                      <a:pt x="1254" y="3705"/>
                      <a:pt x="1254" y="3685"/>
                    </a:cubicBezTo>
                    <a:cubicBezTo>
                      <a:pt x="1254" y="3666"/>
                      <a:pt x="1247" y="3659"/>
                      <a:pt x="1247" y="3646"/>
                    </a:cubicBezTo>
                    <a:cubicBezTo>
                      <a:pt x="1241" y="3633"/>
                      <a:pt x="1241" y="3620"/>
                      <a:pt x="1234" y="3620"/>
                    </a:cubicBezTo>
                    <a:cubicBezTo>
                      <a:pt x="1202" y="3620"/>
                      <a:pt x="1202" y="3620"/>
                      <a:pt x="1202" y="3620"/>
                    </a:cubicBezTo>
                    <a:cubicBezTo>
                      <a:pt x="1176" y="3620"/>
                      <a:pt x="1150" y="3614"/>
                      <a:pt x="1137" y="3595"/>
                    </a:cubicBezTo>
                    <a:cubicBezTo>
                      <a:pt x="1124" y="3582"/>
                      <a:pt x="1124" y="3569"/>
                      <a:pt x="1111" y="3569"/>
                    </a:cubicBezTo>
                    <a:cubicBezTo>
                      <a:pt x="1086" y="3569"/>
                      <a:pt x="1079" y="3588"/>
                      <a:pt x="1053" y="3588"/>
                    </a:cubicBezTo>
                    <a:cubicBezTo>
                      <a:pt x="1047" y="3588"/>
                      <a:pt x="1047" y="3575"/>
                      <a:pt x="1040" y="3575"/>
                    </a:cubicBezTo>
                    <a:cubicBezTo>
                      <a:pt x="1008" y="3549"/>
                      <a:pt x="1001" y="3530"/>
                      <a:pt x="989" y="3491"/>
                    </a:cubicBezTo>
                    <a:cubicBezTo>
                      <a:pt x="982" y="3472"/>
                      <a:pt x="989" y="3446"/>
                      <a:pt x="969" y="3446"/>
                    </a:cubicBezTo>
                    <a:cubicBezTo>
                      <a:pt x="937" y="3446"/>
                      <a:pt x="930" y="3485"/>
                      <a:pt x="904" y="3485"/>
                    </a:cubicBezTo>
                    <a:cubicBezTo>
                      <a:pt x="853" y="3485"/>
                      <a:pt x="853" y="3420"/>
                      <a:pt x="827" y="3375"/>
                    </a:cubicBezTo>
                    <a:cubicBezTo>
                      <a:pt x="820" y="3433"/>
                      <a:pt x="814" y="3459"/>
                      <a:pt x="801" y="3517"/>
                    </a:cubicBezTo>
                    <a:cubicBezTo>
                      <a:pt x="782" y="3498"/>
                      <a:pt x="775" y="3465"/>
                      <a:pt x="749" y="3465"/>
                    </a:cubicBezTo>
                    <a:cubicBezTo>
                      <a:pt x="730" y="3465"/>
                      <a:pt x="730" y="3465"/>
                      <a:pt x="730" y="3465"/>
                    </a:cubicBezTo>
                    <a:cubicBezTo>
                      <a:pt x="736" y="3478"/>
                      <a:pt x="743" y="3485"/>
                      <a:pt x="743" y="3504"/>
                    </a:cubicBezTo>
                    <a:cubicBezTo>
                      <a:pt x="743" y="3517"/>
                      <a:pt x="743" y="3524"/>
                      <a:pt x="736" y="3536"/>
                    </a:cubicBezTo>
                    <a:cubicBezTo>
                      <a:pt x="723" y="3530"/>
                      <a:pt x="723" y="3511"/>
                      <a:pt x="711" y="3498"/>
                    </a:cubicBezTo>
                    <a:cubicBezTo>
                      <a:pt x="697" y="3491"/>
                      <a:pt x="691" y="3491"/>
                      <a:pt x="672" y="3491"/>
                    </a:cubicBezTo>
                    <a:cubicBezTo>
                      <a:pt x="672" y="3478"/>
                      <a:pt x="672" y="3459"/>
                      <a:pt x="659" y="3459"/>
                    </a:cubicBezTo>
                    <a:cubicBezTo>
                      <a:pt x="639" y="3459"/>
                      <a:pt x="639" y="3485"/>
                      <a:pt x="613" y="3485"/>
                    </a:cubicBezTo>
                    <a:cubicBezTo>
                      <a:pt x="601" y="3485"/>
                      <a:pt x="594" y="3472"/>
                      <a:pt x="581" y="3472"/>
                    </a:cubicBezTo>
                    <a:cubicBezTo>
                      <a:pt x="549" y="3472"/>
                      <a:pt x="529" y="3485"/>
                      <a:pt x="491" y="3485"/>
                    </a:cubicBezTo>
                    <a:cubicBezTo>
                      <a:pt x="453" y="3485"/>
                      <a:pt x="421" y="3498"/>
                      <a:pt x="388" y="3472"/>
                    </a:cubicBezTo>
                    <a:cubicBezTo>
                      <a:pt x="362" y="3452"/>
                      <a:pt x="356" y="3427"/>
                      <a:pt x="330" y="3407"/>
                    </a:cubicBezTo>
                    <a:cubicBezTo>
                      <a:pt x="317" y="3388"/>
                      <a:pt x="298" y="3381"/>
                      <a:pt x="285" y="3362"/>
                    </a:cubicBezTo>
                    <a:lnTo>
                      <a:pt x="278" y="3362"/>
                    </a:lnTo>
                    <a:cubicBezTo>
                      <a:pt x="239" y="3362"/>
                      <a:pt x="226" y="3336"/>
                      <a:pt x="201" y="3310"/>
                    </a:cubicBezTo>
                    <a:cubicBezTo>
                      <a:pt x="188" y="3297"/>
                      <a:pt x="168" y="3297"/>
                      <a:pt x="155" y="3278"/>
                    </a:cubicBezTo>
                    <a:cubicBezTo>
                      <a:pt x="117" y="3252"/>
                      <a:pt x="103" y="3220"/>
                      <a:pt x="103" y="3174"/>
                    </a:cubicBezTo>
                    <a:cubicBezTo>
                      <a:pt x="91" y="3174"/>
                      <a:pt x="84" y="3168"/>
                      <a:pt x="71" y="3168"/>
                    </a:cubicBezTo>
                    <a:lnTo>
                      <a:pt x="71" y="3168"/>
                    </a:lnTo>
                    <a:cubicBezTo>
                      <a:pt x="52" y="3207"/>
                      <a:pt x="7" y="3213"/>
                      <a:pt x="7" y="3252"/>
                    </a:cubicBezTo>
                    <a:cubicBezTo>
                      <a:pt x="7" y="3278"/>
                      <a:pt x="0" y="3304"/>
                      <a:pt x="19" y="3323"/>
                    </a:cubicBezTo>
                    <a:cubicBezTo>
                      <a:pt x="58" y="3362"/>
                      <a:pt x="149" y="3323"/>
                      <a:pt x="149" y="3375"/>
                    </a:cubicBezTo>
                    <a:cubicBezTo>
                      <a:pt x="149" y="3420"/>
                      <a:pt x="129" y="3439"/>
                      <a:pt x="129" y="3485"/>
                    </a:cubicBezTo>
                    <a:cubicBezTo>
                      <a:pt x="129" y="3575"/>
                      <a:pt x="194" y="3614"/>
                      <a:pt x="272" y="3672"/>
                    </a:cubicBezTo>
                    <a:cubicBezTo>
                      <a:pt x="291" y="3685"/>
                      <a:pt x="291" y="3711"/>
                      <a:pt x="310" y="3730"/>
                    </a:cubicBezTo>
                    <a:cubicBezTo>
                      <a:pt x="336" y="3756"/>
                      <a:pt x="362" y="3750"/>
                      <a:pt x="395" y="3769"/>
                    </a:cubicBezTo>
                    <a:cubicBezTo>
                      <a:pt x="427" y="3789"/>
                      <a:pt x="427" y="3827"/>
                      <a:pt x="446" y="3860"/>
                    </a:cubicBezTo>
                    <a:cubicBezTo>
                      <a:pt x="472" y="3899"/>
                      <a:pt x="504" y="3905"/>
                      <a:pt x="542" y="3931"/>
                    </a:cubicBezTo>
                    <a:cubicBezTo>
                      <a:pt x="594" y="3957"/>
                      <a:pt x="613" y="3983"/>
                      <a:pt x="665" y="4008"/>
                    </a:cubicBezTo>
                    <a:cubicBezTo>
                      <a:pt x="717" y="4034"/>
                      <a:pt x="736" y="4080"/>
                      <a:pt x="769" y="4131"/>
                    </a:cubicBezTo>
                    <a:cubicBezTo>
                      <a:pt x="782" y="4157"/>
                      <a:pt x="788" y="4196"/>
                      <a:pt x="820" y="4196"/>
                    </a:cubicBezTo>
                    <a:cubicBezTo>
                      <a:pt x="840" y="4196"/>
                      <a:pt x="853" y="4183"/>
                      <a:pt x="872" y="4183"/>
                    </a:cubicBezTo>
                    <a:cubicBezTo>
                      <a:pt x="917" y="4183"/>
                      <a:pt x="917" y="4235"/>
                      <a:pt x="937" y="4274"/>
                    </a:cubicBezTo>
                    <a:cubicBezTo>
                      <a:pt x="969" y="4332"/>
                      <a:pt x="1015" y="4358"/>
                      <a:pt x="1079" y="4358"/>
                    </a:cubicBezTo>
                    <a:cubicBezTo>
                      <a:pt x="1111" y="4358"/>
                      <a:pt x="1124" y="4319"/>
                      <a:pt x="1157" y="4319"/>
                    </a:cubicBezTo>
                    <a:cubicBezTo>
                      <a:pt x="1176" y="4319"/>
                      <a:pt x="1183" y="4338"/>
                      <a:pt x="1202" y="4338"/>
                    </a:cubicBezTo>
                    <a:cubicBezTo>
                      <a:pt x="1234" y="4338"/>
                      <a:pt x="1241" y="4312"/>
                      <a:pt x="1273" y="4312"/>
                    </a:cubicBezTo>
                    <a:cubicBezTo>
                      <a:pt x="1318" y="4312"/>
                      <a:pt x="1318" y="4312"/>
                      <a:pt x="1318" y="4312"/>
                    </a:cubicBezTo>
                    <a:cubicBezTo>
                      <a:pt x="1344" y="4293"/>
                      <a:pt x="1338" y="4267"/>
                      <a:pt x="1357" y="4235"/>
                    </a:cubicBezTo>
                    <a:cubicBezTo>
                      <a:pt x="1383" y="4196"/>
                      <a:pt x="1415" y="4170"/>
                      <a:pt x="1461" y="4170"/>
                    </a:cubicBezTo>
                    <a:cubicBezTo>
                      <a:pt x="1480" y="4170"/>
                      <a:pt x="1487" y="4177"/>
                      <a:pt x="1506" y="4177"/>
                    </a:cubicBezTo>
                    <a:cubicBezTo>
                      <a:pt x="1590" y="4177"/>
                      <a:pt x="1635" y="4144"/>
                      <a:pt x="1719" y="4138"/>
                    </a:cubicBezTo>
                    <a:cubicBezTo>
                      <a:pt x="1752" y="4125"/>
                      <a:pt x="1765" y="4119"/>
                      <a:pt x="1791" y="4105"/>
                    </a:cubicBezTo>
                    <a:cubicBezTo>
                      <a:pt x="1836" y="4164"/>
                      <a:pt x="1887" y="4196"/>
                      <a:pt x="1965" y="4196"/>
                    </a:cubicBezTo>
                    <a:cubicBezTo>
                      <a:pt x="2004" y="4196"/>
                      <a:pt x="2017" y="4164"/>
                      <a:pt x="2056" y="4164"/>
                    </a:cubicBezTo>
                    <a:cubicBezTo>
                      <a:pt x="2101" y="4164"/>
                      <a:pt x="2107" y="4222"/>
                      <a:pt x="2153" y="4222"/>
                    </a:cubicBezTo>
                    <a:cubicBezTo>
                      <a:pt x="2205" y="4222"/>
                      <a:pt x="2211" y="4144"/>
                      <a:pt x="2263" y="4144"/>
                    </a:cubicBezTo>
                    <a:cubicBezTo>
                      <a:pt x="2327" y="4144"/>
                      <a:pt x="2353" y="4203"/>
                      <a:pt x="2418" y="4203"/>
                    </a:cubicBezTo>
                    <a:cubicBezTo>
                      <a:pt x="2463" y="4203"/>
                      <a:pt x="2463" y="4151"/>
                      <a:pt x="2496" y="4119"/>
                    </a:cubicBezTo>
                    <a:cubicBezTo>
                      <a:pt x="2554" y="4073"/>
                      <a:pt x="2599" y="4060"/>
                      <a:pt x="2670" y="4060"/>
                    </a:cubicBezTo>
                    <a:cubicBezTo>
                      <a:pt x="2741" y="4060"/>
                      <a:pt x="2761" y="3983"/>
                      <a:pt x="2786" y="3918"/>
                    </a:cubicBezTo>
                    <a:cubicBezTo>
                      <a:pt x="2800" y="3886"/>
                      <a:pt x="2838" y="3873"/>
                      <a:pt x="2838" y="3834"/>
                    </a:cubicBezTo>
                    <a:cubicBezTo>
                      <a:pt x="2838" y="3821"/>
                      <a:pt x="2838" y="3815"/>
                      <a:pt x="2838" y="3801"/>
                    </a:cubicBezTo>
                    <a:cubicBezTo>
                      <a:pt x="2838" y="3750"/>
                      <a:pt x="2858" y="3705"/>
                      <a:pt x="2903" y="3679"/>
                    </a:cubicBezTo>
                    <a:cubicBezTo>
                      <a:pt x="2942" y="3653"/>
                      <a:pt x="2981" y="3659"/>
                      <a:pt x="3026" y="3646"/>
                    </a:cubicBezTo>
                    <a:cubicBezTo>
                      <a:pt x="3065" y="3627"/>
                      <a:pt x="3084" y="3588"/>
                      <a:pt x="3123" y="3588"/>
                    </a:cubicBezTo>
                    <a:cubicBezTo>
                      <a:pt x="3226" y="3588"/>
                      <a:pt x="3284" y="3620"/>
                      <a:pt x="3381" y="3620"/>
                    </a:cubicBezTo>
                    <a:cubicBezTo>
                      <a:pt x="3407" y="3620"/>
                      <a:pt x="3414" y="3601"/>
                      <a:pt x="3440" y="3601"/>
                    </a:cubicBezTo>
                    <a:cubicBezTo>
                      <a:pt x="3466" y="3601"/>
                      <a:pt x="3479" y="3627"/>
                      <a:pt x="3511" y="3627"/>
                    </a:cubicBezTo>
                    <a:cubicBezTo>
                      <a:pt x="3543" y="3627"/>
                      <a:pt x="3550" y="3575"/>
                      <a:pt x="3588" y="3575"/>
                    </a:cubicBezTo>
                    <a:cubicBezTo>
                      <a:pt x="3608" y="3575"/>
                      <a:pt x="3614" y="3588"/>
                      <a:pt x="3634" y="3588"/>
                    </a:cubicBezTo>
                    <a:cubicBezTo>
                      <a:pt x="3679" y="3588"/>
                      <a:pt x="3698" y="3582"/>
                      <a:pt x="3744" y="3588"/>
                    </a:cubicBezTo>
                    <a:cubicBezTo>
                      <a:pt x="3744" y="3601"/>
                      <a:pt x="3744" y="3608"/>
                      <a:pt x="3744" y="3620"/>
                    </a:cubicBezTo>
                    <a:cubicBezTo>
                      <a:pt x="3744" y="3679"/>
                      <a:pt x="3724" y="3705"/>
                      <a:pt x="3711" y="3763"/>
                    </a:cubicBezTo>
                    <a:cubicBezTo>
                      <a:pt x="3731" y="3756"/>
                      <a:pt x="3744" y="3743"/>
                      <a:pt x="3763" y="3743"/>
                    </a:cubicBezTo>
                    <a:cubicBezTo>
                      <a:pt x="3802" y="3743"/>
                      <a:pt x="3795" y="3808"/>
                      <a:pt x="3834" y="3808"/>
                    </a:cubicBezTo>
                    <a:cubicBezTo>
                      <a:pt x="3860" y="3808"/>
                      <a:pt x="3873" y="3801"/>
                      <a:pt x="3899" y="3801"/>
                    </a:cubicBezTo>
                    <a:cubicBezTo>
                      <a:pt x="3957" y="3801"/>
                      <a:pt x="3990" y="3815"/>
                      <a:pt x="4035" y="3847"/>
                    </a:cubicBezTo>
                    <a:cubicBezTo>
                      <a:pt x="4061" y="3860"/>
                      <a:pt x="4074" y="3886"/>
                      <a:pt x="4106" y="3886"/>
                    </a:cubicBezTo>
                    <a:cubicBezTo>
                      <a:pt x="4138" y="3886"/>
                      <a:pt x="4158" y="3860"/>
                      <a:pt x="4190" y="3860"/>
                    </a:cubicBezTo>
                    <a:cubicBezTo>
                      <a:pt x="4222" y="3860"/>
                      <a:pt x="4235" y="3886"/>
                      <a:pt x="4255" y="3905"/>
                    </a:cubicBezTo>
                    <a:cubicBezTo>
                      <a:pt x="4293" y="3937"/>
                      <a:pt x="4306" y="3957"/>
                      <a:pt x="4332" y="3996"/>
                    </a:cubicBezTo>
                    <a:cubicBezTo>
                      <a:pt x="4358" y="3970"/>
                      <a:pt x="4358" y="3931"/>
                      <a:pt x="4390" y="3918"/>
                    </a:cubicBezTo>
                    <a:cubicBezTo>
                      <a:pt x="4436" y="3912"/>
                      <a:pt x="4474" y="3924"/>
                      <a:pt x="4513" y="3892"/>
                    </a:cubicBezTo>
                    <a:cubicBezTo>
                      <a:pt x="4533" y="3879"/>
                      <a:pt x="4520" y="3847"/>
                      <a:pt x="4533" y="3827"/>
                    </a:cubicBezTo>
                    <a:cubicBezTo>
                      <a:pt x="4552" y="3795"/>
                      <a:pt x="4585" y="3801"/>
                      <a:pt x="4617" y="3789"/>
                    </a:cubicBezTo>
                    <a:cubicBezTo>
                      <a:pt x="4636" y="3776"/>
                      <a:pt x="4636" y="3756"/>
                      <a:pt x="4656" y="3750"/>
                    </a:cubicBezTo>
                    <a:cubicBezTo>
                      <a:pt x="4740" y="3730"/>
                      <a:pt x="4785" y="3717"/>
                      <a:pt x="4869" y="3717"/>
                    </a:cubicBezTo>
                    <a:cubicBezTo>
                      <a:pt x="4901" y="3717"/>
                      <a:pt x="4908" y="3756"/>
                      <a:pt x="4927" y="3769"/>
                    </a:cubicBezTo>
                    <a:cubicBezTo>
                      <a:pt x="4940" y="3717"/>
                      <a:pt x="5011" y="3743"/>
                      <a:pt x="5063" y="3717"/>
                    </a:cubicBezTo>
                    <a:cubicBezTo>
                      <a:pt x="5089" y="3711"/>
                      <a:pt x="5095" y="3672"/>
                      <a:pt x="5128" y="3672"/>
                    </a:cubicBezTo>
                    <a:cubicBezTo>
                      <a:pt x="5180" y="3672"/>
                      <a:pt x="5212" y="3692"/>
                      <a:pt x="5257" y="3717"/>
                    </a:cubicBezTo>
                    <a:cubicBezTo>
                      <a:pt x="5270" y="3730"/>
                      <a:pt x="5270" y="3743"/>
                      <a:pt x="5289" y="3743"/>
                    </a:cubicBezTo>
                    <a:cubicBezTo>
                      <a:pt x="5309" y="3743"/>
                      <a:pt x="5315" y="3724"/>
                      <a:pt x="5335" y="3711"/>
                    </a:cubicBezTo>
                    <a:cubicBezTo>
                      <a:pt x="5348" y="3698"/>
                      <a:pt x="5373" y="3698"/>
                      <a:pt x="5373" y="3679"/>
                    </a:cubicBezTo>
                    <a:cubicBezTo>
                      <a:pt x="5373" y="3659"/>
                      <a:pt x="5361" y="3653"/>
                      <a:pt x="5361" y="3627"/>
                    </a:cubicBezTo>
                    <a:cubicBezTo>
                      <a:pt x="5361" y="3595"/>
                      <a:pt x="5406" y="3595"/>
                      <a:pt x="5425" y="3569"/>
                    </a:cubicBezTo>
                    <a:cubicBezTo>
                      <a:pt x="5445" y="3536"/>
                      <a:pt x="5451" y="3511"/>
                      <a:pt x="5451" y="3472"/>
                    </a:cubicBezTo>
                    <a:cubicBezTo>
                      <a:pt x="5451" y="3388"/>
                      <a:pt x="5451" y="3388"/>
                      <a:pt x="5451" y="3388"/>
                    </a:cubicBezTo>
                    <a:cubicBezTo>
                      <a:pt x="5451" y="3355"/>
                      <a:pt x="5445" y="3329"/>
                      <a:pt x="5464" y="3310"/>
                    </a:cubicBezTo>
                    <a:cubicBezTo>
                      <a:pt x="5496" y="3284"/>
                      <a:pt x="5529" y="3310"/>
                      <a:pt x="5561" y="3297"/>
                    </a:cubicBezTo>
                    <a:cubicBezTo>
                      <a:pt x="5613" y="3278"/>
                      <a:pt x="5639" y="3239"/>
                      <a:pt x="5639" y="3181"/>
                    </a:cubicBezTo>
                    <a:cubicBezTo>
                      <a:pt x="5639" y="3116"/>
                      <a:pt x="5535" y="3123"/>
                      <a:pt x="5535" y="3058"/>
                    </a:cubicBezTo>
                    <a:cubicBezTo>
                      <a:pt x="5535" y="3013"/>
                      <a:pt x="5542" y="2993"/>
                      <a:pt x="5548" y="2948"/>
                    </a:cubicBezTo>
                    <a:cubicBezTo>
                      <a:pt x="5548" y="2922"/>
                      <a:pt x="5542" y="2890"/>
                      <a:pt x="5561" y="2890"/>
                    </a:cubicBezTo>
                    <a:cubicBezTo>
                      <a:pt x="5574" y="2890"/>
                      <a:pt x="5580" y="2896"/>
                      <a:pt x="5593" y="2896"/>
                    </a:cubicBezTo>
                    <a:cubicBezTo>
                      <a:pt x="5652" y="2896"/>
                      <a:pt x="5677" y="2877"/>
                      <a:pt x="5736" y="2864"/>
                    </a:cubicBezTo>
                    <a:cubicBezTo>
                      <a:pt x="5710" y="2819"/>
                      <a:pt x="5697" y="2793"/>
                      <a:pt x="5697" y="2748"/>
                    </a:cubicBezTo>
                    <a:cubicBezTo>
                      <a:pt x="5736" y="2748"/>
                      <a:pt x="5755" y="2748"/>
                      <a:pt x="5787" y="2748"/>
                    </a:cubicBezTo>
                    <a:cubicBezTo>
                      <a:pt x="5800" y="2748"/>
                      <a:pt x="5807" y="2748"/>
                      <a:pt x="5820" y="2754"/>
                    </a:cubicBezTo>
                    <a:cubicBezTo>
                      <a:pt x="5826" y="2741"/>
                      <a:pt x="5826" y="2728"/>
                      <a:pt x="5826" y="2709"/>
                    </a:cubicBezTo>
                    <a:cubicBezTo>
                      <a:pt x="5833" y="2709"/>
                      <a:pt x="5839" y="2702"/>
                      <a:pt x="5845" y="2702"/>
                    </a:cubicBezTo>
                    <a:cubicBezTo>
                      <a:pt x="5865" y="2709"/>
                      <a:pt x="5865" y="2709"/>
                      <a:pt x="5865" y="2709"/>
                    </a:cubicBezTo>
                    <a:cubicBezTo>
                      <a:pt x="5891" y="2709"/>
                      <a:pt x="5891" y="2709"/>
                      <a:pt x="5891" y="2709"/>
                    </a:cubicBezTo>
                    <a:cubicBezTo>
                      <a:pt x="5891" y="2689"/>
                      <a:pt x="5878" y="2676"/>
                      <a:pt x="5891" y="2657"/>
                    </a:cubicBezTo>
                    <a:cubicBezTo>
                      <a:pt x="5904" y="2637"/>
                      <a:pt x="5923" y="2644"/>
                      <a:pt x="5949" y="2637"/>
                    </a:cubicBezTo>
                    <a:cubicBezTo>
                      <a:pt x="5994" y="2625"/>
                      <a:pt x="6040" y="2605"/>
                      <a:pt x="6040" y="2553"/>
                    </a:cubicBezTo>
                    <a:cubicBezTo>
                      <a:pt x="5994" y="2553"/>
                      <a:pt x="5988" y="2508"/>
                      <a:pt x="5943" y="2489"/>
                    </a:cubicBezTo>
                    <a:cubicBezTo>
                      <a:pt x="5917" y="2495"/>
                      <a:pt x="5917" y="2495"/>
                      <a:pt x="5917" y="2495"/>
                    </a:cubicBezTo>
                    <a:cubicBezTo>
                      <a:pt x="5897" y="2489"/>
                      <a:pt x="5871" y="2482"/>
                      <a:pt x="5871" y="2464"/>
                    </a:cubicBezTo>
                    <a:cubicBezTo>
                      <a:pt x="5871" y="2432"/>
                      <a:pt x="5865" y="2412"/>
                      <a:pt x="5884" y="2386"/>
                    </a:cubicBezTo>
                    <a:cubicBezTo>
                      <a:pt x="5897" y="2367"/>
                      <a:pt x="5930" y="2360"/>
                      <a:pt x="5930" y="2328"/>
                    </a:cubicBezTo>
                    <a:cubicBezTo>
                      <a:pt x="5930" y="2302"/>
                      <a:pt x="5884" y="2309"/>
                      <a:pt x="5884" y="2283"/>
                    </a:cubicBezTo>
                    <a:cubicBezTo>
                      <a:pt x="5884" y="2231"/>
                      <a:pt x="5930" y="2205"/>
                      <a:pt x="5930" y="2154"/>
                    </a:cubicBezTo>
                    <a:cubicBezTo>
                      <a:pt x="5943" y="2154"/>
                      <a:pt x="5956" y="2154"/>
                      <a:pt x="5968" y="2154"/>
                    </a:cubicBezTo>
                    <a:cubicBezTo>
                      <a:pt x="5988" y="2154"/>
                      <a:pt x="6007" y="2141"/>
                      <a:pt x="6027" y="2121"/>
                    </a:cubicBezTo>
                    <a:cubicBezTo>
                      <a:pt x="6065" y="2102"/>
                      <a:pt x="6072" y="2069"/>
                      <a:pt x="6091" y="2031"/>
                    </a:cubicBezTo>
                    <a:cubicBezTo>
                      <a:pt x="6104" y="2069"/>
                      <a:pt x="6104" y="2115"/>
                      <a:pt x="6143" y="2115"/>
                    </a:cubicBezTo>
                    <a:cubicBezTo>
                      <a:pt x="6188" y="2115"/>
                      <a:pt x="6195" y="2076"/>
                      <a:pt x="6227" y="2057"/>
                    </a:cubicBezTo>
                    <a:cubicBezTo>
                      <a:pt x="6292" y="2018"/>
                      <a:pt x="6318" y="1985"/>
                      <a:pt x="6370" y="1940"/>
                    </a:cubicBezTo>
                    <a:cubicBezTo>
                      <a:pt x="6337" y="1927"/>
                      <a:pt x="6324" y="1895"/>
                      <a:pt x="6324" y="1856"/>
                    </a:cubicBezTo>
                    <a:cubicBezTo>
                      <a:pt x="6324" y="1785"/>
                      <a:pt x="6382" y="1759"/>
                      <a:pt x="6382" y="1688"/>
                    </a:cubicBezTo>
                    <a:cubicBezTo>
                      <a:pt x="6382" y="1630"/>
                      <a:pt x="6382" y="1630"/>
                      <a:pt x="6382" y="1630"/>
                    </a:cubicBezTo>
                    <a:cubicBezTo>
                      <a:pt x="6408" y="1630"/>
                      <a:pt x="6408" y="1630"/>
                      <a:pt x="6408" y="1630"/>
                    </a:cubicBezTo>
                    <a:cubicBezTo>
                      <a:pt x="6428" y="1636"/>
                      <a:pt x="6428" y="1636"/>
                      <a:pt x="6428" y="1636"/>
                    </a:cubicBezTo>
                    <a:cubicBezTo>
                      <a:pt x="6440" y="1636"/>
                      <a:pt x="6440" y="1636"/>
                      <a:pt x="6440" y="1636"/>
                    </a:cubicBezTo>
                    <a:cubicBezTo>
                      <a:pt x="6440" y="1630"/>
                      <a:pt x="6447" y="1623"/>
                      <a:pt x="6447" y="1617"/>
                    </a:cubicBezTo>
                    <a:cubicBezTo>
                      <a:pt x="6447" y="1500"/>
                      <a:pt x="6389" y="1442"/>
                      <a:pt x="6389" y="1319"/>
                    </a:cubicBezTo>
                    <a:cubicBezTo>
                      <a:pt x="6389" y="1261"/>
                      <a:pt x="6402" y="1229"/>
                      <a:pt x="6421" y="1171"/>
                    </a:cubicBezTo>
                    <a:cubicBezTo>
                      <a:pt x="6395" y="1158"/>
                      <a:pt x="6370" y="1151"/>
                      <a:pt x="6370" y="1125"/>
                    </a:cubicBezTo>
                    <a:cubicBezTo>
                      <a:pt x="6370" y="1093"/>
                      <a:pt x="6447" y="1112"/>
                      <a:pt x="6447" y="1074"/>
                    </a:cubicBezTo>
                    <a:cubicBezTo>
                      <a:pt x="6447" y="1015"/>
                      <a:pt x="6447" y="1015"/>
                      <a:pt x="6447" y="1015"/>
                    </a:cubicBezTo>
                    <a:cubicBezTo>
                      <a:pt x="6447" y="977"/>
                      <a:pt x="6473" y="957"/>
                      <a:pt x="6479" y="918"/>
                    </a:cubicBezTo>
                    <a:cubicBezTo>
                      <a:pt x="6479" y="912"/>
                      <a:pt x="6479" y="905"/>
                      <a:pt x="6479" y="899"/>
                    </a:cubicBezTo>
                    <a:lnTo>
                      <a:pt x="6479" y="899"/>
                    </a:lnTo>
                    <a:cubicBezTo>
                      <a:pt x="6454" y="879"/>
                      <a:pt x="6454" y="867"/>
                      <a:pt x="6434" y="841"/>
                    </a:cubicBezTo>
                    <a:cubicBezTo>
                      <a:pt x="6428" y="834"/>
                      <a:pt x="6421" y="828"/>
                      <a:pt x="6421" y="821"/>
                    </a:cubicBezTo>
                    <a:cubicBezTo>
                      <a:pt x="6421" y="802"/>
                      <a:pt x="6428" y="789"/>
                      <a:pt x="6440" y="776"/>
                    </a:cubicBezTo>
                    <a:cubicBezTo>
                      <a:pt x="6447" y="757"/>
                      <a:pt x="6454" y="744"/>
                      <a:pt x="6454" y="724"/>
                    </a:cubicBezTo>
                    <a:cubicBezTo>
                      <a:pt x="6460" y="718"/>
                      <a:pt x="6466" y="711"/>
                      <a:pt x="6466" y="698"/>
                    </a:cubicBezTo>
                    <a:cubicBezTo>
                      <a:pt x="6466" y="679"/>
                      <a:pt x="6466" y="653"/>
                      <a:pt x="6447" y="647"/>
                    </a:cubicBezTo>
                    <a:cubicBezTo>
                      <a:pt x="6421" y="634"/>
                      <a:pt x="6395" y="627"/>
                      <a:pt x="6382" y="595"/>
                    </a:cubicBezTo>
                    <a:cubicBezTo>
                      <a:pt x="6370" y="563"/>
                      <a:pt x="6382" y="537"/>
                      <a:pt x="6376" y="505"/>
                    </a:cubicBezTo>
                    <a:cubicBezTo>
                      <a:pt x="6376" y="485"/>
                      <a:pt x="6363" y="472"/>
                      <a:pt x="6363" y="453"/>
                    </a:cubicBezTo>
                    <a:cubicBezTo>
                      <a:pt x="6363" y="395"/>
                      <a:pt x="6402" y="362"/>
                      <a:pt x="6408" y="304"/>
                    </a:cubicBezTo>
                    <a:cubicBezTo>
                      <a:pt x="6408" y="285"/>
                      <a:pt x="6402" y="265"/>
                      <a:pt x="6415" y="246"/>
                    </a:cubicBezTo>
                    <a:cubicBezTo>
                      <a:pt x="6421" y="226"/>
                      <a:pt x="6434" y="213"/>
                      <a:pt x="6447" y="188"/>
                    </a:cubicBezTo>
                    <a:cubicBezTo>
                      <a:pt x="6454" y="175"/>
                      <a:pt x="6460" y="168"/>
                      <a:pt x="6460" y="155"/>
                    </a:cubicBezTo>
                    <a:cubicBezTo>
                      <a:pt x="6460" y="116"/>
                      <a:pt x="6440" y="97"/>
                      <a:pt x="6428" y="65"/>
                    </a:cubicBezTo>
                    <a:cubicBezTo>
                      <a:pt x="6415" y="39"/>
                      <a:pt x="6408" y="26"/>
                      <a:pt x="6395" y="7"/>
                    </a:cubicBezTo>
                    <a:cubicBezTo>
                      <a:pt x="6298" y="19"/>
                      <a:pt x="6298" y="19"/>
                      <a:pt x="6298" y="19"/>
                    </a:cubicBezTo>
                    <a:cubicBezTo>
                      <a:pt x="6279" y="19"/>
                      <a:pt x="6259" y="13"/>
                      <a:pt x="6240" y="0"/>
                    </a:cubicBezTo>
                    <a:close/>
                    <a:moveTo>
                      <a:pt x="1849" y="2354"/>
                    </a:moveTo>
                    <a:lnTo>
                      <a:pt x="1849" y="2354"/>
                    </a:lnTo>
                    <a:cubicBezTo>
                      <a:pt x="1855" y="2341"/>
                      <a:pt x="1868" y="2341"/>
                      <a:pt x="1875" y="2328"/>
                    </a:cubicBezTo>
                    <a:cubicBezTo>
                      <a:pt x="1881" y="2322"/>
                      <a:pt x="1887" y="2315"/>
                      <a:pt x="1894" y="2309"/>
                    </a:cubicBezTo>
                    <a:cubicBezTo>
                      <a:pt x="1907" y="2309"/>
                      <a:pt x="1901" y="2328"/>
                      <a:pt x="1907" y="2335"/>
                    </a:cubicBezTo>
                    <a:cubicBezTo>
                      <a:pt x="1926" y="2360"/>
                      <a:pt x="1946" y="2380"/>
                      <a:pt x="1946" y="2412"/>
                    </a:cubicBezTo>
                    <a:cubicBezTo>
                      <a:pt x="1946" y="2457"/>
                      <a:pt x="1946" y="2457"/>
                      <a:pt x="1946" y="2457"/>
                    </a:cubicBezTo>
                    <a:cubicBezTo>
                      <a:pt x="1946" y="2489"/>
                      <a:pt x="1926" y="2508"/>
                      <a:pt x="1926" y="2547"/>
                    </a:cubicBezTo>
                    <a:cubicBezTo>
                      <a:pt x="1926" y="2586"/>
                      <a:pt x="1939" y="2612"/>
                      <a:pt x="1946" y="2650"/>
                    </a:cubicBezTo>
                    <a:cubicBezTo>
                      <a:pt x="1952" y="2689"/>
                      <a:pt x="1952" y="2709"/>
                      <a:pt x="1965" y="2741"/>
                    </a:cubicBezTo>
                    <a:cubicBezTo>
                      <a:pt x="1946" y="2741"/>
                      <a:pt x="1926" y="2741"/>
                      <a:pt x="1920" y="2760"/>
                    </a:cubicBezTo>
                    <a:cubicBezTo>
                      <a:pt x="1901" y="2748"/>
                      <a:pt x="1901" y="2728"/>
                      <a:pt x="1894" y="2702"/>
                    </a:cubicBezTo>
                    <a:cubicBezTo>
                      <a:pt x="1887" y="2689"/>
                      <a:pt x="1862" y="2689"/>
                      <a:pt x="1862" y="2676"/>
                    </a:cubicBezTo>
                    <a:cubicBezTo>
                      <a:pt x="1862" y="2650"/>
                      <a:pt x="1875" y="2631"/>
                      <a:pt x="1875" y="2605"/>
                    </a:cubicBezTo>
                    <a:cubicBezTo>
                      <a:pt x="1875" y="2553"/>
                      <a:pt x="1862" y="2521"/>
                      <a:pt x="1855" y="2469"/>
                    </a:cubicBezTo>
                    <a:cubicBezTo>
                      <a:pt x="1855" y="2399"/>
                      <a:pt x="1855" y="2399"/>
                      <a:pt x="1855" y="2399"/>
                    </a:cubicBezTo>
                    <a:cubicBezTo>
                      <a:pt x="1849" y="2354"/>
                      <a:pt x="1849" y="2354"/>
                      <a:pt x="1849" y="2354"/>
                    </a:cubicBezTo>
                    <a:close/>
                    <a:moveTo>
                      <a:pt x="1985" y="2676"/>
                    </a:moveTo>
                    <a:lnTo>
                      <a:pt x="1985" y="2676"/>
                    </a:lnTo>
                    <a:cubicBezTo>
                      <a:pt x="1985" y="2657"/>
                      <a:pt x="1972" y="2644"/>
                      <a:pt x="1978" y="2625"/>
                    </a:cubicBezTo>
                    <a:cubicBezTo>
                      <a:pt x="1978" y="2618"/>
                      <a:pt x="1991" y="2644"/>
                      <a:pt x="1998" y="2644"/>
                    </a:cubicBezTo>
                    <a:cubicBezTo>
                      <a:pt x="2023" y="2650"/>
                      <a:pt x="2036" y="2663"/>
                      <a:pt x="2056" y="2650"/>
                    </a:cubicBezTo>
                    <a:cubicBezTo>
                      <a:pt x="2069" y="2676"/>
                      <a:pt x="2088" y="2696"/>
                      <a:pt x="2114" y="2702"/>
                    </a:cubicBezTo>
                    <a:cubicBezTo>
                      <a:pt x="2140" y="2709"/>
                      <a:pt x="2166" y="2702"/>
                      <a:pt x="2166" y="2722"/>
                    </a:cubicBezTo>
                    <a:cubicBezTo>
                      <a:pt x="2166" y="2741"/>
                      <a:pt x="2146" y="2741"/>
                      <a:pt x="2146" y="2754"/>
                    </a:cubicBezTo>
                    <a:cubicBezTo>
                      <a:pt x="2146" y="2767"/>
                      <a:pt x="2153" y="2773"/>
                      <a:pt x="2166" y="2780"/>
                    </a:cubicBezTo>
                    <a:cubicBezTo>
                      <a:pt x="2159" y="2786"/>
                      <a:pt x="2153" y="2786"/>
                      <a:pt x="2146" y="2786"/>
                    </a:cubicBezTo>
                    <a:cubicBezTo>
                      <a:pt x="2127" y="2786"/>
                      <a:pt x="2127" y="2754"/>
                      <a:pt x="2107" y="2754"/>
                    </a:cubicBezTo>
                    <a:cubicBezTo>
                      <a:pt x="2094" y="2754"/>
                      <a:pt x="2088" y="2767"/>
                      <a:pt x="2075" y="2767"/>
                    </a:cubicBezTo>
                    <a:cubicBezTo>
                      <a:pt x="2043" y="2767"/>
                      <a:pt x="2023" y="2748"/>
                      <a:pt x="2004" y="2722"/>
                    </a:cubicBezTo>
                    <a:cubicBezTo>
                      <a:pt x="1998" y="2709"/>
                      <a:pt x="1985" y="2709"/>
                      <a:pt x="1985" y="2696"/>
                    </a:cubicBezTo>
                    <a:cubicBezTo>
                      <a:pt x="1985" y="2683"/>
                      <a:pt x="1985" y="2683"/>
                      <a:pt x="1985" y="2676"/>
                    </a:cubicBezTo>
                    <a:close/>
                    <a:moveTo>
                      <a:pt x="2191" y="2773"/>
                    </a:moveTo>
                    <a:lnTo>
                      <a:pt x="2191" y="2773"/>
                    </a:lnTo>
                    <a:cubicBezTo>
                      <a:pt x="2198" y="2773"/>
                      <a:pt x="2211" y="2767"/>
                      <a:pt x="2217" y="2773"/>
                    </a:cubicBezTo>
                    <a:cubicBezTo>
                      <a:pt x="2230" y="2786"/>
                      <a:pt x="2224" y="2799"/>
                      <a:pt x="2230" y="2812"/>
                    </a:cubicBezTo>
                    <a:cubicBezTo>
                      <a:pt x="2230" y="2825"/>
                      <a:pt x="2243" y="2832"/>
                      <a:pt x="2243" y="2844"/>
                    </a:cubicBezTo>
                    <a:cubicBezTo>
                      <a:pt x="2243" y="2864"/>
                      <a:pt x="2224" y="2870"/>
                      <a:pt x="2211" y="2890"/>
                    </a:cubicBezTo>
                    <a:cubicBezTo>
                      <a:pt x="2198" y="2877"/>
                      <a:pt x="2198" y="2864"/>
                      <a:pt x="2185" y="2864"/>
                    </a:cubicBezTo>
                    <a:cubicBezTo>
                      <a:pt x="2185" y="2864"/>
                      <a:pt x="2185" y="2870"/>
                      <a:pt x="2179" y="2870"/>
                    </a:cubicBezTo>
                    <a:cubicBezTo>
                      <a:pt x="2179" y="2870"/>
                      <a:pt x="2179" y="2864"/>
                      <a:pt x="2172" y="2864"/>
                    </a:cubicBezTo>
                    <a:cubicBezTo>
                      <a:pt x="2172" y="2857"/>
                      <a:pt x="2172" y="2851"/>
                      <a:pt x="2172" y="2844"/>
                    </a:cubicBezTo>
                    <a:cubicBezTo>
                      <a:pt x="2172" y="2838"/>
                      <a:pt x="2172" y="2832"/>
                      <a:pt x="2172" y="2825"/>
                    </a:cubicBezTo>
                    <a:cubicBezTo>
                      <a:pt x="2172" y="2812"/>
                      <a:pt x="2191" y="2812"/>
                      <a:pt x="2191" y="2793"/>
                    </a:cubicBezTo>
                    <a:cubicBezTo>
                      <a:pt x="2191" y="2786"/>
                      <a:pt x="2191" y="2780"/>
                      <a:pt x="2191" y="2773"/>
                    </a:cubicBezTo>
                    <a:close/>
                    <a:moveTo>
                      <a:pt x="1778" y="2728"/>
                    </a:moveTo>
                    <a:lnTo>
                      <a:pt x="1778" y="2728"/>
                    </a:lnTo>
                    <a:cubicBezTo>
                      <a:pt x="1784" y="2735"/>
                      <a:pt x="1791" y="2741"/>
                      <a:pt x="1791" y="2754"/>
                    </a:cubicBezTo>
                    <a:cubicBezTo>
                      <a:pt x="1791" y="2825"/>
                      <a:pt x="1810" y="2864"/>
                      <a:pt x="1829" y="2941"/>
                    </a:cubicBezTo>
                    <a:cubicBezTo>
                      <a:pt x="1810" y="2929"/>
                      <a:pt x="1803" y="2916"/>
                      <a:pt x="1784" y="2896"/>
                    </a:cubicBezTo>
                    <a:cubicBezTo>
                      <a:pt x="1771" y="2883"/>
                      <a:pt x="1745" y="2877"/>
                      <a:pt x="1745" y="2851"/>
                    </a:cubicBezTo>
                    <a:cubicBezTo>
                      <a:pt x="1745" y="2838"/>
                      <a:pt x="1752" y="2832"/>
                      <a:pt x="1752" y="2812"/>
                    </a:cubicBezTo>
                    <a:cubicBezTo>
                      <a:pt x="1752" y="2806"/>
                      <a:pt x="1745" y="2799"/>
                      <a:pt x="1745" y="2786"/>
                    </a:cubicBezTo>
                    <a:cubicBezTo>
                      <a:pt x="1745" y="2760"/>
                      <a:pt x="1765" y="2754"/>
                      <a:pt x="1778" y="2728"/>
                    </a:cubicBezTo>
                    <a:close/>
                    <a:moveTo>
                      <a:pt x="2004" y="2767"/>
                    </a:moveTo>
                    <a:lnTo>
                      <a:pt x="2004" y="2767"/>
                    </a:lnTo>
                    <a:cubicBezTo>
                      <a:pt x="2017" y="2793"/>
                      <a:pt x="2017" y="2793"/>
                      <a:pt x="2017" y="2793"/>
                    </a:cubicBezTo>
                    <a:cubicBezTo>
                      <a:pt x="2004" y="2806"/>
                      <a:pt x="1991" y="2819"/>
                      <a:pt x="1985" y="2838"/>
                    </a:cubicBezTo>
                    <a:cubicBezTo>
                      <a:pt x="1978" y="2838"/>
                      <a:pt x="1978" y="2832"/>
                      <a:pt x="1972" y="2832"/>
                    </a:cubicBezTo>
                    <a:cubicBezTo>
                      <a:pt x="1965" y="2832"/>
                      <a:pt x="1959" y="2832"/>
                      <a:pt x="1952" y="2832"/>
                    </a:cubicBezTo>
                    <a:cubicBezTo>
                      <a:pt x="1952" y="2812"/>
                      <a:pt x="1952" y="2799"/>
                      <a:pt x="1946" y="2773"/>
                    </a:cubicBezTo>
                    <a:cubicBezTo>
                      <a:pt x="1972" y="2773"/>
                      <a:pt x="1978" y="2767"/>
                      <a:pt x="2004" y="2767"/>
                    </a:cubicBezTo>
                    <a:close/>
                    <a:moveTo>
                      <a:pt x="2133" y="2857"/>
                    </a:moveTo>
                    <a:lnTo>
                      <a:pt x="2133" y="2857"/>
                    </a:lnTo>
                    <a:cubicBezTo>
                      <a:pt x="2153" y="2877"/>
                      <a:pt x="2159" y="2896"/>
                      <a:pt x="2172" y="2916"/>
                    </a:cubicBezTo>
                    <a:cubicBezTo>
                      <a:pt x="2179" y="2929"/>
                      <a:pt x="2191" y="2929"/>
                      <a:pt x="2191" y="2941"/>
                    </a:cubicBezTo>
                    <a:cubicBezTo>
                      <a:pt x="2191" y="2954"/>
                      <a:pt x="2191" y="2954"/>
                      <a:pt x="2191" y="2954"/>
                    </a:cubicBezTo>
                    <a:cubicBezTo>
                      <a:pt x="2159" y="2954"/>
                      <a:pt x="2159" y="2954"/>
                      <a:pt x="2159" y="2954"/>
                    </a:cubicBezTo>
                    <a:cubicBezTo>
                      <a:pt x="2146" y="2954"/>
                      <a:pt x="2140" y="2948"/>
                      <a:pt x="2127" y="2948"/>
                    </a:cubicBezTo>
                    <a:cubicBezTo>
                      <a:pt x="2107" y="2948"/>
                      <a:pt x="2094" y="2961"/>
                      <a:pt x="2075" y="2967"/>
                    </a:cubicBezTo>
                    <a:cubicBezTo>
                      <a:pt x="2082" y="2941"/>
                      <a:pt x="2075" y="2922"/>
                      <a:pt x="2088" y="2896"/>
                    </a:cubicBezTo>
                    <a:cubicBezTo>
                      <a:pt x="2094" y="2877"/>
                      <a:pt x="2120" y="2877"/>
                      <a:pt x="2133" y="2857"/>
                    </a:cubicBezTo>
                    <a:close/>
                    <a:moveTo>
                      <a:pt x="1791" y="2967"/>
                    </a:moveTo>
                    <a:lnTo>
                      <a:pt x="1791" y="2967"/>
                    </a:lnTo>
                    <a:cubicBezTo>
                      <a:pt x="1791" y="2974"/>
                      <a:pt x="1791" y="2974"/>
                      <a:pt x="1791" y="2980"/>
                    </a:cubicBezTo>
                    <a:cubicBezTo>
                      <a:pt x="1784" y="2980"/>
                      <a:pt x="1778" y="2980"/>
                      <a:pt x="1771" y="2980"/>
                    </a:cubicBezTo>
                    <a:cubicBezTo>
                      <a:pt x="1758" y="2980"/>
                      <a:pt x="1758" y="2980"/>
                      <a:pt x="1745" y="2980"/>
                    </a:cubicBezTo>
                    <a:cubicBezTo>
                      <a:pt x="1745" y="2980"/>
                      <a:pt x="1739" y="2980"/>
                      <a:pt x="1732" y="2980"/>
                    </a:cubicBezTo>
                    <a:cubicBezTo>
                      <a:pt x="1739" y="2954"/>
                      <a:pt x="1758" y="2948"/>
                      <a:pt x="1771" y="2929"/>
                    </a:cubicBezTo>
                    <a:cubicBezTo>
                      <a:pt x="1771" y="2948"/>
                      <a:pt x="1791" y="2948"/>
                      <a:pt x="1791" y="2967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84" name="Freeform 94">
                <a:extLst>
                  <a:ext uri="{FF2B5EF4-FFF2-40B4-BE49-F238E27FC236}">
                    <a16:creationId xmlns:a16="http://schemas.microsoft.com/office/drawing/2014/main" id="{21149FF4-43C7-2844-AC08-C2C6E923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732" y="4423496"/>
                <a:ext cx="92674" cy="105921"/>
              </a:xfrm>
              <a:custGeom>
                <a:avLst/>
                <a:gdLst>
                  <a:gd name="T0" fmla="*/ 90 w 91"/>
                  <a:gd name="T1" fmla="*/ 38 h 104"/>
                  <a:gd name="T2" fmla="*/ 90 w 91"/>
                  <a:gd name="T3" fmla="*/ 38 h 104"/>
                  <a:gd name="T4" fmla="*/ 45 w 91"/>
                  <a:gd name="T5" fmla="*/ 0 h 104"/>
                  <a:gd name="T6" fmla="*/ 13 w 91"/>
                  <a:gd name="T7" fmla="*/ 0 h 104"/>
                  <a:gd name="T8" fmla="*/ 0 w 91"/>
                  <a:gd name="T9" fmla="*/ 19 h 104"/>
                  <a:gd name="T10" fmla="*/ 13 w 91"/>
                  <a:gd name="T11" fmla="*/ 38 h 104"/>
                  <a:gd name="T12" fmla="*/ 19 w 91"/>
                  <a:gd name="T13" fmla="*/ 71 h 104"/>
                  <a:gd name="T14" fmla="*/ 32 w 91"/>
                  <a:gd name="T15" fmla="*/ 84 h 104"/>
                  <a:gd name="T16" fmla="*/ 52 w 91"/>
                  <a:gd name="T17" fmla="*/ 90 h 104"/>
                  <a:gd name="T18" fmla="*/ 77 w 91"/>
                  <a:gd name="T19" fmla="*/ 97 h 104"/>
                  <a:gd name="T20" fmla="*/ 90 w 91"/>
                  <a:gd name="T21" fmla="*/ 71 h 104"/>
                  <a:gd name="T22" fmla="*/ 84 w 91"/>
                  <a:gd name="T23" fmla="*/ 71 h 104"/>
                  <a:gd name="T24" fmla="*/ 90 w 91"/>
                  <a:gd name="T25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04">
                    <a:moveTo>
                      <a:pt x="90" y="38"/>
                    </a:moveTo>
                    <a:lnTo>
                      <a:pt x="90" y="38"/>
                    </a:lnTo>
                    <a:cubicBezTo>
                      <a:pt x="77" y="25"/>
                      <a:pt x="64" y="0"/>
                      <a:pt x="45" y="0"/>
                    </a:cubicBezTo>
                    <a:cubicBezTo>
                      <a:pt x="32" y="0"/>
                      <a:pt x="26" y="0"/>
                      <a:pt x="13" y="0"/>
                    </a:cubicBezTo>
                    <a:cubicBezTo>
                      <a:pt x="6" y="0"/>
                      <a:pt x="0" y="13"/>
                      <a:pt x="0" y="19"/>
                    </a:cubicBezTo>
                    <a:cubicBezTo>
                      <a:pt x="6" y="25"/>
                      <a:pt x="13" y="32"/>
                      <a:pt x="13" y="38"/>
                    </a:cubicBezTo>
                    <a:cubicBezTo>
                      <a:pt x="13" y="51"/>
                      <a:pt x="13" y="58"/>
                      <a:pt x="19" y="71"/>
                    </a:cubicBezTo>
                    <a:cubicBezTo>
                      <a:pt x="19" y="84"/>
                      <a:pt x="26" y="84"/>
                      <a:pt x="32" y="84"/>
                    </a:cubicBezTo>
                    <a:cubicBezTo>
                      <a:pt x="39" y="84"/>
                      <a:pt x="45" y="84"/>
                      <a:pt x="52" y="90"/>
                    </a:cubicBezTo>
                    <a:cubicBezTo>
                      <a:pt x="58" y="90"/>
                      <a:pt x="64" y="103"/>
                      <a:pt x="77" y="97"/>
                    </a:cubicBezTo>
                    <a:cubicBezTo>
                      <a:pt x="84" y="97"/>
                      <a:pt x="90" y="77"/>
                      <a:pt x="90" y="71"/>
                    </a:cubicBezTo>
                    <a:cubicBezTo>
                      <a:pt x="84" y="71"/>
                      <a:pt x="84" y="71"/>
                      <a:pt x="84" y="71"/>
                    </a:cubicBezTo>
                    <a:lnTo>
                      <a:pt x="90" y="38"/>
                    </a:lnTo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Malaysia Map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5A6AF4-0C50-E142-AFFC-037F1D8369AB}"/>
              </a:ext>
            </a:extLst>
          </p:cNvPr>
          <p:cNvGrpSpPr/>
          <p:nvPr/>
        </p:nvGrpSpPr>
        <p:grpSpPr>
          <a:xfrm>
            <a:off x="13775708" y="9503564"/>
            <a:ext cx="715617" cy="715617"/>
            <a:chOff x="1665019" y="11237104"/>
            <a:chExt cx="715617" cy="71561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1C0C1DA-B45A-794E-B9EB-4F01676739C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109276A-813F-6844-BD7D-E9577EBFE8D0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1827414-4AEC-A449-BB8C-1962F4435C7B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4C6E71F-08E7-2245-9788-2C7CC2DAA625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AFE74A-8369-264C-9DCE-ED38E68F17C2}"/>
              </a:ext>
            </a:extLst>
          </p:cNvPr>
          <p:cNvGrpSpPr/>
          <p:nvPr/>
        </p:nvGrpSpPr>
        <p:grpSpPr>
          <a:xfrm>
            <a:off x="11342127" y="6971294"/>
            <a:ext cx="715617" cy="715617"/>
            <a:chOff x="1665019" y="11237104"/>
            <a:chExt cx="715617" cy="71561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C5856DF-39BD-FD43-89E6-E3689823B44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D2A16DD-86E7-C142-9997-89EED1230868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C0E4315-A798-6044-8BC8-3005FBF8AC72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56BC0AF-2F16-9D47-9643-801E5083B9AD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48B6649-04E4-3C49-9D23-27268CE14642}"/>
              </a:ext>
            </a:extLst>
          </p:cNvPr>
          <p:cNvGrpSpPr/>
          <p:nvPr/>
        </p:nvGrpSpPr>
        <p:grpSpPr>
          <a:xfrm>
            <a:off x="17693831" y="5458672"/>
            <a:ext cx="715617" cy="715617"/>
            <a:chOff x="1665019" y="11237104"/>
            <a:chExt cx="715617" cy="71561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D30E889-BF1B-A449-B9D8-37D8344CA013}"/>
                </a:ext>
              </a:extLst>
            </p:cNvPr>
            <p:cNvSpPr/>
            <p:nvPr/>
          </p:nvSpPr>
          <p:spPr>
            <a:xfrm>
              <a:off x="1665019" y="11237104"/>
              <a:ext cx="715617" cy="7156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FB1A04E-D29A-BA4F-8D05-801031C40EC2}"/>
                </a:ext>
              </a:extLst>
            </p:cNvPr>
            <p:cNvGrpSpPr/>
            <p:nvPr/>
          </p:nvGrpSpPr>
          <p:grpSpPr>
            <a:xfrm>
              <a:off x="1917602" y="11574535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8FAA7F1-FD4B-3B47-8D0C-69B1F8666604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39499C6-24A0-0A4E-B92C-D5F24729239C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1F4758E5-977C-8545-93CE-03CFC996C635}"/>
              </a:ext>
            </a:extLst>
          </p:cNvPr>
          <p:cNvSpPr/>
          <p:nvPr/>
        </p:nvSpPr>
        <p:spPr>
          <a:xfrm>
            <a:off x="1771882" y="4588448"/>
            <a:ext cx="1442545" cy="14425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47C81CA-A46E-9642-912A-B9CAD533351F}"/>
              </a:ext>
            </a:extLst>
          </p:cNvPr>
          <p:cNvSpPr/>
          <p:nvPr/>
        </p:nvSpPr>
        <p:spPr>
          <a:xfrm>
            <a:off x="1751161" y="7300618"/>
            <a:ext cx="1442545" cy="144254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B535506-025C-8640-BD2C-D1A7D2C2FD59}"/>
              </a:ext>
            </a:extLst>
          </p:cNvPr>
          <p:cNvSpPr/>
          <p:nvPr/>
        </p:nvSpPr>
        <p:spPr>
          <a:xfrm>
            <a:off x="1771882" y="10017741"/>
            <a:ext cx="1442545" cy="14425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29D5C43F-E91D-C84C-AC0F-AA6B5355587B}"/>
              </a:ext>
            </a:extLst>
          </p:cNvPr>
          <p:cNvSpPr txBox="1">
            <a:spLocks/>
          </p:cNvSpPr>
          <p:nvPr/>
        </p:nvSpPr>
        <p:spPr>
          <a:xfrm>
            <a:off x="3382395" y="4674379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5DE1E3FA-CD29-BC41-AC48-53A6FE95A85D}"/>
              </a:ext>
            </a:extLst>
          </p:cNvPr>
          <p:cNvSpPr txBox="1">
            <a:spLocks/>
          </p:cNvSpPr>
          <p:nvPr/>
        </p:nvSpPr>
        <p:spPr>
          <a:xfrm>
            <a:off x="3382395" y="10098721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0EE5E518-0012-A34E-BBFC-46F32972BA1E}"/>
              </a:ext>
            </a:extLst>
          </p:cNvPr>
          <p:cNvSpPr txBox="1">
            <a:spLocks/>
          </p:cNvSpPr>
          <p:nvPr/>
        </p:nvSpPr>
        <p:spPr>
          <a:xfrm>
            <a:off x="3467578" y="7386550"/>
            <a:ext cx="4956783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EE74B95-472F-B844-BB77-7F07D3D53897}"/>
              </a:ext>
            </a:extLst>
          </p:cNvPr>
          <p:cNvGrpSpPr/>
          <p:nvPr/>
        </p:nvGrpSpPr>
        <p:grpSpPr>
          <a:xfrm>
            <a:off x="2050030" y="7629611"/>
            <a:ext cx="868724" cy="661313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08959DBF-F9C4-1847-802D-A1E231D6B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A4A59DD4-8E98-1643-A3B2-BF90C7D0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677FC619-5FFB-F148-BF07-46EB73BEB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6C2776A5-67DB-8F48-817B-61BE2746E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E647702E-C835-AB42-8B57-9BDF51CED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F0649239-B08D-5542-8191-EAC2B25EF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A70BF84C-DC0B-EE46-89F2-B42A7E0B1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19005E9-D564-ED4D-ACCF-1C29A7C66DE8}"/>
              </a:ext>
            </a:extLst>
          </p:cNvPr>
          <p:cNvGrpSpPr/>
          <p:nvPr/>
        </p:nvGrpSpPr>
        <p:grpSpPr>
          <a:xfrm>
            <a:off x="2078905" y="4928929"/>
            <a:ext cx="799588" cy="766524"/>
            <a:chOff x="5220658" y="11041487"/>
            <a:chExt cx="995753" cy="954577"/>
          </a:xfrm>
          <a:solidFill>
            <a:schemeClr val="bg1"/>
          </a:solidFill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3DE4D57-89A3-644B-B7C8-3F4E8DC34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680" y="11120101"/>
              <a:ext cx="501620" cy="501620"/>
            </a:xfrm>
            <a:custGeom>
              <a:avLst/>
              <a:gdLst>
                <a:gd name="T0" fmla="*/ 156310 w 592"/>
                <a:gd name="T1" fmla="*/ 166091 h 593"/>
                <a:gd name="T2" fmla="*/ 156310 w 592"/>
                <a:gd name="T3" fmla="*/ 166091 h 593"/>
                <a:gd name="T4" fmla="*/ 46354 w 592"/>
                <a:gd name="T5" fmla="*/ 166091 h 593"/>
                <a:gd name="T6" fmla="*/ 46354 w 592"/>
                <a:gd name="T7" fmla="*/ 166091 h 593"/>
                <a:gd name="T8" fmla="*/ 23357 w 592"/>
                <a:gd name="T9" fmla="*/ 110847 h 593"/>
                <a:gd name="T10" fmla="*/ 23357 w 592"/>
                <a:gd name="T11" fmla="*/ 110847 h 593"/>
                <a:gd name="T12" fmla="*/ 46354 w 592"/>
                <a:gd name="T13" fmla="*/ 55961 h 593"/>
                <a:gd name="T14" fmla="*/ 46354 w 592"/>
                <a:gd name="T15" fmla="*/ 55961 h 593"/>
                <a:gd name="T16" fmla="*/ 101332 w 592"/>
                <a:gd name="T17" fmla="*/ 33362 h 593"/>
                <a:gd name="T18" fmla="*/ 101332 w 592"/>
                <a:gd name="T19" fmla="*/ 33362 h 593"/>
                <a:gd name="T20" fmla="*/ 156310 w 592"/>
                <a:gd name="T21" fmla="*/ 55961 h 593"/>
                <a:gd name="T22" fmla="*/ 156310 w 592"/>
                <a:gd name="T23" fmla="*/ 55961 h 593"/>
                <a:gd name="T24" fmla="*/ 156310 w 592"/>
                <a:gd name="T25" fmla="*/ 166091 h 593"/>
                <a:gd name="T26" fmla="*/ 172839 w 592"/>
                <a:gd name="T27" fmla="*/ 39460 h 593"/>
                <a:gd name="T28" fmla="*/ 172839 w 592"/>
                <a:gd name="T29" fmla="*/ 39460 h 593"/>
                <a:gd name="T30" fmla="*/ 29825 w 592"/>
                <a:gd name="T31" fmla="*/ 39460 h 593"/>
                <a:gd name="T32" fmla="*/ 29825 w 592"/>
                <a:gd name="T33" fmla="*/ 39460 h 593"/>
                <a:gd name="T34" fmla="*/ 0 w 592"/>
                <a:gd name="T35" fmla="*/ 110847 h 593"/>
                <a:gd name="T36" fmla="*/ 0 w 592"/>
                <a:gd name="T37" fmla="*/ 110847 h 593"/>
                <a:gd name="T38" fmla="*/ 29825 w 592"/>
                <a:gd name="T39" fmla="*/ 182233 h 593"/>
                <a:gd name="T40" fmla="*/ 29825 w 592"/>
                <a:gd name="T41" fmla="*/ 182233 h 593"/>
                <a:gd name="T42" fmla="*/ 101332 w 592"/>
                <a:gd name="T43" fmla="*/ 212366 h 593"/>
                <a:gd name="T44" fmla="*/ 101332 w 592"/>
                <a:gd name="T45" fmla="*/ 212366 h 593"/>
                <a:gd name="T46" fmla="*/ 172839 w 592"/>
                <a:gd name="T47" fmla="*/ 182233 h 593"/>
                <a:gd name="T48" fmla="*/ 172839 w 592"/>
                <a:gd name="T49" fmla="*/ 182233 h 593"/>
                <a:gd name="T50" fmla="*/ 172839 w 592"/>
                <a:gd name="T51" fmla="*/ 39460 h 5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92" h="593">
                  <a:moveTo>
                    <a:pt x="435" y="463"/>
                  </a:moveTo>
                  <a:lnTo>
                    <a:pt x="435" y="463"/>
                  </a:lnTo>
                  <a:cubicBezTo>
                    <a:pt x="351" y="547"/>
                    <a:pt x="213" y="547"/>
                    <a:pt x="129" y="463"/>
                  </a:cubicBezTo>
                  <a:cubicBezTo>
                    <a:pt x="87" y="422"/>
                    <a:pt x="65" y="366"/>
                    <a:pt x="65" y="309"/>
                  </a:cubicBezTo>
                  <a:cubicBezTo>
                    <a:pt x="65" y="251"/>
                    <a:pt x="87" y="198"/>
                    <a:pt x="129" y="156"/>
                  </a:cubicBezTo>
                  <a:cubicBezTo>
                    <a:pt x="172" y="114"/>
                    <a:pt x="226" y="93"/>
                    <a:pt x="282" y="93"/>
                  </a:cubicBezTo>
                  <a:cubicBezTo>
                    <a:pt x="337" y="93"/>
                    <a:pt x="392" y="114"/>
                    <a:pt x="435" y="156"/>
                  </a:cubicBezTo>
                  <a:cubicBezTo>
                    <a:pt x="519" y="240"/>
                    <a:pt x="519" y="378"/>
                    <a:pt x="435" y="463"/>
                  </a:cubicBezTo>
                  <a:close/>
                  <a:moveTo>
                    <a:pt x="481" y="110"/>
                  </a:moveTo>
                  <a:lnTo>
                    <a:pt x="481" y="110"/>
                  </a:lnTo>
                  <a:cubicBezTo>
                    <a:pt x="372" y="0"/>
                    <a:pt x="193" y="0"/>
                    <a:pt x="83" y="110"/>
                  </a:cubicBezTo>
                  <a:cubicBezTo>
                    <a:pt x="30" y="163"/>
                    <a:pt x="0" y="235"/>
                    <a:pt x="0" y="309"/>
                  </a:cubicBezTo>
                  <a:cubicBezTo>
                    <a:pt x="0" y="385"/>
                    <a:pt x="30" y="455"/>
                    <a:pt x="83" y="508"/>
                  </a:cubicBezTo>
                  <a:cubicBezTo>
                    <a:pt x="137" y="564"/>
                    <a:pt x="210" y="592"/>
                    <a:pt x="282" y="592"/>
                  </a:cubicBezTo>
                  <a:cubicBezTo>
                    <a:pt x="354" y="592"/>
                    <a:pt x="426" y="564"/>
                    <a:pt x="481" y="508"/>
                  </a:cubicBezTo>
                  <a:cubicBezTo>
                    <a:pt x="591" y="399"/>
                    <a:pt x="591" y="220"/>
                    <a:pt x="481" y="1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7F989A9-DCA0-FE40-8024-CB84DD90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11041487"/>
              <a:ext cx="995753" cy="954577"/>
            </a:xfrm>
            <a:custGeom>
              <a:avLst/>
              <a:gdLst>
                <a:gd name="T0" fmla="*/ 388767 w 1172"/>
                <a:gd name="T1" fmla="*/ 374920 h 1124"/>
                <a:gd name="T2" fmla="*/ 388767 w 1172"/>
                <a:gd name="T3" fmla="*/ 374920 h 1124"/>
                <a:gd name="T4" fmla="*/ 361024 w 1172"/>
                <a:gd name="T5" fmla="*/ 374920 h 1124"/>
                <a:gd name="T6" fmla="*/ 301574 w 1172"/>
                <a:gd name="T7" fmla="*/ 315135 h 1124"/>
                <a:gd name="T8" fmla="*/ 301574 w 1172"/>
                <a:gd name="T9" fmla="*/ 315135 h 1124"/>
                <a:gd name="T10" fmla="*/ 301574 w 1172"/>
                <a:gd name="T11" fmla="*/ 287403 h 1124"/>
                <a:gd name="T12" fmla="*/ 301574 w 1172"/>
                <a:gd name="T13" fmla="*/ 287403 h 1124"/>
                <a:gd name="T14" fmla="*/ 315265 w 1172"/>
                <a:gd name="T15" fmla="*/ 282001 h 1124"/>
                <a:gd name="T16" fmla="*/ 315265 w 1172"/>
                <a:gd name="T17" fmla="*/ 282001 h 1124"/>
                <a:gd name="T18" fmla="*/ 328596 w 1172"/>
                <a:gd name="T19" fmla="*/ 287403 h 1124"/>
                <a:gd name="T20" fmla="*/ 388767 w 1172"/>
                <a:gd name="T21" fmla="*/ 347188 h 1124"/>
                <a:gd name="T22" fmla="*/ 388767 w 1172"/>
                <a:gd name="T23" fmla="*/ 347188 h 1124"/>
                <a:gd name="T24" fmla="*/ 388767 w 1172"/>
                <a:gd name="T25" fmla="*/ 374920 h 1124"/>
                <a:gd name="T26" fmla="*/ 73141 w 1172"/>
                <a:gd name="T27" fmla="*/ 229058 h 1124"/>
                <a:gd name="T28" fmla="*/ 73141 w 1172"/>
                <a:gd name="T29" fmla="*/ 229058 h 1124"/>
                <a:gd name="T30" fmla="*/ 73141 w 1172"/>
                <a:gd name="T31" fmla="*/ 59065 h 1124"/>
                <a:gd name="T32" fmla="*/ 73141 w 1172"/>
                <a:gd name="T33" fmla="*/ 59065 h 1124"/>
                <a:gd name="T34" fmla="*/ 158173 w 1172"/>
                <a:gd name="T35" fmla="*/ 23770 h 1124"/>
                <a:gd name="T36" fmla="*/ 158173 w 1172"/>
                <a:gd name="T37" fmla="*/ 23770 h 1124"/>
                <a:gd name="T38" fmla="*/ 243204 w 1172"/>
                <a:gd name="T39" fmla="*/ 59065 h 1124"/>
                <a:gd name="T40" fmla="*/ 243204 w 1172"/>
                <a:gd name="T41" fmla="*/ 59065 h 1124"/>
                <a:gd name="T42" fmla="*/ 278514 w 1172"/>
                <a:gd name="T43" fmla="*/ 144062 h 1124"/>
                <a:gd name="T44" fmla="*/ 278514 w 1172"/>
                <a:gd name="T45" fmla="*/ 144062 h 1124"/>
                <a:gd name="T46" fmla="*/ 243204 w 1172"/>
                <a:gd name="T47" fmla="*/ 229058 h 1124"/>
                <a:gd name="T48" fmla="*/ 243204 w 1172"/>
                <a:gd name="T49" fmla="*/ 229058 h 1124"/>
                <a:gd name="T50" fmla="*/ 158173 w 1172"/>
                <a:gd name="T51" fmla="*/ 264353 h 1124"/>
                <a:gd name="T52" fmla="*/ 158173 w 1172"/>
                <a:gd name="T53" fmla="*/ 264353 h 1124"/>
                <a:gd name="T54" fmla="*/ 73141 w 1172"/>
                <a:gd name="T55" fmla="*/ 229058 h 1124"/>
                <a:gd name="T56" fmla="*/ 405701 w 1172"/>
                <a:gd name="T57" fmla="*/ 330621 h 1124"/>
                <a:gd name="T58" fmla="*/ 345891 w 1172"/>
                <a:gd name="T59" fmla="*/ 270836 h 1124"/>
                <a:gd name="T60" fmla="*/ 345891 w 1172"/>
                <a:gd name="T61" fmla="*/ 270836 h 1124"/>
                <a:gd name="T62" fmla="*/ 294728 w 1172"/>
                <a:gd name="T63" fmla="*/ 263633 h 1124"/>
                <a:gd name="T64" fmla="*/ 268065 w 1172"/>
                <a:gd name="T65" fmla="*/ 237341 h 1124"/>
                <a:gd name="T66" fmla="*/ 268065 w 1172"/>
                <a:gd name="T67" fmla="*/ 237341 h 1124"/>
                <a:gd name="T68" fmla="*/ 301934 w 1172"/>
                <a:gd name="T69" fmla="*/ 144062 h 1124"/>
                <a:gd name="T70" fmla="*/ 301934 w 1172"/>
                <a:gd name="T71" fmla="*/ 144062 h 1124"/>
                <a:gd name="T72" fmla="*/ 259778 w 1172"/>
                <a:gd name="T73" fmla="*/ 42138 h 1124"/>
                <a:gd name="T74" fmla="*/ 259778 w 1172"/>
                <a:gd name="T75" fmla="*/ 42138 h 1124"/>
                <a:gd name="T76" fmla="*/ 158173 w 1172"/>
                <a:gd name="T77" fmla="*/ 0 h 1124"/>
                <a:gd name="T78" fmla="*/ 158173 w 1172"/>
                <a:gd name="T79" fmla="*/ 0 h 1124"/>
                <a:gd name="T80" fmla="*/ 55847 w 1172"/>
                <a:gd name="T81" fmla="*/ 42138 h 1124"/>
                <a:gd name="T82" fmla="*/ 55847 w 1172"/>
                <a:gd name="T83" fmla="*/ 42138 h 1124"/>
                <a:gd name="T84" fmla="*/ 55847 w 1172"/>
                <a:gd name="T85" fmla="*/ 245985 h 1124"/>
                <a:gd name="T86" fmla="*/ 55847 w 1172"/>
                <a:gd name="T87" fmla="*/ 245985 h 1124"/>
                <a:gd name="T88" fmla="*/ 158173 w 1172"/>
                <a:gd name="T89" fmla="*/ 287763 h 1124"/>
                <a:gd name="T90" fmla="*/ 158173 w 1172"/>
                <a:gd name="T91" fmla="*/ 287763 h 1124"/>
                <a:gd name="T92" fmla="*/ 251131 w 1172"/>
                <a:gd name="T93" fmla="*/ 253909 h 1124"/>
                <a:gd name="T94" fmla="*/ 277433 w 1172"/>
                <a:gd name="T95" fmla="*/ 280560 h 1124"/>
                <a:gd name="T96" fmla="*/ 277433 w 1172"/>
                <a:gd name="T97" fmla="*/ 280560 h 1124"/>
                <a:gd name="T98" fmla="*/ 284639 w 1172"/>
                <a:gd name="T99" fmla="*/ 331702 h 1124"/>
                <a:gd name="T100" fmla="*/ 344450 w 1172"/>
                <a:gd name="T101" fmla="*/ 391487 h 1124"/>
                <a:gd name="T102" fmla="*/ 344450 w 1172"/>
                <a:gd name="T103" fmla="*/ 391487 h 1124"/>
                <a:gd name="T104" fmla="*/ 375075 w 1172"/>
                <a:gd name="T105" fmla="*/ 404453 h 1124"/>
                <a:gd name="T106" fmla="*/ 375075 w 1172"/>
                <a:gd name="T107" fmla="*/ 404453 h 1124"/>
                <a:gd name="T108" fmla="*/ 405701 w 1172"/>
                <a:gd name="T109" fmla="*/ 391487 h 1124"/>
                <a:gd name="T110" fmla="*/ 405701 w 1172"/>
                <a:gd name="T111" fmla="*/ 391487 h 1124"/>
                <a:gd name="T112" fmla="*/ 405701 w 1172"/>
                <a:gd name="T113" fmla="*/ 330621 h 11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72" h="1124">
                  <a:moveTo>
                    <a:pt x="1079" y="1041"/>
                  </a:moveTo>
                  <a:lnTo>
                    <a:pt x="1079" y="1041"/>
                  </a:lnTo>
                  <a:cubicBezTo>
                    <a:pt x="1059" y="1062"/>
                    <a:pt x="1025" y="1062"/>
                    <a:pt x="1002" y="1041"/>
                  </a:cubicBezTo>
                  <a:lnTo>
                    <a:pt x="837" y="875"/>
                  </a:lnTo>
                  <a:cubicBezTo>
                    <a:pt x="816" y="853"/>
                    <a:pt x="816" y="819"/>
                    <a:pt x="837" y="798"/>
                  </a:cubicBezTo>
                  <a:cubicBezTo>
                    <a:pt x="847" y="788"/>
                    <a:pt x="862" y="783"/>
                    <a:pt x="875" y="783"/>
                  </a:cubicBezTo>
                  <a:cubicBezTo>
                    <a:pt x="888" y="783"/>
                    <a:pt x="902" y="788"/>
                    <a:pt x="912" y="798"/>
                  </a:cubicBezTo>
                  <a:lnTo>
                    <a:pt x="1079" y="964"/>
                  </a:lnTo>
                  <a:cubicBezTo>
                    <a:pt x="1100" y="986"/>
                    <a:pt x="1100" y="1021"/>
                    <a:pt x="1079" y="1041"/>
                  </a:cubicBezTo>
                  <a:close/>
                  <a:moveTo>
                    <a:pt x="203" y="636"/>
                  </a:moveTo>
                  <a:lnTo>
                    <a:pt x="203" y="636"/>
                  </a:lnTo>
                  <a:cubicBezTo>
                    <a:pt x="73" y="506"/>
                    <a:pt x="73" y="294"/>
                    <a:pt x="203" y="164"/>
                  </a:cubicBezTo>
                  <a:cubicBezTo>
                    <a:pt x="265" y="101"/>
                    <a:pt x="350" y="66"/>
                    <a:pt x="439" y="66"/>
                  </a:cubicBezTo>
                  <a:cubicBezTo>
                    <a:pt x="529" y="66"/>
                    <a:pt x="611" y="101"/>
                    <a:pt x="675" y="164"/>
                  </a:cubicBezTo>
                  <a:cubicBezTo>
                    <a:pt x="739" y="226"/>
                    <a:pt x="773" y="311"/>
                    <a:pt x="773" y="400"/>
                  </a:cubicBezTo>
                  <a:cubicBezTo>
                    <a:pt x="773" y="490"/>
                    <a:pt x="739" y="573"/>
                    <a:pt x="675" y="636"/>
                  </a:cubicBezTo>
                  <a:cubicBezTo>
                    <a:pt x="610" y="702"/>
                    <a:pt x="524" y="734"/>
                    <a:pt x="439" y="734"/>
                  </a:cubicBezTo>
                  <a:cubicBezTo>
                    <a:pt x="354" y="734"/>
                    <a:pt x="268" y="702"/>
                    <a:pt x="203" y="636"/>
                  </a:cubicBezTo>
                  <a:close/>
                  <a:moveTo>
                    <a:pt x="1126" y="918"/>
                  </a:moveTo>
                  <a:lnTo>
                    <a:pt x="960" y="752"/>
                  </a:lnTo>
                  <a:cubicBezTo>
                    <a:pt x="921" y="713"/>
                    <a:pt x="862" y="706"/>
                    <a:pt x="818" y="732"/>
                  </a:cubicBezTo>
                  <a:lnTo>
                    <a:pt x="744" y="659"/>
                  </a:lnTo>
                  <a:cubicBezTo>
                    <a:pt x="806" y="586"/>
                    <a:pt x="838" y="496"/>
                    <a:pt x="838" y="400"/>
                  </a:cubicBezTo>
                  <a:cubicBezTo>
                    <a:pt x="838" y="293"/>
                    <a:pt x="797" y="192"/>
                    <a:pt x="721" y="117"/>
                  </a:cubicBezTo>
                  <a:cubicBezTo>
                    <a:pt x="646" y="41"/>
                    <a:pt x="545" y="0"/>
                    <a:pt x="439" y="0"/>
                  </a:cubicBezTo>
                  <a:cubicBezTo>
                    <a:pt x="331" y="0"/>
                    <a:pt x="231" y="41"/>
                    <a:pt x="155" y="117"/>
                  </a:cubicBezTo>
                  <a:cubicBezTo>
                    <a:pt x="0" y="274"/>
                    <a:pt x="0" y="527"/>
                    <a:pt x="155" y="683"/>
                  </a:cubicBezTo>
                  <a:cubicBezTo>
                    <a:pt x="234" y="761"/>
                    <a:pt x="336" y="799"/>
                    <a:pt x="439" y="799"/>
                  </a:cubicBezTo>
                  <a:cubicBezTo>
                    <a:pt x="532" y="799"/>
                    <a:pt x="623" y="769"/>
                    <a:pt x="697" y="705"/>
                  </a:cubicBezTo>
                  <a:lnTo>
                    <a:pt x="770" y="779"/>
                  </a:lnTo>
                  <a:cubicBezTo>
                    <a:pt x="745" y="823"/>
                    <a:pt x="752" y="883"/>
                    <a:pt x="790" y="921"/>
                  </a:cubicBezTo>
                  <a:lnTo>
                    <a:pt x="956" y="1087"/>
                  </a:lnTo>
                  <a:cubicBezTo>
                    <a:pt x="979" y="1109"/>
                    <a:pt x="1010" y="1123"/>
                    <a:pt x="1041" y="1123"/>
                  </a:cubicBezTo>
                  <a:cubicBezTo>
                    <a:pt x="1074" y="1123"/>
                    <a:pt x="1103" y="1109"/>
                    <a:pt x="1126" y="1087"/>
                  </a:cubicBezTo>
                  <a:cubicBezTo>
                    <a:pt x="1171" y="1041"/>
                    <a:pt x="1171" y="965"/>
                    <a:pt x="1126" y="9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" name="Freeform 141">
            <a:extLst>
              <a:ext uri="{FF2B5EF4-FFF2-40B4-BE49-F238E27FC236}">
                <a16:creationId xmlns:a16="http://schemas.microsoft.com/office/drawing/2014/main" id="{04D54E8E-59C6-DB4E-A0B4-A0AC9838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180" y="10420823"/>
            <a:ext cx="823636" cy="646283"/>
          </a:xfrm>
          <a:custGeom>
            <a:avLst/>
            <a:gdLst>
              <a:gd name="T0" fmla="*/ 49650 w 1209"/>
              <a:gd name="T1" fmla="*/ 153770 h 950"/>
              <a:gd name="T2" fmla="*/ 105056 w 1209"/>
              <a:gd name="T3" fmla="*/ 153770 h 950"/>
              <a:gd name="T4" fmla="*/ 105056 w 1209"/>
              <a:gd name="T5" fmla="*/ 314007 h 950"/>
              <a:gd name="T6" fmla="*/ 49650 w 1209"/>
              <a:gd name="T7" fmla="*/ 314007 h 950"/>
              <a:gd name="T8" fmla="*/ 49650 w 1209"/>
              <a:gd name="T9" fmla="*/ 153770 h 950"/>
              <a:gd name="T10" fmla="*/ 189604 w 1209"/>
              <a:gd name="T11" fmla="*/ 90537 h 950"/>
              <a:gd name="T12" fmla="*/ 245011 w 1209"/>
              <a:gd name="T13" fmla="*/ 90537 h 950"/>
              <a:gd name="T14" fmla="*/ 245011 w 1209"/>
              <a:gd name="T15" fmla="*/ 314007 h 950"/>
              <a:gd name="T16" fmla="*/ 189604 w 1209"/>
              <a:gd name="T17" fmla="*/ 314007 h 950"/>
              <a:gd name="T18" fmla="*/ 189604 w 1209"/>
              <a:gd name="T19" fmla="*/ 90537 h 950"/>
              <a:gd name="T20" fmla="*/ 329559 w 1209"/>
              <a:gd name="T21" fmla="*/ 26946 h 950"/>
              <a:gd name="T22" fmla="*/ 384965 w 1209"/>
              <a:gd name="T23" fmla="*/ 26946 h 950"/>
              <a:gd name="T24" fmla="*/ 384965 w 1209"/>
              <a:gd name="T25" fmla="*/ 314007 h 950"/>
              <a:gd name="T26" fmla="*/ 329559 w 1209"/>
              <a:gd name="T27" fmla="*/ 314007 h 950"/>
              <a:gd name="T28" fmla="*/ 329559 w 1209"/>
              <a:gd name="T29" fmla="*/ 26946 h 950"/>
              <a:gd name="T30" fmla="*/ 421303 w 1209"/>
              <a:gd name="T31" fmla="*/ 314007 h 950"/>
              <a:gd name="T32" fmla="*/ 412309 w 1209"/>
              <a:gd name="T33" fmla="*/ 314007 h 950"/>
              <a:gd name="T34" fmla="*/ 412309 w 1209"/>
              <a:gd name="T35" fmla="*/ 13652 h 950"/>
              <a:gd name="T36" fmla="*/ 412309 w 1209"/>
              <a:gd name="T37" fmla="*/ 13652 h 950"/>
              <a:gd name="T38" fmla="*/ 398997 w 1209"/>
              <a:gd name="T39" fmla="*/ 0 h 950"/>
              <a:gd name="T40" fmla="*/ 315888 w 1209"/>
              <a:gd name="T41" fmla="*/ 0 h 950"/>
              <a:gd name="T42" fmla="*/ 315888 w 1209"/>
              <a:gd name="T43" fmla="*/ 0 h 950"/>
              <a:gd name="T44" fmla="*/ 302576 w 1209"/>
              <a:gd name="T45" fmla="*/ 13652 h 950"/>
              <a:gd name="T46" fmla="*/ 302576 w 1209"/>
              <a:gd name="T47" fmla="*/ 314007 h 950"/>
              <a:gd name="T48" fmla="*/ 272354 w 1209"/>
              <a:gd name="T49" fmla="*/ 314007 h 950"/>
              <a:gd name="T50" fmla="*/ 272354 w 1209"/>
              <a:gd name="T51" fmla="*/ 76885 h 950"/>
              <a:gd name="T52" fmla="*/ 272354 w 1209"/>
              <a:gd name="T53" fmla="*/ 76885 h 950"/>
              <a:gd name="T54" fmla="*/ 259042 w 1209"/>
              <a:gd name="T55" fmla="*/ 63233 h 950"/>
              <a:gd name="T56" fmla="*/ 175933 w 1209"/>
              <a:gd name="T57" fmla="*/ 63233 h 950"/>
              <a:gd name="T58" fmla="*/ 175933 w 1209"/>
              <a:gd name="T59" fmla="*/ 63233 h 950"/>
              <a:gd name="T60" fmla="*/ 162621 w 1209"/>
              <a:gd name="T61" fmla="*/ 76885 h 950"/>
              <a:gd name="T62" fmla="*/ 162621 w 1209"/>
              <a:gd name="T63" fmla="*/ 314007 h 950"/>
              <a:gd name="T64" fmla="*/ 132040 w 1209"/>
              <a:gd name="T65" fmla="*/ 314007 h 950"/>
              <a:gd name="T66" fmla="*/ 132040 w 1209"/>
              <a:gd name="T67" fmla="*/ 140477 h 950"/>
              <a:gd name="T68" fmla="*/ 132040 w 1209"/>
              <a:gd name="T69" fmla="*/ 140477 h 950"/>
              <a:gd name="T70" fmla="*/ 118728 w 1209"/>
              <a:gd name="T71" fmla="*/ 126465 h 950"/>
              <a:gd name="T72" fmla="*/ 35618 w 1209"/>
              <a:gd name="T73" fmla="*/ 126465 h 950"/>
              <a:gd name="T74" fmla="*/ 35618 w 1209"/>
              <a:gd name="T75" fmla="*/ 126465 h 950"/>
              <a:gd name="T76" fmla="*/ 22306 w 1209"/>
              <a:gd name="T77" fmla="*/ 140477 h 950"/>
              <a:gd name="T78" fmla="*/ 22306 w 1209"/>
              <a:gd name="T79" fmla="*/ 314007 h 950"/>
              <a:gd name="T80" fmla="*/ 13312 w 1209"/>
              <a:gd name="T81" fmla="*/ 314007 h 950"/>
              <a:gd name="T82" fmla="*/ 13312 w 1209"/>
              <a:gd name="T83" fmla="*/ 314007 h 950"/>
              <a:gd name="T84" fmla="*/ 0 w 1209"/>
              <a:gd name="T85" fmla="*/ 327660 h 950"/>
              <a:gd name="T86" fmla="*/ 0 w 1209"/>
              <a:gd name="T87" fmla="*/ 327660 h 950"/>
              <a:gd name="T88" fmla="*/ 13312 w 1209"/>
              <a:gd name="T89" fmla="*/ 340953 h 950"/>
              <a:gd name="T90" fmla="*/ 421303 w 1209"/>
              <a:gd name="T91" fmla="*/ 340953 h 950"/>
              <a:gd name="T92" fmla="*/ 421303 w 1209"/>
              <a:gd name="T93" fmla="*/ 340953 h 950"/>
              <a:gd name="T94" fmla="*/ 434615 w 1209"/>
              <a:gd name="T95" fmla="*/ 327660 h 950"/>
              <a:gd name="T96" fmla="*/ 434615 w 1209"/>
              <a:gd name="T97" fmla="*/ 327660 h 950"/>
              <a:gd name="T98" fmla="*/ 421303 w 1209"/>
              <a:gd name="T99" fmla="*/ 314007 h 9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09" h="950">
                <a:moveTo>
                  <a:pt x="138" y="428"/>
                </a:moveTo>
                <a:lnTo>
                  <a:pt x="292" y="428"/>
                </a:lnTo>
                <a:lnTo>
                  <a:pt x="292" y="874"/>
                </a:lnTo>
                <a:lnTo>
                  <a:pt x="138" y="874"/>
                </a:lnTo>
                <a:lnTo>
                  <a:pt x="138" y="428"/>
                </a:lnTo>
                <a:close/>
                <a:moveTo>
                  <a:pt x="527" y="252"/>
                </a:moveTo>
                <a:lnTo>
                  <a:pt x="681" y="252"/>
                </a:lnTo>
                <a:lnTo>
                  <a:pt x="681" y="874"/>
                </a:lnTo>
                <a:lnTo>
                  <a:pt x="527" y="874"/>
                </a:lnTo>
                <a:lnTo>
                  <a:pt x="527" y="252"/>
                </a:lnTo>
                <a:close/>
                <a:moveTo>
                  <a:pt x="916" y="75"/>
                </a:moveTo>
                <a:lnTo>
                  <a:pt x="1070" y="75"/>
                </a:lnTo>
                <a:lnTo>
                  <a:pt x="1070" y="874"/>
                </a:lnTo>
                <a:lnTo>
                  <a:pt x="916" y="874"/>
                </a:lnTo>
                <a:lnTo>
                  <a:pt x="916" y="75"/>
                </a:lnTo>
                <a:close/>
                <a:moveTo>
                  <a:pt x="1171" y="874"/>
                </a:moveTo>
                <a:lnTo>
                  <a:pt x="1146" y="874"/>
                </a:lnTo>
                <a:lnTo>
                  <a:pt x="1146" y="38"/>
                </a:lnTo>
                <a:cubicBezTo>
                  <a:pt x="1146" y="16"/>
                  <a:pt x="1130" y="0"/>
                  <a:pt x="1109" y="0"/>
                </a:cubicBezTo>
                <a:lnTo>
                  <a:pt x="878" y="0"/>
                </a:lnTo>
                <a:cubicBezTo>
                  <a:pt x="858" y="0"/>
                  <a:pt x="841" y="16"/>
                  <a:pt x="841" y="38"/>
                </a:cubicBezTo>
                <a:lnTo>
                  <a:pt x="841" y="874"/>
                </a:lnTo>
                <a:lnTo>
                  <a:pt x="757" y="874"/>
                </a:lnTo>
                <a:lnTo>
                  <a:pt x="757" y="214"/>
                </a:lnTo>
                <a:cubicBezTo>
                  <a:pt x="757" y="194"/>
                  <a:pt x="740" y="176"/>
                  <a:pt x="720" y="176"/>
                </a:cubicBezTo>
                <a:lnTo>
                  <a:pt x="489" y="176"/>
                </a:lnTo>
                <a:cubicBezTo>
                  <a:pt x="468" y="176"/>
                  <a:pt x="452" y="194"/>
                  <a:pt x="452" y="214"/>
                </a:cubicBezTo>
                <a:lnTo>
                  <a:pt x="452" y="874"/>
                </a:lnTo>
                <a:lnTo>
                  <a:pt x="367" y="874"/>
                </a:lnTo>
                <a:lnTo>
                  <a:pt x="367" y="391"/>
                </a:lnTo>
                <a:cubicBezTo>
                  <a:pt x="367" y="370"/>
                  <a:pt x="351" y="352"/>
                  <a:pt x="330" y="352"/>
                </a:cubicBezTo>
                <a:lnTo>
                  <a:pt x="99" y="352"/>
                </a:lnTo>
                <a:cubicBezTo>
                  <a:pt x="78" y="352"/>
                  <a:pt x="62" y="370"/>
                  <a:pt x="62" y="391"/>
                </a:cubicBezTo>
                <a:lnTo>
                  <a:pt x="62" y="874"/>
                </a:lnTo>
                <a:lnTo>
                  <a:pt x="37" y="874"/>
                </a:lnTo>
                <a:cubicBezTo>
                  <a:pt x="16" y="874"/>
                  <a:pt x="0" y="892"/>
                  <a:pt x="0" y="912"/>
                </a:cubicBezTo>
                <a:cubicBezTo>
                  <a:pt x="0" y="933"/>
                  <a:pt x="16" y="949"/>
                  <a:pt x="37" y="949"/>
                </a:cubicBezTo>
                <a:lnTo>
                  <a:pt x="1171" y="949"/>
                </a:lnTo>
                <a:cubicBezTo>
                  <a:pt x="1192" y="949"/>
                  <a:pt x="1208" y="933"/>
                  <a:pt x="1208" y="912"/>
                </a:cubicBezTo>
                <a:cubicBezTo>
                  <a:pt x="1208" y="892"/>
                  <a:pt x="1192" y="874"/>
                  <a:pt x="1171" y="8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4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744CE42-EA76-5444-8A0A-0AB631E4B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98737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Get In Touch With 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1B3583-5385-3D44-8D9A-07ADA2B7F96F}"/>
              </a:ext>
            </a:extLst>
          </p:cNvPr>
          <p:cNvSpPr txBox="1"/>
          <p:nvPr/>
        </p:nvSpPr>
        <p:spPr>
          <a:xfrm>
            <a:off x="17062418" y="1171471"/>
            <a:ext cx="56557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350 5th Ave, New York, NY 10118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(212) 736-3100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BFB1A3-5934-C347-AF90-AA0495B13956}"/>
              </a:ext>
            </a:extLst>
          </p:cNvPr>
          <p:cNvSpPr/>
          <p:nvPr/>
        </p:nvSpPr>
        <p:spPr>
          <a:xfrm>
            <a:off x="17062418" y="11558200"/>
            <a:ext cx="7315232" cy="1015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E911DD9-1CFD-9749-9B9C-8F53D254236D}"/>
              </a:ext>
            </a:extLst>
          </p:cNvPr>
          <p:cNvGrpSpPr/>
          <p:nvPr/>
        </p:nvGrpSpPr>
        <p:grpSpPr>
          <a:xfrm>
            <a:off x="18580190" y="11881151"/>
            <a:ext cx="4137943" cy="369759"/>
            <a:chOff x="16620014" y="11918506"/>
            <a:chExt cx="5199625" cy="464629"/>
          </a:xfrm>
          <a:solidFill>
            <a:schemeClr val="bg1"/>
          </a:solidFill>
        </p:grpSpPr>
        <p:sp>
          <p:nvSpPr>
            <p:cNvPr id="88" name="Shape 1646">
              <a:extLst>
                <a:ext uri="{FF2B5EF4-FFF2-40B4-BE49-F238E27FC236}">
                  <a16:creationId xmlns:a16="http://schemas.microsoft.com/office/drawing/2014/main" id="{ED23C56F-FBDF-4345-850B-2C74A100A1E3}"/>
                </a:ext>
              </a:extLst>
            </p:cNvPr>
            <p:cNvSpPr/>
            <p:nvPr/>
          </p:nvSpPr>
          <p:spPr>
            <a:xfrm>
              <a:off x="19499262" y="11951364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9" name="Shape 1649">
              <a:extLst>
                <a:ext uri="{FF2B5EF4-FFF2-40B4-BE49-F238E27FC236}">
                  <a16:creationId xmlns:a16="http://schemas.microsoft.com/office/drawing/2014/main" id="{EEC30B71-2B09-B448-89A6-436E6E4BAD1A}"/>
                </a:ext>
              </a:extLst>
            </p:cNvPr>
            <p:cNvSpPr/>
            <p:nvPr/>
          </p:nvSpPr>
          <p:spPr>
            <a:xfrm>
              <a:off x="17440958" y="11971700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0" name="Shape 1658">
              <a:extLst>
                <a:ext uri="{FF2B5EF4-FFF2-40B4-BE49-F238E27FC236}">
                  <a16:creationId xmlns:a16="http://schemas.microsoft.com/office/drawing/2014/main" id="{0B7D13B2-BD1B-154F-97BD-B57C51B86E90}"/>
                </a:ext>
              </a:extLst>
            </p:cNvPr>
            <p:cNvSpPr/>
            <p:nvPr/>
          </p:nvSpPr>
          <p:spPr>
            <a:xfrm>
              <a:off x="18490357" y="11931685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1" name="Shape 1661">
              <a:extLst>
                <a:ext uri="{FF2B5EF4-FFF2-40B4-BE49-F238E27FC236}">
                  <a16:creationId xmlns:a16="http://schemas.microsoft.com/office/drawing/2014/main" id="{887EC9E4-8CCC-0745-AD45-74DA716109AA}"/>
                </a:ext>
              </a:extLst>
            </p:cNvPr>
            <p:cNvSpPr/>
            <p:nvPr/>
          </p:nvSpPr>
          <p:spPr>
            <a:xfrm>
              <a:off x="20483037" y="11955994"/>
              <a:ext cx="314032" cy="417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extrusionOk="0">
                  <a:moveTo>
                    <a:pt x="11451" y="0"/>
                  </a:moveTo>
                  <a:cubicBezTo>
                    <a:pt x="3838" y="0"/>
                    <a:pt x="0" y="4218"/>
                    <a:pt x="0" y="7733"/>
                  </a:cubicBezTo>
                  <a:cubicBezTo>
                    <a:pt x="0" y="9864"/>
                    <a:pt x="1041" y="11759"/>
                    <a:pt x="3280" y="12463"/>
                  </a:cubicBezTo>
                  <a:cubicBezTo>
                    <a:pt x="3646" y="12579"/>
                    <a:pt x="3975" y="12468"/>
                    <a:pt x="4084" y="12154"/>
                  </a:cubicBezTo>
                  <a:cubicBezTo>
                    <a:pt x="4156" y="11937"/>
                    <a:pt x="4332" y="11389"/>
                    <a:pt x="4412" y="11159"/>
                  </a:cubicBezTo>
                  <a:cubicBezTo>
                    <a:pt x="4518" y="10850"/>
                    <a:pt x="4478" y="10742"/>
                    <a:pt x="4180" y="10470"/>
                  </a:cubicBezTo>
                  <a:cubicBezTo>
                    <a:pt x="3533" y="9882"/>
                    <a:pt x="3122" y="9120"/>
                    <a:pt x="3122" y="8042"/>
                  </a:cubicBezTo>
                  <a:cubicBezTo>
                    <a:pt x="3122" y="4914"/>
                    <a:pt x="6154" y="2111"/>
                    <a:pt x="11012" y="2111"/>
                  </a:cubicBezTo>
                  <a:cubicBezTo>
                    <a:pt x="15316" y="2111"/>
                    <a:pt x="17682" y="4144"/>
                    <a:pt x="17682" y="6858"/>
                  </a:cubicBezTo>
                  <a:cubicBezTo>
                    <a:pt x="17682" y="10427"/>
                    <a:pt x="15637" y="13441"/>
                    <a:pt x="12601" y="13441"/>
                  </a:cubicBezTo>
                  <a:cubicBezTo>
                    <a:pt x="10924" y="13441"/>
                    <a:pt x="9670" y="12371"/>
                    <a:pt x="10071" y="11056"/>
                  </a:cubicBezTo>
                  <a:cubicBezTo>
                    <a:pt x="10551" y="9487"/>
                    <a:pt x="11485" y="7793"/>
                    <a:pt x="11485" y="6663"/>
                  </a:cubicBezTo>
                  <a:cubicBezTo>
                    <a:pt x="11485" y="5648"/>
                    <a:pt x="10780" y="4803"/>
                    <a:pt x="9324" y="4803"/>
                  </a:cubicBezTo>
                  <a:cubicBezTo>
                    <a:pt x="7610" y="4803"/>
                    <a:pt x="6234" y="6172"/>
                    <a:pt x="6234" y="8006"/>
                  </a:cubicBezTo>
                  <a:cubicBezTo>
                    <a:pt x="6234" y="9174"/>
                    <a:pt x="6744" y="9967"/>
                    <a:pt x="6744" y="9967"/>
                  </a:cubicBezTo>
                  <a:cubicBezTo>
                    <a:pt x="6744" y="9967"/>
                    <a:pt x="4991" y="15708"/>
                    <a:pt x="4683" y="16714"/>
                  </a:cubicBezTo>
                  <a:cubicBezTo>
                    <a:pt x="4068" y="18716"/>
                    <a:pt x="4588" y="21172"/>
                    <a:pt x="4638" y="21418"/>
                  </a:cubicBezTo>
                  <a:cubicBezTo>
                    <a:pt x="4662" y="21567"/>
                    <a:pt x="4905" y="21600"/>
                    <a:pt x="5016" y="21492"/>
                  </a:cubicBezTo>
                  <a:cubicBezTo>
                    <a:pt x="5175" y="21333"/>
                    <a:pt x="7216" y="19382"/>
                    <a:pt x="7911" y="17439"/>
                  </a:cubicBezTo>
                  <a:cubicBezTo>
                    <a:pt x="8106" y="16886"/>
                    <a:pt x="9038" y="14035"/>
                    <a:pt x="9038" y="14035"/>
                  </a:cubicBezTo>
                  <a:cubicBezTo>
                    <a:pt x="9595" y="14856"/>
                    <a:pt x="11221" y="15577"/>
                    <a:pt x="12952" y="15577"/>
                  </a:cubicBezTo>
                  <a:cubicBezTo>
                    <a:pt x="18105" y="15577"/>
                    <a:pt x="21600" y="11951"/>
                    <a:pt x="21600" y="7094"/>
                  </a:cubicBezTo>
                  <a:cubicBezTo>
                    <a:pt x="21600" y="3420"/>
                    <a:pt x="17575" y="0"/>
                    <a:pt x="11451" y="0"/>
                  </a:cubicBezTo>
                  <a:cubicBezTo>
                    <a:pt x="11451" y="0"/>
                    <a:pt x="11451" y="0"/>
                    <a:pt x="11451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2" name="Shape 1652">
              <a:extLst>
                <a:ext uri="{FF2B5EF4-FFF2-40B4-BE49-F238E27FC236}">
                  <a16:creationId xmlns:a16="http://schemas.microsoft.com/office/drawing/2014/main" id="{A31560E8-08C5-EB40-9434-6D5AAFF9F417}"/>
                </a:ext>
              </a:extLst>
            </p:cNvPr>
            <p:cNvSpPr/>
            <p:nvPr/>
          </p:nvSpPr>
          <p:spPr>
            <a:xfrm>
              <a:off x="21362100" y="11987010"/>
              <a:ext cx="457539" cy="34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16021"/>
                  </a:moveTo>
                  <a:lnTo>
                    <a:pt x="8640" y="4401"/>
                  </a:lnTo>
                  <a:lnTo>
                    <a:pt x="14811" y="10212"/>
                  </a:lnTo>
                  <a:lnTo>
                    <a:pt x="8640" y="16021"/>
                  </a:lnTo>
                  <a:cubicBezTo>
                    <a:pt x="8640" y="16021"/>
                    <a:pt x="8640" y="16021"/>
                    <a:pt x="8640" y="16021"/>
                  </a:cubicBezTo>
                  <a:close/>
                  <a:moveTo>
                    <a:pt x="21600" y="4613"/>
                  </a:moveTo>
                  <a:cubicBezTo>
                    <a:pt x="21600" y="2066"/>
                    <a:pt x="20156" y="0"/>
                    <a:pt x="18372" y="0"/>
                  </a:cubicBezTo>
                  <a:lnTo>
                    <a:pt x="3228" y="0"/>
                  </a:lnTo>
                  <a:cubicBezTo>
                    <a:pt x="1444" y="0"/>
                    <a:pt x="0" y="2066"/>
                    <a:pt x="0" y="4613"/>
                  </a:cubicBezTo>
                  <a:lnTo>
                    <a:pt x="0" y="16986"/>
                  </a:lnTo>
                  <a:cubicBezTo>
                    <a:pt x="0" y="19533"/>
                    <a:pt x="1444" y="21600"/>
                    <a:pt x="3228" y="21600"/>
                  </a:cubicBezTo>
                  <a:lnTo>
                    <a:pt x="18372" y="21600"/>
                  </a:lnTo>
                  <a:cubicBezTo>
                    <a:pt x="20156" y="21600"/>
                    <a:pt x="21600" y="19533"/>
                    <a:pt x="21600" y="16986"/>
                  </a:cubicBezTo>
                  <a:lnTo>
                    <a:pt x="21600" y="4613"/>
                  </a:lnTo>
                  <a:cubicBezTo>
                    <a:pt x="21600" y="4613"/>
                    <a:pt x="21600" y="4613"/>
                    <a:pt x="21600" y="461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C98FEBE-A44F-FC41-A7C2-DAF6DAC5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0014" y="11918506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95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AC1EE-4637-F948-896F-A8AE8A106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560D1-147C-6248-B248-B7471A0C70EA}"/>
              </a:ext>
            </a:extLst>
          </p:cNvPr>
          <p:cNvSpPr/>
          <p:nvPr/>
        </p:nvSpPr>
        <p:spPr>
          <a:xfrm rot="10800000" flipH="1" flipV="1">
            <a:off x="-3" y="-14525"/>
            <a:ext cx="24377649" cy="13730525"/>
          </a:xfrm>
          <a:prstGeom prst="rect">
            <a:avLst/>
          </a:prstGeom>
          <a:gradFill>
            <a:gsLst>
              <a:gs pos="79000">
                <a:schemeClr val="accent4">
                  <a:alpha val="80000"/>
                </a:schemeClr>
              </a:gs>
              <a:gs pos="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5E9B0C-5314-4140-8C5D-45447B0FC4A1}"/>
              </a:ext>
            </a:extLst>
          </p:cNvPr>
          <p:cNvGrpSpPr/>
          <p:nvPr/>
        </p:nvGrpSpPr>
        <p:grpSpPr>
          <a:xfrm>
            <a:off x="2731313" y="4412702"/>
            <a:ext cx="21646337" cy="3390981"/>
            <a:chOff x="2731313" y="4759680"/>
            <a:chExt cx="21646337" cy="33909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127C10-B3CA-B548-A7BA-53E5427D36CF}"/>
                </a:ext>
              </a:extLst>
            </p:cNvPr>
            <p:cNvGrpSpPr/>
            <p:nvPr/>
          </p:nvGrpSpPr>
          <p:grpSpPr>
            <a:xfrm>
              <a:off x="2731313" y="5565338"/>
              <a:ext cx="16906515" cy="2585323"/>
              <a:chOff x="4032241" y="5565338"/>
              <a:chExt cx="16906515" cy="258532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4032241" y="5565338"/>
                <a:ext cx="16906515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0" dirty="0">
                    <a:solidFill>
                      <a:schemeClr val="bg1"/>
                    </a:solidFill>
                    <a:latin typeface="Poppins" pitchFamily="2" charset="77"/>
                    <a:ea typeface="Roboto Medium" panose="02000000000000000000" pitchFamily="2" charset="0"/>
                    <a:cs typeface="Poppins" pitchFamily="2" charset="77"/>
                  </a:rPr>
                  <a:t>THANKS FOR COMING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44B383-15EE-F242-BA74-0FE8DF209DB0}"/>
                  </a:ext>
                </a:extLst>
              </p:cNvPr>
              <p:cNvSpPr txBox="1"/>
              <p:nvPr/>
            </p:nvSpPr>
            <p:spPr>
              <a:xfrm>
                <a:off x="4032242" y="7504330"/>
                <a:ext cx="154794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7B01EE-2265-644F-856D-DF5A174F7852}"/>
                </a:ext>
              </a:extLst>
            </p:cNvPr>
            <p:cNvSpPr/>
            <p:nvPr/>
          </p:nvSpPr>
          <p:spPr>
            <a:xfrm>
              <a:off x="2861943" y="4759680"/>
              <a:ext cx="21515707" cy="159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B3403F-E2ED-BF48-A4CD-D1A00BCC10E1}"/>
              </a:ext>
            </a:extLst>
          </p:cNvPr>
          <p:cNvGrpSpPr/>
          <p:nvPr/>
        </p:nvGrpSpPr>
        <p:grpSpPr>
          <a:xfrm>
            <a:off x="2861943" y="8354984"/>
            <a:ext cx="6101187" cy="948314"/>
            <a:chOff x="2861943" y="9091798"/>
            <a:chExt cx="6101187" cy="94831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1B60D19-2E02-DC4B-8D7E-B59E3D7592EC}"/>
                </a:ext>
              </a:extLst>
            </p:cNvPr>
            <p:cNvSpPr/>
            <p:nvPr/>
          </p:nvSpPr>
          <p:spPr>
            <a:xfrm>
              <a:off x="2861943" y="9091798"/>
              <a:ext cx="6101187" cy="948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67ECBF-E145-DE49-AB64-D4F53A420B6B}"/>
                </a:ext>
              </a:extLst>
            </p:cNvPr>
            <p:cNvSpPr txBox="1"/>
            <p:nvPr/>
          </p:nvSpPr>
          <p:spPr>
            <a:xfrm>
              <a:off x="3274029" y="9375948"/>
              <a:ext cx="5277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BEN ANDERSON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70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659517" y="1171471"/>
            <a:ext cx="776826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S.W.O.T. Diagram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9928D0-0443-8340-A199-1EFA870E1ED6}"/>
              </a:ext>
            </a:extLst>
          </p:cNvPr>
          <p:cNvSpPr/>
          <p:nvPr/>
        </p:nvSpPr>
        <p:spPr>
          <a:xfrm>
            <a:off x="-3" y="726233"/>
            <a:ext cx="3195590" cy="104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8CF19-8636-8647-B840-9D2292657C4D}"/>
              </a:ext>
            </a:extLst>
          </p:cNvPr>
          <p:cNvSpPr txBox="1"/>
          <p:nvPr/>
        </p:nvSpPr>
        <p:spPr>
          <a:xfrm>
            <a:off x="1659517" y="2187134"/>
            <a:ext cx="534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BEN ANDERSON PRESENTATION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9F3A18-2B03-0C41-B368-A541504B7984}"/>
              </a:ext>
            </a:extLst>
          </p:cNvPr>
          <p:cNvSpPr/>
          <p:nvPr/>
        </p:nvSpPr>
        <p:spPr>
          <a:xfrm>
            <a:off x="10963846" y="1903529"/>
            <a:ext cx="1959398" cy="19593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3CAE05-BC86-6340-B1CD-1F5647DA6B28}"/>
              </a:ext>
            </a:extLst>
          </p:cNvPr>
          <p:cNvSpPr/>
          <p:nvPr/>
        </p:nvSpPr>
        <p:spPr>
          <a:xfrm>
            <a:off x="10963846" y="4695208"/>
            <a:ext cx="1959398" cy="195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466A50-C341-FC45-B37B-5711989063E0}"/>
              </a:ext>
            </a:extLst>
          </p:cNvPr>
          <p:cNvSpPr/>
          <p:nvPr/>
        </p:nvSpPr>
        <p:spPr>
          <a:xfrm>
            <a:off x="13368628" y="2651787"/>
            <a:ext cx="9347832" cy="1133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E459B6-1E98-554A-9C34-4837FE91E266}"/>
              </a:ext>
            </a:extLst>
          </p:cNvPr>
          <p:cNvSpPr/>
          <p:nvPr/>
        </p:nvSpPr>
        <p:spPr>
          <a:xfrm>
            <a:off x="13368628" y="1892722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Strengths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CECF59-442B-5747-B4F7-7C84DF1B6DB6}"/>
              </a:ext>
            </a:extLst>
          </p:cNvPr>
          <p:cNvSpPr/>
          <p:nvPr/>
        </p:nvSpPr>
        <p:spPr>
          <a:xfrm>
            <a:off x="13368628" y="5454273"/>
            <a:ext cx="9347832" cy="1133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7C70A5-FDF7-A64A-ACFC-4828E43A49B1}"/>
              </a:ext>
            </a:extLst>
          </p:cNvPr>
          <p:cNvSpPr/>
          <p:nvPr/>
        </p:nvSpPr>
        <p:spPr>
          <a:xfrm>
            <a:off x="13368628" y="4695208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Weakness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8E4F9E-3E79-FC4A-9D60-253856FCADDB}"/>
              </a:ext>
            </a:extLst>
          </p:cNvPr>
          <p:cNvSpPr/>
          <p:nvPr/>
        </p:nvSpPr>
        <p:spPr>
          <a:xfrm>
            <a:off x="10963846" y="7533720"/>
            <a:ext cx="1959398" cy="195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8A340B-B065-A54E-BC36-D44826C45F57}"/>
              </a:ext>
            </a:extLst>
          </p:cNvPr>
          <p:cNvSpPr/>
          <p:nvPr/>
        </p:nvSpPr>
        <p:spPr>
          <a:xfrm>
            <a:off x="10963846" y="10325399"/>
            <a:ext cx="1959398" cy="195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ontserrat Ligh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391444-21EF-3A4E-96A0-F7B732B86DDA}"/>
              </a:ext>
            </a:extLst>
          </p:cNvPr>
          <p:cNvSpPr/>
          <p:nvPr/>
        </p:nvSpPr>
        <p:spPr>
          <a:xfrm>
            <a:off x="13368628" y="8281978"/>
            <a:ext cx="9347832" cy="1133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ECAE889-A67E-1F41-970D-2CC19FB32108}"/>
              </a:ext>
            </a:extLst>
          </p:cNvPr>
          <p:cNvSpPr/>
          <p:nvPr/>
        </p:nvSpPr>
        <p:spPr>
          <a:xfrm>
            <a:off x="13368628" y="7522913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Opportunity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E2903-B31F-6444-A524-64E34FB5B685}"/>
              </a:ext>
            </a:extLst>
          </p:cNvPr>
          <p:cNvSpPr/>
          <p:nvPr/>
        </p:nvSpPr>
        <p:spPr>
          <a:xfrm>
            <a:off x="13368628" y="11084464"/>
            <a:ext cx="9347832" cy="1133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896F59-5E12-D340-AF93-285DF1D7FEB3}"/>
              </a:ext>
            </a:extLst>
          </p:cNvPr>
          <p:cNvSpPr/>
          <p:nvPr/>
        </p:nvSpPr>
        <p:spPr>
          <a:xfrm>
            <a:off x="13368628" y="10325399"/>
            <a:ext cx="6000575" cy="67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Threats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4615FCF-14AB-BA46-A76E-C6DEAD407A98}"/>
              </a:ext>
            </a:extLst>
          </p:cNvPr>
          <p:cNvSpPr txBox="1">
            <a:spLocks/>
          </p:cNvSpPr>
          <p:nvPr/>
        </p:nvSpPr>
        <p:spPr>
          <a:xfrm>
            <a:off x="1659517" y="5821986"/>
            <a:ext cx="8365089" cy="639631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 consumers believe. </a:t>
            </a:r>
          </a:p>
          <a:p>
            <a:pPr algn="l">
              <a:lnSpc>
                <a:spcPts val="4299"/>
              </a:lnSpc>
            </a:pPr>
            <a:endParaRPr lang="en-US" sz="28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 the life cycle of a product, and business executives should have a plan for dealing with products at every stage of their life cycles. The type of product also partially dictates how much businesses. Refers to a good or service being offered by a company.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7F2741-4982-174E-9FD6-77E96F6C720A}"/>
              </a:ext>
            </a:extLst>
          </p:cNvPr>
          <p:cNvSpPr txBox="1"/>
          <p:nvPr/>
        </p:nvSpPr>
        <p:spPr>
          <a:xfrm>
            <a:off x="10819276" y="2290701"/>
            <a:ext cx="2248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" pitchFamily="2" charset="77"/>
                <a:ea typeface="Lato Black" panose="020F0502020204030203" pitchFamily="34" charset="0"/>
                <a:cs typeface="Poppins" pitchFamily="2" charset="77"/>
              </a:rPr>
              <a:t>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174D77-08E2-454A-92A8-CB198E9B6617}"/>
              </a:ext>
            </a:extLst>
          </p:cNvPr>
          <p:cNvSpPr txBox="1"/>
          <p:nvPr/>
        </p:nvSpPr>
        <p:spPr>
          <a:xfrm>
            <a:off x="10819276" y="5086810"/>
            <a:ext cx="2248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" pitchFamily="2" charset="77"/>
                <a:ea typeface="Lato Black" panose="020F0502020204030203" pitchFamily="34" charset="0"/>
                <a:cs typeface="Poppins" pitchFamily="2" charset="77"/>
              </a:rPr>
              <a:t>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E3BF05-B8BE-E848-910D-B9351FAF1399}"/>
              </a:ext>
            </a:extLst>
          </p:cNvPr>
          <p:cNvSpPr txBox="1"/>
          <p:nvPr/>
        </p:nvSpPr>
        <p:spPr>
          <a:xfrm>
            <a:off x="10819276" y="7946292"/>
            <a:ext cx="2248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" pitchFamily="2" charset="77"/>
                <a:ea typeface="Lato Black" panose="020F0502020204030203" pitchFamily="34" charset="0"/>
                <a:cs typeface="Poppins" pitchFamily="2" charset="77"/>
              </a:rPr>
              <a:t>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F69882-F9A7-4A41-87FF-FB4A63784A1C}"/>
              </a:ext>
            </a:extLst>
          </p:cNvPr>
          <p:cNvSpPr txBox="1"/>
          <p:nvPr/>
        </p:nvSpPr>
        <p:spPr>
          <a:xfrm>
            <a:off x="10819276" y="10739119"/>
            <a:ext cx="2248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" pitchFamily="2" charset="77"/>
                <a:ea typeface="Lato Black" panose="020F0502020204030203" pitchFamily="34" charset="0"/>
                <a:cs typeface="Poppins" pitchFamily="2" charset="77"/>
              </a:rPr>
              <a:t>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3BE9C5-CBC0-384B-BA5A-736A86AF5884}"/>
              </a:ext>
            </a:extLst>
          </p:cNvPr>
          <p:cNvSpPr/>
          <p:nvPr/>
        </p:nvSpPr>
        <p:spPr>
          <a:xfrm>
            <a:off x="1794984" y="5175655"/>
            <a:ext cx="5566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Consumer Demand</a:t>
            </a:r>
          </a:p>
        </p:txBody>
      </p:sp>
    </p:spTree>
    <p:extLst>
      <p:ext uri="{BB962C8B-B14F-4D97-AF65-F5344CB8AC3E}">
        <p14:creationId xmlns:p14="http://schemas.microsoft.com/office/powerpoint/2010/main" val="74073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>
            <a:extLst>
              <a:ext uri="{FF2B5EF4-FFF2-40B4-BE49-F238E27FC236}">
                <a16:creationId xmlns:a16="http://schemas.microsoft.com/office/drawing/2014/main" id="{2C5B69EB-0164-9747-AACE-991B80B5B019}"/>
              </a:ext>
            </a:extLst>
          </p:cNvPr>
          <p:cNvSpPr/>
          <p:nvPr/>
        </p:nvSpPr>
        <p:spPr>
          <a:xfrm rot="2700000">
            <a:off x="18835550" y="1315900"/>
            <a:ext cx="11084200" cy="11084200"/>
          </a:xfrm>
          <a:prstGeom prst="chord">
            <a:avLst>
              <a:gd name="adj1" fmla="val 2710494"/>
              <a:gd name="adj2" fmla="val 135091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7591B-9938-4D42-BD8D-E61F569CC3AE}"/>
              </a:ext>
            </a:extLst>
          </p:cNvPr>
          <p:cNvSpPr txBox="1"/>
          <p:nvPr/>
        </p:nvSpPr>
        <p:spPr>
          <a:xfrm>
            <a:off x="20728905" y="5272950"/>
            <a:ext cx="224853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  <a:latin typeface="Poppins" pitchFamily="2" charset="77"/>
                <a:ea typeface="Lato Black" panose="020F0502020204030203" pitchFamily="34" charset="0"/>
                <a:cs typeface="Poppins" pitchFamily="2" charset="77"/>
              </a:rPr>
              <a:t>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E5310A-12C3-2A4C-89BF-0CF639FFD683}"/>
              </a:ext>
            </a:extLst>
          </p:cNvPr>
          <p:cNvGrpSpPr/>
          <p:nvPr/>
        </p:nvGrpSpPr>
        <p:grpSpPr>
          <a:xfrm>
            <a:off x="-3" y="4822097"/>
            <a:ext cx="13285697" cy="4071803"/>
            <a:chOff x="-3" y="4899017"/>
            <a:chExt cx="13285697" cy="40718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F9156F-2EAD-E340-AB8A-07E644C9A53B}"/>
                </a:ext>
              </a:extLst>
            </p:cNvPr>
            <p:cNvGrpSpPr/>
            <p:nvPr/>
          </p:nvGrpSpPr>
          <p:grpSpPr>
            <a:xfrm>
              <a:off x="-3" y="4899017"/>
              <a:ext cx="10580918" cy="1861011"/>
              <a:chOff x="-3" y="726233"/>
              <a:chExt cx="10580918" cy="186101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1659517" y="1171471"/>
                <a:ext cx="89213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" pitchFamily="2" charset="77"/>
                    <a:ea typeface="Roboto Medium" panose="02000000000000000000" pitchFamily="2" charset="0"/>
                    <a:cs typeface="Poppins" pitchFamily="2" charset="77"/>
                  </a:rPr>
                  <a:t>Strengths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9928D0-0443-8340-A199-1EFA870E1ED6}"/>
                  </a:ext>
                </a:extLst>
              </p:cNvPr>
              <p:cNvSpPr/>
              <p:nvPr/>
            </p:nvSpPr>
            <p:spPr>
              <a:xfrm>
                <a:off x="-3" y="726233"/>
                <a:ext cx="3195590" cy="1043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58CF19-8636-8647-B840-9D2292657C4D}"/>
                  </a:ext>
                </a:extLst>
              </p:cNvPr>
              <p:cNvSpPr txBox="1"/>
              <p:nvPr/>
            </p:nvSpPr>
            <p:spPr>
              <a:xfrm>
                <a:off x="1659517" y="2187134"/>
                <a:ext cx="5345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BEN ANDERSON PRESENTATION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9B6333-80AE-AA48-A744-6D7CC433C34A}"/>
                </a:ext>
              </a:extLst>
            </p:cNvPr>
            <p:cNvSpPr txBox="1"/>
            <p:nvPr/>
          </p:nvSpPr>
          <p:spPr>
            <a:xfrm>
              <a:off x="1659517" y="7356083"/>
              <a:ext cx="11626177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 optimization strategies have proven successful at helping small businesses.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87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>
            <a:extLst>
              <a:ext uri="{FF2B5EF4-FFF2-40B4-BE49-F238E27FC236}">
                <a16:creationId xmlns:a16="http://schemas.microsoft.com/office/drawing/2014/main" id="{2C5B69EB-0164-9747-AACE-991B80B5B019}"/>
              </a:ext>
            </a:extLst>
          </p:cNvPr>
          <p:cNvSpPr/>
          <p:nvPr/>
        </p:nvSpPr>
        <p:spPr>
          <a:xfrm rot="2700000">
            <a:off x="18835550" y="1315900"/>
            <a:ext cx="11084200" cy="11084200"/>
          </a:xfrm>
          <a:prstGeom prst="chord">
            <a:avLst>
              <a:gd name="adj1" fmla="val 2710494"/>
              <a:gd name="adj2" fmla="val 135091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7591B-9938-4D42-BD8D-E61F569CC3AE}"/>
              </a:ext>
            </a:extLst>
          </p:cNvPr>
          <p:cNvSpPr txBox="1"/>
          <p:nvPr/>
        </p:nvSpPr>
        <p:spPr>
          <a:xfrm>
            <a:off x="20193205" y="5272950"/>
            <a:ext cx="331993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  <a:latin typeface="Poppins" pitchFamily="2" charset="77"/>
                <a:ea typeface="Lato Black" panose="020F0502020204030203" pitchFamily="34" charset="0"/>
                <a:cs typeface="Poppins" pitchFamily="2" charset="77"/>
              </a:rPr>
              <a:t>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E5310A-12C3-2A4C-89BF-0CF639FFD683}"/>
              </a:ext>
            </a:extLst>
          </p:cNvPr>
          <p:cNvGrpSpPr/>
          <p:nvPr/>
        </p:nvGrpSpPr>
        <p:grpSpPr>
          <a:xfrm>
            <a:off x="-3" y="4822097"/>
            <a:ext cx="13285697" cy="4071803"/>
            <a:chOff x="-3" y="4899017"/>
            <a:chExt cx="13285697" cy="40718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F9156F-2EAD-E340-AB8A-07E644C9A53B}"/>
                </a:ext>
              </a:extLst>
            </p:cNvPr>
            <p:cNvGrpSpPr/>
            <p:nvPr/>
          </p:nvGrpSpPr>
          <p:grpSpPr>
            <a:xfrm>
              <a:off x="-3" y="4899017"/>
              <a:ext cx="10580918" cy="1861011"/>
              <a:chOff x="-3" y="726233"/>
              <a:chExt cx="10580918" cy="186101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1659517" y="1171471"/>
                <a:ext cx="89213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" pitchFamily="2" charset="77"/>
                    <a:ea typeface="Roboto Medium" panose="02000000000000000000" pitchFamily="2" charset="0"/>
                    <a:cs typeface="Poppins" pitchFamily="2" charset="77"/>
                  </a:rPr>
                  <a:t>Weakness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9928D0-0443-8340-A199-1EFA870E1ED6}"/>
                  </a:ext>
                </a:extLst>
              </p:cNvPr>
              <p:cNvSpPr/>
              <p:nvPr/>
            </p:nvSpPr>
            <p:spPr>
              <a:xfrm>
                <a:off x="-3" y="726233"/>
                <a:ext cx="3195590" cy="1043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58CF19-8636-8647-B840-9D2292657C4D}"/>
                  </a:ext>
                </a:extLst>
              </p:cNvPr>
              <p:cNvSpPr txBox="1"/>
              <p:nvPr/>
            </p:nvSpPr>
            <p:spPr>
              <a:xfrm>
                <a:off x="1659517" y="2187134"/>
                <a:ext cx="5345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BEN ANDERSON PRESENTATION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9B6333-80AE-AA48-A744-6D7CC433C34A}"/>
                </a:ext>
              </a:extLst>
            </p:cNvPr>
            <p:cNvSpPr txBox="1"/>
            <p:nvPr/>
          </p:nvSpPr>
          <p:spPr>
            <a:xfrm>
              <a:off x="1659517" y="7356083"/>
              <a:ext cx="11626177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 optimization strategies have proven successful at helping small businesses.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6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>
            <a:extLst>
              <a:ext uri="{FF2B5EF4-FFF2-40B4-BE49-F238E27FC236}">
                <a16:creationId xmlns:a16="http://schemas.microsoft.com/office/drawing/2014/main" id="{2C5B69EB-0164-9747-AACE-991B80B5B019}"/>
              </a:ext>
            </a:extLst>
          </p:cNvPr>
          <p:cNvSpPr/>
          <p:nvPr/>
        </p:nvSpPr>
        <p:spPr>
          <a:xfrm rot="2700000">
            <a:off x="18835550" y="1315900"/>
            <a:ext cx="11084200" cy="11084200"/>
          </a:xfrm>
          <a:prstGeom prst="chord">
            <a:avLst>
              <a:gd name="adj1" fmla="val 2710494"/>
              <a:gd name="adj2" fmla="val 134977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7591B-9938-4D42-BD8D-E61F569CC3AE}"/>
              </a:ext>
            </a:extLst>
          </p:cNvPr>
          <p:cNvSpPr txBox="1"/>
          <p:nvPr/>
        </p:nvSpPr>
        <p:spPr>
          <a:xfrm>
            <a:off x="20193205" y="5272950"/>
            <a:ext cx="331993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  <a:latin typeface="Poppins" pitchFamily="2" charset="77"/>
                <a:ea typeface="Lato Black" panose="020F0502020204030203" pitchFamily="34" charset="0"/>
                <a:cs typeface="Poppins" pitchFamily="2" charset="77"/>
              </a:rPr>
              <a:t>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E5310A-12C3-2A4C-89BF-0CF639FFD683}"/>
              </a:ext>
            </a:extLst>
          </p:cNvPr>
          <p:cNvGrpSpPr/>
          <p:nvPr/>
        </p:nvGrpSpPr>
        <p:grpSpPr>
          <a:xfrm>
            <a:off x="-3" y="4822097"/>
            <a:ext cx="13285697" cy="4071803"/>
            <a:chOff x="-3" y="4899017"/>
            <a:chExt cx="13285697" cy="40718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F9156F-2EAD-E340-AB8A-07E644C9A53B}"/>
                </a:ext>
              </a:extLst>
            </p:cNvPr>
            <p:cNvGrpSpPr/>
            <p:nvPr/>
          </p:nvGrpSpPr>
          <p:grpSpPr>
            <a:xfrm>
              <a:off x="-3" y="4899017"/>
              <a:ext cx="10580918" cy="1861011"/>
              <a:chOff x="-3" y="726233"/>
              <a:chExt cx="10580918" cy="186101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1659517" y="1171471"/>
                <a:ext cx="89213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" pitchFamily="2" charset="77"/>
                    <a:ea typeface="Roboto Medium" panose="02000000000000000000" pitchFamily="2" charset="0"/>
                    <a:cs typeface="Poppins" pitchFamily="2" charset="77"/>
                  </a:rPr>
                  <a:t>Opportunities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9928D0-0443-8340-A199-1EFA870E1ED6}"/>
                  </a:ext>
                </a:extLst>
              </p:cNvPr>
              <p:cNvSpPr/>
              <p:nvPr/>
            </p:nvSpPr>
            <p:spPr>
              <a:xfrm>
                <a:off x="-3" y="726233"/>
                <a:ext cx="3195590" cy="1043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58CF19-8636-8647-B840-9D2292657C4D}"/>
                  </a:ext>
                </a:extLst>
              </p:cNvPr>
              <p:cNvSpPr txBox="1"/>
              <p:nvPr/>
            </p:nvSpPr>
            <p:spPr>
              <a:xfrm>
                <a:off x="1659517" y="2187134"/>
                <a:ext cx="5345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BEN ANDERSON PRESENTATION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9B6333-80AE-AA48-A744-6D7CC433C34A}"/>
                </a:ext>
              </a:extLst>
            </p:cNvPr>
            <p:cNvSpPr txBox="1"/>
            <p:nvPr/>
          </p:nvSpPr>
          <p:spPr>
            <a:xfrm>
              <a:off x="1659517" y="7356083"/>
              <a:ext cx="11626177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 optimization strategies have proven successful at helping small businesses.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70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>
            <a:extLst>
              <a:ext uri="{FF2B5EF4-FFF2-40B4-BE49-F238E27FC236}">
                <a16:creationId xmlns:a16="http://schemas.microsoft.com/office/drawing/2014/main" id="{2C5B69EB-0164-9747-AACE-991B80B5B019}"/>
              </a:ext>
            </a:extLst>
          </p:cNvPr>
          <p:cNvSpPr/>
          <p:nvPr/>
        </p:nvSpPr>
        <p:spPr>
          <a:xfrm rot="2700000">
            <a:off x="18835550" y="1315900"/>
            <a:ext cx="11084200" cy="11084200"/>
          </a:xfrm>
          <a:prstGeom prst="chord">
            <a:avLst>
              <a:gd name="adj1" fmla="val 2710494"/>
              <a:gd name="adj2" fmla="val 1349772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7591B-9938-4D42-BD8D-E61F569CC3AE}"/>
              </a:ext>
            </a:extLst>
          </p:cNvPr>
          <p:cNvSpPr txBox="1"/>
          <p:nvPr/>
        </p:nvSpPr>
        <p:spPr>
          <a:xfrm>
            <a:off x="20193205" y="5272950"/>
            <a:ext cx="331993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bg1"/>
                </a:solidFill>
                <a:latin typeface="Poppins" pitchFamily="2" charset="77"/>
                <a:ea typeface="Lato Black" panose="020F0502020204030203" pitchFamily="34" charset="0"/>
                <a:cs typeface="Poppins" pitchFamily="2" charset="77"/>
              </a:rPr>
              <a:t>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E5310A-12C3-2A4C-89BF-0CF639FFD683}"/>
              </a:ext>
            </a:extLst>
          </p:cNvPr>
          <p:cNvGrpSpPr/>
          <p:nvPr/>
        </p:nvGrpSpPr>
        <p:grpSpPr>
          <a:xfrm>
            <a:off x="-3" y="4822097"/>
            <a:ext cx="13285697" cy="4071803"/>
            <a:chOff x="-3" y="4899017"/>
            <a:chExt cx="13285697" cy="40718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F9156F-2EAD-E340-AB8A-07E644C9A53B}"/>
                </a:ext>
              </a:extLst>
            </p:cNvPr>
            <p:cNvGrpSpPr/>
            <p:nvPr/>
          </p:nvGrpSpPr>
          <p:grpSpPr>
            <a:xfrm>
              <a:off x="-3" y="4899017"/>
              <a:ext cx="10580918" cy="1861011"/>
              <a:chOff x="-3" y="726233"/>
              <a:chExt cx="10580918" cy="186101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1659517" y="1171471"/>
                <a:ext cx="8921398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>
                    <a:solidFill>
                      <a:schemeClr val="tx2"/>
                    </a:solidFill>
                    <a:latin typeface="Poppins" pitchFamily="2" charset="77"/>
                    <a:ea typeface="Roboto Medium" panose="02000000000000000000" pitchFamily="2" charset="0"/>
                    <a:cs typeface="Poppins" pitchFamily="2" charset="77"/>
                  </a:rPr>
                  <a:t>Threats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9928D0-0443-8340-A199-1EFA870E1ED6}"/>
                  </a:ext>
                </a:extLst>
              </p:cNvPr>
              <p:cNvSpPr/>
              <p:nvPr/>
            </p:nvSpPr>
            <p:spPr>
              <a:xfrm>
                <a:off x="-3" y="726233"/>
                <a:ext cx="3195590" cy="1043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58CF19-8636-8647-B840-9D2292657C4D}"/>
                  </a:ext>
                </a:extLst>
              </p:cNvPr>
              <p:cNvSpPr txBox="1"/>
              <p:nvPr/>
            </p:nvSpPr>
            <p:spPr>
              <a:xfrm>
                <a:off x="1659517" y="2187134"/>
                <a:ext cx="5345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BEN ANDERSON PRESENTATION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9B6333-80AE-AA48-A744-6D7CC433C34A}"/>
                </a:ext>
              </a:extLst>
            </p:cNvPr>
            <p:cNvSpPr txBox="1"/>
            <p:nvPr/>
          </p:nvSpPr>
          <p:spPr>
            <a:xfrm>
              <a:off x="1659517" y="7356083"/>
              <a:ext cx="11626177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 optimization strategies have proven successful at helping small businesses.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05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Della Light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4FBFAC"/>
      </a:accent1>
      <a:accent2>
        <a:srgbClr val="95D3D3"/>
      </a:accent2>
      <a:accent3>
        <a:srgbClr val="B9EAE1"/>
      </a:accent3>
      <a:accent4>
        <a:srgbClr val="557DC2"/>
      </a:accent4>
      <a:accent5>
        <a:srgbClr val="88C6EE"/>
      </a:accent5>
      <a:accent6>
        <a:srgbClr val="A6E7FF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87869</TotalTime>
  <Words>2409</Words>
  <Application>Microsoft Macintosh PowerPoint</Application>
  <PresentationFormat>Custom</PresentationFormat>
  <Paragraphs>289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Calibri</vt:lpstr>
      <vt:lpstr>Calibri Light</vt:lpstr>
      <vt:lpstr>Lato</vt:lpstr>
      <vt:lpstr>Lato Light</vt:lpstr>
      <vt:lpstr>Lato Medium</vt:lpstr>
      <vt:lpstr>Lato Regular</vt:lpstr>
      <vt:lpstr>Montserrat Light</vt:lpstr>
      <vt:lpstr>Poppins</vt:lpstr>
      <vt:lpstr>Poppins Medium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15470</cp:revision>
  <dcterms:created xsi:type="dcterms:W3CDTF">2014-11-12T21:47:38Z</dcterms:created>
  <dcterms:modified xsi:type="dcterms:W3CDTF">2019-04-26T16:00:09Z</dcterms:modified>
  <cp:category/>
</cp:coreProperties>
</file>