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72"/>
  </p:notesMasterIdLst>
  <p:sldIdLst>
    <p:sldId id="3968" r:id="rId2"/>
    <p:sldId id="3885" r:id="rId3"/>
    <p:sldId id="3871" r:id="rId4"/>
    <p:sldId id="3872" r:id="rId5"/>
    <p:sldId id="3886" r:id="rId6"/>
    <p:sldId id="3873" r:id="rId7"/>
    <p:sldId id="3888" r:id="rId8"/>
    <p:sldId id="3300" r:id="rId9"/>
    <p:sldId id="3904" r:id="rId10"/>
    <p:sldId id="3874" r:id="rId11"/>
    <p:sldId id="3887" r:id="rId12"/>
    <p:sldId id="3906" r:id="rId13"/>
    <p:sldId id="3911" r:id="rId14"/>
    <p:sldId id="3912" r:id="rId15"/>
    <p:sldId id="3914" r:id="rId16"/>
    <p:sldId id="3905" r:id="rId17"/>
    <p:sldId id="3875" r:id="rId18"/>
    <p:sldId id="3916" r:id="rId19"/>
    <p:sldId id="3915" r:id="rId20"/>
    <p:sldId id="3917" r:id="rId21"/>
    <p:sldId id="3876" r:id="rId22"/>
    <p:sldId id="3918" r:id="rId23"/>
    <p:sldId id="3919" r:id="rId24"/>
    <p:sldId id="3920" r:id="rId25"/>
    <p:sldId id="3921" r:id="rId26"/>
    <p:sldId id="3178" r:id="rId27"/>
    <p:sldId id="3929" r:id="rId28"/>
    <p:sldId id="3878" r:id="rId29"/>
    <p:sldId id="3877" r:id="rId30"/>
    <p:sldId id="3936" r:id="rId31"/>
    <p:sldId id="3931" r:id="rId32"/>
    <p:sldId id="3932" r:id="rId33"/>
    <p:sldId id="3933" r:id="rId34"/>
    <p:sldId id="3934" r:id="rId35"/>
    <p:sldId id="2734" r:id="rId36"/>
    <p:sldId id="3935" r:id="rId37"/>
    <p:sldId id="2915" r:id="rId38"/>
    <p:sldId id="3937" r:id="rId39"/>
    <p:sldId id="3939" r:id="rId40"/>
    <p:sldId id="3938" r:id="rId41"/>
    <p:sldId id="3941" r:id="rId42"/>
    <p:sldId id="3940" r:id="rId43"/>
    <p:sldId id="2930" r:id="rId44"/>
    <p:sldId id="3879" r:id="rId45"/>
    <p:sldId id="3945" r:id="rId46"/>
    <p:sldId id="3942" r:id="rId47"/>
    <p:sldId id="3946" r:id="rId48"/>
    <p:sldId id="3943" r:id="rId49"/>
    <p:sldId id="3944" r:id="rId50"/>
    <p:sldId id="3947" r:id="rId51"/>
    <p:sldId id="3948" r:id="rId52"/>
    <p:sldId id="3950" r:id="rId53"/>
    <p:sldId id="3966" r:id="rId54"/>
    <p:sldId id="3949" r:id="rId55"/>
    <p:sldId id="3951" r:id="rId56"/>
    <p:sldId id="3958" r:id="rId57"/>
    <p:sldId id="3952" r:id="rId58"/>
    <p:sldId id="3953" r:id="rId59"/>
    <p:sldId id="3954" r:id="rId60"/>
    <p:sldId id="3955" r:id="rId61"/>
    <p:sldId id="3956" r:id="rId62"/>
    <p:sldId id="3957" r:id="rId63"/>
    <p:sldId id="3960" r:id="rId64"/>
    <p:sldId id="3959" r:id="rId65"/>
    <p:sldId id="3961" r:id="rId66"/>
    <p:sldId id="3963" r:id="rId67"/>
    <p:sldId id="3962" r:id="rId68"/>
    <p:sldId id="3964" r:id="rId69"/>
    <p:sldId id="3880" r:id="rId70"/>
    <p:sldId id="3967" r:id="rId7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autoAdjust="0"/>
    <p:restoredTop sz="95827" autoAdjust="0"/>
  </p:normalViewPr>
  <p:slideViewPr>
    <p:cSldViewPr snapToGrid="0" snapToObjects="1">
      <p:cViewPr varScale="1">
        <p:scale>
          <a:sx n="52" d="100"/>
          <a:sy n="52" d="100"/>
        </p:scale>
        <p:origin x="256" y="264"/>
      </p:cViewPr>
      <p:guideLst>
        <p:guide pos="14470"/>
        <p:guide pos="7678"/>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06074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26115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159440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245640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0" y="0"/>
            <a:ext cx="1218882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3851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12188824" y="4322619"/>
            <a:ext cx="10430543" cy="807681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0618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0" y="0"/>
            <a:ext cx="12188825" cy="68580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AF87810B-B707-5545-A3D3-8126099050B4}"/>
              </a:ext>
            </a:extLst>
          </p:cNvPr>
          <p:cNvSpPr>
            <a:spLocks noGrp="1"/>
          </p:cNvSpPr>
          <p:nvPr>
            <p:ph type="pic" sz="quarter" idx="15"/>
          </p:nvPr>
        </p:nvSpPr>
        <p:spPr>
          <a:xfrm>
            <a:off x="12188825" y="6858000"/>
            <a:ext cx="1218882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41478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0" y="6858000"/>
            <a:ext cx="12188825" cy="68580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AF87810B-B707-5545-A3D3-8126099050B4}"/>
              </a:ext>
            </a:extLst>
          </p:cNvPr>
          <p:cNvSpPr>
            <a:spLocks noGrp="1"/>
          </p:cNvSpPr>
          <p:nvPr>
            <p:ph type="pic" sz="quarter" idx="15"/>
          </p:nvPr>
        </p:nvSpPr>
        <p:spPr>
          <a:xfrm>
            <a:off x="12188825" y="0"/>
            <a:ext cx="1218882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3260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8518341" y="2384616"/>
            <a:ext cx="13764107" cy="89467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37172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2158054" y="4026410"/>
            <a:ext cx="6370469" cy="460590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26C1D33F-A5D6-D549-B6A4-46DAFD232C7F}"/>
              </a:ext>
            </a:extLst>
          </p:cNvPr>
          <p:cNvSpPr>
            <a:spLocks noGrp="1"/>
          </p:cNvSpPr>
          <p:nvPr>
            <p:ph type="pic" sz="quarter" idx="15"/>
          </p:nvPr>
        </p:nvSpPr>
        <p:spPr>
          <a:xfrm>
            <a:off x="8951653" y="4026410"/>
            <a:ext cx="6370469" cy="4605905"/>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23EA18FA-6D4F-7547-8636-981AACA3F12A}"/>
              </a:ext>
            </a:extLst>
          </p:cNvPr>
          <p:cNvSpPr>
            <a:spLocks noGrp="1"/>
          </p:cNvSpPr>
          <p:nvPr>
            <p:ph type="pic" sz="quarter" idx="16"/>
          </p:nvPr>
        </p:nvSpPr>
        <p:spPr>
          <a:xfrm>
            <a:off x="15745252" y="4026410"/>
            <a:ext cx="6370469" cy="460590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30223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01D8CA-FDB6-1849-A2F2-7AC44A05EC75}"/>
              </a:ext>
            </a:extLst>
          </p:cNvPr>
          <p:cNvSpPr>
            <a:spLocks noGrp="1"/>
          </p:cNvSpPr>
          <p:nvPr>
            <p:ph type="pic" sz="quarter" idx="18"/>
          </p:nvPr>
        </p:nvSpPr>
        <p:spPr>
          <a:xfrm>
            <a:off x="9486003" y="4747590"/>
            <a:ext cx="4220826" cy="4220820"/>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500101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01D8CA-FDB6-1849-A2F2-7AC44A05EC75}"/>
              </a:ext>
            </a:extLst>
          </p:cNvPr>
          <p:cNvSpPr>
            <a:spLocks noGrp="1"/>
          </p:cNvSpPr>
          <p:nvPr>
            <p:ph type="pic" sz="quarter" idx="18"/>
          </p:nvPr>
        </p:nvSpPr>
        <p:spPr>
          <a:xfrm>
            <a:off x="2072745" y="5252621"/>
            <a:ext cx="4123356" cy="4123350"/>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EB306A89-8279-7A46-8C2E-F635A2DBE870}"/>
              </a:ext>
            </a:extLst>
          </p:cNvPr>
          <p:cNvSpPr>
            <a:spLocks noGrp="1"/>
          </p:cNvSpPr>
          <p:nvPr>
            <p:ph type="pic" sz="quarter" idx="19"/>
          </p:nvPr>
        </p:nvSpPr>
        <p:spPr>
          <a:xfrm>
            <a:off x="7489084" y="5252621"/>
            <a:ext cx="4123356" cy="4123350"/>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C90B0568-EDC7-9441-AE11-E455A8A7FDB4}"/>
              </a:ext>
            </a:extLst>
          </p:cNvPr>
          <p:cNvSpPr>
            <a:spLocks noGrp="1"/>
          </p:cNvSpPr>
          <p:nvPr>
            <p:ph type="pic" sz="quarter" idx="20"/>
          </p:nvPr>
        </p:nvSpPr>
        <p:spPr>
          <a:xfrm>
            <a:off x="12944939" y="5252621"/>
            <a:ext cx="4123356" cy="4123350"/>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21C57BFA-052D-434F-89CE-45E994F87871}"/>
              </a:ext>
            </a:extLst>
          </p:cNvPr>
          <p:cNvSpPr>
            <a:spLocks noGrp="1"/>
          </p:cNvSpPr>
          <p:nvPr>
            <p:ph type="pic" sz="quarter" idx="21"/>
          </p:nvPr>
        </p:nvSpPr>
        <p:spPr>
          <a:xfrm>
            <a:off x="18201293" y="5252621"/>
            <a:ext cx="4123356" cy="4123350"/>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091402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21C57BFA-052D-434F-89CE-45E994F87871}"/>
              </a:ext>
            </a:extLst>
          </p:cNvPr>
          <p:cNvSpPr>
            <a:spLocks noGrp="1"/>
          </p:cNvSpPr>
          <p:nvPr>
            <p:ph type="pic" sz="quarter" idx="21"/>
          </p:nvPr>
        </p:nvSpPr>
        <p:spPr>
          <a:xfrm>
            <a:off x="17603271" y="5320145"/>
            <a:ext cx="3385254" cy="3385250"/>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66C13F06-84B0-384B-AF0D-0975CCA925D9}"/>
              </a:ext>
            </a:extLst>
          </p:cNvPr>
          <p:cNvSpPr>
            <a:spLocks noGrp="1"/>
          </p:cNvSpPr>
          <p:nvPr>
            <p:ph type="pic" sz="quarter" idx="22"/>
          </p:nvPr>
        </p:nvSpPr>
        <p:spPr>
          <a:xfrm>
            <a:off x="10558150" y="5320145"/>
            <a:ext cx="3385254" cy="3385250"/>
          </a:xfrm>
          <a:prstGeom prst="ellipse">
            <a:avLst/>
          </a:prstGeom>
          <a:solidFill>
            <a:schemeClr val="bg1">
              <a:lumMod val="95000"/>
            </a:schemeClr>
          </a:solidFill>
        </p:spPr>
        <p:txBody>
          <a:bodyPr>
            <a:normAutofit/>
          </a:bodyPr>
          <a:lstStyle>
            <a:lvl1pPr>
              <a:defRPr sz="2101"/>
            </a:lvl1pPr>
          </a:lstStyle>
          <a:p>
            <a:endParaRPr lang="en-US" dirty="0"/>
          </a:p>
        </p:txBody>
      </p:sp>
      <p:sp>
        <p:nvSpPr>
          <p:cNvPr id="14" name="Picture Placeholder 8">
            <a:extLst>
              <a:ext uri="{FF2B5EF4-FFF2-40B4-BE49-F238E27FC236}">
                <a16:creationId xmlns:a16="http://schemas.microsoft.com/office/drawing/2014/main" id="{656642BF-D29A-F24C-99A2-849482F1BA4F}"/>
              </a:ext>
            </a:extLst>
          </p:cNvPr>
          <p:cNvSpPr>
            <a:spLocks noGrp="1"/>
          </p:cNvSpPr>
          <p:nvPr>
            <p:ph type="pic" sz="quarter" idx="23"/>
          </p:nvPr>
        </p:nvSpPr>
        <p:spPr>
          <a:xfrm>
            <a:off x="3388527" y="5320145"/>
            <a:ext cx="3385254" cy="3385250"/>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179963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147FA80-B71F-7C43-968A-432B7B5C28BD}"/>
              </a:ext>
            </a:extLst>
          </p:cNvPr>
          <p:cNvSpPr>
            <a:spLocks noGrp="1"/>
          </p:cNvSpPr>
          <p:nvPr>
            <p:ph type="pic" sz="quarter" idx="14"/>
          </p:nvPr>
        </p:nvSpPr>
        <p:spPr>
          <a:xfrm>
            <a:off x="0" y="0"/>
            <a:ext cx="1491778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8891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61948" y="-330199"/>
            <a:ext cx="25101548" cy="143763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147FA80-B71F-7C43-968A-432B7B5C28BD}"/>
              </a:ext>
            </a:extLst>
          </p:cNvPr>
          <p:cNvSpPr>
            <a:spLocks noGrp="1"/>
          </p:cNvSpPr>
          <p:nvPr>
            <p:ph type="pic" sz="quarter" idx="14"/>
          </p:nvPr>
        </p:nvSpPr>
        <p:spPr>
          <a:xfrm>
            <a:off x="1" y="0"/>
            <a:ext cx="12188822" cy="13716000"/>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84307E3-90F3-364C-8110-5F8872C7BE72}"/>
              </a:ext>
            </a:extLst>
          </p:cNvPr>
          <p:cNvSpPr>
            <a:spLocks noGrp="1"/>
          </p:cNvSpPr>
          <p:nvPr>
            <p:ph type="pic" sz="quarter" idx="15"/>
          </p:nvPr>
        </p:nvSpPr>
        <p:spPr>
          <a:xfrm>
            <a:off x="12188828" y="0"/>
            <a:ext cx="12188822"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91894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84307E3-90F3-364C-8110-5F8872C7BE72}"/>
              </a:ext>
            </a:extLst>
          </p:cNvPr>
          <p:cNvSpPr>
            <a:spLocks noGrp="1"/>
          </p:cNvSpPr>
          <p:nvPr>
            <p:ph type="pic" sz="quarter" idx="15"/>
          </p:nvPr>
        </p:nvSpPr>
        <p:spPr>
          <a:xfrm>
            <a:off x="9459867" y="0"/>
            <a:ext cx="1491778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06664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248179E-649A-4B45-80E4-A766DF3A7466}"/>
              </a:ext>
            </a:extLst>
          </p:cNvPr>
          <p:cNvSpPr>
            <a:spLocks noGrp="1"/>
          </p:cNvSpPr>
          <p:nvPr>
            <p:ph type="pic" sz="quarter" idx="14"/>
          </p:nvPr>
        </p:nvSpPr>
        <p:spPr>
          <a:xfrm>
            <a:off x="-361948" y="-330199"/>
            <a:ext cx="25101548" cy="1032169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46298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248179E-649A-4B45-80E4-A766DF3A7466}"/>
              </a:ext>
            </a:extLst>
          </p:cNvPr>
          <p:cNvSpPr>
            <a:spLocks noGrp="1"/>
          </p:cNvSpPr>
          <p:nvPr>
            <p:ph type="pic" sz="quarter" idx="14"/>
          </p:nvPr>
        </p:nvSpPr>
        <p:spPr>
          <a:xfrm>
            <a:off x="2" y="0"/>
            <a:ext cx="24377648" cy="89349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35315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248179E-649A-4B45-80E4-A766DF3A7466}"/>
              </a:ext>
            </a:extLst>
          </p:cNvPr>
          <p:cNvSpPr>
            <a:spLocks noGrp="1"/>
          </p:cNvSpPr>
          <p:nvPr>
            <p:ph type="pic" sz="quarter" idx="14"/>
          </p:nvPr>
        </p:nvSpPr>
        <p:spPr>
          <a:xfrm>
            <a:off x="13287374" y="1171576"/>
            <a:ext cx="9817101" cy="1137285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425121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248179E-649A-4B45-80E4-A766DF3A7466}"/>
              </a:ext>
            </a:extLst>
          </p:cNvPr>
          <p:cNvSpPr>
            <a:spLocks noGrp="1"/>
          </p:cNvSpPr>
          <p:nvPr>
            <p:ph type="pic" sz="quarter" idx="14"/>
          </p:nvPr>
        </p:nvSpPr>
        <p:spPr>
          <a:xfrm>
            <a:off x="2" y="4781006"/>
            <a:ext cx="24377648" cy="89349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82306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248179E-649A-4B45-80E4-A766DF3A7466}"/>
              </a:ext>
            </a:extLst>
          </p:cNvPr>
          <p:cNvSpPr>
            <a:spLocks noGrp="1"/>
          </p:cNvSpPr>
          <p:nvPr>
            <p:ph type="pic" sz="quarter" idx="14"/>
          </p:nvPr>
        </p:nvSpPr>
        <p:spPr>
          <a:xfrm>
            <a:off x="1414908" y="1171576"/>
            <a:ext cx="9817101" cy="1137285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65152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248179E-649A-4B45-80E4-A766DF3A7466}"/>
              </a:ext>
            </a:extLst>
          </p:cNvPr>
          <p:cNvSpPr>
            <a:spLocks noGrp="1"/>
          </p:cNvSpPr>
          <p:nvPr>
            <p:ph type="pic" sz="quarter" idx="14"/>
          </p:nvPr>
        </p:nvSpPr>
        <p:spPr>
          <a:xfrm>
            <a:off x="0" y="6858000"/>
            <a:ext cx="12188823" cy="68580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69F17040-3343-5E4E-9A42-C4168AE5EE81}"/>
              </a:ext>
            </a:extLst>
          </p:cNvPr>
          <p:cNvSpPr>
            <a:spLocks noGrp="1"/>
          </p:cNvSpPr>
          <p:nvPr>
            <p:ph type="pic" sz="quarter" idx="15"/>
          </p:nvPr>
        </p:nvSpPr>
        <p:spPr>
          <a:xfrm>
            <a:off x="12188827" y="0"/>
            <a:ext cx="12188823"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53251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248179E-649A-4B45-80E4-A766DF3A7466}"/>
              </a:ext>
            </a:extLst>
          </p:cNvPr>
          <p:cNvSpPr>
            <a:spLocks noGrp="1"/>
          </p:cNvSpPr>
          <p:nvPr>
            <p:ph type="pic" sz="quarter" idx="14"/>
          </p:nvPr>
        </p:nvSpPr>
        <p:spPr>
          <a:xfrm>
            <a:off x="0" y="6858000"/>
            <a:ext cx="7062373" cy="6858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5E01F4D1-FD9D-BF42-8388-B99E17B6BF5C}"/>
              </a:ext>
            </a:extLst>
          </p:cNvPr>
          <p:cNvSpPr>
            <a:spLocks noGrp="1"/>
          </p:cNvSpPr>
          <p:nvPr>
            <p:ph type="pic" sz="quarter" idx="15"/>
          </p:nvPr>
        </p:nvSpPr>
        <p:spPr>
          <a:xfrm>
            <a:off x="7180676" y="6858000"/>
            <a:ext cx="7062373"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01255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4659A38-8279-7544-A3DA-E3323913F3F0}"/>
              </a:ext>
            </a:extLst>
          </p:cNvPr>
          <p:cNvSpPr>
            <a:spLocks noGrp="1"/>
          </p:cNvSpPr>
          <p:nvPr>
            <p:ph type="pic" sz="quarter" idx="15"/>
          </p:nvPr>
        </p:nvSpPr>
        <p:spPr>
          <a:xfrm>
            <a:off x="-4" y="0"/>
            <a:ext cx="12188823" cy="685800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50C714A3-1C44-E14A-BE86-96E630077646}"/>
              </a:ext>
            </a:extLst>
          </p:cNvPr>
          <p:cNvSpPr>
            <a:spLocks noGrp="1"/>
          </p:cNvSpPr>
          <p:nvPr>
            <p:ph type="pic" sz="quarter" idx="16"/>
          </p:nvPr>
        </p:nvSpPr>
        <p:spPr>
          <a:xfrm>
            <a:off x="12188827" y="6858000"/>
            <a:ext cx="12188823"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2006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6A880B1-FB51-EE43-95A2-A19B2C282A22}"/>
              </a:ext>
            </a:extLst>
          </p:cNvPr>
          <p:cNvSpPr>
            <a:spLocks noGrp="1"/>
          </p:cNvSpPr>
          <p:nvPr>
            <p:ph type="pic" sz="quarter" idx="14"/>
          </p:nvPr>
        </p:nvSpPr>
        <p:spPr>
          <a:xfrm>
            <a:off x="1498599" y="1379493"/>
            <a:ext cx="10287002" cy="1095701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631076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09C8E3B-3A3D-5740-BB59-BB7F7DFD8462}"/>
              </a:ext>
            </a:extLst>
          </p:cNvPr>
          <p:cNvSpPr>
            <a:spLocks noGrp="1"/>
          </p:cNvSpPr>
          <p:nvPr>
            <p:ph type="pic" sz="quarter" idx="14"/>
          </p:nvPr>
        </p:nvSpPr>
        <p:spPr>
          <a:xfrm>
            <a:off x="10134600" y="0"/>
            <a:ext cx="7062373" cy="6858000"/>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AB08FCE3-EF98-D043-9102-4853EFDDFAEC}"/>
              </a:ext>
            </a:extLst>
          </p:cNvPr>
          <p:cNvSpPr>
            <a:spLocks noGrp="1"/>
          </p:cNvSpPr>
          <p:nvPr>
            <p:ph type="pic" sz="quarter" idx="15"/>
          </p:nvPr>
        </p:nvSpPr>
        <p:spPr>
          <a:xfrm>
            <a:off x="17315276" y="0"/>
            <a:ext cx="7062373"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58988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0BA5EB3-4588-AA43-B014-3D5AAAB43750}"/>
              </a:ext>
            </a:extLst>
          </p:cNvPr>
          <p:cNvSpPr>
            <a:spLocks noGrp="1"/>
          </p:cNvSpPr>
          <p:nvPr>
            <p:ph type="pic" sz="quarter" idx="14"/>
          </p:nvPr>
        </p:nvSpPr>
        <p:spPr>
          <a:xfrm>
            <a:off x="-361948" y="6243145"/>
            <a:ext cx="25101548" cy="780305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AB08FCE3-EF98-D043-9102-4853EFDDFAEC}"/>
              </a:ext>
            </a:extLst>
          </p:cNvPr>
          <p:cNvSpPr>
            <a:spLocks noGrp="1"/>
          </p:cNvSpPr>
          <p:nvPr>
            <p:ph type="pic" sz="quarter" idx="15"/>
          </p:nvPr>
        </p:nvSpPr>
        <p:spPr>
          <a:xfrm>
            <a:off x="15348495" y="2477729"/>
            <a:ext cx="4866967" cy="86654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73318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AB08FCE3-EF98-D043-9102-4853EFDDFAEC}"/>
              </a:ext>
            </a:extLst>
          </p:cNvPr>
          <p:cNvSpPr>
            <a:spLocks noGrp="1"/>
          </p:cNvSpPr>
          <p:nvPr>
            <p:ph type="pic" sz="quarter" idx="15"/>
          </p:nvPr>
        </p:nvSpPr>
        <p:spPr>
          <a:xfrm>
            <a:off x="15373996" y="2525294"/>
            <a:ext cx="4866967" cy="86654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14113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3F565C4-9DAB-8B4E-885A-47D51635016D}"/>
              </a:ext>
            </a:extLst>
          </p:cNvPr>
          <p:cNvSpPr>
            <a:spLocks noGrp="1"/>
          </p:cNvSpPr>
          <p:nvPr>
            <p:ph type="pic" sz="quarter" idx="14"/>
          </p:nvPr>
        </p:nvSpPr>
        <p:spPr>
          <a:xfrm>
            <a:off x="-361948" y="6243145"/>
            <a:ext cx="25101548" cy="780305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AB08FCE3-EF98-D043-9102-4853EFDDFAEC}"/>
              </a:ext>
            </a:extLst>
          </p:cNvPr>
          <p:cNvSpPr>
            <a:spLocks noGrp="1"/>
          </p:cNvSpPr>
          <p:nvPr>
            <p:ph type="pic" sz="quarter" idx="15"/>
          </p:nvPr>
        </p:nvSpPr>
        <p:spPr>
          <a:xfrm>
            <a:off x="2829547" y="2556319"/>
            <a:ext cx="6824076" cy="90581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5320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AB08FCE3-EF98-D043-9102-4853EFDDFAEC}"/>
              </a:ext>
            </a:extLst>
          </p:cNvPr>
          <p:cNvSpPr>
            <a:spLocks noGrp="1"/>
          </p:cNvSpPr>
          <p:nvPr>
            <p:ph type="pic" sz="quarter" idx="15"/>
          </p:nvPr>
        </p:nvSpPr>
        <p:spPr>
          <a:xfrm>
            <a:off x="2829547" y="2556319"/>
            <a:ext cx="6824076" cy="90581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42829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3F565C4-9DAB-8B4E-885A-47D51635016D}"/>
              </a:ext>
            </a:extLst>
          </p:cNvPr>
          <p:cNvSpPr>
            <a:spLocks noGrp="1"/>
          </p:cNvSpPr>
          <p:nvPr>
            <p:ph type="pic" sz="quarter" idx="14"/>
          </p:nvPr>
        </p:nvSpPr>
        <p:spPr>
          <a:xfrm>
            <a:off x="-361948" y="6243145"/>
            <a:ext cx="25101548" cy="780305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AB08FCE3-EF98-D043-9102-4853EFDDFAEC}"/>
              </a:ext>
            </a:extLst>
          </p:cNvPr>
          <p:cNvSpPr>
            <a:spLocks noGrp="1"/>
          </p:cNvSpPr>
          <p:nvPr>
            <p:ph type="pic" sz="quarter" idx="15"/>
          </p:nvPr>
        </p:nvSpPr>
        <p:spPr>
          <a:xfrm>
            <a:off x="15331546" y="2424833"/>
            <a:ext cx="13050982" cy="813233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676443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E3F565C4-9DAB-8B4E-885A-47D51635016D}"/>
              </a:ext>
            </a:extLst>
          </p:cNvPr>
          <p:cNvSpPr>
            <a:spLocks noGrp="1"/>
          </p:cNvSpPr>
          <p:nvPr>
            <p:ph type="pic" sz="quarter" idx="14"/>
          </p:nvPr>
        </p:nvSpPr>
        <p:spPr>
          <a:xfrm>
            <a:off x="-361948" y="5724985"/>
            <a:ext cx="25101548" cy="8321214"/>
          </a:xfrm>
          <a:prstGeom prst="rect">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6E7DEACA-2D58-8646-85B6-60C6D302CD45}"/>
              </a:ext>
            </a:extLst>
          </p:cNvPr>
          <p:cNvSpPr>
            <a:spLocks noGrp="1"/>
          </p:cNvSpPr>
          <p:nvPr>
            <p:ph type="pic" sz="quarter" idx="15"/>
          </p:nvPr>
        </p:nvSpPr>
        <p:spPr>
          <a:xfrm>
            <a:off x="5080274" y="5214452"/>
            <a:ext cx="2443718" cy="3002201"/>
          </a:xfrm>
          <a:prstGeom prst="rect">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C463E980-D630-4344-968B-D5DF4C1ED74F}"/>
              </a:ext>
            </a:extLst>
          </p:cNvPr>
          <p:cNvSpPr>
            <a:spLocks noGrp="1"/>
          </p:cNvSpPr>
          <p:nvPr>
            <p:ph type="pic" sz="quarter" idx="16"/>
          </p:nvPr>
        </p:nvSpPr>
        <p:spPr>
          <a:xfrm>
            <a:off x="10901885" y="5214452"/>
            <a:ext cx="2443718" cy="3002201"/>
          </a:xfrm>
          <a:prstGeom prst="rect">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A15D2793-5ECF-6C43-BE46-11BAB4128895}"/>
              </a:ext>
            </a:extLst>
          </p:cNvPr>
          <p:cNvSpPr>
            <a:spLocks noGrp="1"/>
          </p:cNvSpPr>
          <p:nvPr>
            <p:ph type="pic" sz="quarter" idx="17"/>
          </p:nvPr>
        </p:nvSpPr>
        <p:spPr>
          <a:xfrm>
            <a:off x="16752124" y="5214452"/>
            <a:ext cx="2443718" cy="3002201"/>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44948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34F1C57-B716-4142-851B-3071DA05F8BA}"/>
              </a:ext>
            </a:extLst>
          </p:cNvPr>
          <p:cNvSpPr>
            <a:spLocks noGrp="1"/>
          </p:cNvSpPr>
          <p:nvPr>
            <p:ph type="pic" sz="quarter" idx="14"/>
          </p:nvPr>
        </p:nvSpPr>
        <p:spPr>
          <a:xfrm>
            <a:off x="-361948" y="-330199"/>
            <a:ext cx="25101548" cy="887283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3012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34F1C57-B716-4142-851B-3071DA05F8BA}"/>
              </a:ext>
            </a:extLst>
          </p:cNvPr>
          <p:cNvSpPr>
            <a:spLocks noGrp="1"/>
          </p:cNvSpPr>
          <p:nvPr>
            <p:ph type="pic" sz="quarter" idx="14"/>
          </p:nvPr>
        </p:nvSpPr>
        <p:spPr>
          <a:xfrm>
            <a:off x="14657294" y="0"/>
            <a:ext cx="9720356"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0027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34F1C57-B716-4142-851B-3071DA05F8BA}"/>
              </a:ext>
            </a:extLst>
          </p:cNvPr>
          <p:cNvSpPr>
            <a:spLocks noGrp="1"/>
          </p:cNvSpPr>
          <p:nvPr>
            <p:ph type="pic" sz="quarter" idx="14"/>
          </p:nvPr>
        </p:nvSpPr>
        <p:spPr>
          <a:xfrm>
            <a:off x="3095624" y="2606535"/>
            <a:ext cx="18186402" cy="850293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3242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361948" y="4642041"/>
            <a:ext cx="25101548" cy="940415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5626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12188825" y="1"/>
            <a:ext cx="12188826"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455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18CBFB6-CB1B-D443-A6FB-C0B315C5BE3F}"/>
              </a:ext>
            </a:extLst>
          </p:cNvPr>
          <p:cNvSpPr>
            <a:spLocks noGrp="1"/>
          </p:cNvSpPr>
          <p:nvPr>
            <p:ph type="pic" sz="quarter" idx="14"/>
          </p:nvPr>
        </p:nvSpPr>
        <p:spPr>
          <a:xfrm>
            <a:off x="1758282" y="4322619"/>
            <a:ext cx="10430543" cy="807681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900145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41FFDA-8761-C342-8FE7-D495E4D876FF}"/>
              </a:ext>
            </a:extLst>
          </p:cNvPr>
          <p:cNvGrpSpPr/>
          <p:nvPr userDrawn="1"/>
        </p:nvGrpSpPr>
        <p:grpSpPr>
          <a:xfrm>
            <a:off x="23636837" y="634473"/>
            <a:ext cx="740813" cy="444538"/>
            <a:chOff x="23636837" y="634473"/>
            <a:chExt cx="740813" cy="444538"/>
          </a:xfrm>
        </p:grpSpPr>
        <p:sp>
          <p:nvSpPr>
            <p:cNvPr id="11" name="Delay 10">
              <a:extLst>
                <a:ext uri="{FF2B5EF4-FFF2-40B4-BE49-F238E27FC236}">
                  <a16:creationId xmlns:a16="http://schemas.microsoft.com/office/drawing/2014/main" id="{089964FC-434D-A342-B10A-C1B58EC33595}"/>
                </a:ext>
              </a:extLst>
            </p:cNvPr>
            <p:cNvSpPr/>
            <p:nvPr userDrawn="1"/>
          </p:nvSpPr>
          <p:spPr>
            <a:xfrm rot="10800000">
              <a:off x="23636837" y="634473"/>
              <a:ext cx="444538" cy="444538"/>
            </a:xfrm>
            <a:prstGeom prst="flowChartDe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1AF6EC-E145-4E43-8451-8725D3AA480B}"/>
                </a:ext>
              </a:extLst>
            </p:cNvPr>
            <p:cNvSpPr/>
            <p:nvPr userDrawn="1"/>
          </p:nvSpPr>
          <p:spPr>
            <a:xfrm>
              <a:off x="24081375" y="634473"/>
              <a:ext cx="296275" cy="444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52066"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4018" r:id="rId3"/>
    <p:sldLayoutId id="2147484020" r:id="rId4"/>
    <p:sldLayoutId id="2147484021" r:id="rId5"/>
    <p:sldLayoutId id="2147484022" r:id="rId6"/>
    <p:sldLayoutId id="2147484023" r:id="rId7"/>
    <p:sldLayoutId id="2147484024" r:id="rId8"/>
    <p:sldLayoutId id="2147484025" r:id="rId9"/>
    <p:sldLayoutId id="2147484026" r:id="rId10"/>
    <p:sldLayoutId id="2147484051" r:id="rId11"/>
    <p:sldLayoutId id="2147484027" r:id="rId12"/>
    <p:sldLayoutId id="2147484028" r:id="rId13"/>
    <p:sldLayoutId id="2147484029" r:id="rId14"/>
    <p:sldLayoutId id="2147484030" r:id="rId15"/>
    <p:sldLayoutId id="2147484031" r:id="rId16"/>
    <p:sldLayoutId id="2147484032" r:id="rId17"/>
    <p:sldLayoutId id="2147484033" r:id="rId18"/>
    <p:sldLayoutId id="2147484034" r:id="rId19"/>
    <p:sldLayoutId id="2147484035" r:id="rId20"/>
    <p:sldLayoutId id="2147484036" r:id="rId21"/>
    <p:sldLayoutId id="2147484037" r:id="rId22"/>
    <p:sldLayoutId id="2147484038" r:id="rId23"/>
    <p:sldLayoutId id="2147484039" r:id="rId24"/>
    <p:sldLayoutId id="2147484052" r:id="rId25"/>
    <p:sldLayoutId id="2147484040" r:id="rId26"/>
    <p:sldLayoutId id="2147484041" r:id="rId27"/>
    <p:sldLayoutId id="2147484042" r:id="rId28"/>
    <p:sldLayoutId id="2147484043" r:id="rId29"/>
    <p:sldLayoutId id="2147484044" r:id="rId30"/>
    <p:sldLayoutId id="2147484045" r:id="rId31"/>
    <p:sldLayoutId id="2147484046" r:id="rId32"/>
    <p:sldLayoutId id="2147484047" r:id="rId33"/>
    <p:sldLayoutId id="2147484048" r:id="rId34"/>
    <p:sldLayoutId id="2147484049" r:id="rId35"/>
    <p:sldLayoutId id="2147484050" r:id="rId36"/>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6EE15C-BD8C-C74E-AA30-6476AE655AFA}"/>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0D60465-AA5D-F24B-A78D-8926EF40D6FB}"/>
              </a:ext>
            </a:extLst>
          </p:cNvPr>
          <p:cNvGrpSpPr/>
          <p:nvPr/>
        </p:nvGrpSpPr>
        <p:grpSpPr>
          <a:xfrm>
            <a:off x="7221144" y="5657670"/>
            <a:ext cx="9919980" cy="2400657"/>
            <a:chOff x="7221144" y="5811558"/>
            <a:chExt cx="9919980" cy="2400657"/>
          </a:xfrm>
        </p:grpSpPr>
        <p:sp>
          <p:nvSpPr>
            <p:cNvPr id="8" name="TextBox 7">
              <a:extLst>
                <a:ext uri="{FF2B5EF4-FFF2-40B4-BE49-F238E27FC236}">
                  <a16:creationId xmlns:a16="http://schemas.microsoft.com/office/drawing/2014/main" id="{FC06EF7F-4994-F543-8998-B627D4DB57DC}"/>
                </a:ext>
              </a:extLst>
            </p:cNvPr>
            <p:cNvSpPr txBox="1"/>
            <p:nvPr/>
          </p:nvSpPr>
          <p:spPr>
            <a:xfrm>
              <a:off x="7221144" y="5811558"/>
              <a:ext cx="9919980" cy="2400657"/>
            </a:xfrm>
            <a:prstGeom prst="rect">
              <a:avLst/>
            </a:prstGeom>
            <a:noFill/>
            <a:ln>
              <a:noFill/>
            </a:ln>
          </p:spPr>
          <p:txBody>
            <a:bodyPr wrap="square" rtlCol="0">
              <a:spAutoFit/>
            </a:bodyPr>
            <a:lstStyle/>
            <a:p>
              <a:pPr algn="ctr"/>
              <a:r>
                <a:rPr lang="en-US" sz="15000" dirty="0">
                  <a:solidFill>
                    <a:schemeClr val="bg1"/>
                  </a:solidFill>
                  <a:latin typeface="Roboto" panose="02000000000000000000" pitchFamily="2" charset="0"/>
                  <a:ea typeface="Roboto" panose="02000000000000000000" pitchFamily="2" charset="0"/>
                  <a:cs typeface="Lato Light" panose="020F0502020204030203" pitchFamily="34" charset="0"/>
                </a:rPr>
                <a:t>HIGHLAND</a:t>
              </a:r>
            </a:p>
          </p:txBody>
        </p:sp>
        <p:sp>
          <p:nvSpPr>
            <p:cNvPr id="11" name="Rectangle 10">
              <a:extLst>
                <a:ext uri="{FF2B5EF4-FFF2-40B4-BE49-F238E27FC236}">
                  <a16:creationId xmlns:a16="http://schemas.microsoft.com/office/drawing/2014/main" id="{A0D681DE-B5E4-B14F-8D33-6354B17163CE}"/>
                </a:ext>
              </a:extLst>
            </p:cNvPr>
            <p:cNvSpPr/>
            <p:nvPr/>
          </p:nvSpPr>
          <p:spPr>
            <a:xfrm>
              <a:off x="14448950" y="5811558"/>
              <a:ext cx="1064456" cy="186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5141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A486C4F-B17B-3242-923D-EBE23404ED7D}"/>
              </a:ext>
            </a:extLst>
          </p:cNvPr>
          <p:cNvSpPr/>
          <p:nvPr/>
        </p:nvSpPr>
        <p:spPr>
          <a:xfrm>
            <a:off x="1203829" y="3886200"/>
            <a:ext cx="7128933" cy="83058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6B04722-6135-7C4A-AA5F-BCE3177F2FED}"/>
              </a:ext>
            </a:extLst>
          </p:cNvPr>
          <p:cNvSpPr/>
          <p:nvPr/>
        </p:nvSpPr>
        <p:spPr>
          <a:xfrm>
            <a:off x="8624358" y="3886200"/>
            <a:ext cx="7128933" cy="83058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A36B0C0-4CD6-5C43-ABF7-7F5135A6CFC9}"/>
              </a:ext>
            </a:extLst>
          </p:cNvPr>
          <p:cNvSpPr/>
          <p:nvPr/>
        </p:nvSpPr>
        <p:spPr>
          <a:xfrm>
            <a:off x="16044887" y="3886200"/>
            <a:ext cx="7128933" cy="83058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8B15773C-B22D-E143-8EAE-C4796FE1C90E}"/>
              </a:ext>
            </a:extLst>
          </p:cNvPr>
          <p:cNvSpPr txBox="1">
            <a:spLocks/>
          </p:cNvSpPr>
          <p:nvPr/>
        </p:nvSpPr>
        <p:spPr>
          <a:xfrm>
            <a:off x="1978067" y="5984500"/>
            <a:ext cx="5580455" cy="346673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Product should meet a certain consumer demand, or it should be so compelling that consumers believe they need it. Ideally, a product should meet a certain consumer demand.</a:t>
            </a:r>
          </a:p>
        </p:txBody>
      </p:sp>
      <p:sp>
        <p:nvSpPr>
          <p:cNvPr id="32" name="TextBox 31">
            <a:extLst>
              <a:ext uri="{FF2B5EF4-FFF2-40B4-BE49-F238E27FC236}">
                <a16:creationId xmlns:a16="http://schemas.microsoft.com/office/drawing/2014/main" id="{9DC55678-98EA-A24C-8881-8D5CAE0F2641}"/>
              </a:ext>
            </a:extLst>
          </p:cNvPr>
          <p:cNvSpPr txBox="1"/>
          <p:nvPr/>
        </p:nvSpPr>
        <p:spPr>
          <a:xfrm>
            <a:off x="2112131" y="5172066"/>
            <a:ext cx="2029723"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nvGrpSpPr>
          <p:cNvPr id="83" name="Group 82">
            <a:extLst>
              <a:ext uri="{FF2B5EF4-FFF2-40B4-BE49-F238E27FC236}">
                <a16:creationId xmlns:a16="http://schemas.microsoft.com/office/drawing/2014/main" id="{39CD8F65-F077-D246-BC8C-BE0ECAB297E3}"/>
              </a:ext>
            </a:extLst>
          </p:cNvPr>
          <p:cNvGrpSpPr/>
          <p:nvPr/>
        </p:nvGrpSpPr>
        <p:grpSpPr>
          <a:xfrm>
            <a:off x="2133692" y="10335141"/>
            <a:ext cx="3369664" cy="828568"/>
            <a:chOff x="2133692" y="10335141"/>
            <a:chExt cx="3369664" cy="828568"/>
          </a:xfrm>
        </p:grpSpPr>
        <p:sp>
          <p:nvSpPr>
            <p:cNvPr id="56" name="Rounded Rectangle 55">
              <a:extLst>
                <a:ext uri="{FF2B5EF4-FFF2-40B4-BE49-F238E27FC236}">
                  <a16:creationId xmlns:a16="http://schemas.microsoft.com/office/drawing/2014/main" id="{048ED08F-27F2-BD4B-A4F0-005BB8DADDBF}"/>
                </a:ext>
              </a:extLst>
            </p:cNvPr>
            <p:cNvSpPr/>
            <p:nvPr/>
          </p:nvSpPr>
          <p:spPr>
            <a:xfrm>
              <a:off x="2133692" y="10335141"/>
              <a:ext cx="3369664" cy="8285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7" name="TextBox 56">
              <a:extLst>
                <a:ext uri="{FF2B5EF4-FFF2-40B4-BE49-F238E27FC236}">
                  <a16:creationId xmlns:a16="http://schemas.microsoft.com/office/drawing/2014/main" id="{E5490864-3480-9B4A-BAED-7C0688F25509}"/>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sp>
        <p:nvSpPr>
          <p:cNvPr id="67" name="Subtitle 2">
            <a:extLst>
              <a:ext uri="{FF2B5EF4-FFF2-40B4-BE49-F238E27FC236}">
                <a16:creationId xmlns:a16="http://schemas.microsoft.com/office/drawing/2014/main" id="{85123D59-8497-3C46-BE47-996AD47A5790}"/>
              </a:ext>
            </a:extLst>
          </p:cNvPr>
          <p:cNvSpPr txBox="1">
            <a:spLocks/>
          </p:cNvSpPr>
          <p:nvPr/>
        </p:nvSpPr>
        <p:spPr>
          <a:xfrm>
            <a:off x="9398596" y="5984500"/>
            <a:ext cx="5580455" cy="346673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Product should meet a certain consumer demand, or it should be so compelling that consumers believe they need it. Ideally, a product should meet a certain consumer demand.</a:t>
            </a:r>
          </a:p>
        </p:txBody>
      </p:sp>
      <p:sp>
        <p:nvSpPr>
          <p:cNvPr id="68" name="TextBox 67">
            <a:extLst>
              <a:ext uri="{FF2B5EF4-FFF2-40B4-BE49-F238E27FC236}">
                <a16:creationId xmlns:a16="http://schemas.microsoft.com/office/drawing/2014/main" id="{09FBE09C-5855-7343-8181-B89A7DDBF91A}"/>
              </a:ext>
            </a:extLst>
          </p:cNvPr>
          <p:cNvSpPr txBox="1"/>
          <p:nvPr/>
        </p:nvSpPr>
        <p:spPr>
          <a:xfrm>
            <a:off x="9532660" y="5172066"/>
            <a:ext cx="2092239"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sp>
        <p:nvSpPr>
          <p:cNvPr id="69" name="Rounded Rectangle 68">
            <a:extLst>
              <a:ext uri="{FF2B5EF4-FFF2-40B4-BE49-F238E27FC236}">
                <a16:creationId xmlns:a16="http://schemas.microsoft.com/office/drawing/2014/main" id="{2CA5D309-0762-C94E-9F17-C4339F2D26A9}"/>
              </a:ext>
            </a:extLst>
          </p:cNvPr>
          <p:cNvSpPr/>
          <p:nvPr/>
        </p:nvSpPr>
        <p:spPr>
          <a:xfrm>
            <a:off x="9554221" y="10335141"/>
            <a:ext cx="3369664" cy="82856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0" name="TextBox 69">
            <a:extLst>
              <a:ext uri="{FF2B5EF4-FFF2-40B4-BE49-F238E27FC236}">
                <a16:creationId xmlns:a16="http://schemas.microsoft.com/office/drawing/2014/main" id="{18C77F02-34BC-D84F-BBE0-650B41B0B729}"/>
              </a:ext>
            </a:extLst>
          </p:cNvPr>
          <p:cNvSpPr txBox="1"/>
          <p:nvPr/>
        </p:nvSpPr>
        <p:spPr>
          <a:xfrm>
            <a:off x="10113585"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sp>
        <p:nvSpPr>
          <p:cNvPr id="73" name="Subtitle 2">
            <a:extLst>
              <a:ext uri="{FF2B5EF4-FFF2-40B4-BE49-F238E27FC236}">
                <a16:creationId xmlns:a16="http://schemas.microsoft.com/office/drawing/2014/main" id="{47CEBA16-724D-1F46-A36A-BB2EC4D4D806}"/>
              </a:ext>
            </a:extLst>
          </p:cNvPr>
          <p:cNvSpPr txBox="1">
            <a:spLocks/>
          </p:cNvSpPr>
          <p:nvPr/>
        </p:nvSpPr>
        <p:spPr>
          <a:xfrm>
            <a:off x="16819125" y="5984500"/>
            <a:ext cx="5580455" cy="346673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Product should meet a certain consumer demand, or it should be so compelling that consumers believe they need it. Ideally, a product should meet a certain consumer demand.</a:t>
            </a:r>
          </a:p>
        </p:txBody>
      </p:sp>
      <p:sp>
        <p:nvSpPr>
          <p:cNvPr id="74" name="TextBox 73">
            <a:extLst>
              <a:ext uri="{FF2B5EF4-FFF2-40B4-BE49-F238E27FC236}">
                <a16:creationId xmlns:a16="http://schemas.microsoft.com/office/drawing/2014/main" id="{B03A0405-64EC-3C43-A41A-4A73F13FDE2B}"/>
              </a:ext>
            </a:extLst>
          </p:cNvPr>
          <p:cNvSpPr txBox="1"/>
          <p:nvPr/>
        </p:nvSpPr>
        <p:spPr>
          <a:xfrm>
            <a:off x="16953189" y="5172066"/>
            <a:ext cx="238879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Three</a:t>
            </a:r>
          </a:p>
        </p:txBody>
      </p:sp>
      <p:sp>
        <p:nvSpPr>
          <p:cNvPr id="75" name="Rounded Rectangle 74">
            <a:extLst>
              <a:ext uri="{FF2B5EF4-FFF2-40B4-BE49-F238E27FC236}">
                <a16:creationId xmlns:a16="http://schemas.microsoft.com/office/drawing/2014/main" id="{58C02242-8D75-2E41-A44F-41A3E90A8C3F}"/>
              </a:ext>
            </a:extLst>
          </p:cNvPr>
          <p:cNvSpPr/>
          <p:nvPr/>
        </p:nvSpPr>
        <p:spPr>
          <a:xfrm>
            <a:off x="16974750" y="10335141"/>
            <a:ext cx="3369664" cy="82856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6" name="TextBox 75">
            <a:extLst>
              <a:ext uri="{FF2B5EF4-FFF2-40B4-BE49-F238E27FC236}">
                <a16:creationId xmlns:a16="http://schemas.microsoft.com/office/drawing/2014/main" id="{E141622E-40D4-1C44-A1B1-1A2E20D459D8}"/>
              </a:ext>
            </a:extLst>
          </p:cNvPr>
          <p:cNvSpPr txBox="1"/>
          <p:nvPr/>
        </p:nvSpPr>
        <p:spPr>
          <a:xfrm>
            <a:off x="17534114"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nvGrpSpPr>
          <p:cNvPr id="79" name="Group 78">
            <a:extLst>
              <a:ext uri="{FF2B5EF4-FFF2-40B4-BE49-F238E27FC236}">
                <a16:creationId xmlns:a16="http://schemas.microsoft.com/office/drawing/2014/main" id="{DE056969-0103-BD44-A254-E630A05E4F37}"/>
              </a:ext>
            </a:extLst>
          </p:cNvPr>
          <p:cNvGrpSpPr/>
          <p:nvPr/>
        </p:nvGrpSpPr>
        <p:grpSpPr>
          <a:xfrm>
            <a:off x="6711430" y="963538"/>
            <a:ext cx="10954778" cy="1590207"/>
            <a:chOff x="6711430" y="963538"/>
            <a:chExt cx="10954778" cy="1590207"/>
          </a:xfrm>
        </p:grpSpPr>
        <p:sp>
          <p:nvSpPr>
            <p:cNvPr id="80" name="Rectangle 79">
              <a:extLst>
                <a:ext uri="{FF2B5EF4-FFF2-40B4-BE49-F238E27FC236}">
                  <a16:creationId xmlns:a16="http://schemas.microsoft.com/office/drawing/2014/main" id="{487152AD-6D9A-8947-9FE9-377F3001984E}"/>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01036996-B5C1-3540-8745-2BB927D89182}"/>
                </a:ext>
              </a:extLst>
            </p:cNvPr>
            <p:cNvSpPr txBox="1"/>
            <p:nvPr/>
          </p:nvSpPr>
          <p:spPr>
            <a:xfrm>
              <a:off x="6711430" y="1343770"/>
              <a:ext cx="10954778"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OUR COMPANY VALUES</a:t>
              </a:r>
            </a:p>
          </p:txBody>
        </p:sp>
        <p:sp>
          <p:nvSpPr>
            <p:cNvPr id="82" name="TextBox 81">
              <a:extLst>
                <a:ext uri="{FF2B5EF4-FFF2-40B4-BE49-F238E27FC236}">
                  <a16:creationId xmlns:a16="http://schemas.microsoft.com/office/drawing/2014/main" id="{BF38C05B-5052-1447-960C-174162FF7D58}"/>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Tree>
    <p:extLst>
      <p:ext uri="{BB962C8B-B14F-4D97-AF65-F5344CB8AC3E}">
        <p14:creationId xmlns:p14="http://schemas.microsoft.com/office/powerpoint/2010/main" val="150577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5E07481-77AD-7947-BA86-9E9BAAD16BBC}"/>
              </a:ext>
            </a:extLst>
          </p:cNvPr>
          <p:cNvSpPr>
            <a:spLocks noGrp="1"/>
          </p:cNvSpPr>
          <p:nvPr>
            <p:ph type="pic" sz="quarter" idx="14"/>
          </p:nvPr>
        </p:nvSpPr>
        <p:spPr/>
      </p:sp>
      <p:sp>
        <p:nvSpPr>
          <p:cNvPr id="4" name="Rectangle 3">
            <a:extLst>
              <a:ext uri="{FF2B5EF4-FFF2-40B4-BE49-F238E27FC236}">
                <a16:creationId xmlns:a16="http://schemas.microsoft.com/office/drawing/2014/main" id="{48693669-515E-0E44-BB0E-8998A19F4348}"/>
              </a:ext>
            </a:extLst>
          </p:cNvPr>
          <p:cNvSpPr/>
          <p:nvPr/>
        </p:nvSpPr>
        <p:spPr>
          <a:xfrm>
            <a:off x="0" y="4642042"/>
            <a:ext cx="24377650" cy="9073958"/>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ubtitle 2">
            <a:extLst>
              <a:ext uri="{FF2B5EF4-FFF2-40B4-BE49-F238E27FC236}">
                <a16:creationId xmlns:a16="http://schemas.microsoft.com/office/drawing/2014/main" id="{CA6D05B4-3AE7-4A4B-9BEE-7CCDF33393B8}"/>
              </a:ext>
            </a:extLst>
          </p:cNvPr>
          <p:cNvSpPr txBox="1">
            <a:spLocks/>
          </p:cNvSpPr>
          <p:nvPr/>
        </p:nvSpPr>
        <p:spPr>
          <a:xfrm>
            <a:off x="12227803" y="1074411"/>
            <a:ext cx="10595565" cy="23759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To be successful, marketers should understand the life cycle of a product, and business executives should have a plan for dealing with products at every stage of their life cycles. Refers to a good or service being offered by a company. </a:t>
            </a:r>
          </a:p>
        </p:txBody>
      </p:sp>
      <p:sp>
        <p:nvSpPr>
          <p:cNvPr id="7" name="Oval 6">
            <a:extLst>
              <a:ext uri="{FF2B5EF4-FFF2-40B4-BE49-F238E27FC236}">
                <a16:creationId xmlns:a16="http://schemas.microsoft.com/office/drawing/2014/main" id="{A22D2AD0-5E17-DB47-8198-7DC1D2385F5F}"/>
              </a:ext>
            </a:extLst>
          </p:cNvPr>
          <p:cNvSpPr/>
          <p:nvPr/>
        </p:nvSpPr>
        <p:spPr>
          <a:xfrm>
            <a:off x="8686399" y="8383144"/>
            <a:ext cx="1593014" cy="1593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0E2E02F2-1E32-7046-A770-07A1CB6F3EF3}"/>
              </a:ext>
            </a:extLst>
          </p:cNvPr>
          <p:cNvSpPr txBox="1"/>
          <p:nvPr/>
        </p:nvSpPr>
        <p:spPr>
          <a:xfrm>
            <a:off x="10610960" y="8219926"/>
            <a:ext cx="2137124"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Two</a:t>
            </a:r>
            <a:endParaRPr lang="en-US" sz="5400" dirty="0">
              <a:solidFill>
                <a:schemeClr val="bg1"/>
              </a:solidFill>
              <a:latin typeface="Roboto" panose="02000000000000000000" pitchFamily="2" charset="0"/>
              <a:ea typeface="Roboto" panose="02000000000000000000" pitchFamily="2" charset="0"/>
              <a:cs typeface="Lato" panose="020F0502020204030203" pitchFamily="34" charset="0"/>
            </a:endParaRPr>
          </a:p>
        </p:txBody>
      </p:sp>
      <p:sp>
        <p:nvSpPr>
          <p:cNvPr id="9" name="Subtitle 2">
            <a:extLst>
              <a:ext uri="{FF2B5EF4-FFF2-40B4-BE49-F238E27FC236}">
                <a16:creationId xmlns:a16="http://schemas.microsoft.com/office/drawing/2014/main" id="{CD2A195B-7913-BE41-9C66-EF7D40D1FCC9}"/>
              </a:ext>
            </a:extLst>
          </p:cNvPr>
          <p:cNvSpPr txBox="1">
            <a:spLocks/>
          </p:cNvSpPr>
          <p:nvPr/>
        </p:nvSpPr>
        <p:spPr>
          <a:xfrm>
            <a:off x="10506595" y="8866257"/>
            <a:ext cx="502819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0" name="TextBox 9">
            <a:extLst>
              <a:ext uri="{FF2B5EF4-FFF2-40B4-BE49-F238E27FC236}">
                <a16:creationId xmlns:a16="http://schemas.microsoft.com/office/drawing/2014/main" id="{A98B75D1-3FF2-FA46-96EA-9B2931E5A786}"/>
              </a:ext>
            </a:extLst>
          </p:cNvPr>
          <p:cNvSpPr txBox="1"/>
          <p:nvPr/>
        </p:nvSpPr>
        <p:spPr>
          <a:xfrm>
            <a:off x="17899535" y="8218667"/>
            <a:ext cx="2427268"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Three</a:t>
            </a:r>
            <a:endParaRPr lang="en-US" sz="5400" dirty="0">
              <a:solidFill>
                <a:schemeClr val="bg1"/>
              </a:solidFill>
              <a:latin typeface="Roboto" panose="02000000000000000000" pitchFamily="2" charset="0"/>
              <a:ea typeface="Roboto" panose="02000000000000000000" pitchFamily="2" charset="0"/>
              <a:cs typeface="Lato" panose="020F0502020204030203" pitchFamily="34" charset="0"/>
            </a:endParaRPr>
          </a:p>
        </p:txBody>
      </p:sp>
      <p:sp>
        <p:nvSpPr>
          <p:cNvPr id="11" name="Subtitle 2">
            <a:extLst>
              <a:ext uri="{FF2B5EF4-FFF2-40B4-BE49-F238E27FC236}">
                <a16:creationId xmlns:a16="http://schemas.microsoft.com/office/drawing/2014/main" id="{9A9DEDFE-C78B-FF48-B67B-81C45E640904}"/>
              </a:ext>
            </a:extLst>
          </p:cNvPr>
          <p:cNvSpPr txBox="1">
            <a:spLocks/>
          </p:cNvSpPr>
          <p:nvPr/>
        </p:nvSpPr>
        <p:spPr>
          <a:xfrm>
            <a:off x="17795170" y="8864998"/>
            <a:ext cx="502819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2" name="Oval 11">
            <a:extLst>
              <a:ext uri="{FF2B5EF4-FFF2-40B4-BE49-F238E27FC236}">
                <a16:creationId xmlns:a16="http://schemas.microsoft.com/office/drawing/2014/main" id="{EF8D87AC-7455-274F-986F-7CE278A72F0B}"/>
              </a:ext>
            </a:extLst>
          </p:cNvPr>
          <p:cNvSpPr/>
          <p:nvPr/>
        </p:nvSpPr>
        <p:spPr>
          <a:xfrm>
            <a:off x="16011345" y="8383489"/>
            <a:ext cx="1593014" cy="15930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Roboto" panose="02000000000000000000" pitchFamily="2" charset="0"/>
              <a:ea typeface="Roboto" panose="02000000000000000000" pitchFamily="2" charset="0"/>
            </a:endParaRPr>
          </a:p>
        </p:txBody>
      </p:sp>
      <p:sp>
        <p:nvSpPr>
          <p:cNvPr id="16" name="Shape 2563">
            <a:extLst>
              <a:ext uri="{FF2B5EF4-FFF2-40B4-BE49-F238E27FC236}">
                <a16:creationId xmlns:a16="http://schemas.microsoft.com/office/drawing/2014/main" id="{D8AF9FC2-4DD6-D948-8295-3B7E81B72FF9}"/>
              </a:ext>
            </a:extLst>
          </p:cNvPr>
          <p:cNvSpPr/>
          <p:nvPr/>
        </p:nvSpPr>
        <p:spPr>
          <a:xfrm>
            <a:off x="9076214" y="8756861"/>
            <a:ext cx="806152" cy="80614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Lato" charset="0"/>
            </a:endParaRPr>
          </a:p>
        </p:txBody>
      </p:sp>
      <p:grpSp>
        <p:nvGrpSpPr>
          <p:cNvPr id="23" name="Group 22">
            <a:extLst>
              <a:ext uri="{FF2B5EF4-FFF2-40B4-BE49-F238E27FC236}">
                <a16:creationId xmlns:a16="http://schemas.microsoft.com/office/drawing/2014/main" id="{30C7AA73-4F0B-FE4C-93CF-3940980FB6DD}"/>
              </a:ext>
            </a:extLst>
          </p:cNvPr>
          <p:cNvGrpSpPr/>
          <p:nvPr/>
        </p:nvGrpSpPr>
        <p:grpSpPr>
          <a:xfrm>
            <a:off x="1554281" y="8219926"/>
            <a:ext cx="6836942" cy="1919449"/>
            <a:chOff x="1554281" y="8219926"/>
            <a:chExt cx="6836942" cy="1919449"/>
          </a:xfrm>
        </p:grpSpPr>
        <p:sp>
          <p:nvSpPr>
            <p:cNvPr id="13" name="Oval 12">
              <a:extLst>
                <a:ext uri="{FF2B5EF4-FFF2-40B4-BE49-F238E27FC236}">
                  <a16:creationId xmlns:a16="http://schemas.microsoft.com/office/drawing/2014/main" id="{482C37B4-3082-F348-890B-73E972D22580}"/>
                </a:ext>
              </a:extLst>
            </p:cNvPr>
            <p:cNvSpPr/>
            <p:nvPr/>
          </p:nvSpPr>
          <p:spPr>
            <a:xfrm>
              <a:off x="1554281" y="8384748"/>
              <a:ext cx="1593014" cy="15930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CDEB1CA2-9533-4A49-B069-E16B9ECB0669}"/>
                </a:ext>
              </a:extLst>
            </p:cNvPr>
            <p:cNvSpPr txBox="1"/>
            <p:nvPr/>
          </p:nvSpPr>
          <p:spPr>
            <a:xfrm>
              <a:off x="3467390" y="8219926"/>
              <a:ext cx="2105063"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One</a:t>
              </a:r>
              <a:endParaRPr lang="en-US" sz="5400" dirty="0">
                <a:solidFill>
                  <a:schemeClr val="bg1"/>
                </a:solidFill>
                <a:latin typeface="Roboto" panose="02000000000000000000" pitchFamily="2" charset="0"/>
                <a:ea typeface="Roboto" panose="02000000000000000000" pitchFamily="2" charset="0"/>
                <a:cs typeface="Lato" panose="020F0502020204030203" pitchFamily="34" charset="0"/>
              </a:endParaRPr>
            </a:p>
          </p:txBody>
        </p:sp>
        <p:sp>
          <p:nvSpPr>
            <p:cNvPr id="15" name="Subtitle 2">
              <a:extLst>
                <a:ext uri="{FF2B5EF4-FFF2-40B4-BE49-F238E27FC236}">
                  <a16:creationId xmlns:a16="http://schemas.microsoft.com/office/drawing/2014/main" id="{3EB8A278-A1EC-0540-B63E-366DAC8BF2C7}"/>
                </a:ext>
              </a:extLst>
            </p:cNvPr>
            <p:cNvSpPr txBox="1">
              <a:spLocks/>
            </p:cNvSpPr>
            <p:nvPr/>
          </p:nvSpPr>
          <p:spPr>
            <a:xfrm>
              <a:off x="3363025" y="8866257"/>
              <a:ext cx="502819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7" name="Shape 2556">
              <a:extLst>
                <a:ext uri="{FF2B5EF4-FFF2-40B4-BE49-F238E27FC236}">
                  <a16:creationId xmlns:a16="http://schemas.microsoft.com/office/drawing/2014/main" id="{124284AF-CC14-5245-9E2B-DF6A17E9FD3E}"/>
                </a:ext>
              </a:extLst>
            </p:cNvPr>
            <p:cNvSpPr/>
            <p:nvPr/>
          </p:nvSpPr>
          <p:spPr>
            <a:xfrm>
              <a:off x="1941336" y="8776577"/>
              <a:ext cx="806154" cy="80614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sp>
        <p:nvSpPr>
          <p:cNvPr id="18" name="Shape 2623">
            <a:extLst>
              <a:ext uri="{FF2B5EF4-FFF2-40B4-BE49-F238E27FC236}">
                <a16:creationId xmlns:a16="http://schemas.microsoft.com/office/drawing/2014/main" id="{5CD2FDD9-709F-4048-9CB8-414CC82B84A2}"/>
              </a:ext>
            </a:extLst>
          </p:cNvPr>
          <p:cNvSpPr/>
          <p:nvPr/>
        </p:nvSpPr>
        <p:spPr>
          <a:xfrm>
            <a:off x="16388434" y="8777825"/>
            <a:ext cx="823338" cy="823334"/>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nvGrpSpPr>
          <p:cNvPr id="19" name="Group 18">
            <a:extLst>
              <a:ext uri="{FF2B5EF4-FFF2-40B4-BE49-F238E27FC236}">
                <a16:creationId xmlns:a16="http://schemas.microsoft.com/office/drawing/2014/main" id="{618DD91A-C9F0-FC43-A0EE-50F9643D644E}"/>
              </a:ext>
            </a:extLst>
          </p:cNvPr>
          <p:cNvGrpSpPr/>
          <p:nvPr/>
        </p:nvGrpSpPr>
        <p:grpSpPr>
          <a:xfrm>
            <a:off x="2105579" y="1275584"/>
            <a:ext cx="9176627" cy="1590207"/>
            <a:chOff x="8375058" y="963538"/>
            <a:chExt cx="9176627" cy="1590207"/>
          </a:xfrm>
        </p:grpSpPr>
        <p:sp>
          <p:nvSpPr>
            <p:cNvPr id="20" name="Rectangle 19">
              <a:extLst>
                <a:ext uri="{FF2B5EF4-FFF2-40B4-BE49-F238E27FC236}">
                  <a16:creationId xmlns:a16="http://schemas.microsoft.com/office/drawing/2014/main" id="{95DE8F25-FA1D-2E49-AC3D-CDF9EEE2CABF}"/>
                </a:ext>
              </a:extLst>
            </p:cNvPr>
            <p:cNvSpPr/>
            <p:nvPr/>
          </p:nvSpPr>
          <p:spPr>
            <a:xfrm>
              <a:off x="8451258"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21" name="TextBox 20">
              <a:extLst>
                <a:ext uri="{FF2B5EF4-FFF2-40B4-BE49-F238E27FC236}">
                  <a16:creationId xmlns:a16="http://schemas.microsoft.com/office/drawing/2014/main" id="{FA7CF7D4-A874-A644-98B8-449CA1328C20}"/>
                </a:ext>
              </a:extLst>
            </p:cNvPr>
            <p:cNvSpPr txBox="1"/>
            <p:nvPr/>
          </p:nvSpPr>
          <p:spPr>
            <a:xfrm>
              <a:off x="8375058" y="1343770"/>
              <a:ext cx="9176627"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OUR COMPANY VALUES</a:t>
              </a:r>
            </a:p>
          </p:txBody>
        </p:sp>
        <p:sp>
          <p:nvSpPr>
            <p:cNvPr id="22" name="TextBox 21">
              <a:extLst>
                <a:ext uri="{FF2B5EF4-FFF2-40B4-BE49-F238E27FC236}">
                  <a16:creationId xmlns:a16="http://schemas.microsoft.com/office/drawing/2014/main" id="{E0AA589D-D0DF-4E4F-A95D-9C1ACE20073B}"/>
                </a:ext>
              </a:extLst>
            </p:cNvPr>
            <p:cNvSpPr txBox="1"/>
            <p:nvPr/>
          </p:nvSpPr>
          <p:spPr>
            <a:xfrm>
              <a:off x="8375059" y="963538"/>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Tree>
    <p:extLst>
      <p:ext uri="{BB962C8B-B14F-4D97-AF65-F5344CB8AC3E}">
        <p14:creationId xmlns:p14="http://schemas.microsoft.com/office/powerpoint/2010/main" val="183956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EE85E6F-FB05-D940-A173-C4E99D8DA9F7}"/>
              </a:ext>
            </a:extLst>
          </p:cNvPr>
          <p:cNvGrpSpPr/>
          <p:nvPr/>
        </p:nvGrpSpPr>
        <p:grpSpPr>
          <a:xfrm>
            <a:off x="2781963" y="5909631"/>
            <a:ext cx="6753522" cy="1896737"/>
            <a:chOff x="-9448280" y="4808626"/>
            <a:chExt cx="6753522" cy="1896737"/>
          </a:xfrm>
        </p:grpSpPr>
        <p:sp>
          <p:nvSpPr>
            <p:cNvPr id="9" name="TextBox 8">
              <a:extLst>
                <a:ext uri="{FF2B5EF4-FFF2-40B4-BE49-F238E27FC236}">
                  <a16:creationId xmlns:a16="http://schemas.microsoft.com/office/drawing/2014/main" id="{CC6100CB-75F3-EA4D-8EC9-F672CCB2269D}"/>
                </a:ext>
              </a:extLst>
            </p:cNvPr>
            <p:cNvSpPr txBox="1"/>
            <p:nvPr/>
          </p:nvSpPr>
          <p:spPr>
            <a:xfrm>
              <a:off x="-9448280" y="5393401"/>
              <a:ext cx="6753522" cy="1311962"/>
            </a:xfrm>
            <a:prstGeom prst="rect">
              <a:avLst/>
            </a:prstGeom>
            <a:noFill/>
          </p:spPr>
          <p:txBody>
            <a:bodyPr wrap="square" rtlCol="0">
              <a:spAutoFit/>
            </a:bodyPr>
            <a:lstStyle/>
            <a:p>
              <a:pP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10" name="TextBox 9">
              <a:extLst>
                <a:ext uri="{FF2B5EF4-FFF2-40B4-BE49-F238E27FC236}">
                  <a16:creationId xmlns:a16="http://schemas.microsoft.com/office/drawing/2014/main" id="{E80CC76A-447C-114F-A164-367337856AB7}"/>
                </a:ext>
              </a:extLst>
            </p:cNvPr>
            <p:cNvSpPr txBox="1"/>
            <p:nvPr/>
          </p:nvSpPr>
          <p:spPr>
            <a:xfrm>
              <a:off x="-9448280" y="4808626"/>
              <a:ext cx="2175596"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Your Title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grpSp>
      <p:sp>
        <p:nvSpPr>
          <p:cNvPr id="7" name="Oval 6">
            <a:extLst>
              <a:ext uri="{FF2B5EF4-FFF2-40B4-BE49-F238E27FC236}">
                <a16:creationId xmlns:a16="http://schemas.microsoft.com/office/drawing/2014/main" id="{929C71B6-D466-AF4F-98D5-C68E4CF5C57B}"/>
              </a:ext>
            </a:extLst>
          </p:cNvPr>
          <p:cNvSpPr/>
          <p:nvPr/>
        </p:nvSpPr>
        <p:spPr>
          <a:xfrm>
            <a:off x="10898391" y="5567566"/>
            <a:ext cx="2580868" cy="25808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FEFE22D-5A85-AA45-BC66-8C84EF142FA5}"/>
              </a:ext>
            </a:extLst>
          </p:cNvPr>
          <p:cNvGrpSpPr/>
          <p:nvPr/>
        </p:nvGrpSpPr>
        <p:grpSpPr>
          <a:xfrm>
            <a:off x="6711430" y="963538"/>
            <a:ext cx="10954778" cy="1590207"/>
            <a:chOff x="6711430" y="963538"/>
            <a:chExt cx="10954778" cy="1590207"/>
          </a:xfrm>
        </p:grpSpPr>
        <p:sp>
          <p:nvSpPr>
            <p:cNvPr id="18" name="Rectangle 17">
              <a:extLst>
                <a:ext uri="{FF2B5EF4-FFF2-40B4-BE49-F238E27FC236}">
                  <a16:creationId xmlns:a16="http://schemas.microsoft.com/office/drawing/2014/main" id="{966D39EE-C2E6-0C41-B828-AD5A38040CA7}"/>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0F59D5C-1C1B-1148-983E-03A6EF12104F}"/>
                </a:ext>
              </a:extLst>
            </p:cNvPr>
            <p:cNvSpPr txBox="1"/>
            <p:nvPr/>
          </p:nvSpPr>
          <p:spPr>
            <a:xfrm>
              <a:off x="6711430" y="1343770"/>
              <a:ext cx="10954778"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OUR COMPANY TIMELINE</a:t>
              </a:r>
            </a:p>
          </p:txBody>
        </p:sp>
        <p:sp>
          <p:nvSpPr>
            <p:cNvPr id="20" name="TextBox 19">
              <a:extLst>
                <a:ext uri="{FF2B5EF4-FFF2-40B4-BE49-F238E27FC236}">
                  <a16:creationId xmlns:a16="http://schemas.microsoft.com/office/drawing/2014/main" id="{EAD11F80-555D-F343-AF12-57F5D9D260BC}"/>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cxnSp>
        <p:nvCxnSpPr>
          <p:cNvPr id="13" name="Straight Connector 12">
            <a:extLst>
              <a:ext uri="{FF2B5EF4-FFF2-40B4-BE49-F238E27FC236}">
                <a16:creationId xmlns:a16="http://schemas.microsoft.com/office/drawing/2014/main" id="{B903461B-C3C7-D34B-96A3-7AF5D70608C9}"/>
              </a:ext>
            </a:extLst>
          </p:cNvPr>
          <p:cNvCxnSpPr/>
          <p:nvPr/>
        </p:nvCxnSpPr>
        <p:spPr>
          <a:xfrm>
            <a:off x="13790141" y="6858000"/>
            <a:ext cx="1058750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Shape 2624">
            <a:extLst>
              <a:ext uri="{FF2B5EF4-FFF2-40B4-BE49-F238E27FC236}">
                <a16:creationId xmlns:a16="http://schemas.microsoft.com/office/drawing/2014/main" id="{F46DD874-472B-6E4B-AB21-002CDBD9C9E1}"/>
              </a:ext>
            </a:extLst>
          </p:cNvPr>
          <p:cNvSpPr/>
          <p:nvPr/>
        </p:nvSpPr>
        <p:spPr>
          <a:xfrm>
            <a:off x="11685379" y="6346885"/>
            <a:ext cx="1022240" cy="1022230"/>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96169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EE85E6F-FB05-D940-A173-C4E99D8DA9F7}"/>
              </a:ext>
            </a:extLst>
          </p:cNvPr>
          <p:cNvGrpSpPr/>
          <p:nvPr/>
        </p:nvGrpSpPr>
        <p:grpSpPr>
          <a:xfrm>
            <a:off x="3216846" y="8949393"/>
            <a:ext cx="6753522" cy="1896737"/>
            <a:chOff x="-9868407" y="4808626"/>
            <a:chExt cx="6753522" cy="1896737"/>
          </a:xfrm>
        </p:grpSpPr>
        <p:sp>
          <p:nvSpPr>
            <p:cNvPr id="9" name="TextBox 8">
              <a:extLst>
                <a:ext uri="{FF2B5EF4-FFF2-40B4-BE49-F238E27FC236}">
                  <a16:creationId xmlns:a16="http://schemas.microsoft.com/office/drawing/2014/main" id="{CC6100CB-75F3-EA4D-8EC9-F672CCB2269D}"/>
                </a:ext>
              </a:extLst>
            </p:cNvPr>
            <p:cNvSpPr txBox="1"/>
            <p:nvPr/>
          </p:nvSpPr>
          <p:spPr>
            <a:xfrm>
              <a:off x="-9868407" y="5393401"/>
              <a:ext cx="6753522" cy="1311962"/>
            </a:xfrm>
            <a:prstGeom prst="rect">
              <a:avLst/>
            </a:prstGeom>
            <a:noFill/>
          </p:spPr>
          <p:txBody>
            <a:bodyPr wrap="square" rtlCol="0">
              <a:spAutoFit/>
            </a:bodyPr>
            <a:lstStyle/>
            <a:p>
              <a:pPr algn="ct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10" name="TextBox 9">
              <a:extLst>
                <a:ext uri="{FF2B5EF4-FFF2-40B4-BE49-F238E27FC236}">
                  <a16:creationId xmlns:a16="http://schemas.microsoft.com/office/drawing/2014/main" id="{E80CC76A-447C-114F-A164-367337856AB7}"/>
                </a:ext>
              </a:extLst>
            </p:cNvPr>
            <p:cNvSpPr txBox="1"/>
            <p:nvPr/>
          </p:nvSpPr>
          <p:spPr>
            <a:xfrm>
              <a:off x="-7579440" y="4808626"/>
              <a:ext cx="2175596"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Your Title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grpSp>
      <p:sp>
        <p:nvSpPr>
          <p:cNvPr id="7" name="Oval 6">
            <a:extLst>
              <a:ext uri="{FF2B5EF4-FFF2-40B4-BE49-F238E27FC236}">
                <a16:creationId xmlns:a16="http://schemas.microsoft.com/office/drawing/2014/main" id="{929C71B6-D466-AF4F-98D5-C68E4CF5C57B}"/>
              </a:ext>
            </a:extLst>
          </p:cNvPr>
          <p:cNvSpPr/>
          <p:nvPr/>
        </p:nvSpPr>
        <p:spPr>
          <a:xfrm>
            <a:off x="5303173" y="5567566"/>
            <a:ext cx="2580868" cy="25808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B903461B-C3C7-D34B-96A3-7AF5D70608C9}"/>
              </a:ext>
            </a:extLst>
          </p:cNvPr>
          <p:cNvCxnSpPr>
            <a:cxnSpLocks/>
          </p:cNvCxnSpPr>
          <p:nvPr/>
        </p:nvCxnSpPr>
        <p:spPr>
          <a:xfrm>
            <a:off x="8377881" y="6858000"/>
            <a:ext cx="75870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FA2230-7D32-6D4F-8696-98BA9081209C}"/>
              </a:ext>
            </a:extLst>
          </p:cNvPr>
          <p:cNvCxnSpPr>
            <a:cxnSpLocks/>
          </p:cNvCxnSpPr>
          <p:nvPr/>
        </p:nvCxnSpPr>
        <p:spPr>
          <a:xfrm>
            <a:off x="0" y="6858000"/>
            <a:ext cx="4868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9966F4B4-E31E-0E46-BF9F-CDBE888F024E}"/>
              </a:ext>
            </a:extLst>
          </p:cNvPr>
          <p:cNvGrpSpPr/>
          <p:nvPr/>
        </p:nvGrpSpPr>
        <p:grpSpPr>
          <a:xfrm>
            <a:off x="14407282" y="2891399"/>
            <a:ext cx="6753522" cy="1896737"/>
            <a:chOff x="-9868407" y="4808626"/>
            <a:chExt cx="6753522" cy="1896737"/>
          </a:xfrm>
        </p:grpSpPr>
        <p:sp>
          <p:nvSpPr>
            <p:cNvPr id="24" name="TextBox 23">
              <a:extLst>
                <a:ext uri="{FF2B5EF4-FFF2-40B4-BE49-F238E27FC236}">
                  <a16:creationId xmlns:a16="http://schemas.microsoft.com/office/drawing/2014/main" id="{9D47B5E9-09D7-4943-A27B-907A405A6CA8}"/>
                </a:ext>
              </a:extLst>
            </p:cNvPr>
            <p:cNvSpPr txBox="1"/>
            <p:nvPr/>
          </p:nvSpPr>
          <p:spPr>
            <a:xfrm>
              <a:off x="-9868407" y="5393401"/>
              <a:ext cx="6753522" cy="1311962"/>
            </a:xfrm>
            <a:prstGeom prst="rect">
              <a:avLst/>
            </a:prstGeom>
            <a:noFill/>
          </p:spPr>
          <p:txBody>
            <a:bodyPr wrap="square" rtlCol="0">
              <a:spAutoFit/>
            </a:bodyPr>
            <a:lstStyle/>
            <a:p>
              <a:pPr algn="ct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25" name="TextBox 24">
              <a:extLst>
                <a:ext uri="{FF2B5EF4-FFF2-40B4-BE49-F238E27FC236}">
                  <a16:creationId xmlns:a16="http://schemas.microsoft.com/office/drawing/2014/main" id="{FAEA2C51-E48E-B84D-8FDA-F7225AE0F0C6}"/>
                </a:ext>
              </a:extLst>
            </p:cNvPr>
            <p:cNvSpPr txBox="1"/>
            <p:nvPr/>
          </p:nvSpPr>
          <p:spPr>
            <a:xfrm>
              <a:off x="-7579440" y="4808626"/>
              <a:ext cx="2175596"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Your Title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grpSp>
      <p:sp>
        <p:nvSpPr>
          <p:cNvPr id="23" name="Oval 22">
            <a:extLst>
              <a:ext uri="{FF2B5EF4-FFF2-40B4-BE49-F238E27FC236}">
                <a16:creationId xmlns:a16="http://schemas.microsoft.com/office/drawing/2014/main" id="{32812D19-550E-D44D-B96C-8717771D01A5}"/>
              </a:ext>
            </a:extLst>
          </p:cNvPr>
          <p:cNvSpPr/>
          <p:nvPr/>
        </p:nvSpPr>
        <p:spPr>
          <a:xfrm>
            <a:off x="16493609" y="5567566"/>
            <a:ext cx="2580868" cy="25808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35FBBC38-4E93-A84C-ACF3-3B1602AA14DE}"/>
              </a:ext>
            </a:extLst>
          </p:cNvPr>
          <p:cNvCxnSpPr>
            <a:cxnSpLocks/>
          </p:cNvCxnSpPr>
          <p:nvPr/>
        </p:nvCxnSpPr>
        <p:spPr>
          <a:xfrm>
            <a:off x="19509088" y="6858000"/>
            <a:ext cx="4868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Shape 2546">
            <a:extLst>
              <a:ext uri="{FF2B5EF4-FFF2-40B4-BE49-F238E27FC236}">
                <a16:creationId xmlns:a16="http://schemas.microsoft.com/office/drawing/2014/main" id="{1EEFD9EE-ACDC-034D-95CA-B7E39EEE213E}"/>
              </a:ext>
            </a:extLst>
          </p:cNvPr>
          <p:cNvSpPr/>
          <p:nvPr/>
        </p:nvSpPr>
        <p:spPr>
          <a:xfrm>
            <a:off x="6039075" y="6439813"/>
            <a:ext cx="1022234" cy="83637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Roboto Light" panose="02000000000000000000" pitchFamily="2" charset="0"/>
            </a:endParaRPr>
          </a:p>
        </p:txBody>
      </p:sp>
      <p:sp>
        <p:nvSpPr>
          <p:cNvPr id="32" name="Shape 2688">
            <a:extLst>
              <a:ext uri="{FF2B5EF4-FFF2-40B4-BE49-F238E27FC236}">
                <a16:creationId xmlns:a16="http://schemas.microsoft.com/office/drawing/2014/main" id="{95883E17-8A7E-7342-A402-89FAE4DC19BC}"/>
              </a:ext>
            </a:extLst>
          </p:cNvPr>
          <p:cNvSpPr/>
          <p:nvPr/>
        </p:nvSpPr>
        <p:spPr>
          <a:xfrm>
            <a:off x="17298448" y="6439813"/>
            <a:ext cx="971189" cy="971189"/>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panose="02000000000000000000" pitchFamily="2" charset="0"/>
              <a:ea typeface="Roboto" panose="02000000000000000000" pitchFamily="2" charset="0"/>
              <a:cs typeface="Lato" panose="020F0502020204030203" pitchFamily="34" charset="0"/>
            </a:endParaRPr>
          </a:p>
        </p:txBody>
      </p:sp>
    </p:spTree>
    <p:extLst>
      <p:ext uri="{BB962C8B-B14F-4D97-AF65-F5344CB8AC3E}">
        <p14:creationId xmlns:p14="http://schemas.microsoft.com/office/powerpoint/2010/main" val="63363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EE85E6F-FB05-D940-A173-C4E99D8DA9F7}"/>
              </a:ext>
            </a:extLst>
          </p:cNvPr>
          <p:cNvGrpSpPr/>
          <p:nvPr/>
        </p:nvGrpSpPr>
        <p:grpSpPr>
          <a:xfrm>
            <a:off x="3216846" y="8949393"/>
            <a:ext cx="6753522" cy="1896737"/>
            <a:chOff x="-9868407" y="4808626"/>
            <a:chExt cx="6753522" cy="1896737"/>
          </a:xfrm>
        </p:grpSpPr>
        <p:sp>
          <p:nvSpPr>
            <p:cNvPr id="9" name="TextBox 8">
              <a:extLst>
                <a:ext uri="{FF2B5EF4-FFF2-40B4-BE49-F238E27FC236}">
                  <a16:creationId xmlns:a16="http://schemas.microsoft.com/office/drawing/2014/main" id="{CC6100CB-75F3-EA4D-8EC9-F672CCB2269D}"/>
                </a:ext>
              </a:extLst>
            </p:cNvPr>
            <p:cNvSpPr txBox="1"/>
            <p:nvPr/>
          </p:nvSpPr>
          <p:spPr>
            <a:xfrm>
              <a:off x="-9868407" y="5393401"/>
              <a:ext cx="6753522" cy="1311962"/>
            </a:xfrm>
            <a:prstGeom prst="rect">
              <a:avLst/>
            </a:prstGeom>
            <a:noFill/>
          </p:spPr>
          <p:txBody>
            <a:bodyPr wrap="square" rtlCol="0">
              <a:spAutoFit/>
            </a:bodyPr>
            <a:lstStyle/>
            <a:p>
              <a:pPr algn="ct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10" name="TextBox 9">
              <a:extLst>
                <a:ext uri="{FF2B5EF4-FFF2-40B4-BE49-F238E27FC236}">
                  <a16:creationId xmlns:a16="http://schemas.microsoft.com/office/drawing/2014/main" id="{E80CC76A-447C-114F-A164-367337856AB7}"/>
                </a:ext>
              </a:extLst>
            </p:cNvPr>
            <p:cNvSpPr txBox="1"/>
            <p:nvPr/>
          </p:nvSpPr>
          <p:spPr>
            <a:xfrm>
              <a:off x="-7579440" y="4808626"/>
              <a:ext cx="2175596"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Your Title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grpSp>
      <p:sp>
        <p:nvSpPr>
          <p:cNvPr id="7" name="Oval 6">
            <a:extLst>
              <a:ext uri="{FF2B5EF4-FFF2-40B4-BE49-F238E27FC236}">
                <a16:creationId xmlns:a16="http://schemas.microsoft.com/office/drawing/2014/main" id="{929C71B6-D466-AF4F-98D5-C68E4CF5C57B}"/>
              </a:ext>
            </a:extLst>
          </p:cNvPr>
          <p:cNvSpPr/>
          <p:nvPr/>
        </p:nvSpPr>
        <p:spPr>
          <a:xfrm>
            <a:off x="5303173" y="5567566"/>
            <a:ext cx="2580868" cy="2580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B903461B-C3C7-D34B-96A3-7AF5D70608C9}"/>
              </a:ext>
            </a:extLst>
          </p:cNvPr>
          <p:cNvCxnSpPr>
            <a:cxnSpLocks/>
          </p:cNvCxnSpPr>
          <p:nvPr/>
        </p:nvCxnSpPr>
        <p:spPr>
          <a:xfrm>
            <a:off x="8377881" y="6858000"/>
            <a:ext cx="758704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FA2230-7D32-6D4F-8696-98BA9081209C}"/>
              </a:ext>
            </a:extLst>
          </p:cNvPr>
          <p:cNvCxnSpPr>
            <a:cxnSpLocks/>
          </p:cNvCxnSpPr>
          <p:nvPr/>
        </p:nvCxnSpPr>
        <p:spPr>
          <a:xfrm>
            <a:off x="0" y="6858000"/>
            <a:ext cx="4868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9966F4B4-E31E-0E46-BF9F-CDBE888F024E}"/>
              </a:ext>
            </a:extLst>
          </p:cNvPr>
          <p:cNvGrpSpPr/>
          <p:nvPr/>
        </p:nvGrpSpPr>
        <p:grpSpPr>
          <a:xfrm>
            <a:off x="14407282" y="2891399"/>
            <a:ext cx="6753522" cy="1896737"/>
            <a:chOff x="-9868407" y="4808626"/>
            <a:chExt cx="6753522" cy="1896737"/>
          </a:xfrm>
        </p:grpSpPr>
        <p:sp>
          <p:nvSpPr>
            <p:cNvPr id="24" name="TextBox 23">
              <a:extLst>
                <a:ext uri="{FF2B5EF4-FFF2-40B4-BE49-F238E27FC236}">
                  <a16:creationId xmlns:a16="http://schemas.microsoft.com/office/drawing/2014/main" id="{9D47B5E9-09D7-4943-A27B-907A405A6CA8}"/>
                </a:ext>
              </a:extLst>
            </p:cNvPr>
            <p:cNvSpPr txBox="1"/>
            <p:nvPr/>
          </p:nvSpPr>
          <p:spPr>
            <a:xfrm>
              <a:off x="-9868407" y="5393401"/>
              <a:ext cx="6753522" cy="1311962"/>
            </a:xfrm>
            <a:prstGeom prst="rect">
              <a:avLst/>
            </a:prstGeom>
            <a:noFill/>
          </p:spPr>
          <p:txBody>
            <a:bodyPr wrap="square" rtlCol="0">
              <a:spAutoFit/>
            </a:bodyPr>
            <a:lstStyle/>
            <a:p>
              <a:pPr algn="ct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25" name="TextBox 24">
              <a:extLst>
                <a:ext uri="{FF2B5EF4-FFF2-40B4-BE49-F238E27FC236}">
                  <a16:creationId xmlns:a16="http://schemas.microsoft.com/office/drawing/2014/main" id="{FAEA2C51-E48E-B84D-8FDA-F7225AE0F0C6}"/>
                </a:ext>
              </a:extLst>
            </p:cNvPr>
            <p:cNvSpPr txBox="1"/>
            <p:nvPr/>
          </p:nvSpPr>
          <p:spPr>
            <a:xfrm>
              <a:off x="-7579440" y="4808626"/>
              <a:ext cx="2175596"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Your Title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grpSp>
      <p:sp>
        <p:nvSpPr>
          <p:cNvPr id="23" name="Oval 22">
            <a:extLst>
              <a:ext uri="{FF2B5EF4-FFF2-40B4-BE49-F238E27FC236}">
                <a16:creationId xmlns:a16="http://schemas.microsoft.com/office/drawing/2014/main" id="{32812D19-550E-D44D-B96C-8717771D01A5}"/>
              </a:ext>
            </a:extLst>
          </p:cNvPr>
          <p:cNvSpPr/>
          <p:nvPr/>
        </p:nvSpPr>
        <p:spPr>
          <a:xfrm>
            <a:off x="16493609" y="5567566"/>
            <a:ext cx="2580868" cy="25808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35FBBC38-4E93-A84C-ACF3-3B1602AA14DE}"/>
              </a:ext>
            </a:extLst>
          </p:cNvPr>
          <p:cNvCxnSpPr>
            <a:cxnSpLocks/>
          </p:cNvCxnSpPr>
          <p:nvPr/>
        </p:nvCxnSpPr>
        <p:spPr>
          <a:xfrm>
            <a:off x="19509088" y="6858000"/>
            <a:ext cx="4868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Shape 2557">
            <a:extLst>
              <a:ext uri="{FF2B5EF4-FFF2-40B4-BE49-F238E27FC236}">
                <a16:creationId xmlns:a16="http://schemas.microsoft.com/office/drawing/2014/main" id="{D6A1951A-B217-BC41-9082-EB0243C7195F}"/>
              </a:ext>
            </a:extLst>
          </p:cNvPr>
          <p:cNvSpPr/>
          <p:nvPr/>
        </p:nvSpPr>
        <p:spPr>
          <a:xfrm>
            <a:off x="6082487" y="6346885"/>
            <a:ext cx="1022240" cy="1022230"/>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Lato" panose="020F0502020204030203" pitchFamily="34" charset="0"/>
            </a:endParaRPr>
          </a:p>
        </p:txBody>
      </p:sp>
      <p:sp>
        <p:nvSpPr>
          <p:cNvPr id="15" name="Shape 2772">
            <a:extLst>
              <a:ext uri="{FF2B5EF4-FFF2-40B4-BE49-F238E27FC236}">
                <a16:creationId xmlns:a16="http://schemas.microsoft.com/office/drawing/2014/main" id="{4A850CB3-1108-B541-81FD-2EDC8A09594A}"/>
              </a:ext>
            </a:extLst>
          </p:cNvPr>
          <p:cNvSpPr/>
          <p:nvPr/>
        </p:nvSpPr>
        <p:spPr>
          <a:xfrm>
            <a:off x="17272931" y="6346885"/>
            <a:ext cx="1022232" cy="102223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Lato" panose="020F0502020204030203" pitchFamily="34" charset="0"/>
            </a:endParaRPr>
          </a:p>
        </p:txBody>
      </p:sp>
    </p:spTree>
    <p:extLst>
      <p:ext uri="{BB962C8B-B14F-4D97-AF65-F5344CB8AC3E}">
        <p14:creationId xmlns:p14="http://schemas.microsoft.com/office/powerpoint/2010/main" val="198751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29C71B6-D466-AF4F-98D5-C68E4CF5C57B}"/>
              </a:ext>
            </a:extLst>
          </p:cNvPr>
          <p:cNvSpPr/>
          <p:nvPr/>
        </p:nvSpPr>
        <p:spPr>
          <a:xfrm>
            <a:off x="10898391" y="5567566"/>
            <a:ext cx="2580868" cy="25808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B903461B-C3C7-D34B-96A3-7AF5D70608C9}"/>
              </a:ext>
            </a:extLst>
          </p:cNvPr>
          <p:cNvCxnSpPr/>
          <p:nvPr/>
        </p:nvCxnSpPr>
        <p:spPr>
          <a:xfrm>
            <a:off x="0" y="6858000"/>
            <a:ext cx="1058750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B3EE210D-D912-4B4E-B968-33B01B169304}"/>
              </a:ext>
            </a:extLst>
          </p:cNvPr>
          <p:cNvGrpSpPr/>
          <p:nvPr/>
        </p:nvGrpSpPr>
        <p:grpSpPr>
          <a:xfrm>
            <a:off x="14842165" y="5909631"/>
            <a:ext cx="6753522" cy="1896737"/>
            <a:chOff x="-9448280" y="4808626"/>
            <a:chExt cx="6753522" cy="1896737"/>
          </a:xfrm>
        </p:grpSpPr>
        <p:sp>
          <p:nvSpPr>
            <p:cNvPr id="12" name="TextBox 11">
              <a:extLst>
                <a:ext uri="{FF2B5EF4-FFF2-40B4-BE49-F238E27FC236}">
                  <a16:creationId xmlns:a16="http://schemas.microsoft.com/office/drawing/2014/main" id="{6C50CBB2-A950-2E48-80C9-DE9C2C5D2AB2}"/>
                </a:ext>
              </a:extLst>
            </p:cNvPr>
            <p:cNvSpPr txBox="1"/>
            <p:nvPr/>
          </p:nvSpPr>
          <p:spPr>
            <a:xfrm>
              <a:off x="-9448280" y="5393401"/>
              <a:ext cx="6753522" cy="1311962"/>
            </a:xfrm>
            <a:prstGeom prst="rect">
              <a:avLst/>
            </a:prstGeom>
            <a:noFill/>
          </p:spPr>
          <p:txBody>
            <a:bodyPr wrap="square" rtlCol="0">
              <a:spAutoFit/>
            </a:bodyPr>
            <a:lstStyle/>
            <a:p>
              <a:pP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15" name="TextBox 14">
              <a:extLst>
                <a:ext uri="{FF2B5EF4-FFF2-40B4-BE49-F238E27FC236}">
                  <a16:creationId xmlns:a16="http://schemas.microsoft.com/office/drawing/2014/main" id="{11C8D099-9D96-254F-AEC7-61FA0ECA2EE2}"/>
                </a:ext>
              </a:extLst>
            </p:cNvPr>
            <p:cNvSpPr txBox="1"/>
            <p:nvPr/>
          </p:nvSpPr>
          <p:spPr>
            <a:xfrm>
              <a:off x="-9448280" y="4808626"/>
              <a:ext cx="2175596"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Your Title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grpSp>
      <p:sp>
        <p:nvSpPr>
          <p:cNvPr id="16" name="Shape 2845">
            <a:extLst>
              <a:ext uri="{FF2B5EF4-FFF2-40B4-BE49-F238E27FC236}">
                <a16:creationId xmlns:a16="http://schemas.microsoft.com/office/drawing/2014/main" id="{8DD1EF88-CF33-554E-BF26-AACBE52FE95C}"/>
              </a:ext>
            </a:extLst>
          </p:cNvPr>
          <p:cNvSpPr/>
          <p:nvPr/>
        </p:nvSpPr>
        <p:spPr>
          <a:xfrm>
            <a:off x="11769334" y="6345291"/>
            <a:ext cx="838981" cy="1025418"/>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19"/>
                </a:lnTo>
                <a:cubicBezTo>
                  <a:pt x="19087" y="4731"/>
                  <a:pt x="19200" y="4589"/>
                  <a:pt x="19200" y="4418"/>
                </a:cubicBezTo>
                <a:cubicBezTo>
                  <a:pt x="19200" y="4248"/>
                  <a:pt x="19087" y="4106"/>
                  <a:pt x="18926" y="4017"/>
                </a:cubicBezTo>
                <a:lnTo>
                  <a:pt x="18933" y="4010"/>
                </a:lnTo>
                <a:lnTo>
                  <a:pt x="11733" y="82"/>
                </a:lnTo>
                <a:lnTo>
                  <a:pt x="11726" y="90"/>
                </a:lnTo>
                <a:cubicBezTo>
                  <a:pt x="11631" y="38"/>
                  <a:pt x="11524" y="0"/>
                  <a:pt x="11400" y="0"/>
                </a:cubicBezTo>
                <a:cubicBezTo>
                  <a:pt x="11069" y="0"/>
                  <a:pt x="10800" y="220"/>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sz="2999" dirty="0">
                <a:solidFill>
                  <a:schemeClr val="bg1"/>
                </a:solidFill>
                <a:latin typeface="Roboto" panose="02000000000000000000" pitchFamily="2" charset="0"/>
                <a:ea typeface="Roboto" panose="02000000000000000000" pitchFamily="2" charset="0"/>
                <a:cs typeface="Lato" panose="020F0502020204030203" pitchFamily="34" charset="0"/>
              </a:rPr>
              <a:t> </a:t>
            </a:r>
            <a:endParaRPr sz="2999" dirty="0">
              <a:solidFill>
                <a:schemeClr val="bg1"/>
              </a:solidFill>
              <a:latin typeface="Roboto" panose="02000000000000000000" pitchFamily="2" charset="0"/>
              <a:ea typeface="Roboto" panose="02000000000000000000" pitchFamily="2" charset="0"/>
              <a:cs typeface="Lato" panose="020F0502020204030203" pitchFamily="34" charset="0"/>
            </a:endParaRPr>
          </a:p>
        </p:txBody>
      </p:sp>
    </p:spTree>
    <p:extLst>
      <p:ext uri="{BB962C8B-B14F-4D97-AF65-F5344CB8AC3E}">
        <p14:creationId xmlns:p14="http://schemas.microsoft.com/office/powerpoint/2010/main" val="282047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BA2B77-CA90-1E45-86F2-56A3E53F456D}"/>
              </a:ext>
            </a:extLst>
          </p:cNvPr>
          <p:cNvSpPr>
            <a:spLocks noGrp="1"/>
          </p:cNvSpPr>
          <p:nvPr>
            <p:ph type="pic" sz="quarter" idx="14"/>
          </p:nvPr>
        </p:nvSpPr>
        <p:spPr/>
      </p:sp>
      <p:sp>
        <p:nvSpPr>
          <p:cNvPr id="27" name="Rectangle 26">
            <a:extLst>
              <a:ext uri="{FF2B5EF4-FFF2-40B4-BE49-F238E27FC236}">
                <a16:creationId xmlns:a16="http://schemas.microsoft.com/office/drawing/2014/main" id="{25A96E6C-388E-5942-9E79-2C7811930E8B}"/>
              </a:ext>
            </a:extLst>
          </p:cNvPr>
          <p:cNvSpPr/>
          <p:nvPr/>
        </p:nvSpPr>
        <p:spPr>
          <a:xfrm>
            <a:off x="0" y="0"/>
            <a:ext cx="2437765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6345376-CC38-4643-9CC5-597A4D79D9A2}"/>
              </a:ext>
            </a:extLst>
          </p:cNvPr>
          <p:cNvGrpSpPr/>
          <p:nvPr/>
        </p:nvGrpSpPr>
        <p:grpSpPr>
          <a:xfrm>
            <a:off x="6155816" y="4472379"/>
            <a:ext cx="12066018" cy="4771242"/>
            <a:chOff x="6155816" y="5434576"/>
            <a:chExt cx="12066018" cy="4771242"/>
          </a:xfrm>
        </p:grpSpPr>
        <p:sp>
          <p:nvSpPr>
            <p:cNvPr id="23" name="Rectangle 22">
              <a:extLst>
                <a:ext uri="{FF2B5EF4-FFF2-40B4-BE49-F238E27FC236}">
                  <a16:creationId xmlns:a16="http://schemas.microsoft.com/office/drawing/2014/main" id="{D874CFC4-7328-8447-94DB-0BB0BD90F1F8}"/>
                </a:ext>
              </a:extLst>
            </p:cNvPr>
            <p:cNvSpPr/>
            <p:nvPr/>
          </p:nvSpPr>
          <p:spPr>
            <a:xfrm>
              <a:off x="6155816" y="8508494"/>
              <a:ext cx="12066018" cy="1697324"/>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Place decisions outline where the product is sold and how it is delivered to the market. The goal of business executives is to get their products in front of the consumers who are most likely to buy them.</a:t>
              </a:r>
            </a:p>
          </p:txBody>
        </p:sp>
        <p:grpSp>
          <p:nvGrpSpPr>
            <p:cNvPr id="24" name="Group 23">
              <a:extLst>
                <a:ext uri="{FF2B5EF4-FFF2-40B4-BE49-F238E27FC236}">
                  <a16:creationId xmlns:a16="http://schemas.microsoft.com/office/drawing/2014/main" id="{D7711731-A1A7-EA42-A011-D56A6F4596CE}"/>
                </a:ext>
              </a:extLst>
            </p:cNvPr>
            <p:cNvGrpSpPr/>
            <p:nvPr/>
          </p:nvGrpSpPr>
          <p:grpSpPr>
            <a:xfrm>
              <a:off x="6318251" y="5434576"/>
              <a:ext cx="11741148" cy="2737287"/>
              <a:chOff x="6318247" y="4217251"/>
              <a:chExt cx="11741148" cy="2737287"/>
            </a:xfrm>
          </p:grpSpPr>
          <p:sp>
            <p:nvSpPr>
              <p:cNvPr id="25" name="TextBox 24">
                <a:extLst>
                  <a:ext uri="{FF2B5EF4-FFF2-40B4-BE49-F238E27FC236}">
                    <a16:creationId xmlns:a16="http://schemas.microsoft.com/office/drawing/2014/main" id="{33A38EB9-1687-E14D-BB70-457A2807D287}"/>
                  </a:ext>
                </a:extLst>
              </p:cNvPr>
              <p:cNvSpPr txBox="1"/>
              <p:nvPr/>
            </p:nvSpPr>
            <p:spPr>
              <a:xfrm>
                <a:off x="6318247" y="4217251"/>
                <a:ext cx="11741148" cy="1754326"/>
              </a:xfrm>
              <a:prstGeom prst="rect">
                <a:avLst/>
              </a:prstGeom>
              <a:noFill/>
            </p:spPr>
            <p:txBody>
              <a:bodyPr wrap="square" rtlCol="0">
                <a:spAutoFit/>
              </a:bodyPr>
              <a:lstStyle/>
              <a:p>
                <a:pPr algn="ctr"/>
                <a:r>
                  <a:rPr lang="en-US" sz="5400" dirty="0">
                    <a:solidFill>
                      <a:schemeClr val="bg1"/>
                    </a:solidFill>
                    <a:latin typeface="Roboto" panose="02000000000000000000" pitchFamily="2" charset="0"/>
                    <a:ea typeface="Roboto" panose="02000000000000000000" pitchFamily="2" charset="0"/>
                    <a:cs typeface="Lato" panose="020F0502020204030203" pitchFamily="34" charset="0"/>
                  </a:rPr>
                  <a:t>“The future belongs to those who believe in the beauty of their dreams”</a:t>
                </a:r>
              </a:p>
            </p:txBody>
          </p:sp>
          <p:sp>
            <p:nvSpPr>
              <p:cNvPr id="26" name="TextBox 25">
                <a:extLst>
                  <a:ext uri="{FF2B5EF4-FFF2-40B4-BE49-F238E27FC236}">
                    <a16:creationId xmlns:a16="http://schemas.microsoft.com/office/drawing/2014/main" id="{6AAFAF45-8155-3842-8A7E-214E4D2A0A10}"/>
                  </a:ext>
                </a:extLst>
              </p:cNvPr>
              <p:cNvSpPr txBox="1"/>
              <p:nvPr/>
            </p:nvSpPr>
            <p:spPr>
              <a:xfrm>
                <a:off x="6318247" y="6308207"/>
                <a:ext cx="11741148" cy="646331"/>
              </a:xfrm>
              <a:prstGeom prst="rect">
                <a:avLst/>
              </a:prstGeom>
              <a:noFill/>
            </p:spPr>
            <p:txBody>
              <a:bodyPr wrap="square" rtlCol="0">
                <a:spAutoFit/>
              </a:bodyPr>
              <a:lstStyle/>
              <a:p>
                <a:pPr algn="ctr"/>
                <a:r>
                  <a:rPr lang="en-US" dirty="0">
                    <a:solidFill>
                      <a:schemeClr val="accent1"/>
                    </a:solidFill>
                    <a:latin typeface="Roboto" panose="02000000000000000000" pitchFamily="2" charset="0"/>
                    <a:ea typeface="Roboto" panose="02000000000000000000" pitchFamily="2" charset="0"/>
                    <a:cs typeface="Lato" panose="020F0502020204030203" pitchFamily="34" charset="0"/>
                  </a:rPr>
                  <a:t>— Eleanor Roosevelt</a:t>
                </a:r>
              </a:p>
            </p:txBody>
          </p:sp>
        </p:grpSp>
      </p:grpSp>
    </p:spTree>
    <p:extLst>
      <p:ext uri="{BB962C8B-B14F-4D97-AF65-F5344CB8AC3E}">
        <p14:creationId xmlns:p14="http://schemas.microsoft.com/office/powerpoint/2010/main" val="341119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377B72-CE1B-3745-B824-EF99F8B17EB2}"/>
              </a:ext>
            </a:extLst>
          </p:cNvPr>
          <p:cNvSpPr>
            <a:spLocks noGrp="1"/>
          </p:cNvSpPr>
          <p:nvPr>
            <p:ph type="pic" sz="quarter" idx="14"/>
          </p:nvPr>
        </p:nvSpPr>
        <p:spPr/>
      </p:sp>
      <p:sp>
        <p:nvSpPr>
          <p:cNvPr id="5" name="Rectangle 4">
            <a:extLst>
              <a:ext uri="{FF2B5EF4-FFF2-40B4-BE49-F238E27FC236}">
                <a16:creationId xmlns:a16="http://schemas.microsoft.com/office/drawing/2014/main" id="{A6EB5ABA-4042-1744-9B00-2D31D9F11E70}"/>
              </a:ext>
            </a:extLst>
          </p:cNvPr>
          <p:cNvSpPr/>
          <p:nvPr/>
        </p:nvSpPr>
        <p:spPr>
          <a:xfrm>
            <a:off x="-4" y="6858000"/>
            <a:ext cx="1218882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B008DCDA-6A37-F544-AA40-6FCDD3925EFF}"/>
              </a:ext>
            </a:extLst>
          </p:cNvPr>
          <p:cNvGrpSpPr/>
          <p:nvPr/>
        </p:nvGrpSpPr>
        <p:grpSpPr>
          <a:xfrm>
            <a:off x="2050210" y="1967057"/>
            <a:ext cx="8088397" cy="2923887"/>
            <a:chOff x="13038421" y="10179252"/>
            <a:chExt cx="6990217" cy="2923887"/>
          </a:xfrm>
        </p:grpSpPr>
        <p:sp>
          <p:nvSpPr>
            <p:cNvPr id="21" name="TextBox 20">
              <a:extLst>
                <a:ext uri="{FF2B5EF4-FFF2-40B4-BE49-F238E27FC236}">
                  <a16:creationId xmlns:a16="http://schemas.microsoft.com/office/drawing/2014/main" id="{C9885509-6B00-9640-AC43-98C79CFB48EA}"/>
                </a:ext>
              </a:extLst>
            </p:cNvPr>
            <p:cNvSpPr txBox="1"/>
            <p:nvPr/>
          </p:nvSpPr>
          <p:spPr>
            <a:xfrm>
              <a:off x="13038421" y="10950562"/>
              <a:ext cx="6990217" cy="2152577"/>
            </a:xfrm>
            <a:prstGeom prst="rect">
              <a:avLst/>
            </a:prstGeom>
            <a:noFill/>
          </p:spPr>
          <p:txBody>
            <a:bodyPr wrap="square" rtlCol="0">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 that consumers believe. </a:t>
              </a:r>
            </a:p>
          </p:txBody>
        </p:sp>
        <p:sp>
          <p:nvSpPr>
            <p:cNvPr id="22" name="Rectangle 21">
              <a:extLst>
                <a:ext uri="{FF2B5EF4-FFF2-40B4-BE49-F238E27FC236}">
                  <a16:creationId xmlns:a16="http://schemas.microsoft.com/office/drawing/2014/main" id="{29E5532A-3DCE-FB4C-8BC4-4639F5F63894}"/>
                </a:ext>
              </a:extLst>
            </p:cNvPr>
            <p:cNvSpPr/>
            <p:nvPr/>
          </p:nvSpPr>
          <p:spPr>
            <a:xfrm>
              <a:off x="13038421" y="10179252"/>
              <a:ext cx="384141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26" name="Group 25">
            <a:extLst>
              <a:ext uri="{FF2B5EF4-FFF2-40B4-BE49-F238E27FC236}">
                <a16:creationId xmlns:a16="http://schemas.microsoft.com/office/drawing/2014/main" id="{BEA0B495-4A32-9C48-BE4E-A95AECC57758}"/>
              </a:ext>
            </a:extLst>
          </p:cNvPr>
          <p:cNvGrpSpPr/>
          <p:nvPr/>
        </p:nvGrpSpPr>
        <p:grpSpPr>
          <a:xfrm>
            <a:off x="10840441" y="8938618"/>
            <a:ext cx="2696766" cy="2696764"/>
            <a:chOff x="2105579" y="6825159"/>
            <a:chExt cx="1354701" cy="1354701"/>
          </a:xfrm>
        </p:grpSpPr>
        <p:sp>
          <p:nvSpPr>
            <p:cNvPr id="27" name="Oval 26">
              <a:extLst>
                <a:ext uri="{FF2B5EF4-FFF2-40B4-BE49-F238E27FC236}">
                  <a16:creationId xmlns:a16="http://schemas.microsoft.com/office/drawing/2014/main" id="{ECB12F19-D76E-F94F-AA83-870590EE3CD6}"/>
                </a:ext>
              </a:extLst>
            </p:cNvPr>
            <p:cNvSpPr/>
            <p:nvPr/>
          </p:nvSpPr>
          <p:spPr>
            <a:xfrm>
              <a:off x="2105579" y="6825159"/>
              <a:ext cx="1354701" cy="1354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hape 2617">
              <a:extLst>
                <a:ext uri="{FF2B5EF4-FFF2-40B4-BE49-F238E27FC236}">
                  <a16:creationId xmlns:a16="http://schemas.microsoft.com/office/drawing/2014/main" id="{4B8F7F18-2BAA-7B44-BBCA-42A68245DCF3}"/>
                </a:ext>
              </a:extLst>
            </p:cNvPr>
            <p:cNvSpPr/>
            <p:nvPr/>
          </p:nvSpPr>
          <p:spPr>
            <a:xfrm>
              <a:off x="2426018" y="7163518"/>
              <a:ext cx="773058" cy="63257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sp>
        <p:nvSpPr>
          <p:cNvPr id="31" name="Rectangle 30">
            <a:extLst>
              <a:ext uri="{FF2B5EF4-FFF2-40B4-BE49-F238E27FC236}">
                <a16:creationId xmlns:a16="http://schemas.microsoft.com/office/drawing/2014/main" id="{28CF62B7-F455-FB47-A20E-59AA6FB76F34}"/>
              </a:ext>
            </a:extLst>
          </p:cNvPr>
          <p:cNvSpPr/>
          <p:nvPr/>
        </p:nvSpPr>
        <p:spPr>
          <a:xfrm>
            <a:off x="2050217" y="9317504"/>
            <a:ext cx="5996504" cy="1938992"/>
          </a:xfrm>
          <a:prstGeom prst="rect">
            <a:avLst/>
          </a:prstGeom>
        </p:spPr>
        <p:txBody>
          <a:bodyPr wrap="square">
            <a:spAutoFit/>
          </a:bodyPr>
          <a:lstStyle/>
          <a:p>
            <a:r>
              <a:rPr lang="en-US" sz="4000" dirty="0">
                <a:solidFill>
                  <a:schemeClr val="bg1"/>
                </a:solidFill>
                <a:latin typeface="Roboto" panose="02000000000000000000" pitchFamily="2" charset="0"/>
                <a:ea typeface="Roboto" panose="02000000000000000000" pitchFamily="2" charset="0"/>
                <a:cs typeface="Lato Light" panose="020F0502020204030203" pitchFamily="34" charset="0"/>
              </a:rPr>
              <a:t>Place decisions outline where the product is sold and how it is delivered</a:t>
            </a:r>
            <a:endParaRPr lang="en-US" sz="4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9930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EFE22D-5A85-AA45-BC66-8C84EF142FA5}"/>
              </a:ext>
            </a:extLst>
          </p:cNvPr>
          <p:cNvGrpSpPr/>
          <p:nvPr/>
        </p:nvGrpSpPr>
        <p:grpSpPr>
          <a:xfrm>
            <a:off x="3858502" y="963538"/>
            <a:ext cx="16660634" cy="1395895"/>
            <a:chOff x="3858502" y="963538"/>
            <a:chExt cx="16660634" cy="1395895"/>
          </a:xfrm>
        </p:grpSpPr>
        <p:sp>
          <p:nvSpPr>
            <p:cNvPr id="19" name="TextBox 18">
              <a:extLst>
                <a:ext uri="{FF2B5EF4-FFF2-40B4-BE49-F238E27FC236}">
                  <a16:creationId xmlns:a16="http://schemas.microsoft.com/office/drawing/2014/main" id="{80F59D5C-1C1B-1148-983E-03A6EF12104F}"/>
                </a:ext>
              </a:extLst>
            </p:cNvPr>
            <p:cNvSpPr txBox="1"/>
            <p:nvPr/>
          </p:nvSpPr>
          <p:spPr>
            <a:xfrm>
              <a:off x="3858502" y="1343770"/>
              <a:ext cx="16660634"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PROFESSIONAL BUSINESS &amp; CONSULTING</a:t>
              </a:r>
            </a:p>
          </p:txBody>
        </p:sp>
        <p:sp>
          <p:nvSpPr>
            <p:cNvPr id="20" name="TextBox 19">
              <a:extLst>
                <a:ext uri="{FF2B5EF4-FFF2-40B4-BE49-F238E27FC236}">
                  <a16:creationId xmlns:a16="http://schemas.microsoft.com/office/drawing/2014/main" id="{EAD11F80-555D-F343-AF12-57F5D9D260BC}"/>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12" name="Group 11">
            <a:extLst>
              <a:ext uri="{FF2B5EF4-FFF2-40B4-BE49-F238E27FC236}">
                <a16:creationId xmlns:a16="http://schemas.microsoft.com/office/drawing/2014/main" id="{9586F9B6-3790-B947-A6BF-411619A12A8F}"/>
              </a:ext>
            </a:extLst>
          </p:cNvPr>
          <p:cNvGrpSpPr/>
          <p:nvPr/>
        </p:nvGrpSpPr>
        <p:grpSpPr>
          <a:xfrm>
            <a:off x="13376307" y="7449514"/>
            <a:ext cx="9233500" cy="1907329"/>
            <a:chOff x="13376307" y="5815008"/>
            <a:chExt cx="9233500" cy="1907329"/>
          </a:xfrm>
        </p:grpSpPr>
        <p:sp>
          <p:nvSpPr>
            <p:cNvPr id="15" name="Oval 14">
              <a:extLst>
                <a:ext uri="{FF2B5EF4-FFF2-40B4-BE49-F238E27FC236}">
                  <a16:creationId xmlns:a16="http://schemas.microsoft.com/office/drawing/2014/main" id="{E1C81806-FEC2-5949-A644-774C70347113}"/>
                </a:ext>
              </a:extLst>
            </p:cNvPr>
            <p:cNvSpPr/>
            <p:nvPr/>
          </p:nvSpPr>
          <p:spPr>
            <a:xfrm>
              <a:off x="13376307" y="5968573"/>
              <a:ext cx="1600200" cy="16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6" name="Subtitle 2">
              <a:extLst>
                <a:ext uri="{FF2B5EF4-FFF2-40B4-BE49-F238E27FC236}">
                  <a16:creationId xmlns:a16="http://schemas.microsoft.com/office/drawing/2014/main" id="{649D6739-0335-E243-8C04-2EDF6FB94C3C}"/>
                </a:ext>
              </a:extLst>
            </p:cNvPr>
            <p:cNvSpPr txBox="1">
              <a:spLocks/>
            </p:cNvSpPr>
            <p:nvPr/>
          </p:nvSpPr>
          <p:spPr>
            <a:xfrm>
              <a:off x="15378599" y="6461339"/>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17" name="Rectangle 16">
              <a:extLst>
                <a:ext uri="{FF2B5EF4-FFF2-40B4-BE49-F238E27FC236}">
                  <a16:creationId xmlns:a16="http://schemas.microsoft.com/office/drawing/2014/main" id="{33949277-74CF-B441-AF20-1C7BCD6D8FBF}"/>
                </a:ext>
              </a:extLst>
            </p:cNvPr>
            <p:cNvSpPr/>
            <p:nvPr/>
          </p:nvSpPr>
          <p:spPr>
            <a:xfrm>
              <a:off x="15474851" y="5815008"/>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Two</a:t>
              </a:r>
            </a:p>
          </p:txBody>
        </p:sp>
        <p:sp>
          <p:nvSpPr>
            <p:cNvPr id="21" name="Shape 2533">
              <a:extLst>
                <a:ext uri="{FF2B5EF4-FFF2-40B4-BE49-F238E27FC236}">
                  <a16:creationId xmlns:a16="http://schemas.microsoft.com/office/drawing/2014/main" id="{2BEEDBC1-0201-C44E-8CAA-B2BDAE3FF5CD}"/>
                </a:ext>
              </a:extLst>
            </p:cNvPr>
            <p:cNvSpPr/>
            <p:nvPr/>
          </p:nvSpPr>
          <p:spPr>
            <a:xfrm>
              <a:off x="13872155" y="6388272"/>
              <a:ext cx="622476" cy="76080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nvGrpSpPr>
          <p:cNvPr id="22" name="Group 21">
            <a:extLst>
              <a:ext uri="{FF2B5EF4-FFF2-40B4-BE49-F238E27FC236}">
                <a16:creationId xmlns:a16="http://schemas.microsoft.com/office/drawing/2014/main" id="{3B445279-A1AD-2D41-B28E-0248A982459E}"/>
              </a:ext>
            </a:extLst>
          </p:cNvPr>
          <p:cNvGrpSpPr/>
          <p:nvPr/>
        </p:nvGrpSpPr>
        <p:grpSpPr>
          <a:xfrm>
            <a:off x="13376307" y="10029824"/>
            <a:ext cx="9243061" cy="1907329"/>
            <a:chOff x="13376307" y="9385893"/>
            <a:chExt cx="9243061" cy="1907329"/>
          </a:xfrm>
        </p:grpSpPr>
        <p:sp>
          <p:nvSpPr>
            <p:cNvPr id="23" name="Oval 22">
              <a:extLst>
                <a:ext uri="{FF2B5EF4-FFF2-40B4-BE49-F238E27FC236}">
                  <a16:creationId xmlns:a16="http://schemas.microsoft.com/office/drawing/2014/main" id="{E12A8617-1703-5342-A05D-7FF9594EE18B}"/>
                </a:ext>
              </a:extLst>
            </p:cNvPr>
            <p:cNvSpPr/>
            <p:nvPr/>
          </p:nvSpPr>
          <p:spPr>
            <a:xfrm>
              <a:off x="13376307" y="9532391"/>
              <a:ext cx="1600200" cy="16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5" name="Subtitle 2">
              <a:extLst>
                <a:ext uri="{FF2B5EF4-FFF2-40B4-BE49-F238E27FC236}">
                  <a16:creationId xmlns:a16="http://schemas.microsoft.com/office/drawing/2014/main" id="{F42DBA2F-5259-6E4F-914E-405F9DC10C53}"/>
                </a:ext>
              </a:extLst>
            </p:cNvPr>
            <p:cNvSpPr txBox="1">
              <a:spLocks/>
            </p:cNvSpPr>
            <p:nvPr/>
          </p:nvSpPr>
          <p:spPr>
            <a:xfrm>
              <a:off x="15378598" y="10032224"/>
              <a:ext cx="724077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26" name="Rectangle 25">
              <a:extLst>
                <a:ext uri="{FF2B5EF4-FFF2-40B4-BE49-F238E27FC236}">
                  <a16:creationId xmlns:a16="http://schemas.microsoft.com/office/drawing/2014/main" id="{9385A5A7-D785-FF48-AF97-81F70A409197}"/>
                </a:ext>
              </a:extLst>
            </p:cNvPr>
            <p:cNvSpPr/>
            <p:nvPr/>
          </p:nvSpPr>
          <p:spPr>
            <a:xfrm>
              <a:off x="15474851" y="9385893"/>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Three</a:t>
              </a:r>
            </a:p>
          </p:txBody>
        </p:sp>
        <p:sp>
          <p:nvSpPr>
            <p:cNvPr id="27" name="Shape 2560">
              <a:extLst>
                <a:ext uri="{FF2B5EF4-FFF2-40B4-BE49-F238E27FC236}">
                  <a16:creationId xmlns:a16="http://schemas.microsoft.com/office/drawing/2014/main" id="{3693EC94-3447-9C42-94E6-631F3766D5CA}"/>
                </a:ext>
              </a:extLst>
            </p:cNvPr>
            <p:cNvSpPr/>
            <p:nvPr/>
          </p:nvSpPr>
          <p:spPr>
            <a:xfrm>
              <a:off x="13796005" y="9959157"/>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nvGrpSpPr>
          <p:cNvPr id="3" name="Group 2">
            <a:extLst>
              <a:ext uri="{FF2B5EF4-FFF2-40B4-BE49-F238E27FC236}">
                <a16:creationId xmlns:a16="http://schemas.microsoft.com/office/drawing/2014/main" id="{CF54A25D-0108-344F-A10E-A44CD70F64F9}"/>
              </a:ext>
            </a:extLst>
          </p:cNvPr>
          <p:cNvGrpSpPr/>
          <p:nvPr/>
        </p:nvGrpSpPr>
        <p:grpSpPr>
          <a:xfrm>
            <a:off x="13376307" y="4882529"/>
            <a:ext cx="9233500" cy="1907329"/>
            <a:chOff x="13376307" y="4192051"/>
            <a:chExt cx="9233500" cy="1907329"/>
          </a:xfrm>
        </p:grpSpPr>
        <p:grpSp>
          <p:nvGrpSpPr>
            <p:cNvPr id="2" name="Group 1">
              <a:extLst>
                <a:ext uri="{FF2B5EF4-FFF2-40B4-BE49-F238E27FC236}">
                  <a16:creationId xmlns:a16="http://schemas.microsoft.com/office/drawing/2014/main" id="{8B956AAD-6D21-3D43-B237-1A4A78F9D3E7}"/>
                </a:ext>
              </a:extLst>
            </p:cNvPr>
            <p:cNvGrpSpPr/>
            <p:nvPr/>
          </p:nvGrpSpPr>
          <p:grpSpPr>
            <a:xfrm>
              <a:off x="15378599" y="4192051"/>
              <a:ext cx="7231208" cy="1907329"/>
              <a:chOff x="15378599" y="4192051"/>
              <a:chExt cx="7231208" cy="1907329"/>
            </a:xfrm>
          </p:grpSpPr>
          <p:sp>
            <p:nvSpPr>
              <p:cNvPr id="28" name="Subtitle 2">
                <a:extLst>
                  <a:ext uri="{FF2B5EF4-FFF2-40B4-BE49-F238E27FC236}">
                    <a16:creationId xmlns:a16="http://schemas.microsoft.com/office/drawing/2014/main" id="{EDD0F3B0-24B4-404A-8C99-7BBFB12DB14C}"/>
                  </a:ext>
                </a:extLst>
              </p:cNvPr>
              <p:cNvSpPr txBox="1">
                <a:spLocks/>
              </p:cNvSpPr>
              <p:nvPr/>
            </p:nvSpPr>
            <p:spPr>
              <a:xfrm>
                <a:off x="15378599" y="4838382"/>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29" name="Rectangle 28">
                <a:extLst>
                  <a:ext uri="{FF2B5EF4-FFF2-40B4-BE49-F238E27FC236}">
                    <a16:creationId xmlns:a16="http://schemas.microsoft.com/office/drawing/2014/main" id="{814134B7-BFA1-B94A-BC27-AEB2FEFAA0A9}"/>
                  </a:ext>
                </a:extLst>
              </p:cNvPr>
              <p:cNvSpPr/>
              <p:nvPr/>
            </p:nvSpPr>
            <p:spPr>
              <a:xfrm>
                <a:off x="15474851" y="4192051"/>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One</a:t>
                </a:r>
              </a:p>
            </p:txBody>
          </p:sp>
        </p:grpSp>
        <p:grpSp>
          <p:nvGrpSpPr>
            <p:cNvPr id="30" name="Group 29">
              <a:extLst>
                <a:ext uri="{FF2B5EF4-FFF2-40B4-BE49-F238E27FC236}">
                  <a16:creationId xmlns:a16="http://schemas.microsoft.com/office/drawing/2014/main" id="{08BA0B7A-B9EC-6F4E-8F4A-64085F666D5E}"/>
                </a:ext>
              </a:extLst>
            </p:cNvPr>
            <p:cNvGrpSpPr/>
            <p:nvPr/>
          </p:nvGrpSpPr>
          <p:grpSpPr>
            <a:xfrm>
              <a:off x="13376307" y="4350824"/>
              <a:ext cx="1600200" cy="1600200"/>
              <a:chOff x="13376307" y="4350824"/>
              <a:chExt cx="1600200" cy="1600200"/>
            </a:xfrm>
          </p:grpSpPr>
          <p:sp>
            <p:nvSpPr>
              <p:cNvPr id="31" name="Oval 30">
                <a:extLst>
                  <a:ext uri="{FF2B5EF4-FFF2-40B4-BE49-F238E27FC236}">
                    <a16:creationId xmlns:a16="http://schemas.microsoft.com/office/drawing/2014/main" id="{57636E2A-F71B-BA46-B865-05C46F8D2873}"/>
                  </a:ext>
                </a:extLst>
              </p:cNvPr>
              <p:cNvSpPr/>
              <p:nvPr/>
            </p:nvSpPr>
            <p:spPr>
              <a:xfrm>
                <a:off x="13376307" y="4350824"/>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2" name="Shape 2563">
                <a:extLst>
                  <a:ext uri="{FF2B5EF4-FFF2-40B4-BE49-F238E27FC236}">
                    <a16:creationId xmlns:a16="http://schemas.microsoft.com/office/drawing/2014/main" id="{97575673-1195-BB46-A30F-C1F76D316E2C}"/>
                  </a:ext>
                </a:extLst>
              </p:cNvPr>
              <p:cNvSpPr/>
              <p:nvPr/>
            </p:nvSpPr>
            <p:spPr>
              <a:xfrm>
                <a:off x="13796005" y="4783499"/>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sp>
        <p:nvSpPr>
          <p:cNvPr id="4" name="Picture Placeholder 3">
            <a:extLst>
              <a:ext uri="{FF2B5EF4-FFF2-40B4-BE49-F238E27FC236}">
                <a16:creationId xmlns:a16="http://schemas.microsoft.com/office/drawing/2014/main" id="{F4A4F95C-7A3D-A14B-9560-027340207821}"/>
              </a:ext>
            </a:extLst>
          </p:cNvPr>
          <p:cNvSpPr>
            <a:spLocks noGrp="1"/>
          </p:cNvSpPr>
          <p:nvPr>
            <p:ph type="pic" sz="quarter" idx="14"/>
          </p:nvPr>
        </p:nvSpPr>
        <p:spPr/>
      </p:sp>
      <p:sp>
        <p:nvSpPr>
          <p:cNvPr id="34" name="Rectangle 33">
            <a:extLst>
              <a:ext uri="{FF2B5EF4-FFF2-40B4-BE49-F238E27FC236}">
                <a16:creationId xmlns:a16="http://schemas.microsoft.com/office/drawing/2014/main" id="{F2491B92-6477-C14E-8278-7EB18A422DF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05377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2D576F8-0393-5741-A504-71BA6B0E6112}"/>
              </a:ext>
            </a:extLst>
          </p:cNvPr>
          <p:cNvSpPr>
            <a:spLocks noGrp="1"/>
          </p:cNvSpPr>
          <p:nvPr>
            <p:ph type="pic" sz="quarter" idx="14"/>
          </p:nvPr>
        </p:nvSpPr>
        <p:spPr/>
      </p:sp>
      <p:sp>
        <p:nvSpPr>
          <p:cNvPr id="5" name="Rectangle 4">
            <a:extLst>
              <a:ext uri="{FF2B5EF4-FFF2-40B4-BE49-F238E27FC236}">
                <a16:creationId xmlns:a16="http://schemas.microsoft.com/office/drawing/2014/main" id="{A6EB5ABA-4042-1744-9B00-2D31D9F11E70}"/>
              </a:ext>
            </a:extLst>
          </p:cNvPr>
          <p:cNvSpPr/>
          <p:nvPr/>
        </p:nvSpPr>
        <p:spPr>
          <a:xfrm>
            <a:off x="12188823" y="6858000"/>
            <a:ext cx="1218882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B008DCDA-6A37-F544-AA40-6FCDD3925EFF}"/>
              </a:ext>
            </a:extLst>
          </p:cNvPr>
          <p:cNvGrpSpPr/>
          <p:nvPr/>
        </p:nvGrpSpPr>
        <p:grpSpPr>
          <a:xfrm>
            <a:off x="14239038" y="1967057"/>
            <a:ext cx="8088397" cy="2923887"/>
            <a:chOff x="13038421" y="10179252"/>
            <a:chExt cx="6990217" cy="2923887"/>
          </a:xfrm>
        </p:grpSpPr>
        <p:sp>
          <p:nvSpPr>
            <p:cNvPr id="21" name="TextBox 20">
              <a:extLst>
                <a:ext uri="{FF2B5EF4-FFF2-40B4-BE49-F238E27FC236}">
                  <a16:creationId xmlns:a16="http://schemas.microsoft.com/office/drawing/2014/main" id="{C9885509-6B00-9640-AC43-98C79CFB48EA}"/>
                </a:ext>
              </a:extLst>
            </p:cNvPr>
            <p:cNvSpPr txBox="1"/>
            <p:nvPr/>
          </p:nvSpPr>
          <p:spPr>
            <a:xfrm>
              <a:off x="13038421" y="10950562"/>
              <a:ext cx="6990217" cy="2152577"/>
            </a:xfrm>
            <a:prstGeom prst="rect">
              <a:avLst/>
            </a:prstGeom>
            <a:noFill/>
          </p:spPr>
          <p:txBody>
            <a:bodyPr wrap="square" rtlCol="0">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 that consumers believe. </a:t>
              </a:r>
            </a:p>
          </p:txBody>
        </p:sp>
        <p:sp>
          <p:nvSpPr>
            <p:cNvPr id="22" name="Rectangle 21">
              <a:extLst>
                <a:ext uri="{FF2B5EF4-FFF2-40B4-BE49-F238E27FC236}">
                  <a16:creationId xmlns:a16="http://schemas.microsoft.com/office/drawing/2014/main" id="{29E5532A-3DCE-FB4C-8BC4-4639F5F63894}"/>
                </a:ext>
              </a:extLst>
            </p:cNvPr>
            <p:cNvSpPr/>
            <p:nvPr/>
          </p:nvSpPr>
          <p:spPr>
            <a:xfrm>
              <a:off x="13038421" y="10179252"/>
              <a:ext cx="384141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Your Title</a:t>
              </a:r>
            </a:p>
          </p:txBody>
        </p:sp>
      </p:grpSp>
      <p:sp>
        <p:nvSpPr>
          <p:cNvPr id="31" name="Rectangle 30">
            <a:extLst>
              <a:ext uri="{FF2B5EF4-FFF2-40B4-BE49-F238E27FC236}">
                <a16:creationId xmlns:a16="http://schemas.microsoft.com/office/drawing/2014/main" id="{28CF62B7-F455-FB47-A20E-59AA6FB76F34}"/>
              </a:ext>
            </a:extLst>
          </p:cNvPr>
          <p:cNvSpPr/>
          <p:nvPr/>
        </p:nvSpPr>
        <p:spPr>
          <a:xfrm>
            <a:off x="15959176" y="9317504"/>
            <a:ext cx="5996504" cy="1938992"/>
          </a:xfrm>
          <a:prstGeom prst="rect">
            <a:avLst/>
          </a:prstGeom>
        </p:spPr>
        <p:txBody>
          <a:bodyPr wrap="square">
            <a:spAutoFit/>
          </a:bodyPr>
          <a:lstStyle/>
          <a:p>
            <a:r>
              <a:rPr lang="en-US" sz="4000" dirty="0">
                <a:solidFill>
                  <a:schemeClr val="bg1"/>
                </a:solidFill>
                <a:latin typeface="Roboto" panose="02000000000000000000" pitchFamily="2" charset="0"/>
                <a:ea typeface="Roboto" panose="02000000000000000000" pitchFamily="2" charset="0"/>
                <a:cs typeface="Lato Light" panose="020F0502020204030203" pitchFamily="34" charset="0"/>
              </a:rPr>
              <a:t>Place decisions outline where the product is sold and how it is delivered</a:t>
            </a:r>
            <a:endParaRPr lang="en-US" sz="4000" dirty="0">
              <a:latin typeface="Roboto" panose="02000000000000000000" pitchFamily="2" charset="0"/>
              <a:ea typeface="Roboto" panose="02000000000000000000" pitchFamily="2" charset="0"/>
            </a:endParaRPr>
          </a:p>
        </p:txBody>
      </p:sp>
      <p:grpSp>
        <p:nvGrpSpPr>
          <p:cNvPr id="11" name="Group 10">
            <a:extLst>
              <a:ext uri="{FF2B5EF4-FFF2-40B4-BE49-F238E27FC236}">
                <a16:creationId xmlns:a16="http://schemas.microsoft.com/office/drawing/2014/main" id="{50AAD633-202A-DE40-99B1-DFD4D55BC304}"/>
              </a:ext>
            </a:extLst>
          </p:cNvPr>
          <p:cNvGrpSpPr/>
          <p:nvPr/>
        </p:nvGrpSpPr>
        <p:grpSpPr>
          <a:xfrm>
            <a:off x="10815903" y="8938618"/>
            <a:ext cx="2696767" cy="2696764"/>
            <a:chOff x="2105579" y="10857159"/>
            <a:chExt cx="1354701" cy="1354701"/>
          </a:xfrm>
        </p:grpSpPr>
        <p:sp>
          <p:nvSpPr>
            <p:cNvPr id="12" name="Oval 11">
              <a:extLst>
                <a:ext uri="{FF2B5EF4-FFF2-40B4-BE49-F238E27FC236}">
                  <a16:creationId xmlns:a16="http://schemas.microsoft.com/office/drawing/2014/main" id="{23650428-1A78-3548-92A4-C280B7AB7EE3}"/>
                </a:ext>
              </a:extLst>
            </p:cNvPr>
            <p:cNvSpPr/>
            <p:nvPr/>
          </p:nvSpPr>
          <p:spPr>
            <a:xfrm>
              <a:off x="2105579" y="10857159"/>
              <a:ext cx="1354701" cy="1354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2546">
              <a:extLst>
                <a:ext uri="{FF2B5EF4-FFF2-40B4-BE49-F238E27FC236}">
                  <a16:creationId xmlns:a16="http://schemas.microsoft.com/office/drawing/2014/main" id="{9D7D192B-CCCF-304A-9730-3ADE2EFBE2AE}"/>
                </a:ext>
              </a:extLst>
            </p:cNvPr>
            <p:cNvSpPr/>
            <p:nvPr/>
          </p:nvSpPr>
          <p:spPr>
            <a:xfrm>
              <a:off x="2444505" y="11223529"/>
              <a:ext cx="676848" cy="55378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270763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EA29659-3DC0-DA45-9F26-D8A98B99F638}"/>
              </a:ext>
            </a:extLst>
          </p:cNvPr>
          <p:cNvGrpSpPr/>
          <p:nvPr/>
        </p:nvGrpSpPr>
        <p:grpSpPr>
          <a:xfrm>
            <a:off x="8375059" y="963538"/>
            <a:ext cx="7627520" cy="1590207"/>
            <a:chOff x="8375059" y="963538"/>
            <a:chExt cx="7627520" cy="1590207"/>
          </a:xfrm>
        </p:grpSpPr>
        <p:sp>
          <p:nvSpPr>
            <p:cNvPr id="6" name="Rectangle 5">
              <a:extLst>
                <a:ext uri="{FF2B5EF4-FFF2-40B4-BE49-F238E27FC236}">
                  <a16:creationId xmlns:a16="http://schemas.microsoft.com/office/drawing/2014/main" id="{70F76E75-B688-B447-877C-0906633C3F8A}"/>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451E11A-6ED8-2343-B924-E55A941EE598}"/>
                </a:ext>
              </a:extLst>
            </p:cNvPr>
            <p:cNvSpPr txBox="1"/>
            <p:nvPr/>
          </p:nvSpPr>
          <p:spPr>
            <a:xfrm>
              <a:off x="8375059" y="1343770"/>
              <a:ext cx="7627520"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TABLE OF CONTENT</a:t>
              </a:r>
            </a:p>
          </p:txBody>
        </p:sp>
        <p:sp>
          <p:nvSpPr>
            <p:cNvPr id="36" name="TextBox 35">
              <a:extLst>
                <a:ext uri="{FF2B5EF4-FFF2-40B4-BE49-F238E27FC236}">
                  <a16:creationId xmlns:a16="http://schemas.microsoft.com/office/drawing/2014/main" id="{FF1133E4-348D-E54A-A4F7-0C5C7E70E7C6}"/>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4" name="Group 3">
            <a:extLst>
              <a:ext uri="{FF2B5EF4-FFF2-40B4-BE49-F238E27FC236}">
                <a16:creationId xmlns:a16="http://schemas.microsoft.com/office/drawing/2014/main" id="{C02ECAAD-810B-9B43-B8D3-0D71413483C2}"/>
              </a:ext>
            </a:extLst>
          </p:cNvPr>
          <p:cNvGrpSpPr/>
          <p:nvPr/>
        </p:nvGrpSpPr>
        <p:grpSpPr>
          <a:xfrm>
            <a:off x="1888198" y="5216324"/>
            <a:ext cx="20601239" cy="6049841"/>
            <a:chOff x="1727043" y="5216324"/>
            <a:chExt cx="20601239" cy="6049841"/>
          </a:xfrm>
        </p:grpSpPr>
        <p:sp>
          <p:nvSpPr>
            <p:cNvPr id="7" name="Subtitle 2">
              <a:extLst>
                <a:ext uri="{FF2B5EF4-FFF2-40B4-BE49-F238E27FC236}">
                  <a16:creationId xmlns:a16="http://schemas.microsoft.com/office/drawing/2014/main" id="{D92F34A5-7334-7040-9320-89AED31660DA}"/>
                </a:ext>
              </a:extLst>
            </p:cNvPr>
            <p:cNvSpPr txBox="1">
              <a:spLocks/>
            </p:cNvSpPr>
            <p:nvPr/>
          </p:nvSpPr>
          <p:spPr>
            <a:xfrm>
              <a:off x="3081895" y="5862655"/>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8" name="Rectangle 7">
              <a:extLst>
                <a:ext uri="{FF2B5EF4-FFF2-40B4-BE49-F238E27FC236}">
                  <a16:creationId xmlns:a16="http://schemas.microsoft.com/office/drawing/2014/main" id="{7E835D08-8D37-D447-9653-70FF58A1F596}"/>
                </a:ext>
              </a:extLst>
            </p:cNvPr>
            <p:cNvSpPr/>
            <p:nvPr/>
          </p:nvSpPr>
          <p:spPr>
            <a:xfrm>
              <a:off x="3197144" y="5216324"/>
              <a:ext cx="4590860"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About Our Company</a:t>
              </a:r>
            </a:p>
          </p:txBody>
        </p:sp>
        <p:sp>
          <p:nvSpPr>
            <p:cNvPr id="10" name="Subtitle 2">
              <a:extLst>
                <a:ext uri="{FF2B5EF4-FFF2-40B4-BE49-F238E27FC236}">
                  <a16:creationId xmlns:a16="http://schemas.microsoft.com/office/drawing/2014/main" id="{436260B6-1AD9-9D4D-AB20-508DDE81E94F}"/>
                </a:ext>
              </a:extLst>
            </p:cNvPr>
            <p:cNvSpPr txBox="1">
              <a:spLocks/>
            </p:cNvSpPr>
            <p:nvPr/>
          </p:nvSpPr>
          <p:spPr>
            <a:xfrm>
              <a:off x="3081895" y="9992856"/>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1" name="Rectangle 10">
              <a:extLst>
                <a:ext uri="{FF2B5EF4-FFF2-40B4-BE49-F238E27FC236}">
                  <a16:creationId xmlns:a16="http://schemas.microsoft.com/office/drawing/2014/main" id="{3BEEE407-8319-0E47-9DE3-FDDF0ED2E463}"/>
                </a:ext>
              </a:extLst>
            </p:cNvPr>
            <p:cNvSpPr/>
            <p:nvPr/>
          </p:nvSpPr>
          <p:spPr>
            <a:xfrm>
              <a:off x="3197144" y="9346525"/>
              <a:ext cx="4590860"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What We Do?</a:t>
              </a:r>
            </a:p>
          </p:txBody>
        </p:sp>
        <p:sp>
          <p:nvSpPr>
            <p:cNvPr id="12" name="Subtitle 2">
              <a:extLst>
                <a:ext uri="{FF2B5EF4-FFF2-40B4-BE49-F238E27FC236}">
                  <a16:creationId xmlns:a16="http://schemas.microsoft.com/office/drawing/2014/main" id="{AB0548BE-57A9-E440-A93C-F38F93D763DC}"/>
                </a:ext>
              </a:extLst>
            </p:cNvPr>
            <p:cNvSpPr txBox="1">
              <a:spLocks/>
            </p:cNvSpPr>
            <p:nvPr/>
          </p:nvSpPr>
          <p:spPr>
            <a:xfrm>
              <a:off x="10117792" y="9992856"/>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3" name="Rectangle 12">
              <a:extLst>
                <a:ext uri="{FF2B5EF4-FFF2-40B4-BE49-F238E27FC236}">
                  <a16:creationId xmlns:a16="http://schemas.microsoft.com/office/drawing/2014/main" id="{1B6D5550-BBB8-8C4D-A802-0B7A76B89DF2}"/>
                </a:ext>
              </a:extLst>
            </p:cNvPr>
            <p:cNvSpPr/>
            <p:nvPr/>
          </p:nvSpPr>
          <p:spPr>
            <a:xfrm>
              <a:off x="10233041" y="9346525"/>
              <a:ext cx="4590860"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Reports And Projects</a:t>
              </a:r>
            </a:p>
          </p:txBody>
        </p:sp>
        <p:sp>
          <p:nvSpPr>
            <p:cNvPr id="15" name="Subtitle 2">
              <a:extLst>
                <a:ext uri="{FF2B5EF4-FFF2-40B4-BE49-F238E27FC236}">
                  <a16:creationId xmlns:a16="http://schemas.microsoft.com/office/drawing/2014/main" id="{DBC04CC7-EBC1-2749-8628-794664672912}"/>
                </a:ext>
              </a:extLst>
            </p:cNvPr>
            <p:cNvSpPr txBox="1">
              <a:spLocks/>
            </p:cNvSpPr>
            <p:nvPr/>
          </p:nvSpPr>
          <p:spPr>
            <a:xfrm>
              <a:off x="10117792" y="5862655"/>
              <a:ext cx="5029659"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7" name="Rectangle 16">
              <a:extLst>
                <a:ext uri="{FF2B5EF4-FFF2-40B4-BE49-F238E27FC236}">
                  <a16:creationId xmlns:a16="http://schemas.microsoft.com/office/drawing/2014/main" id="{027AD04F-9009-C949-BF7B-1601171D1074}"/>
                </a:ext>
              </a:extLst>
            </p:cNvPr>
            <p:cNvSpPr/>
            <p:nvPr/>
          </p:nvSpPr>
          <p:spPr>
            <a:xfrm>
              <a:off x="10233041" y="5216324"/>
              <a:ext cx="4590860"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Meet The Team</a:t>
              </a:r>
            </a:p>
          </p:txBody>
        </p:sp>
        <p:sp>
          <p:nvSpPr>
            <p:cNvPr id="18" name="Subtitle 2">
              <a:extLst>
                <a:ext uri="{FF2B5EF4-FFF2-40B4-BE49-F238E27FC236}">
                  <a16:creationId xmlns:a16="http://schemas.microsoft.com/office/drawing/2014/main" id="{E201137F-652C-E64B-9B23-0F1C28EBAD00}"/>
                </a:ext>
              </a:extLst>
            </p:cNvPr>
            <p:cNvSpPr txBox="1">
              <a:spLocks/>
            </p:cNvSpPr>
            <p:nvPr/>
          </p:nvSpPr>
          <p:spPr>
            <a:xfrm>
              <a:off x="17298623" y="5862655"/>
              <a:ext cx="5029659"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9" name="Rectangle 18">
              <a:extLst>
                <a:ext uri="{FF2B5EF4-FFF2-40B4-BE49-F238E27FC236}">
                  <a16:creationId xmlns:a16="http://schemas.microsoft.com/office/drawing/2014/main" id="{A47B3B51-E8A7-E447-94A0-ED6A4291F6B6}"/>
                </a:ext>
              </a:extLst>
            </p:cNvPr>
            <p:cNvSpPr/>
            <p:nvPr/>
          </p:nvSpPr>
          <p:spPr>
            <a:xfrm>
              <a:off x="17413872" y="5216324"/>
              <a:ext cx="4590860"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Our Last Projects</a:t>
              </a:r>
            </a:p>
          </p:txBody>
        </p:sp>
        <p:sp>
          <p:nvSpPr>
            <p:cNvPr id="20" name="Subtitle 2">
              <a:extLst>
                <a:ext uri="{FF2B5EF4-FFF2-40B4-BE49-F238E27FC236}">
                  <a16:creationId xmlns:a16="http://schemas.microsoft.com/office/drawing/2014/main" id="{CA196646-3E65-3A47-AA86-E981119E5621}"/>
                </a:ext>
              </a:extLst>
            </p:cNvPr>
            <p:cNvSpPr txBox="1">
              <a:spLocks/>
            </p:cNvSpPr>
            <p:nvPr/>
          </p:nvSpPr>
          <p:spPr>
            <a:xfrm>
              <a:off x="17298623" y="9941441"/>
              <a:ext cx="5029659"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21" name="Rectangle 20">
              <a:extLst>
                <a:ext uri="{FF2B5EF4-FFF2-40B4-BE49-F238E27FC236}">
                  <a16:creationId xmlns:a16="http://schemas.microsoft.com/office/drawing/2014/main" id="{E77E38E3-1D8C-F243-BF25-AE95BE22C003}"/>
                </a:ext>
              </a:extLst>
            </p:cNvPr>
            <p:cNvSpPr/>
            <p:nvPr/>
          </p:nvSpPr>
          <p:spPr>
            <a:xfrm>
              <a:off x="17413872" y="9295110"/>
              <a:ext cx="4590860"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Maps And Locations</a:t>
              </a:r>
            </a:p>
          </p:txBody>
        </p:sp>
        <p:grpSp>
          <p:nvGrpSpPr>
            <p:cNvPr id="3" name="Group 2">
              <a:extLst>
                <a:ext uri="{FF2B5EF4-FFF2-40B4-BE49-F238E27FC236}">
                  <a16:creationId xmlns:a16="http://schemas.microsoft.com/office/drawing/2014/main" id="{4799E26E-5B5C-CB46-A8AA-6C00EF6B7A4B}"/>
                </a:ext>
              </a:extLst>
            </p:cNvPr>
            <p:cNvGrpSpPr/>
            <p:nvPr/>
          </p:nvGrpSpPr>
          <p:grpSpPr>
            <a:xfrm>
              <a:off x="1727043" y="5488689"/>
              <a:ext cx="15513955" cy="5386701"/>
              <a:chOff x="1727043" y="4960340"/>
              <a:chExt cx="15513955" cy="5386701"/>
            </a:xfrm>
          </p:grpSpPr>
          <p:sp>
            <p:nvSpPr>
              <p:cNvPr id="42" name="Oval 41">
                <a:extLst>
                  <a:ext uri="{FF2B5EF4-FFF2-40B4-BE49-F238E27FC236}">
                    <a16:creationId xmlns:a16="http://schemas.microsoft.com/office/drawing/2014/main" id="{9A294C2E-E0BA-9541-B773-1D6DA747A2A0}"/>
                  </a:ext>
                </a:extLst>
              </p:cNvPr>
              <p:cNvSpPr/>
              <p:nvPr/>
            </p:nvSpPr>
            <p:spPr>
              <a:xfrm>
                <a:off x="1727043" y="4960340"/>
                <a:ext cx="1354701" cy="1354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hape 2624">
                <a:extLst>
                  <a:ext uri="{FF2B5EF4-FFF2-40B4-BE49-F238E27FC236}">
                    <a16:creationId xmlns:a16="http://schemas.microsoft.com/office/drawing/2014/main" id="{8126822B-8FE3-A547-B585-813522DB6971}"/>
                  </a:ext>
                </a:extLst>
              </p:cNvPr>
              <p:cNvSpPr/>
              <p:nvPr/>
            </p:nvSpPr>
            <p:spPr>
              <a:xfrm>
                <a:off x="2066548" y="5254423"/>
                <a:ext cx="676848" cy="67684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Oval 42">
                <a:extLst>
                  <a:ext uri="{FF2B5EF4-FFF2-40B4-BE49-F238E27FC236}">
                    <a16:creationId xmlns:a16="http://schemas.microsoft.com/office/drawing/2014/main" id="{5883B777-50AE-8246-A633-B36F560B58F1}"/>
                  </a:ext>
                </a:extLst>
              </p:cNvPr>
              <p:cNvSpPr/>
              <p:nvPr/>
            </p:nvSpPr>
            <p:spPr>
              <a:xfrm>
                <a:off x="1727043" y="8992340"/>
                <a:ext cx="1354701" cy="1354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1DAAC24-1C21-5F4C-95E5-96EFCEE49C90}"/>
                  </a:ext>
                </a:extLst>
              </p:cNvPr>
              <p:cNvSpPr/>
              <p:nvPr/>
            </p:nvSpPr>
            <p:spPr>
              <a:xfrm>
                <a:off x="8705466" y="4960340"/>
                <a:ext cx="1354701" cy="1354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7F2E975-499E-D941-8EAC-67A9911DF414}"/>
                  </a:ext>
                </a:extLst>
              </p:cNvPr>
              <p:cNvSpPr/>
              <p:nvPr/>
            </p:nvSpPr>
            <p:spPr>
              <a:xfrm>
                <a:off x="8705466" y="8992340"/>
                <a:ext cx="1354701" cy="13547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842A6B3-A684-E54B-97C8-7FD976096FFC}"/>
                  </a:ext>
                </a:extLst>
              </p:cNvPr>
              <p:cNvSpPr/>
              <p:nvPr/>
            </p:nvSpPr>
            <p:spPr>
              <a:xfrm>
                <a:off x="15886297" y="4960340"/>
                <a:ext cx="1354701" cy="13547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5560F82-93B9-D445-8048-F015495CB6C3}"/>
                  </a:ext>
                </a:extLst>
              </p:cNvPr>
              <p:cNvSpPr/>
              <p:nvPr/>
            </p:nvSpPr>
            <p:spPr>
              <a:xfrm>
                <a:off x="15886297" y="8992340"/>
                <a:ext cx="1354701" cy="1354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hape 2557">
                <a:extLst>
                  <a:ext uri="{FF2B5EF4-FFF2-40B4-BE49-F238E27FC236}">
                    <a16:creationId xmlns:a16="http://schemas.microsoft.com/office/drawing/2014/main" id="{747A49FF-84E3-2C4E-A2F6-79C0A9581FF0}"/>
                  </a:ext>
                </a:extLst>
              </p:cNvPr>
              <p:cNvSpPr/>
              <p:nvPr/>
            </p:nvSpPr>
            <p:spPr>
              <a:xfrm>
                <a:off x="2066548" y="9316008"/>
                <a:ext cx="676848" cy="67684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4" name="Shape 2546">
                <a:extLst>
                  <a:ext uri="{FF2B5EF4-FFF2-40B4-BE49-F238E27FC236}">
                    <a16:creationId xmlns:a16="http://schemas.microsoft.com/office/drawing/2014/main" id="{981A1614-1D75-964B-BE99-2A3AE65F2156}"/>
                  </a:ext>
                </a:extLst>
              </p:cNvPr>
              <p:cNvSpPr/>
              <p:nvPr/>
            </p:nvSpPr>
            <p:spPr>
              <a:xfrm>
                <a:off x="9044392" y="9358710"/>
                <a:ext cx="676848" cy="55378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sp>
            <p:nvSpPr>
              <p:cNvPr id="25" name="Shape 2617">
                <a:extLst>
                  <a:ext uri="{FF2B5EF4-FFF2-40B4-BE49-F238E27FC236}">
                    <a16:creationId xmlns:a16="http://schemas.microsoft.com/office/drawing/2014/main" id="{9F06EFDC-68AC-C045-93C0-470DF7F6AA9D}"/>
                  </a:ext>
                </a:extLst>
              </p:cNvPr>
              <p:cNvSpPr/>
              <p:nvPr/>
            </p:nvSpPr>
            <p:spPr>
              <a:xfrm>
                <a:off x="9025905" y="5298699"/>
                <a:ext cx="773058" cy="63257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sp>
            <p:nvSpPr>
              <p:cNvPr id="26" name="Shape 2938">
                <a:extLst>
                  <a:ext uri="{FF2B5EF4-FFF2-40B4-BE49-F238E27FC236}">
                    <a16:creationId xmlns:a16="http://schemas.microsoft.com/office/drawing/2014/main" id="{24CE25C9-C06D-8040-9F72-37FD9DA601CC}"/>
                  </a:ext>
                </a:extLst>
              </p:cNvPr>
              <p:cNvSpPr/>
              <p:nvPr/>
            </p:nvSpPr>
            <p:spPr>
              <a:xfrm>
                <a:off x="16233220" y="9358710"/>
                <a:ext cx="676847" cy="676847"/>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sp>
            <p:nvSpPr>
              <p:cNvPr id="27" name="Shape 2772">
                <a:extLst>
                  <a:ext uri="{FF2B5EF4-FFF2-40B4-BE49-F238E27FC236}">
                    <a16:creationId xmlns:a16="http://schemas.microsoft.com/office/drawing/2014/main" id="{75E40018-A826-A04D-A179-A33EBC3C6598}"/>
                  </a:ext>
                </a:extLst>
              </p:cNvPr>
              <p:cNvSpPr/>
              <p:nvPr/>
            </p:nvSpPr>
            <p:spPr>
              <a:xfrm>
                <a:off x="16254540" y="5299266"/>
                <a:ext cx="676847" cy="676847"/>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grpSp>
    </p:spTree>
    <p:extLst>
      <p:ext uri="{BB962C8B-B14F-4D97-AF65-F5344CB8AC3E}">
        <p14:creationId xmlns:p14="http://schemas.microsoft.com/office/powerpoint/2010/main" val="1247539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80F59D5C-1C1B-1148-983E-03A6EF12104F}"/>
              </a:ext>
            </a:extLst>
          </p:cNvPr>
          <p:cNvSpPr txBox="1"/>
          <p:nvPr/>
        </p:nvSpPr>
        <p:spPr>
          <a:xfrm>
            <a:off x="3858502" y="1343770"/>
            <a:ext cx="16660634"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PROFESSIONAL BUSINESS &amp; CONSULTING</a:t>
            </a:r>
          </a:p>
        </p:txBody>
      </p:sp>
      <p:sp>
        <p:nvSpPr>
          <p:cNvPr id="20" name="TextBox 19">
            <a:extLst>
              <a:ext uri="{FF2B5EF4-FFF2-40B4-BE49-F238E27FC236}">
                <a16:creationId xmlns:a16="http://schemas.microsoft.com/office/drawing/2014/main" id="{EAD11F80-555D-F343-AF12-57F5D9D260BC}"/>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nvGrpSpPr>
          <p:cNvPr id="8" name="Group 7">
            <a:extLst>
              <a:ext uri="{FF2B5EF4-FFF2-40B4-BE49-F238E27FC236}">
                <a16:creationId xmlns:a16="http://schemas.microsoft.com/office/drawing/2014/main" id="{C674DD8B-5C38-EB4D-ABA9-BD884A1E05F7}"/>
              </a:ext>
            </a:extLst>
          </p:cNvPr>
          <p:cNvGrpSpPr/>
          <p:nvPr/>
        </p:nvGrpSpPr>
        <p:grpSpPr>
          <a:xfrm>
            <a:off x="1758282" y="4882529"/>
            <a:ext cx="7240770" cy="7054624"/>
            <a:chOff x="1581401" y="4882529"/>
            <a:chExt cx="7240770" cy="7054624"/>
          </a:xfrm>
        </p:grpSpPr>
        <p:sp>
          <p:nvSpPr>
            <p:cNvPr id="16" name="Subtitle 2">
              <a:extLst>
                <a:ext uri="{FF2B5EF4-FFF2-40B4-BE49-F238E27FC236}">
                  <a16:creationId xmlns:a16="http://schemas.microsoft.com/office/drawing/2014/main" id="{649D6739-0335-E243-8C04-2EDF6FB94C3C}"/>
                </a:ext>
              </a:extLst>
            </p:cNvPr>
            <p:cNvSpPr txBox="1">
              <a:spLocks/>
            </p:cNvSpPr>
            <p:nvPr/>
          </p:nvSpPr>
          <p:spPr>
            <a:xfrm>
              <a:off x="1581402" y="8095845"/>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17" name="Rectangle 16">
              <a:extLst>
                <a:ext uri="{FF2B5EF4-FFF2-40B4-BE49-F238E27FC236}">
                  <a16:creationId xmlns:a16="http://schemas.microsoft.com/office/drawing/2014/main" id="{33949277-74CF-B441-AF20-1C7BCD6D8FBF}"/>
                </a:ext>
              </a:extLst>
            </p:cNvPr>
            <p:cNvSpPr/>
            <p:nvPr/>
          </p:nvSpPr>
          <p:spPr>
            <a:xfrm>
              <a:off x="5072576" y="7449514"/>
              <a:ext cx="3632887" cy="646331"/>
            </a:xfrm>
            <a:prstGeom prst="rect">
              <a:avLst/>
            </a:prstGeom>
          </p:spPr>
          <p:txBody>
            <a:bodyPr wrap="square">
              <a:spAutoFit/>
            </a:bodyPr>
            <a:lstStyle/>
            <a:p>
              <a:pPr algn="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Two</a:t>
              </a:r>
            </a:p>
          </p:txBody>
        </p:sp>
        <p:sp>
          <p:nvSpPr>
            <p:cNvPr id="25" name="Subtitle 2">
              <a:extLst>
                <a:ext uri="{FF2B5EF4-FFF2-40B4-BE49-F238E27FC236}">
                  <a16:creationId xmlns:a16="http://schemas.microsoft.com/office/drawing/2014/main" id="{F42DBA2F-5259-6E4F-914E-405F9DC10C53}"/>
                </a:ext>
              </a:extLst>
            </p:cNvPr>
            <p:cNvSpPr txBox="1">
              <a:spLocks/>
            </p:cNvSpPr>
            <p:nvPr/>
          </p:nvSpPr>
          <p:spPr>
            <a:xfrm>
              <a:off x="1581401" y="10676155"/>
              <a:ext cx="724077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26" name="Rectangle 25">
              <a:extLst>
                <a:ext uri="{FF2B5EF4-FFF2-40B4-BE49-F238E27FC236}">
                  <a16:creationId xmlns:a16="http://schemas.microsoft.com/office/drawing/2014/main" id="{9385A5A7-D785-FF48-AF97-81F70A409197}"/>
                </a:ext>
              </a:extLst>
            </p:cNvPr>
            <p:cNvSpPr/>
            <p:nvPr/>
          </p:nvSpPr>
          <p:spPr>
            <a:xfrm>
              <a:off x="5072576" y="10029824"/>
              <a:ext cx="3632887" cy="646331"/>
            </a:xfrm>
            <a:prstGeom prst="rect">
              <a:avLst/>
            </a:prstGeom>
          </p:spPr>
          <p:txBody>
            <a:bodyPr wrap="square">
              <a:spAutoFit/>
            </a:bodyPr>
            <a:lstStyle/>
            <a:p>
              <a:pPr algn="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Three</a:t>
              </a:r>
            </a:p>
          </p:txBody>
        </p:sp>
        <p:sp>
          <p:nvSpPr>
            <p:cNvPr id="28" name="Subtitle 2">
              <a:extLst>
                <a:ext uri="{FF2B5EF4-FFF2-40B4-BE49-F238E27FC236}">
                  <a16:creationId xmlns:a16="http://schemas.microsoft.com/office/drawing/2014/main" id="{EDD0F3B0-24B4-404A-8C99-7BBFB12DB14C}"/>
                </a:ext>
              </a:extLst>
            </p:cNvPr>
            <p:cNvSpPr txBox="1">
              <a:spLocks/>
            </p:cNvSpPr>
            <p:nvPr/>
          </p:nvSpPr>
          <p:spPr>
            <a:xfrm>
              <a:off x="1581402" y="5528860"/>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29" name="Rectangle 28">
              <a:extLst>
                <a:ext uri="{FF2B5EF4-FFF2-40B4-BE49-F238E27FC236}">
                  <a16:creationId xmlns:a16="http://schemas.microsoft.com/office/drawing/2014/main" id="{814134B7-BFA1-B94A-BC27-AEB2FEFAA0A9}"/>
                </a:ext>
              </a:extLst>
            </p:cNvPr>
            <p:cNvSpPr/>
            <p:nvPr/>
          </p:nvSpPr>
          <p:spPr>
            <a:xfrm>
              <a:off x="5072576" y="4882529"/>
              <a:ext cx="3632887" cy="646331"/>
            </a:xfrm>
            <a:prstGeom prst="rect">
              <a:avLst/>
            </a:prstGeom>
          </p:spPr>
          <p:txBody>
            <a:bodyPr wrap="square">
              <a:spAutoFit/>
            </a:bodyPr>
            <a:lstStyle/>
            <a:p>
              <a:pPr algn="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One</a:t>
              </a:r>
            </a:p>
          </p:txBody>
        </p:sp>
      </p:grpSp>
      <p:grpSp>
        <p:nvGrpSpPr>
          <p:cNvPr id="5" name="Group 4">
            <a:extLst>
              <a:ext uri="{FF2B5EF4-FFF2-40B4-BE49-F238E27FC236}">
                <a16:creationId xmlns:a16="http://schemas.microsoft.com/office/drawing/2014/main" id="{58F548C9-D3C0-D048-B8C5-0101D3AFC18C}"/>
              </a:ext>
            </a:extLst>
          </p:cNvPr>
          <p:cNvGrpSpPr/>
          <p:nvPr/>
        </p:nvGrpSpPr>
        <p:grpSpPr>
          <a:xfrm>
            <a:off x="9398430" y="5041302"/>
            <a:ext cx="1600200" cy="6735220"/>
            <a:chOff x="-420890" y="5041302"/>
            <a:chExt cx="1600200" cy="6735220"/>
          </a:xfrm>
        </p:grpSpPr>
        <p:sp>
          <p:nvSpPr>
            <p:cNvPr id="15" name="Oval 14">
              <a:extLst>
                <a:ext uri="{FF2B5EF4-FFF2-40B4-BE49-F238E27FC236}">
                  <a16:creationId xmlns:a16="http://schemas.microsoft.com/office/drawing/2014/main" id="{E1C81806-FEC2-5949-A644-774C70347113}"/>
                </a:ext>
              </a:extLst>
            </p:cNvPr>
            <p:cNvSpPr/>
            <p:nvPr/>
          </p:nvSpPr>
          <p:spPr>
            <a:xfrm>
              <a:off x="-420890" y="7603079"/>
              <a:ext cx="1600200" cy="16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1" name="Shape 2533">
              <a:extLst>
                <a:ext uri="{FF2B5EF4-FFF2-40B4-BE49-F238E27FC236}">
                  <a16:creationId xmlns:a16="http://schemas.microsoft.com/office/drawing/2014/main" id="{2BEEDBC1-0201-C44E-8CAA-B2BDAE3FF5CD}"/>
                </a:ext>
              </a:extLst>
            </p:cNvPr>
            <p:cNvSpPr/>
            <p:nvPr/>
          </p:nvSpPr>
          <p:spPr>
            <a:xfrm>
              <a:off x="74958" y="8022778"/>
              <a:ext cx="622476" cy="76080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sp>
          <p:nvSpPr>
            <p:cNvPr id="23" name="Oval 22">
              <a:extLst>
                <a:ext uri="{FF2B5EF4-FFF2-40B4-BE49-F238E27FC236}">
                  <a16:creationId xmlns:a16="http://schemas.microsoft.com/office/drawing/2014/main" id="{E12A8617-1703-5342-A05D-7FF9594EE18B}"/>
                </a:ext>
              </a:extLst>
            </p:cNvPr>
            <p:cNvSpPr/>
            <p:nvPr/>
          </p:nvSpPr>
          <p:spPr>
            <a:xfrm>
              <a:off x="-420890" y="10176322"/>
              <a:ext cx="1600200" cy="16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7" name="Shape 2560">
              <a:extLst>
                <a:ext uri="{FF2B5EF4-FFF2-40B4-BE49-F238E27FC236}">
                  <a16:creationId xmlns:a16="http://schemas.microsoft.com/office/drawing/2014/main" id="{3693EC94-3447-9C42-94E6-631F3766D5CA}"/>
                </a:ext>
              </a:extLst>
            </p:cNvPr>
            <p:cNvSpPr/>
            <p:nvPr/>
          </p:nvSpPr>
          <p:spPr>
            <a:xfrm>
              <a:off x="-1192" y="10603088"/>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nvGrpSpPr>
            <p:cNvPr id="30" name="Group 29">
              <a:extLst>
                <a:ext uri="{FF2B5EF4-FFF2-40B4-BE49-F238E27FC236}">
                  <a16:creationId xmlns:a16="http://schemas.microsoft.com/office/drawing/2014/main" id="{08BA0B7A-B9EC-6F4E-8F4A-64085F666D5E}"/>
                </a:ext>
              </a:extLst>
            </p:cNvPr>
            <p:cNvGrpSpPr/>
            <p:nvPr/>
          </p:nvGrpSpPr>
          <p:grpSpPr>
            <a:xfrm>
              <a:off x="-420890" y="5041302"/>
              <a:ext cx="1600200" cy="1600200"/>
              <a:chOff x="13376307" y="4350824"/>
              <a:chExt cx="1600200" cy="1600200"/>
            </a:xfrm>
          </p:grpSpPr>
          <p:sp>
            <p:nvSpPr>
              <p:cNvPr id="31" name="Oval 30">
                <a:extLst>
                  <a:ext uri="{FF2B5EF4-FFF2-40B4-BE49-F238E27FC236}">
                    <a16:creationId xmlns:a16="http://schemas.microsoft.com/office/drawing/2014/main" id="{57636E2A-F71B-BA46-B865-05C46F8D2873}"/>
                  </a:ext>
                </a:extLst>
              </p:cNvPr>
              <p:cNvSpPr/>
              <p:nvPr/>
            </p:nvSpPr>
            <p:spPr>
              <a:xfrm>
                <a:off x="13376307" y="4350824"/>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2" name="Shape 2563">
                <a:extLst>
                  <a:ext uri="{FF2B5EF4-FFF2-40B4-BE49-F238E27FC236}">
                    <a16:creationId xmlns:a16="http://schemas.microsoft.com/office/drawing/2014/main" id="{97575673-1195-BB46-A30F-C1F76D316E2C}"/>
                  </a:ext>
                </a:extLst>
              </p:cNvPr>
              <p:cNvSpPr/>
              <p:nvPr/>
            </p:nvSpPr>
            <p:spPr>
              <a:xfrm>
                <a:off x="13796005" y="4783499"/>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sp>
        <p:nvSpPr>
          <p:cNvPr id="3" name="Picture Placeholder 2">
            <a:extLst>
              <a:ext uri="{FF2B5EF4-FFF2-40B4-BE49-F238E27FC236}">
                <a16:creationId xmlns:a16="http://schemas.microsoft.com/office/drawing/2014/main" id="{0DADF041-303B-8A40-BC66-1D1CB685BF6E}"/>
              </a:ext>
            </a:extLst>
          </p:cNvPr>
          <p:cNvSpPr>
            <a:spLocks noGrp="1"/>
          </p:cNvSpPr>
          <p:nvPr>
            <p:ph type="pic" sz="quarter" idx="14"/>
          </p:nvPr>
        </p:nvSpPr>
        <p:spPr/>
      </p:sp>
      <p:sp>
        <p:nvSpPr>
          <p:cNvPr id="33" name="Rectangle 32">
            <a:extLst>
              <a:ext uri="{FF2B5EF4-FFF2-40B4-BE49-F238E27FC236}">
                <a16:creationId xmlns:a16="http://schemas.microsoft.com/office/drawing/2014/main" id="{DA979C41-65C5-E646-B4D6-974EDFC906F2}"/>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9146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37BB1F6B-11E9-A148-BCCA-0A3EE19BB900}"/>
              </a:ext>
            </a:extLst>
          </p:cNvPr>
          <p:cNvSpPr/>
          <p:nvPr/>
        </p:nvSpPr>
        <p:spPr>
          <a:xfrm>
            <a:off x="2675942" y="9492097"/>
            <a:ext cx="1593014" cy="15930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DC56A508-D06B-4649-BD9B-BE4D2AEA7383}"/>
              </a:ext>
            </a:extLst>
          </p:cNvPr>
          <p:cNvSpPr txBox="1"/>
          <p:nvPr/>
        </p:nvSpPr>
        <p:spPr>
          <a:xfrm>
            <a:off x="4589051" y="9327275"/>
            <a:ext cx="2105063"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sp>
        <p:nvSpPr>
          <p:cNvPr id="15" name="Subtitle 2">
            <a:extLst>
              <a:ext uri="{FF2B5EF4-FFF2-40B4-BE49-F238E27FC236}">
                <a16:creationId xmlns:a16="http://schemas.microsoft.com/office/drawing/2014/main" id="{6B5133FC-4E6C-F948-A342-10EC95228382}"/>
              </a:ext>
            </a:extLst>
          </p:cNvPr>
          <p:cNvSpPr txBox="1">
            <a:spLocks/>
          </p:cNvSpPr>
          <p:nvPr/>
        </p:nvSpPr>
        <p:spPr>
          <a:xfrm>
            <a:off x="4484686" y="9973606"/>
            <a:ext cx="502819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6" name="Shape 2556">
            <a:extLst>
              <a:ext uri="{FF2B5EF4-FFF2-40B4-BE49-F238E27FC236}">
                <a16:creationId xmlns:a16="http://schemas.microsoft.com/office/drawing/2014/main" id="{A5679781-CC38-2741-90D0-71F8E1D89750}"/>
              </a:ext>
            </a:extLst>
          </p:cNvPr>
          <p:cNvSpPr/>
          <p:nvPr/>
        </p:nvSpPr>
        <p:spPr>
          <a:xfrm>
            <a:off x="3062997" y="9883926"/>
            <a:ext cx="806154" cy="80614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panose="02000000000000000000" pitchFamily="2" charset="0"/>
              <a:ea typeface="Roboto" panose="02000000000000000000" pitchFamily="2" charset="0"/>
            </a:endParaRPr>
          </a:p>
        </p:txBody>
      </p:sp>
      <p:sp>
        <p:nvSpPr>
          <p:cNvPr id="18" name="Oval 17">
            <a:extLst>
              <a:ext uri="{FF2B5EF4-FFF2-40B4-BE49-F238E27FC236}">
                <a16:creationId xmlns:a16="http://schemas.microsoft.com/office/drawing/2014/main" id="{17E29BAE-CFFC-594B-A97E-1533FD134802}"/>
              </a:ext>
            </a:extLst>
          </p:cNvPr>
          <p:cNvSpPr/>
          <p:nvPr/>
        </p:nvSpPr>
        <p:spPr>
          <a:xfrm>
            <a:off x="14864766" y="2634097"/>
            <a:ext cx="1593014" cy="1593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7EDCD71C-ADC9-DD42-B795-7E001EB9951B}"/>
              </a:ext>
            </a:extLst>
          </p:cNvPr>
          <p:cNvSpPr txBox="1"/>
          <p:nvPr/>
        </p:nvSpPr>
        <p:spPr>
          <a:xfrm>
            <a:off x="16777875" y="2469275"/>
            <a:ext cx="2105063"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sp>
        <p:nvSpPr>
          <p:cNvPr id="20" name="Subtitle 2">
            <a:extLst>
              <a:ext uri="{FF2B5EF4-FFF2-40B4-BE49-F238E27FC236}">
                <a16:creationId xmlns:a16="http://schemas.microsoft.com/office/drawing/2014/main" id="{D4791E4F-BD13-3D43-B744-C3F21B37BADC}"/>
              </a:ext>
            </a:extLst>
          </p:cNvPr>
          <p:cNvSpPr txBox="1">
            <a:spLocks/>
          </p:cNvSpPr>
          <p:nvPr/>
        </p:nvSpPr>
        <p:spPr>
          <a:xfrm>
            <a:off x="16673510" y="3115606"/>
            <a:ext cx="502819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22" name="Shape 2617">
            <a:extLst>
              <a:ext uri="{FF2B5EF4-FFF2-40B4-BE49-F238E27FC236}">
                <a16:creationId xmlns:a16="http://schemas.microsoft.com/office/drawing/2014/main" id="{D2D438FC-BA08-1244-90E6-6260D853810E}"/>
              </a:ext>
            </a:extLst>
          </p:cNvPr>
          <p:cNvSpPr/>
          <p:nvPr/>
        </p:nvSpPr>
        <p:spPr>
          <a:xfrm>
            <a:off x="15238099" y="3082730"/>
            <a:ext cx="846348" cy="69254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sp>
        <p:nvSpPr>
          <p:cNvPr id="2" name="Picture Placeholder 1">
            <a:extLst>
              <a:ext uri="{FF2B5EF4-FFF2-40B4-BE49-F238E27FC236}">
                <a16:creationId xmlns:a16="http://schemas.microsoft.com/office/drawing/2014/main" id="{EB39E63D-D51D-A841-9A73-53AA34094461}"/>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BEE043C1-163A-5149-896B-BE9C031ED8C4}"/>
              </a:ext>
            </a:extLst>
          </p:cNvPr>
          <p:cNvSpPr>
            <a:spLocks noGrp="1"/>
          </p:cNvSpPr>
          <p:nvPr>
            <p:ph type="pic" sz="quarter" idx="15"/>
          </p:nvPr>
        </p:nvSpPr>
        <p:spPr/>
      </p:sp>
    </p:spTree>
    <p:extLst>
      <p:ext uri="{BB962C8B-B14F-4D97-AF65-F5344CB8AC3E}">
        <p14:creationId xmlns:p14="http://schemas.microsoft.com/office/powerpoint/2010/main" val="7609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0124ED-6331-854E-9680-06B013BAC2FF}"/>
              </a:ext>
            </a:extLst>
          </p:cNvPr>
          <p:cNvGrpSpPr/>
          <p:nvPr/>
        </p:nvGrpSpPr>
        <p:grpSpPr>
          <a:xfrm>
            <a:off x="2675942" y="2469276"/>
            <a:ext cx="6836942" cy="1919449"/>
            <a:chOff x="1554281" y="8219926"/>
            <a:chExt cx="6836942" cy="1919449"/>
          </a:xfrm>
        </p:grpSpPr>
        <p:sp>
          <p:nvSpPr>
            <p:cNvPr id="13" name="Oval 12">
              <a:extLst>
                <a:ext uri="{FF2B5EF4-FFF2-40B4-BE49-F238E27FC236}">
                  <a16:creationId xmlns:a16="http://schemas.microsoft.com/office/drawing/2014/main" id="{37BB1F6B-11E9-A148-BCCA-0A3EE19BB900}"/>
                </a:ext>
              </a:extLst>
            </p:cNvPr>
            <p:cNvSpPr/>
            <p:nvPr/>
          </p:nvSpPr>
          <p:spPr>
            <a:xfrm>
              <a:off x="1554281" y="8384748"/>
              <a:ext cx="1593014" cy="15930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DC56A508-D06B-4649-BD9B-BE4D2AEA7383}"/>
                </a:ext>
              </a:extLst>
            </p:cNvPr>
            <p:cNvSpPr txBox="1"/>
            <p:nvPr/>
          </p:nvSpPr>
          <p:spPr>
            <a:xfrm>
              <a:off x="3467390" y="8219926"/>
              <a:ext cx="2105063"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sp>
          <p:nvSpPr>
            <p:cNvPr id="15" name="Subtitle 2">
              <a:extLst>
                <a:ext uri="{FF2B5EF4-FFF2-40B4-BE49-F238E27FC236}">
                  <a16:creationId xmlns:a16="http://schemas.microsoft.com/office/drawing/2014/main" id="{6B5133FC-4E6C-F948-A342-10EC95228382}"/>
                </a:ext>
              </a:extLst>
            </p:cNvPr>
            <p:cNvSpPr txBox="1">
              <a:spLocks/>
            </p:cNvSpPr>
            <p:nvPr/>
          </p:nvSpPr>
          <p:spPr>
            <a:xfrm>
              <a:off x="3363025" y="8866257"/>
              <a:ext cx="502819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6" name="Shape 2556">
              <a:extLst>
                <a:ext uri="{FF2B5EF4-FFF2-40B4-BE49-F238E27FC236}">
                  <a16:creationId xmlns:a16="http://schemas.microsoft.com/office/drawing/2014/main" id="{A5679781-CC38-2741-90D0-71F8E1D89750}"/>
                </a:ext>
              </a:extLst>
            </p:cNvPr>
            <p:cNvSpPr/>
            <p:nvPr/>
          </p:nvSpPr>
          <p:spPr>
            <a:xfrm>
              <a:off x="1941336" y="8776577"/>
              <a:ext cx="806154" cy="80614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panose="02000000000000000000" pitchFamily="2" charset="0"/>
                <a:ea typeface="Roboto" panose="02000000000000000000" pitchFamily="2" charset="0"/>
              </a:endParaRPr>
            </a:p>
          </p:txBody>
        </p:sp>
      </p:grpSp>
      <p:grpSp>
        <p:nvGrpSpPr>
          <p:cNvPr id="2" name="Group 1">
            <a:extLst>
              <a:ext uri="{FF2B5EF4-FFF2-40B4-BE49-F238E27FC236}">
                <a16:creationId xmlns:a16="http://schemas.microsoft.com/office/drawing/2014/main" id="{FF298ACC-A53E-D345-A509-ABA6B74B98A7}"/>
              </a:ext>
            </a:extLst>
          </p:cNvPr>
          <p:cNvGrpSpPr/>
          <p:nvPr/>
        </p:nvGrpSpPr>
        <p:grpSpPr>
          <a:xfrm>
            <a:off x="14864766" y="9327275"/>
            <a:ext cx="6836942" cy="1919449"/>
            <a:chOff x="14864766" y="2469275"/>
            <a:chExt cx="6836942" cy="1919449"/>
          </a:xfrm>
        </p:grpSpPr>
        <p:sp>
          <p:nvSpPr>
            <p:cNvPr id="18" name="Oval 17">
              <a:extLst>
                <a:ext uri="{FF2B5EF4-FFF2-40B4-BE49-F238E27FC236}">
                  <a16:creationId xmlns:a16="http://schemas.microsoft.com/office/drawing/2014/main" id="{17E29BAE-CFFC-594B-A97E-1533FD134802}"/>
                </a:ext>
              </a:extLst>
            </p:cNvPr>
            <p:cNvSpPr/>
            <p:nvPr/>
          </p:nvSpPr>
          <p:spPr>
            <a:xfrm>
              <a:off x="14864766" y="2634097"/>
              <a:ext cx="1593014" cy="1593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7EDCD71C-ADC9-DD42-B795-7E001EB9951B}"/>
                </a:ext>
              </a:extLst>
            </p:cNvPr>
            <p:cNvSpPr txBox="1"/>
            <p:nvPr/>
          </p:nvSpPr>
          <p:spPr>
            <a:xfrm>
              <a:off x="16777875" y="2469275"/>
              <a:ext cx="2105063"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endParaRPr lang="en-US" sz="5400" dirty="0">
                <a:solidFill>
                  <a:schemeClr val="tx2"/>
                </a:solidFill>
                <a:latin typeface="Roboto" panose="02000000000000000000" pitchFamily="2" charset="0"/>
                <a:ea typeface="Roboto" panose="02000000000000000000" pitchFamily="2" charset="0"/>
                <a:cs typeface="Lato" panose="020F0502020204030203" pitchFamily="34" charset="0"/>
              </a:endParaRPr>
            </a:p>
          </p:txBody>
        </p:sp>
        <p:sp>
          <p:nvSpPr>
            <p:cNvPr id="20" name="Subtitle 2">
              <a:extLst>
                <a:ext uri="{FF2B5EF4-FFF2-40B4-BE49-F238E27FC236}">
                  <a16:creationId xmlns:a16="http://schemas.microsoft.com/office/drawing/2014/main" id="{D4791E4F-BD13-3D43-B744-C3F21B37BADC}"/>
                </a:ext>
              </a:extLst>
            </p:cNvPr>
            <p:cNvSpPr txBox="1">
              <a:spLocks/>
            </p:cNvSpPr>
            <p:nvPr/>
          </p:nvSpPr>
          <p:spPr>
            <a:xfrm>
              <a:off x="16673510" y="3115606"/>
              <a:ext cx="502819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22" name="Shape 2617">
              <a:extLst>
                <a:ext uri="{FF2B5EF4-FFF2-40B4-BE49-F238E27FC236}">
                  <a16:creationId xmlns:a16="http://schemas.microsoft.com/office/drawing/2014/main" id="{D2D438FC-BA08-1244-90E6-6260D853810E}"/>
                </a:ext>
              </a:extLst>
            </p:cNvPr>
            <p:cNvSpPr/>
            <p:nvPr/>
          </p:nvSpPr>
          <p:spPr>
            <a:xfrm>
              <a:off x="15238099" y="3082730"/>
              <a:ext cx="846348" cy="69254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sp>
        <p:nvSpPr>
          <p:cNvPr id="4" name="Picture Placeholder 3">
            <a:extLst>
              <a:ext uri="{FF2B5EF4-FFF2-40B4-BE49-F238E27FC236}">
                <a16:creationId xmlns:a16="http://schemas.microsoft.com/office/drawing/2014/main" id="{4D374BB8-563A-784E-B27C-86367422D452}"/>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D42483F7-8393-DA43-8527-474EB0215F69}"/>
              </a:ext>
            </a:extLst>
          </p:cNvPr>
          <p:cNvSpPr>
            <a:spLocks noGrp="1"/>
          </p:cNvSpPr>
          <p:nvPr>
            <p:ph type="pic" sz="quarter" idx="15"/>
          </p:nvPr>
        </p:nvSpPr>
        <p:spPr/>
      </p:sp>
    </p:spTree>
    <p:extLst>
      <p:ext uri="{BB962C8B-B14F-4D97-AF65-F5344CB8AC3E}">
        <p14:creationId xmlns:p14="http://schemas.microsoft.com/office/powerpoint/2010/main" val="1929374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4B95DF0-2EE3-5F4C-9350-481D13CF18AA}"/>
              </a:ext>
            </a:extLst>
          </p:cNvPr>
          <p:cNvSpPr/>
          <p:nvPr/>
        </p:nvSpPr>
        <p:spPr>
          <a:xfrm>
            <a:off x="12188824" y="0"/>
            <a:ext cx="12188825" cy="13735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ubtitle 2">
            <a:extLst>
              <a:ext uri="{FF2B5EF4-FFF2-40B4-BE49-F238E27FC236}">
                <a16:creationId xmlns:a16="http://schemas.microsoft.com/office/drawing/2014/main" id="{15F018F3-E702-A242-8BA2-B789245E0F88}"/>
              </a:ext>
            </a:extLst>
          </p:cNvPr>
          <p:cNvSpPr txBox="1">
            <a:spLocks/>
          </p:cNvSpPr>
          <p:nvPr/>
        </p:nvSpPr>
        <p:spPr>
          <a:xfrm>
            <a:off x="1973278" y="7694620"/>
            <a:ext cx="5383119" cy="23759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p:txBody>
      </p:sp>
      <p:sp>
        <p:nvSpPr>
          <p:cNvPr id="13" name="Rectangle 12">
            <a:extLst>
              <a:ext uri="{FF2B5EF4-FFF2-40B4-BE49-F238E27FC236}">
                <a16:creationId xmlns:a16="http://schemas.microsoft.com/office/drawing/2014/main" id="{83566A47-C494-704E-9CD0-4FCC192F2780}"/>
              </a:ext>
            </a:extLst>
          </p:cNvPr>
          <p:cNvSpPr/>
          <p:nvPr/>
        </p:nvSpPr>
        <p:spPr>
          <a:xfrm>
            <a:off x="2111095" y="7048289"/>
            <a:ext cx="4626304"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Business Executive</a:t>
            </a:r>
          </a:p>
        </p:txBody>
      </p:sp>
      <p:grpSp>
        <p:nvGrpSpPr>
          <p:cNvPr id="6" name="Group 5">
            <a:extLst>
              <a:ext uri="{FF2B5EF4-FFF2-40B4-BE49-F238E27FC236}">
                <a16:creationId xmlns:a16="http://schemas.microsoft.com/office/drawing/2014/main" id="{FEAFC82A-D17E-1748-8F25-C80C881C788E}"/>
              </a:ext>
            </a:extLst>
          </p:cNvPr>
          <p:cNvGrpSpPr/>
          <p:nvPr/>
        </p:nvGrpSpPr>
        <p:grpSpPr>
          <a:xfrm>
            <a:off x="2111095" y="3664728"/>
            <a:ext cx="5383119" cy="1717108"/>
            <a:chOff x="2111095" y="3664728"/>
            <a:chExt cx="5383119" cy="1717108"/>
          </a:xfrm>
        </p:grpSpPr>
        <p:sp>
          <p:nvSpPr>
            <p:cNvPr id="18" name="Rectangle 17">
              <a:extLst>
                <a:ext uri="{FF2B5EF4-FFF2-40B4-BE49-F238E27FC236}">
                  <a16:creationId xmlns:a16="http://schemas.microsoft.com/office/drawing/2014/main" id="{8EA9121F-F9FF-304C-BB77-980CBE281533}"/>
                </a:ext>
              </a:extLst>
            </p:cNvPr>
            <p:cNvSpPr/>
            <p:nvPr/>
          </p:nvSpPr>
          <p:spPr>
            <a:xfrm>
              <a:off x="2187295" y="5277926"/>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2"/>
                </a:solidFill>
              </a:endParaRPr>
            </a:p>
          </p:txBody>
        </p:sp>
        <p:sp>
          <p:nvSpPr>
            <p:cNvPr id="20" name="TextBox 19">
              <a:extLst>
                <a:ext uri="{FF2B5EF4-FFF2-40B4-BE49-F238E27FC236}">
                  <a16:creationId xmlns:a16="http://schemas.microsoft.com/office/drawing/2014/main" id="{597C7761-1CA0-7940-A362-1A2626E3D7D1}"/>
                </a:ext>
              </a:extLst>
            </p:cNvPr>
            <p:cNvSpPr txBox="1"/>
            <p:nvPr/>
          </p:nvSpPr>
          <p:spPr>
            <a:xfrm>
              <a:off x="2111095" y="4044960"/>
              <a:ext cx="5383119"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OUR MISSION</a:t>
              </a:r>
            </a:p>
          </p:txBody>
        </p:sp>
        <p:sp>
          <p:nvSpPr>
            <p:cNvPr id="21" name="TextBox 20">
              <a:extLst>
                <a:ext uri="{FF2B5EF4-FFF2-40B4-BE49-F238E27FC236}">
                  <a16:creationId xmlns:a16="http://schemas.microsoft.com/office/drawing/2014/main" id="{A93F38F6-A42A-674B-870E-40B773DC4FBB}"/>
                </a:ext>
              </a:extLst>
            </p:cNvPr>
            <p:cNvSpPr txBox="1"/>
            <p:nvPr/>
          </p:nvSpPr>
          <p:spPr>
            <a:xfrm>
              <a:off x="2111096" y="3664728"/>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2" name="Picture Placeholder 1">
            <a:extLst>
              <a:ext uri="{FF2B5EF4-FFF2-40B4-BE49-F238E27FC236}">
                <a16:creationId xmlns:a16="http://schemas.microsoft.com/office/drawing/2014/main" id="{BD551758-3571-9F42-BC1E-D751B6F75082}"/>
              </a:ext>
            </a:extLst>
          </p:cNvPr>
          <p:cNvSpPr>
            <a:spLocks noGrp="1"/>
          </p:cNvSpPr>
          <p:nvPr>
            <p:ph type="pic" sz="quarter" idx="14"/>
          </p:nvPr>
        </p:nvSpPr>
        <p:spPr/>
      </p:sp>
    </p:spTree>
    <p:extLst>
      <p:ext uri="{BB962C8B-B14F-4D97-AF65-F5344CB8AC3E}">
        <p14:creationId xmlns:p14="http://schemas.microsoft.com/office/powerpoint/2010/main" val="168014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6E09068-AC8D-0541-89A5-0B4934A8FBB4}"/>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8DE526D4-8F26-9442-A325-3C38628C256B}"/>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553CB0C3-9F6A-8D41-85A2-33245FBC4C18}"/>
              </a:ext>
            </a:extLst>
          </p:cNvPr>
          <p:cNvSpPr>
            <a:spLocks noGrp="1"/>
          </p:cNvSpPr>
          <p:nvPr>
            <p:ph type="pic" sz="quarter" idx="16"/>
          </p:nvPr>
        </p:nvSpPr>
        <p:spPr/>
      </p:sp>
      <p:grpSp>
        <p:nvGrpSpPr>
          <p:cNvPr id="14" name="Group 13">
            <a:extLst>
              <a:ext uri="{FF2B5EF4-FFF2-40B4-BE49-F238E27FC236}">
                <a16:creationId xmlns:a16="http://schemas.microsoft.com/office/drawing/2014/main" id="{0FEFE22D-5A85-AA45-BC66-8C84EF142FA5}"/>
              </a:ext>
            </a:extLst>
          </p:cNvPr>
          <p:cNvGrpSpPr/>
          <p:nvPr/>
        </p:nvGrpSpPr>
        <p:grpSpPr>
          <a:xfrm>
            <a:off x="7662406" y="963538"/>
            <a:ext cx="9052826" cy="1590207"/>
            <a:chOff x="7662406" y="963538"/>
            <a:chExt cx="9052826" cy="1590207"/>
          </a:xfrm>
        </p:grpSpPr>
        <p:sp>
          <p:nvSpPr>
            <p:cNvPr id="18" name="Rectangle 17">
              <a:extLst>
                <a:ext uri="{FF2B5EF4-FFF2-40B4-BE49-F238E27FC236}">
                  <a16:creationId xmlns:a16="http://schemas.microsoft.com/office/drawing/2014/main" id="{966D39EE-C2E6-0C41-B828-AD5A38040CA7}"/>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0F59D5C-1C1B-1148-983E-03A6EF12104F}"/>
                </a:ext>
              </a:extLst>
            </p:cNvPr>
            <p:cNvSpPr txBox="1"/>
            <p:nvPr/>
          </p:nvSpPr>
          <p:spPr>
            <a:xfrm>
              <a:off x="7662406" y="1343770"/>
              <a:ext cx="9052826"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MEET OUR TEAM</a:t>
              </a:r>
            </a:p>
          </p:txBody>
        </p:sp>
        <p:sp>
          <p:nvSpPr>
            <p:cNvPr id="20" name="TextBox 19">
              <a:extLst>
                <a:ext uri="{FF2B5EF4-FFF2-40B4-BE49-F238E27FC236}">
                  <a16:creationId xmlns:a16="http://schemas.microsoft.com/office/drawing/2014/main" id="{EAD11F80-555D-F343-AF12-57F5D9D260BC}"/>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22" name="Rectangle 21">
            <a:extLst>
              <a:ext uri="{FF2B5EF4-FFF2-40B4-BE49-F238E27FC236}">
                <a16:creationId xmlns:a16="http://schemas.microsoft.com/office/drawing/2014/main" id="{D8DA81E5-196E-8A49-B239-A39449759010}"/>
              </a:ext>
            </a:extLst>
          </p:cNvPr>
          <p:cNvSpPr/>
          <p:nvPr/>
        </p:nvSpPr>
        <p:spPr>
          <a:xfrm>
            <a:off x="2158054" y="8632315"/>
            <a:ext cx="6370469" cy="323362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C0FDE9-2546-E945-B737-AED3C33CDE65}"/>
              </a:ext>
            </a:extLst>
          </p:cNvPr>
          <p:cNvSpPr/>
          <p:nvPr/>
        </p:nvSpPr>
        <p:spPr>
          <a:xfrm>
            <a:off x="8951653" y="8632315"/>
            <a:ext cx="6370469" cy="323362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D8C5DAB-C169-104F-86E6-8A6E633C61C9}"/>
              </a:ext>
            </a:extLst>
          </p:cNvPr>
          <p:cNvSpPr/>
          <p:nvPr/>
        </p:nvSpPr>
        <p:spPr>
          <a:xfrm>
            <a:off x="15745252" y="8632315"/>
            <a:ext cx="6370469" cy="323362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4897DA7-DFF8-D144-BA39-5A7625E7A280}"/>
              </a:ext>
            </a:extLst>
          </p:cNvPr>
          <p:cNvSpPr/>
          <p:nvPr/>
        </p:nvSpPr>
        <p:spPr>
          <a:xfrm>
            <a:off x="2870907" y="9612865"/>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Samuel Wilson</a:t>
            </a:r>
          </a:p>
        </p:txBody>
      </p:sp>
      <p:sp>
        <p:nvSpPr>
          <p:cNvPr id="46" name="Rectangle 45">
            <a:extLst>
              <a:ext uri="{FF2B5EF4-FFF2-40B4-BE49-F238E27FC236}">
                <a16:creationId xmlns:a16="http://schemas.microsoft.com/office/drawing/2014/main" id="{87023854-7E18-E745-8853-34601693CA03}"/>
              </a:ext>
            </a:extLst>
          </p:cNvPr>
          <p:cNvSpPr/>
          <p:nvPr/>
        </p:nvSpPr>
        <p:spPr>
          <a:xfrm>
            <a:off x="2870907" y="10345561"/>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
        <p:nvSpPr>
          <p:cNvPr id="48" name="Rectangle 47">
            <a:extLst>
              <a:ext uri="{FF2B5EF4-FFF2-40B4-BE49-F238E27FC236}">
                <a16:creationId xmlns:a16="http://schemas.microsoft.com/office/drawing/2014/main" id="{7758844A-9707-6441-BB76-AEB2AE3F14F3}"/>
              </a:ext>
            </a:extLst>
          </p:cNvPr>
          <p:cNvSpPr/>
          <p:nvPr/>
        </p:nvSpPr>
        <p:spPr>
          <a:xfrm>
            <a:off x="9664506" y="9612865"/>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Halie Meagan</a:t>
            </a:r>
          </a:p>
        </p:txBody>
      </p:sp>
      <p:sp>
        <p:nvSpPr>
          <p:cNvPr id="49" name="Rectangle 48">
            <a:extLst>
              <a:ext uri="{FF2B5EF4-FFF2-40B4-BE49-F238E27FC236}">
                <a16:creationId xmlns:a16="http://schemas.microsoft.com/office/drawing/2014/main" id="{574C1BBB-2693-6F41-92E5-2A21375C8E2F}"/>
              </a:ext>
            </a:extLst>
          </p:cNvPr>
          <p:cNvSpPr/>
          <p:nvPr/>
        </p:nvSpPr>
        <p:spPr>
          <a:xfrm>
            <a:off x="9664506" y="10345561"/>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
        <p:nvSpPr>
          <p:cNvPr id="51" name="Rectangle 50">
            <a:extLst>
              <a:ext uri="{FF2B5EF4-FFF2-40B4-BE49-F238E27FC236}">
                <a16:creationId xmlns:a16="http://schemas.microsoft.com/office/drawing/2014/main" id="{78C8BC75-06F5-C84E-8545-D666B762A937}"/>
              </a:ext>
            </a:extLst>
          </p:cNvPr>
          <p:cNvSpPr/>
          <p:nvPr/>
        </p:nvSpPr>
        <p:spPr>
          <a:xfrm>
            <a:off x="16458105" y="9612865"/>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Ryan McGill</a:t>
            </a:r>
          </a:p>
        </p:txBody>
      </p:sp>
      <p:sp>
        <p:nvSpPr>
          <p:cNvPr id="52" name="Rectangle 51">
            <a:extLst>
              <a:ext uri="{FF2B5EF4-FFF2-40B4-BE49-F238E27FC236}">
                <a16:creationId xmlns:a16="http://schemas.microsoft.com/office/drawing/2014/main" id="{22A040A6-AC5F-7748-A14F-11BC97ECE744}"/>
              </a:ext>
            </a:extLst>
          </p:cNvPr>
          <p:cNvSpPr/>
          <p:nvPr/>
        </p:nvSpPr>
        <p:spPr>
          <a:xfrm>
            <a:off x="16458105" y="10345561"/>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grpSp>
        <p:nvGrpSpPr>
          <p:cNvPr id="57" name="Group 56">
            <a:extLst>
              <a:ext uri="{FF2B5EF4-FFF2-40B4-BE49-F238E27FC236}">
                <a16:creationId xmlns:a16="http://schemas.microsoft.com/office/drawing/2014/main" id="{225BE1E9-6CB3-D04F-AE45-12DD60DB1600}"/>
              </a:ext>
            </a:extLst>
          </p:cNvPr>
          <p:cNvGrpSpPr/>
          <p:nvPr/>
        </p:nvGrpSpPr>
        <p:grpSpPr>
          <a:xfrm>
            <a:off x="3658455" y="8218031"/>
            <a:ext cx="3369664" cy="828568"/>
            <a:chOff x="2133692" y="10335141"/>
            <a:chExt cx="3369664" cy="828568"/>
          </a:xfrm>
        </p:grpSpPr>
        <p:sp>
          <p:nvSpPr>
            <p:cNvPr id="58" name="Rounded Rectangle 57">
              <a:extLst>
                <a:ext uri="{FF2B5EF4-FFF2-40B4-BE49-F238E27FC236}">
                  <a16:creationId xmlns:a16="http://schemas.microsoft.com/office/drawing/2014/main" id="{327CDD4E-35E9-0343-AF99-A25E40264D57}"/>
                </a:ext>
              </a:extLst>
            </p:cNvPr>
            <p:cNvSpPr/>
            <p:nvPr/>
          </p:nvSpPr>
          <p:spPr>
            <a:xfrm>
              <a:off x="2133692" y="10335141"/>
              <a:ext cx="3369664" cy="8285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9" name="TextBox 58">
              <a:extLst>
                <a:ext uri="{FF2B5EF4-FFF2-40B4-BE49-F238E27FC236}">
                  <a16:creationId xmlns:a16="http://schemas.microsoft.com/office/drawing/2014/main" id="{0F7BB4D1-5B65-C74F-ADD8-3BF239F4E870}"/>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60" name="Group 59">
            <a:extLst>
              <a:ext uri="{FF2B5EF4-FFF2-40B4-BE49-F238E27FC236}">
                <a16:creationId xmlns:a16="http://schemas.microsoft.com/office/drawing/2014/main" id="{F7A2BB60-7473-3B4E-BEAC-EC1C72FDB98C}"/>
              </a:ext>
            </a:extLst>
          </p:cNvPr>
          <p:cNvGrpSpPr/>
          <p:nvPr/>
        </p:nvGrpSpPr>
        <p:grpSpPr>
          <a:xfrm>
            <a:off x="10452054" y="8218031"/>
            <a:ext cx="3369664" cy="828568"/>
            <a:chOff x="2133692" y="10335141"/>
            <a:chExt cx="3369664" cy="828568"/>
          </a:xfrm>
        </p:grpSpPr>
        <p:sp>
          <p:nvSpPr>
            <p:cNvPr id="61" name="Rounded Rectangle 60">
              <a:extLst>
                <a:ext uri="{FF2B5EF4-FFF2-40B4-BE49-F238E27FC236}">
                  <a16:creationId xmlns:a16="http://schemas.microsoft.com/office/drawing/2014/main" id="{8B3F1930-FDE2-1A49-868D-2D0C42F68C17}"/>
                </a:ext>
              </a:extLst>
            </p:cNvPr>
            <p:cNvSpPr/>
            <p:nvPr/>
          </p:nvSpPr>
          <p:spPr>
            <a:xfrm>
              <a:off x="2133692" y="10335141"/>
              <a:ext cx="3369664" cy="82856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2" name="TextBox 61">
              <a:extLst>
                <a:ext uri="{FF2B5EF4-FFF2-40B4-BE49-F238E27FC236}">
                  <a16:creationId xmlns:a16="http://schemas.microsoft.com/office/drawing/2014/main" id="{33BCDD0B-7071-5D44-A93A-A8FC9DFA26EB}"/>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63" name="Group 62">
            <a:extLst>
              <a:ext uri="{FF2B5EF4-FFF2-40B4-BE49-F238E27FC236}">
                <a16:creationId xmlns:a16="http://schemas.microsoft.com/office/drawing/2014/main" id="{3637F3A9-5352-7349-B0F2-6A9A03211F97}"/>
              </a:ext>
            </a:extLst>
          </p:cNvPr>
          <p:cNvGrpSpPr/>
          <p:nvPr/>
        </p:nvGrpSpPr>
        <p:grpSpPr>
          <a:xfrm>
            <a:off x="17245653" y="8218031"/>
            <a:ext cx="3369664" cy="828568"/>
            <a:chOff x="2133692" y="10335141"/>
            <a:chExt cx="3369664" cy="828568"/>
          </a:xfrm>
        </p:grpSpPr>
        <p:sp>
          <p:nvSpPr>
            <p:cNvPr id="64" name="Rounded Rectangle 63">
              <a:extLst>
                <a:ext uri="{FF2B5EF4-FFF2-40B4-BE49-F238E27FC236}">
                  <a16:creationId xmlns:a16="http://schemas.microsoft.com/office/drawing/2014/main" id="{3A285879-909F-7643-BBF8-373B50E4DA67}"/>
                </a:ext>
              </a:extLst>
            </p:cNvPr>
            <p:cNvSpPr/>
            <p:nvPr/>
          </p:nvSpPr>
          <p:spPr>
            <a:xfrm>
              <a:off x="2133692" y="10335141"/>
              <a:ext cx="3369664" cy="82856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5" name="TextBox 64">
              <a:extLst>
                <a:ext uri="{FF2B5EF4-FFF2-40B4-BE49-F238E27FC236}">
                  <a16:creationId xmlns:a16="http://schemas.microsoft.com/office/drawing/2014/main" id="{BD9B4D95-A06D-0A4D-9907-CBF9FDADD257}"/>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spTree>
    <p:extLst>
      <p:ext uri="{BB962C8B-B14F-4D97-AF65-F5344CB8AC3E}">
        <p14:creationId xmlns:p14="http://schemas.microsoft.com/office/powerpoint/2010/main" val="2455534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A5BF3409-1ECD-2F48-97A8-2ABE224A52A8}"/>
              </a:ext>
            </a:extLst>
          </p:cNvPr>
          <p:cNvGrpSpPr/>
          <p:nvPr/>
        </p:nvGrpSpPr>
        <p:grpSpPr>
          <a:xfrm>
            <a:off x="2111095" y="5999446"/>
            <a:ext cx="6457779" cy="1717108"/>
            <a:chOff x="2111095" y="3664728"/>
            <a:chExt cx="6457779" cy="1717108"/>
          </a:xfrm>
        </p:grpSpPr>
        <p:sp>
          <p:nvSpPr>
            <p:cNvPr id="44" name="Rectangle 43">
              <a:extLst>
                <a:ext uri="{FF2B5EF4-FFF2-40B4-BE49-F238E27FC236}">
                  <a16:creationId xmlns:a16="http://schemas.microsoft.com/office/drawing/2014/main" id="{7C5AF135-0BD7-204F-B7B6-01EEA3FB3E98}"/>
                </a:ext>
              </a:extLst>
            </p:cNvPr>
            <p:cNvSpPr/>
            <p:nvPr/>
          </p:nvSpPr>
          <p:spPr>
            <a:xfrm>
              <a:off x="2187295" y="5277926"/>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2"/>
                </a:solidFill>
              </a:endParaRPr>
            </a:p>
          </p:txBody>
        </p:sp>
        <p:sp>
          <p:nvSpPr>
            <p:cNvPr id="47" name="TextBox 46">
              <a:extLst>
                <a:ext uri="{FF2B5EF4-FFF2-40B4-BE49-F238E27FC236}">
                  <a16:creationId xmlns:a16="http://schemas.microsoft.com/office/drawing/2014/main" id="{24CE437C-C26A-6442-8D11-258890836DF9}"/>
                </a:ext>
              </a:extLst>
            </p:cNvPr>
            <p:cNvSpPr txBox="1"/>
            <p:nvPr/>
          </p:nvSpPr>
          <p:spPr>
            <a:xfrm>
              <a:off x="2111095" y="4044960"/>
              <a:ext cx="6457779"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MEET OUR TEAM</a:t>
              </a:r>
            </a:p>
          </p:txBody>
        </p:sp>
        <p:sp>
          <p:nvSpPr>
            <p:cNvPr id="50" name="TextBox 49">
              <a:extLst>
                <a:ext uri="{FF2B5EF4-FFF2-40B4-BE49-F238E27FC236}">
                  <a16:creationId xmlns:a16="http://schemas.microsoft.com/office/drawing/2014/main" id="{1CDFA28F-EDED-6144-876C-3181429908F2}"/>
                </a:ext>
              </a:extLst>
            </p:cNvPr>
            <p:cNvSpPr txBox="1"/>
            <p:nvPr/>
          </p:nvSpPr>
          <p:spPr>
            <a:xfrm>
              <a:off x="2111096" y="3664728"/>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4" name="Group 3">
            <a:extLst>
              <a:ext uri="{FF2B5EF4-FFF2-40B4-BE49-F238E27FC236}">
                <a16:creationId xmlns:a16="http://schemas.microsoft.com/office/drawing/2014/main" id="{0CB37151-79D4-2A44-A8DA-FD1CA5675B47}"/>
              </a:ext>
            </a:extLst>
          </p:cNvPr>
          <p:cNvGrpSpPr/>
          <p:nvPr/>
        </p:nvGrpSpPr>
        <p:grpSpPr>
          <a:xfrm>
            <a:off x="14902106" y="5060028"/>
            <a:ext cx="7950445" cy="3595944"/>
            <a:chOff x="14902106" y="4746528"/>
            <a:chExt cx="7950445" cy="3595944"/>
          </a:xfrm>
        </p:grpSpPr>
        <p:grpSp>
          <p:nvGrpSpPr>
            <p:cNvPr id="28" name="Group 27">
              <a:extLst>
                <a:ext uri="{FF2B5EF4-FFF2-40B4-BE49-F238E27FC236}">
                  <a16:creationId xmlns:a16="http://schemas.microsoft.com/office/drawing/2014/main" id="{FBCC795C-3716-5447-9AF6-F82C280D2EEA}"/>
                </a:ext>
              </a:extLst>
            </p:cNvPr>
            <p:cNvGrpSpPr/>
            <p:nvPr/>
          </p:nvGrpSpPr>
          <p:grpSpPr>
            <a:xfrm>
              <a:off x="14935972" y="5392859"/>
              <a:ext cx="7916579" cy="2949613"/>
              <a:chOff x="14146065" y="5066729"/>
              <a:chExt cx="7916579" cy="2949613"/>
            </a:xfrm>
          </p:grpSpPr>
          <p:sp>
            <p:nvSpPr>
              <p:cNvPr id="29" name="TextBox 28">
                <a:extLst>
                  <a:ext uri="{FF2B5EF4-FFF2-40B4-BE49-F238E27FC236}">
                    <a16:creationId xmlns:a16="http://schemas.microsoft.com/office/drawing/2014/main" id="{32E5E434-7887-2C4E-A75E-0E3960D9DD64}"/>
                  </a:ext>
                </a:extLst>
              </p:cNvPr>
              <p:cNvSpPr txBox="1"/>
              <p:nvPr/>
            </p:nvSpPr>
            <p:spPr>
              <a:xfrm>
                <a:off x="14146065" y="5066729"/>
                <a:ext cx="7916579" cy="1614673"/>
              </a:xfrm>
              <a:prstGeom prst="rect">
                <a:avLst/>
              </a:prstGeom>
              <a:noFill/>
            </p:spPr>
            <p:txBody>
              <a:bodyPr wrap="square" rtlCol="0">
                <a:spAutoFit/>
              </a:bodyPr>
              <a:lstStyle/>
              <a:p>
                <a:pPr>
                  <a:lnSpc>
                    <a:spcPts val="4080"/>
                  </a:lnSpc>
                </a:pPr>
                <a:r>
                  <a:rPr lang="en-US" sz="2800" dirty="0">
                    <a:latin typeface="Roboto Light" panose="02000000000000000000" pitchFamily="2" charset="0"/>
                    <a:ea typeface="Roboto Light" panose="02000000000000000000" pitchFamily="2" charset="0"/>
                    <a:cs typeface="Lato Light" charset="0"/>
                  </a:rPr>
                  <a:t>A telegraph wire, or a strand of cobweb, it is all the same. Likewise a fish is technically fast when it bears a waif.</a:t>
                </a:r>
              </a:p>
            </p:txBody>
          </p:sp>
          <p:grpSp>
            <p:nvGrpSpPr>
              <p:cNvPr id="30" name="Group 29">
                <a:extLst>
                  <a:ext uri="{FF2B5EF4-FFF2-40B4-BE49-F238E27FC236}">
                    <a16:creationId xmlns:a16="http://schemas.microsoft.com/office/drawing/2014/main" id="{5D070A09-16A4-AC4F-A125-BFBE9BAE7B1B}"/>
                  </a:ext>
                </a:extLst>
              </p:cNvPr>
              <p:cNvGrpSpPr/>
              <p:nvPr/>
            </p:nvGrpSpPr>
            <p:grpSpPr>
              <a:xfrm>
                <a:off x="14211378" y="7706188"/>
                <a:ext cx="2244302" cy="310154"/>
                <a:chOff x="12919829" y="3973398"/>
                <a:chExt cx="2244302" cy="310154"/>
              </a:xfrm>
              <a:solidFill>
                <a:schemeClr val="tx2"/>
              </a:solidFill>
            </p:grpSpPr>
            <p:sp>
              <p:nvSpPr>
                <p:cNvPr id="32" name="Freeform 11">
                  <a:extLst>
                    <a:ext uri="{FF2B5EF4-FFF2-40B4-BE49-F238E27FC236}">
                      <a16:creationId xmlns:a16="http://schemas.microsoft.com/office/drawing/2014/main" id="{5F7B30C0-5187-7846-8AB5-D2A770ED32DE}"/>
                    </a:ext>
                  </a:extLst>
                </p:cNvPr>
                <p:cNvSpPr>
                  <a:spLocks noChangeArrowheads="1"/>
                </p:cNvSpPr>
                <p:nvPr/>
              </p:nvSpPr>
              <p:spPr bwMode="auto">
                <a:xfrm>
                  <a:off x="14154561" y="3973398"/>
                  <a:ext cx="310167" cy="310154"/>
                </a:xfrm>
                <a:custGeom>
                  <a:avLst/>
                  <a:gdLst>
                    <a:gd name="T0" fmla="*/ 190656 w 609"/>
                    <a:gd name="T1" fmla="*/ 218715 h 609"/>
                    <a:gd name="T2" fmla="*/ 190656 w 609"/>
                    <a:gd name="T3" fmla="*/ 218715 h 609"/>
                    <a:gd name="T4" fmla="*/ 28059 w 609"/>
                    <a:gd name="T5" fmla="*/ 218715 h 609"/>
                    <a:gd name="T6" fmla="*/ 0 w 609"/>
                    <a:gd name="T7" fmla="*/ 190656 h 609"/>
                    <a:gd name="T8" fmla="*/ 0 w 609"/>
                    <a:gd name="T9" fmla="*/ 28059 h 609"/>
                    <a:gd name="T10" fmla="*/ 28059 w 609"/>
                    <a:gd name="T11" fmla="*/ 0 h 609"/>
                    <a:gd name="T12" fmla="*/ 190656 w 609"/>
                    <a:gd name="T13" fmla="*/ 0 h 609"/>
                    <a:gd name="T14" fmla="*/ 218715 w 609"/>
                    <a:gd name="T15" fmla="*/ 28059 h 609"/>
                    <a:gd name="T16" fmla="*/ 218715 w 609"/>
                    <a:gd name="T17" fmla="*/ 190656 h 609"/>
                    <a:gd name="T18" fmla="*/ 190656 w 609"/>
                    <a:gd name="T19" fmla="*/ 218715 h 609"/>
                    <a:gd name="T20" fmla="*/ 109358 w 609"/>
                    <a:gd name="T21" fmla="*/ 66190 h 609"/>
                    <a:gd name="T22" fmla="*/ 109358 w 609"/>
                    <a:gd name="T23" fmla="*/ 66190 h 609"/>
                    <a:gd name="T24" fmla="*/ 71226 w 609"/>
                    <a:gd name="T25" fmla="*/ 91371 h 609"/>
                    <a:gd name="T26" fmla="*/ 71226 w 609"/>
                    <a:gd name="T27" fmla="*/ 91371 h 609"/>
                    <a:gd name="T28" fmla="*/ 71226 w 609"/>
                    <a:gd name="T29" fmla="*/ 91371 h 609"/>
                    <a:gd name="T30" fmla="*/ 68708 w 609"/>
                    <a:gd name="T31" fmla="*/ 93889 h 609"/>
                    <a:gd name="T32" fmla="*/ 68708 w 609"/>
                    <a:gd name="T33" fmla="*/ 96767 h 609"/>
                    <a:gd name="T34" fmla="*/ 68708 w 609"/>
                    <a:gd name="T35" fmla="*/ 99285 h 609"/>
                    <a:gd name="T36" fmla="*/ 68708 w 609"/>
                    <a:gd name="T37" fmla="*/ 101803 h 609"/>
                    <a:gd name="T38" fmla="*/ 68708 w 609"/>
                    <a:gd name="T39" fmla="*/ 104321 h 609"/>
                    <a:gd name="T40" fmla="*/ 68708 w 609"/>
                    <a:gd name="T41" fmla="*/ 104321 h 609"/>
                    <a:gd name="T42" fmla="*/ 66190 w 609"/>
                    <a:gd name="T43" fmla="*/ 109358 h 609"/>
                    <a:gd name="T44" fmla="*/ 109358 w 609"/>
                    <a:gd name="T45" fmla="*/ 152525 h 609"/>
                    <a:gd name="T46" fmla="*/ 152525 w 609"/>
                    <a:gd name="T47" fmla="*/ 109358 h 609"/>
                    <a:gd name="T48" fmla="*/ 150007 w 609"/>
                    <a:gd name="T49" fmla="*/ 104321 h 609"/>
                    <a:gd name="T50" fmla="*/ 150007 w 609"/>
                    <a:gd name="T51" fmla="*/ 104321 h 609"/>
                    <a:gd name="T52" fmla="*/ 150007 w 609"/>
                    <a:gd name="T53" fmla="*/ 101803 h 609"/>
                    <a:gd name="T54" fmla="*/ 150007 w 609"/>
                    <a:gd name="T55" fmla="*/ 99285 h 609"/>
                    <a:gd name="T56" fmla="*/ 150007 w 609"/>
                    <a:gd name="T57" fmla="*/ 96767 h 609"/>
                    <a:gd name="T58" fmla="*/ 150007 w 609"/>
                    <a:gd name="T59" fmla="*/ 93889 h 609"/>
                    <a:gd name="T60" fmla="*/ 147489 w 609"/>
                    <a:gd name="T61" fmla="*/ 91371 h 609"/>
                    <a:gd name="T62" fmla="*/ 147489 w 609"/>
                    <a:gd name="T63" fmla="*/ 91371 h 609"/>
                    <a:gd name="T64" fmla="*/ 147489 w 609"/>
                    <a:gd name="T65" fmla="*/ 91371 h 609"/>
                    <a:gd name="T66" fmla="*/ 109358 w 609"/>
                    <a:gd name="T67" fmla="*/ 66190 h 609"/>
                    <a:gd name="T68" fmla="*/ 193175 w 609"/>
                    <a:gd name="T69" fmla="*/ 35613 h 609"/>
                    <a:gd name="T70" fmla="*/ 193175 w 609"/>
                    <a:gd name="T71" fmla="*/ 35613 h 609"/>
                    <a:gd name="T72" fmla="*/ 183102 w 609"/>
                    <a:gd name="T73" fmla="*/ 25541 h 609"/>
                    <a:gd name="T74" fmla="*/ 160079 w 609"/>
                    <a:gd name="T75" fmla="*/ 25541 h 609"/>
                    <a:gd name="T76" fmla="*/ 150007 w 609"/>
                    <a:gd name="T77" fmla="*/ 35613 h 609"/>
                    <a:gd name="T78" fmla="*/ 150007 w 609"/>
                    <a:gd name="T79" fmla="*/ 58276 h 609"/>
                    <a:gd name="T80" fmla="*/ 160079 w 609"/>
                    <a:gd name="T81" fmla="*/ 68708 h 609"/>
                    <a:gd name="T82" fmla="*/ 183102 w 609"/>
                    <a:gd name="T83" fmla="*/ 68708 h 609"/>
                    <a:gd name="T84" fmla="*/ 193175 w 609"/>
                    <a:gd name="T85" fmla="*/ 58276 h 609"/>
                    <a:gd name="T86" fmla="*/ 193175 w 609"/>
                    <a:gd name="T87" fmla="*/ 35613 h 609"/>
                    <a:gd name="T88" fmla="*/ 193175 w 609"/>
                    <a:gd name="T89" fmla="*/ 91371 h 609"/>
                    <a:gd name="T90" fmla="*/ 193175 w 609"/>
                    <a:gd name="T91" fmla="*/ 91371 h 609"/>
                    <a:gd name="T92" fmla="*/ 173030 w 609"/>
                    <a:gd name="T93" fmla="*/ 91371 h 609"/>
                    <a:gd name="T94" fmla="*/ 175548 w 609"/>
                    <a:gd name="T95" fmla="*/ 109358 h 609"/>
                    <a:gd name="T96" fmla="*/ 109358 w 609"/>
                    <a:gd name="T97" fmla="*/ 175548 h 609"/>
                    <a:gd name="T98" fmla="*/ 43167 w 609"/>
                    <a:gd name="T99" fmla="*/ 109358 h 609"/>
                    <a:gd name="T100" fmla="*/ 45686 w 609"/>
                    <a:gd name="T101" fmla="*/ 91371 h 609"/>
                    <a:gd name="T102" fmla="*/ 25541 w 609"/>
                    <a:gd name="T103" fmla="*/ 91371 h 609"/>
                    <a:gd name="T104" fmla="*/ 25541 w 609"/>
                    <a:gd name="T105" fmla="*/ 183102 h 609"/>
                    <a:gd name="T106" fmla="*/ 35613 w 609"/>
                    <a:gd name="T107" fmla="*/ 193175 h 609"/>
                    <a:gd name="T108" fmla="*/ 183102 w 609"/>
                    <a:gd name="T109" fmla="*/ 193175 h 609"/>
                    <a:gd name="T110" fmla="*/ 193175 w 609"/>
                    <a:gd name="T111" fmla="*/ 183102 h 609"/>
                    <a:gd name="T112" fmla="*/ 193175 w 609"/>
                    <a:gd name="T113" fmla="*/ 91371 h 60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09" h="609">
                      <a:moveTo>
                        <a:pt x="530" y="608"/>
                      </a:moveTo>
                      <a:lnTo>
                        <a:pt x="530" y="608"/>
                      </a:lnTo>
                      <a:cubicBezTo>
                        <a:pt x="78" y="608"/>
                        <a:pt x="78" y="608"/>
                        <a:pt x="78" y="608"/>
                      </a:cubicBezTo>
                      <a:cubicBezTo>
                        <a:pt x="36" y="608"/>
                        <a:pt x="0" y="572"/>
                        <a:pt x="0" y="530"/>
                      </a:cubicBezTo>
                      <a:cubicBezTo>
                        <a:pt x="0" y="78"/>
                        <a:pt x="0" y="78"/>
                        <a:pt x="0" y="78"/>
                      </a:cubicBezTo>
                      <a:cubicBezTo>
                        <a:pt x="0" y="35"/>
                        <a:pt x="36" y="0"/>
                        <a:pt x="78" y="0"/>
                      </a:cubicBezTo>
                      <a:cubicBezTo>
                        <a:pt x="530" y="0"/>
                        <a:pt x="530" y="0"/>
                        <a:pt x="530" y="0"/>
                      </a:cubicBezTo>
                      <a:cubicBezTo>
                        <a:pt x="573" y="0"/>
                        <a:pt x="608" y="35"/>
                        <a:pt x="608" y="78"/>
                      </a:cubicBezTo>
                      <a:cubicBezTo>
                        <a:pt x="608" y="530"/>
                        <a:pt x="608" y="530"/>
                        <a:pt x="608" y="530"/>
                      </a:cubicBezTo>
                      <a:cubicBezTo>
                        <a:pt x="608" y="572"/>
                        <a:pt x="573" y="608"/>
                        <a:pt x="530" y="608"/>
                      </a:cubicBezTo>
                      <a:close/>
                      <a:moveTo>
                        <a:pt x="304" y="184"/>
                      </a:moveTo>
                      <a:lnTo>
                        <a:pt x="304" y="184"/>
                      </a:lnTo>
                      <a:cubicBezTo>
                        <a:pt x="254" y="184"/>
                        <a:pt x="219" y="212"/>
                        <a:pt x="198" y="254"/>
                      </a:cubicBezTo>
                      <a:cubicBezTo>
                        <a:pt x="198" y="261"/>
                        <a:pt x="198" y="261"/>
                        <a:pt x="191" y="261"/>
                      </a:cubicBezTo>
                      <a:lnTo>
                        <a:pt x="191" y="269"/>
                      </a:lnTo>
                      <a:lnTo>
                        <a:pt x="191" y="276"/>
                      </a:lnTo>
                      <a:cubicBezTo>
                        <a:pt x="191" y="276"/>
                        <a:pt x="191" y="276"/>
                        <a:pt x="191" y="283"/>
                      </a:cubicBezTo>
                      <a:cubicBezTo>
                        <a:pt x="191" y="283"/>
                        <a:pt x="191" y="283"/>
                        <a:pt x="191" y="290"/>
                      </a:cubicBezTo>
                      <a:cubicBezTo>
                        <a:pt x="191" y="297"/>
                        <a:pt x="184" y="297"/>
                        <a:pt x="184" y="304"/>
                      </a:cubicBezTo>
                      <a:cubicBezTo>
                        <a:pt x="184" y="367"/>
                        <a:pt x="240" y="424"/>
                        <a:pt x="304" y="424"/>
                      </a:cubicBezTo>
                      <a:cubicBezTo>
                        <a:pt x="368" y="424"/>
                        <a:pt x="424" y="367"/>
                        <a:pt x="424" y="304"/>
                      </a:cubicBezTo>
                      <a:cubicBezTo>
                        <a:pt x="424" y="297"/>
                        <a:pt x="417" y="297"/>
                        <a:pt x="417" y="290"/>
                      </a:cubicBezTo>
                      <a:cubicBezTo>
                        <a:pt x="417" y="283"/>
                        <a:pt x="417" y="283"/>
                        <a:pt x="417" y="283"/>
                      </a:cubicBezTo>
                      <a:cubicBezTo>
                        <a:pt x="417" y="276"/>
                        <a:pt x="417" y="276"/>
                        <a:pt x="417" y="276"/>
                      </a:cubicBezTo>
                      <a:lnTo>
                        <a:pt x="417" y="269"/>
                      </a:lnTo>
                      <a:lnTo>
                        <a:pt x="417" y="261"/>
                      </a:lnTo>
                      <a:cubicBezTo>
                        <a:pt x="410" y="261"/>
                        <a:pt x="410" y="261"/>
                        <a:pt x="410" y="254"/>
                      </a:cubicBezTo>
                      <a:cubicBezTo>
                        <a:pt x="389" y="212"/>
                        <a:pt x="354" y="184"/>
                        <a:pt x="304" y="184"/>
                      </a:cubicBezTo>
                      <a:close/>
                      <a:moveTo>
                        <a:pt x="537" y="99"/>
                      </a:moveTo>
                      <a:lnTo>
                        <a:pt x="537" y="99"/>
                      </a:lnTo>
                      <a:cubicBezTo>
                        <a:pt x="537" y="85"/>
                        <a:pt x="523" y="71"/>
                        <a:pt x="509" y="71"/>
                      </a:cubicBezTo>
                      <a:cubicBezTo>
                        <a:pt x="445" y="71"/>
                        <a:pt x="445" y="71"/>
                        <a:pt x="445" y="71"/>
                      </a:cubicBezTo>
                      <a:cubicBezTo>
                        <a:pt x="431" y="71"/>
                        <a:pt x="417" y="85"/>
                        <a:pt x="417" y="99"/>
                      </a:cubicBezTo>
                      <a:cubicBezTo>
                        <a:pt x="417" y="162"/>
                        <a:pt x="417" y="162"/>
                        <a:pt x="417" y="162"/>
                      </a:cubicBezTo>
                      <a:cubicBezTo>
                        <a:pt x="417" y="177"/>
                        <a:pt x="431" y="191"/>
                        <a:pt x="445" y="191"/>
                      </a:cubicBezTo>
                      <a:cubicBezTo>
                        <a:pt x="509" y="191"/>
                        <a:pt x="509" y="191"/>
                        <a:pt x="509" y="191"/>
                      </a:cubicBezTo>
                      <a:cubicBezTo>
                        <a:pt x="523" y="191"/>
                        <a:pt x="537" y="177"/>
                        <a:pt x="537" y="162"/>
                      </a:cubicBezTo>
                      <a:lnTo>
                        <a:pt x="537" y="99"/>
                      </a:lnTo>
                      <a:close/>
                      <a:moveTo>
                        <a:pt x="537" y="254"/>
                      </a:moveTo>
                      <a:lnTo>
                        <a:pt x="537" y="254"/>
                      </a:lnTo>
                      <a:cubicBezTo>
                        <a:pt x="481" y="254"/>
                        <a:pt x="481" y="254"/>
                        <a:pt x="481" y="254"/>
                      </a:cubicBezTo>
                      <a:cubicBezTo>
                        <a:pt x="488" y="269"/>
                        <a:pt x="488" y="290"/>
                        <a:pt x="488" y="304"/>
                      </a:cubicBezTo>
                      <a:cubicBezTo>
                        <a:pt x="488" y="403"/>
                        <a:pt x="403" y="488"/>
                        <a:pt x="304" y="488"/>
                      </a:cubicBezTo>
                      <a:cubicBezTo>
                        <a:pt x="205" y="488"/>
                        <a:pt x="120" y="403"/>
                        <a:pt x="120" y="304"/>
                      </a:cubicBezTo>
                      <a:cubicBezTo>
                        <a:pt x="120" y="290"/>
                        <a:pt x="120" y="269"/>
                        <a:pt x="127" y="254"/>
                      </a:cubicBezTo>
                      <a:cubicBezTo>
                        <a:pt x="71" y="254"/>
                        <a:pt x="71" y="254"/>
                        <a:pt x="71" y="254"/>
                      </a:cubicBezTo>
                      <a:cubicBezTo>
                        <a:pt x="71" y="509"/>
                        <a:pt x="71" y="509"/>
                        <a:pt x="71" y="509"/>
                      </a:cubicBezTo>
                      <a:cubicBezTo>
                        <a:pt x="71" y="523"/>
                        <a:pt x="85" y="537"/>
                        <a:pt x="99" y="537"/>
                      </a:cubicBezTo>
                      <a:cubicBezTo>
                        <a:pt x="509" y="537"/>
                        <a:pt x="509" y="537"/>
                        <a:pt x="509" y="537"/>
                      </a:cubicBezTo>
                      <a:cubicBezTo>
                        <a:pt x="523" y="537"/>
                        <a:pt x="537" y="523"/>
                        <a:pt x="537" y="509"/>
                      </a:cubicBezTo>
                      <a:lnTo>
                        <a:pt x="537" y="254"/>
                      </a:lnTo>
                      <a:close/>
                    </a:path>
                  </a:pathLst>
                </a:custGeom>
                <a:grpFill/>
                <a:ln>
                  <a:noFill/>
                </a:ln>
                <a:effectLst/>
              </p:spPr>
              <p:txBody>
                <a:bodyPr wrap="none" anchor="ctr"/>
                <a:lstStyle/>
                <a:p>
                  <a:endParaRPr lang="en-US">
                    <a:solidFill>
                      <a:schemeClr val="bg1"/>
                    </a:solidFill>
                  </a:endParaRPr>
                </a:p>
              </p:txBody>
            </p:sp>
            <p:sp>
              <p:nvSpPr>
                <p:cNvPr id="34" name="Freeform 12">
                  <a:extLst>
                    <a:ext uri="{FF2B5EF4-FFF2-40B4-BE49-F238E27FC236}">
                      <a16:creationId xmlns:a16="http://schemas.microsoft.com/office/drawing/2014/main" id="{26C8BF00-1B3D-164E-8F0D-53091A2C5965}"/>
                    </a:ext>
                  </a:extLst>
                </p:cNvPr>
                <p:cNvSpPr>
                  <a:spLocks noChangeArrowheads="1"/>
                </p:cNvSpPr>
                <p:nvPr/>
              </p:nvSpPr>
              <p:spPr bwMode="auto">
                <a:xfrm>
                  <a:off x="13455158" y="4000368"/>
                  <a:ext cx="307920" cy="251719"/>
                </a:xfrm>
                <a:custGeom>
                  <a:avLst/>
                  <a:gdLst>
                    <a:gd name="T0" fmla="*/ 148123 w 602"/>
                    <a:gd name="T1" fmla="*/ 0 h 496"/>
                    <a:gd name="T2" fmla="*/ 148123 w 602"/>
                    <a:gd name="T3" fmla="*/ 0 h 496"/>
                    <a:gd name="T4" fmla="*/ 183889 w 602"/>
                    <a:gd name="T5" fmla="*/ 15414 h 496"/>
                    <a:gd name="T6" fmla="*/ 206650 w 602"/>
                    <a:gd name="T7" fmla="*/ 7886 h 496"/>
                    <a:gd name="T8" fmla="*/ 212069 w 602"/>
                    <a:gd name="T9" fmla="*/ 5377 h 496"/>
                    <a:gd name="T10" fmla="*/ 196534 w 602"/>
                    <a:gd name="T11" fmla="*/ 25451 h 496"/>
                    <a:gd name="T12" fmla="*/ 191476 w 602"/>
                    <a:gd name="T13" fmla="*/ 27960 h 496"/>
                    <a:gd name="T14" fmla="*/ 191476 w 602"/>
                    <a:gd name="T15" fmla="*/ 27960 h 496"/>
                    <a:gd name="T16" fmla="*/ 217127 w 602"/>
                    <a:gd name="T17" fmla="*/ 22942 h 496"/>
                    <a:gd name="T18" fmla="*/ 217127 w 602"/>
                    <a:gd name="T19" fmla="*/ 22942 h 496"/>
                    <a:gd name="T20" fmla="*/ 201592 w 602"/>
                    <a:gd name="T21" fmla="*/ 37998 h 496"/>
                    <a:gd name="T22" fmla="*/ 196534 w 602"/>
                    <a:gd name="T23" fmla="*/ 45884 h 496"/>
                    <a:gd name="T24" fmla="*/ 194005 w 602"/>
                    <a:gd name="T25" fmla="*/ 73486 h 496"/>
                    <a:gd name="T26" fmla="*/ 107299 w 602"/>
                    <a:gd name="T27" fmla="*/ 172423 h 496"/>
                    <a:gd name="T28" fmla="*/ 43353 w 602"/>
                    <a:gd name="T29" fmla="*/ 174932 h 496"/>
                    <a:gd name="T30" fmla="*/ 15174 w 602"/>
                    <a:gd name="T31" fmla="*/ 164895 h 496"/>
                    <a:gd name="T32" fmla="*/ 5058 w 602"/>
                    <a:gd name="T33" fmla="*/ 159877 h 496"/>
                    <a:gd name="T34" fmla="*/ 0 w 602"/>
                    <a:gd name="T35" fmla="*/ 157367 h 496"/>
                    <a:gd name="T36" fmla="*/ 15174 w 602"/>
                    <a:gd name="T37" fmla="*/ 157367 h 496"/>
                    <a:gd name="T38" fmla="*/ 28180 w 602"/>
                    <a:gd name="T39" fmla="*/ 154858 h 496"/>
                    <a:gd name="T40" fmla="*/ 53469 w 602"/>
                    <a:gd name="T41" fmla="*/ 146972 h 496"/>
                    <a:gd name="T42" fmla="*/ 66475 w 602"/>
                    <a:gd name="T43" fmla="*/ 136935 h 496"/>
                    <a:gd name="T44" fmla="*/ 53469 w 602"/>
                    <a:gd name="T45" fmla="*/ 136935 h 496"/>
                    <a:gd name="T46" fmla="*/ 25651 w 602"/>
                    <a:gd name="T47" fmla="*/ 106465 h 496"/>
                    <a:gd name="T48" fmla="*/ 43353 w 602"/>
                    <a:gd name="T49" fmla="*/ 106465 h 496"/>
                    <a:gd name="T50" fmla="*/ 30708 w 602"/>
                    <a:gd name="T51" fmla="*/ 101446 h 496"/>
                    <a:gd name="T52" fmla="*/ 7587 w 602"/>
                    <a:gd name="T53" fmla="*/ 63449 h 496"/>
                    <a:gd name="T54" fmla="*/ 12645 w 602"/>
                    <a:gd name="T55" fmla="*/ 65958 h 496"/>
                    <a:gd name="T56" fmla="*/ 23122 w 602"/>
                    <a:gd name="T57" fmla="*/ 68467 h 496"/>
                    <a:gd name="T58" fmla="*/ 28180 w 602"/>
                    <a:gd name="T59" fmla="*/ 68467 h 496"/>
                    <a:gd name="T60" fmla="*/ 28180 w 602"/>
                    <a:gd name="T61" fmla="*/ 68467 h 496"/>
                    <a:gd name="T62" fmla="*/ 20593 w 602"/>
                    <a:gd name="T63" fmla="*/ 60940 h 496"/>
                    <a:gd name="T64" fmla="*/ 10116 w 602"/>
                    <a:gd name="T65" fmla="*/ 20433 h 496"/>
                    <a:gd name="T66" fmla="*/ 15174 w 602"/>
                    <a:gd name="T67" fmla="*/ 10396 h 496"/>
                    <a:gd name="T68" fmla="*/ 15174 w 602"/>
                    <a:gd name="T69" fmla="*/ 10396 h 496"/>
                    <a:gd name="T70" fmla="*/ 20593 w 602"/>
                    <a:gd name="T71" fmla="*/ 12905 h 496"/>
                    <a:gd name="T72" fmla="*/ 33237 w 602"/>
                    <a:gd name="T73" fmla="*/ 25451 h 496"/>
                    <a:gd name="T74" fmla="*/ 86706 w 602"/>
                    <a:gd name="T75" fmla="*/ 53412 h 496"/>
                    <a:gd name="T76" fmla="*/ 107299 w 602"/>
                    <a:gd name="T77" fmla="*/ 55921 h 496"/>
                    <a:gd name="T78" fmla="*/ 107299 w 602"/>
                    <a:gd name="T79" fmla="*/ 35488 h 496"/>
                    <a:gd name="T80" fmla="*/ 132949 w 602"/>
                    <a:gd name="T81" fmla="*/ 5377 h 496"/>
                    <a:gd name="T82" fmla="*/ 143065 w 602"/>
                    <a:gd name="T83" fmla="*/ 2868 h 496"/>
                    <a:gd name="T84" fmla="*/ 148123 w 602"/>
                    <a:gd name="T85" fmla="*/ 0 h 4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496">
                      <a:moveTo>
                        <a:pt x="410" y="0"/>
                      </a:moveTo>
                      <a:lnTo>
                        <a:pt x="410" y="0"/>
                      </a:lnTo>
                      <a:cubicBezTo>
                        <a:pt x="459" y="0"/>
                        <a:pt x="481" y="22"/>
                        <a:pt x="509" y="43"/>
                      </a:cubicBezTo>
                      <a:cubicBezTo>
                        <a:pt x="530" y="43"/>
                        <a:pt x="558" y="29"/>
                        <a:pt x="572" y="22"/>
                      </a:cubicBezTo>
                      <a:cubicBezTo>
                        <a:pt x="580" y="15"/>
                        <a:pt x="580" y="15"/>
                        <a:pt x="587" y="15"/>
                      </a:cubicBezTo>
                      <a:cubicBezTo>
                        <a:pt x="580" y="36"/>
                        <a:pt x="565" y="57"/>
                        <a:pt x="544" y="71"/>
                      </a:cubicBezTo>
                      <a:cubicBezTo>
                        <a:pt x="544" y="71"/>
                        <a:pt x="537" y="78"/>
                        <a:pt x="530" y="78"/>
                      </a:cubicBezTo>
                      <a:cubicBezTo>
                        <a:pt x="558" y="78"/>
                        <a:pt x="580" y="64"/>
                        <a:pt x="601" y="64"/>
                      </a:cubicBezTo>
                      <a:cubicBezTo>
                        <a:pt x="594" y="78"/>
                        <a:pt x="580" y="99"/>
                        <a:pt x="558" y="106"/>
                      </a:cubicBezTo>
                      <a:cubicBezTo>
                        <a:pt x="551" y="113"/>
                        <a:pt x="551" y="121"/>
                        <a:pt x="544" y="128"/>
                      </a:cubicBezTo>
                      <a:cubicBezTo>
                        <a:pt x="544" y="156"/>
                        <a:pt x="544" y="177"/>
                        <a:pt x="537" y="205"/>
                      </a:cubicBezTo>
                      <a:cubicBezTo>
                        <a:pt x="502" y="340"/>
                        <a:pt x="424" y="439"/>
                        <a:pt x="297" y="481"/>
                      </a:cubicBezTo>
                      <a:cubicBezTo>
                        <a:pt x="247" y="495"/>
                        <a:pt x="170" y="495"/>
                        <a:pt x="120" y="488"/>
                      </a:cubicBezTo>
                      <a:cubicBezTo>
                        <a:pt x="92" y="481"/>
                        <a:pt x="71" y="474"/>
                        <a:pt x="42" y="460"/>
                      </a:cubicBezTo>
                      <a:cubicBezTo>
                        <a:pt x="35" y="453"/>
                        <a:pt x="21" y="453"/>
                        <a:pt x="14" y="446"/>
                      </a:cubicBezTo>
                      <a:cubicBezTo>
                        <a:pt x="7" y="439"/>
                        <a:pt x="7" y="439"/>
                        <a:pt x="0" y="439"/>
                      </a:cubicBezTo>
                      <a:cubicBezTo>
                        <a:pt x="14" y="439"/>
                        <a:pt x="28" y="439"/>
                        <a:pt x="42" y="439"/>
                      </a:cubicBezTo>
                      <a:cubicBezTo>
                        <a:pt x="50" y="439"/>
                        <a:pt x="64" y="439"/>
                        <a:pt x="78" y="432"/>
                      </a:cubicBezTo>
                      <a:cubicBezTo>
                        <a:pt x="106" y="424"/>
                        <a:pt x="127" y="417"/>
                        <a:pt x="148" y="410"/>
                      </a:cubicBezTo>
                      <a:cubicBezTo>
                        <a:pt x="163" y="403"/>
                        <a:pt x="177" y="396"/>
                        <a:pt x="184" y="382"/>
                      </a:cubicBezTo>
                      <a:cubicBezTo>
                        <a:pt x="170" y="382"/>
                        <a:pt x="156" y="382"/>
                        <a:pt x="148" y="382"/>
                      </a:cubicBezTo>
                      <a:cubicBezTo>
                        <a:pt x="106" y="368"/>
                        <a:pt x="85" y="340"/>
                        <a:pt x="71" y="297"/>
                      </a:cubicBezTo>
                      <a:cubicBezTo>
                        <a:pt x="78" y="304"/>
                        <a:pt x="113" y="304"/>
                        <a:pt x="120" y="297"/>
                      </a:cubicBezTo>
                      <a:cubicBezTo>
                        <a:pt x="106" y="297"/>
                        <a:pt x="92" y="290"/>
                        <a:pt x="85" y="283"/>
                      </a:cubicBezTo>
                      <a:cubicBezTo>
                        <a:pt x="50" y="262"/>
                        <a:pt x="21" y="227"/>
                        <a:pt x="21" y="177"/>
                      </a:cubicBezTo>
                      <a:cubicBezTo>
                        <a:pt x="28" y="177"/>
                        <a:pt x="35" y="177"/>
                        <a:pt x="35" y="184"/>
                      </a:cubicBezTo>
                      <a:cubicBezTo>
                        <a:pt x="42" y="184"/>
                        <a:pt x="50" y="184"/>
                        <a:pt x="64" y="191"/>
                      </a:cubicBezTo>
                      <a:lnTo>
                        <a:pt x="78" y="191"/>
                      </a:lnTo>
                      <a:cubicBezTo>
                        <a:pt x="71" y="184"/>
                        <a:pt x="64" y="177"/>
                        <a:pt x="57" y="170"/>
                      </a:cubicBezTo>
                      <a:cubicBezTo>
                        <a:pt x="35" y="142"/>
                        <a:pt x="14" y="106"/>
                        <a:pt x="28" y="57"/>
                      </a:cubicBezTo>
                      <a:cubicBezTo>
                        <a:pt x="28" y="43"/>
                        <a:pt x="35" y="36"/>
                        <a:pt x="42" y="29"/>
                      </a:cubicBezTo>
                      <a:cubicBezTo>
                        <a:pt x="42" y="29"/>
                        <a:pt x="50" y="36"/>
                        <a:pt x="57" y="36"/>
                      </a:cubicBezTo>
                      <a:cubicBezTo>
                        <a:pt x="64" y="50"/>
                        <a:pt x="78" y="64"/>
                        <a:pt x="92" y="71"/>
                      </a:cubicBezTo>
                      <a:cubicBezTo>
                        <a:pt x="134" y="106"/>
                        <a:pt x="177" y="128"/>
                        <a:pt x="240" y="149"/>
                      </a:cubicBezTo>
                      <a:cubicBezTo>
                        <a:pt x="261" y="149"/>
                        <a:pt x="276" y="156"/>
                        <a:pt x="297" y="156"/>
                      </a:cubicBezTo>
                      <a:cubicBezTo>
                        <a:pt x="290" y="135"/>
                        <a:pt x="290" y="113"/>
                        <a:pt x="297" y="99"/>
                      </a:cubicBezTo>
                      <a:cubicBezTo>
                        <a:pt x="311" y="57"/>
                        <a:pt x="332" y="29"/>
                        <a:pt x="368" y="15"/>
                      </a:cubicBezTo>
                      <a:cubicBezTo>
                        <a:pt x="375" y="8"/>
                        <a:pt x="389" y="8"/>
                        <a:pt x="396" y="8"/>
                      </a:cubicBezTo>
                      <a:cubicBezTo>
                        <a:pt x="403" y="8"/>
                        <a:pt x="403" y="0"/>
                        <a:pt x="410" y="0"/>
                      </a:cubicBezTo>
                    </a:path>
                  </a:pathLst>
                </a:custGeom>
                <a:grpFill/>
                <a:ln>
                  <a:noFill/>
                </a:ln>
                <a:effectLst/>
              </p:spPr>
              <p:txBody>
                <a:bodyPr wrap="none" anchor="ctr"/>
                <a:lstStyle/>
                <a:p>
                  <a:endParaRPr lang="en-US">
                    <a:solidFill>
                      <a:schemeClr val="bg1"/>
                    </a:solidFill>
                  </a:endParaRPr>
                </a:p>
              </p:txBody>
            </p:sp>
            <p:sp>
              <p:nvSpPr>
                <p:cNvPr id="35" name="Freeform 2">
                  <a:extLst>
                    <a:ext uri="{FF2B5EF4-FFF2-40B4-BE49-F238E27FC236}">
                      <a16:creationId xmlns:a16="http://schemas.microsoft.com/office/drawing/2014/main" id="{D7C9A72B-505C-374D-BFE6-8C2BA30F75B5}"/>
                    </a:ext>
                  </a:extLst>
                </p:cNvPr>
                <p:cNvSpPr>
                  <a:spLocks noChangeArrowheads="1"/>
                </p:cNvSpPr>
                <p:nvPr/>
              </p:nvSpPr>
              <p:spPr bwMode="auto">
                <a:xfrm>
                  <a:off x="14853964" y="3974668"/>
                  <a:ext cx="310167" cy="292174"/>
                </a:xfrm>
                <a:custGeom>
                  <a:avLst/>
                  <a:gdLst>
                    <a:gd name="T0" fmla="*/ 170152 w 609"/>
                    <a:gd name="T1" fmla="*/ 206015 h 574"/>
                    <a:gd name="T2" fmla="*/ 170152 w 609"/>
                    <a:gd name="T3" fmla="*/ 206015 h 574"/>
                    <a:gd name="T4" fmla="*/ 170152 w 609"/>
                    <a:gd name="T5" fmla="*/ 132310 h 574"/>
                    <a:gd name="T6" fmla="*/ 147489 w 609"/>
                    <a:gd name="T7" fmla="*/ 101749 h 574"/>
                    <a:gd name="T8" fmla="*/ 121948 w 609"/>
                    <a:gd name="T9" fmla="*/ 132310 h 574"/>
                    <a:gd name="T10" fmla="*/ 121948 w 609"/>
                    <a:gd name="T11" fmla="*/ 206015 h 574"/>
                    <a:gd name="T12" fmla="*/ 73744 w 609"/>
                    <a:gd name="T13" fmla="*/ 206015 h 574"/>
                    <a:gd name="T14" fmla="*/ 73744 w 609"/>
                    <a:gd name="T15" fmla="*/ 68672 h 574"/>
                    <a:gd name="T16" fmla="*/ 121948 w 609"/>
                    <a:gd name="T17" fmla="*/ 68672 h 574"/>
                    <a:gd name="T18" fmla="*/ 121948 w 609"/>
                    <a:gd name="T19" fmla="*/ 86289 h 574"/>
                    <a:gd name="T20" fmla="*/ 165116 w 609"/>
                    <a:gd name="T21" fmla="*/ 63638 h 574"/>
                    <a:gd name="T22" fmla="*/ 218715 w 609"/>
                    <a:gd name="T23" fmla="*/ 129793 h 574"/>
                    <a:gd name="T24" fmla="*/ 218715 w 609"/>
                    <a:gd name="T25" fmla="*/ 206015 h 574"/>
                    <a:gd name="T26" fmla="*/ 170152 w 609"/>
                    <a:gd name="T27" fmla="*/ 206015 h 574"/>
                    <a:gd name="T28" fmla="*/ 28059 w 609"/>
                    <a:gd name="T29" fmla="*/ 48178 h 574"/>
                    <a:gd name="T30" fmla="*/ 28059 w 609"/>
                    <a:gd name="T31" fmla="*/ 48178 h 574"/>
                    <a:gd name="T32" fmla="*/ 0 w 609"/>
                    <a:gd name="T33" fmla="*/ 25527 h 574"/>
                    <a:gd name="T34" fmla="*/ 28059 w 609"/>
                    <a:gd name="T35" fmla="*/ 0 h 574"/>
                    <a:gd name="T36" fmla="*/ 55758 w 609"/>
                    <a:gd name="T37" fmla="*/ 25527 h 574"/>
                    <a:gd name="T38" fmla="*/ 28059 w 609"/>
                    <a:gd name="T39" fmla="*/ 48178 h 574"/>
                    <a:gd name="T40" fmla="*/ 50722 w 609"/>
                    <a:gd name="T41" fmla="*/ 206015 h 574"/>
                    <a:gd name="T42" fmla="*/ 50722 w 609"/>
                    <a:gd name="T43" fmla="*/ 206015 h 574"/>
                    <a:gd name="T44" fmla="*/ 2518 w 609"/>
                    <a:gd name="T45" fmla="*/ 206015 h 574"/>
                    <a:gd name="T46" fmla="*/ 2518 w 609"/>
                    <a:gd name="T47" fmla="*/ 68672 h 574"/>
                    <a:gd name="T48" fmla="*/ 50722 w 609"/>
                    <a:gd name="T49" fmla="*/ 68672 h 574"/>
                    <a:gd name="T50" fmla="*/ 50722 w 609"/>
                    <a:gd name="T51" fmla="*/ 206015 h 5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9" h="574">
                      <a:moveTo>
                        <a:pt x="473" y="573"/>
                      </a:moveTo>
                      <a:lnTo>
                        <a:pt x="473" y="573"/>
                      </a:lnTo>
                      <a:cubicBezTo>
                        <a:pt x="473" y="368"/>
                        <a:pt x="473" y="368"/>
                        <a:pt x="473" y="368"/>
                      </a:cubicBezTo>
                      <a:cubicBezTo>
                        <a:pt x="473" y="325"/>
                        <a:pt x="459" y="283"/>
                        <a:pt x="410" y="283"/>
                      </a:cubicBezTo>
                      <a:cubicBezTo>
                        <a:pt x="360" y="283"/>
                        <a:pt x="339" y="325"/>
                        <a:pt x="339" y="368"/>
                      </a:cubicBezTo>
                      <a:cubicBezTo>
                        <a:pt x="339" y="573"/>
                        <a:pt x="339" y="573"/>
                        <a:pt x="339" y="573"/>
                      </a:cubicBezTo>
                      <a:cubicBezTo>
                        <a:pt x="205" y="573"/>
                        <a:pt x="205" y="573"/>
                        <a:pt x="205" y="573"/>
                      </a:cubicBezTo>
                      <a:cubicBezTo>
                        <a:pt x="205" y="191"/>
                        <a:pt x="205" y="191"/>
                        <a:pt x="205" y="191"/>
                      </a:cubicBezTo>
                      <a:cubicBezTo>
                        <a:pt x="339" y="191"/>
                        <a:pt x="339" y="191"/>
                        <a:pt x="339" y="191"/>
                      </a:cubicBezTo>
                      <a:cubicBezTo>
                        <a:pt x="339" y="240"/>
                        <a:pt x="339" y="240"/>
                        <a:pt x="339" y="240"/>
                      </a:cubicBezTo>
                      <a:cubicBezTo>
                        <a:pt x="375" y="198"/>
                        <a:pt x="403" y="177"/>
                        <a:pt x="459" y="177"/>
                      </a:cubicBezTo>
                      <a:cubicBezTo>
                        <a:pt x="516" y="177"/>
                        <a:pt x="608" y="205"/>
                        <a:pt x="608" y="361"/>
                      </a:cubicBezTo>
                      <a:cubicBezTo>
                        <a:pt x="608" y="573"/>
                        <a:pt x="608" y="573"/>
                        <a:pt x="608" y="573"/>
                      </a:cubicBezTo>
                      <a:lnTo>
                        <a:pt x="473" y="573"/>
                      </a:lnTo>
                      <a:close/>
                      <a:moveTo>
                        <a:pt x="78" y="134"/>
                      </a:moveTo>
                      <a:lnTo>
                        <a:pt x="78" y="134"/>
                      </a:lnTo>
                      <a:cubicBezTo>
                        <a:pt x="35" y="134"/>
                        <a:pt x="0" y="106"/>
                        <a:pt x="0" y="71"/>
                      </a:cubicBezTo>
                      <a:cubicBezTo>
                        <a:pt x="0" y="28"/>
                        <a:pt x="35" y="0"/>
                        <a:pt x="78" y="0"/>
                      </a:cubicBezTo>
                      <a:cubicBezTo>
                        <a:pt x="120" y="0"/>
                        <a:pt x="155" y="28"/>
                        <a:pt x="155" y="71"/>
                      </a:cubicBezTo>
                      <a:cubicBezTo>
                        <a:pt x="155" y="106"/>
                        <a:pt x="120" y="134"/>
                        <a:pt x="78" y="134"/>
                      </a:cubicBezTo>
                      <a:close/>
                      <a:moveTo>
                        <a:pt x="141" y="573"/>
                      </a:moveTo>
                      <a:lnTo>
                        <a:pt x="141" y="573"/>
                      </a:lnTo>
                      <a:cubicBezTo>
                        <a:pt x="7" y="573"/>
                        <a:pt x="7" y="573"/>
                        <a:pt x="7" y="573"/>
                      </a:cubicBezTo>
                      <a:cubicBezTo>
                        <a:pt x="7" y="191"/>
                        <a:pt x="7" y="191"/>
                        <a:pt x="7" y="191"/>
                      </a:cubicBezTo>
                      <a:cubicBezTo>
                        <a:pt x="141" y="191"/>
                        <a:pt x="141" y="191"/>
                        <a:pt x="141" y="191"/>
                      </a:cubicBezTo>
                      <a:lnTo>
                        <a:pt x="141" y="573"/>
                      </a:lnTo>
                      <a:close/>
                    </a:path>
                  </a:pathLst>
                </a:custGeom>
                <a:grpFill/>
                <a:ln>
                  <a:noFill/>
                </a:ln>
                <a:effectLst/>
              </p:spPr>
              <p:txBody>
                <a:bodyPr wrap="none" anchor="ctr"/>
                <a:lstStyle/>
                <a:p>
                  <a:endParaRPr lang="en-US">
                    <a:solidFill>
                      <a:schemeClr val="bg1"/>
                    </a:solidFill>
                  </a:endParaRPr>
                </a:p>
              </p:txBody>
            </p:sp>
            <p:sp>
              <p:nvSpPr>
                <p:cNvPr id="36" name="Freeform 14">
                  <a:extLst>
                    <a:ext uri="{FF2B5EF4-FFF2-40B4-BE49-F238E27FC236}">
                      <a16:creationId xmlns:a16="http://schemas.microsoft.com/office/drawing/2014/main" id="{3E0D65A4-38B0-A043-A1FB-851D8F7372EC}"/>
                    </a:ext>
                  </a:extLst>
                </p:cNvPr>
                <p:cNvSpPr>
                  <a:spLocks noChangeArrowheads="1"/>
                </p:cNvSpPr>
                <p:nvPr/>
              </p:nvSpPr>
              <p:spPr bwMode="auto">
                <a:xfrm>
                  <a:off x="12919829" y="3973398"/>
                  <a:ext cx="143846" cy="310154"/>
                </a:xfrm>
                <a:custGeom>
                  <a:avLst/>
                  <a:gdLst>
                    <a:gd name="T0" fmla="*/ 101242 w 284"/>
                    <a:gd name="T1" fmla="*/ 2522 h 608"/>
                    <a:gd name="T2" fmla="*/ 101242 w 284"/>
                    <a:gd name="T3" fmla="*/ 2522 h 608"/>
                    <a:gd name="T4" fmla="*/ 101242 w 284"/>
                    <a:gd name="T5" fmla="*/ 38194 h 608"/>
                    <a:gd name="T6" fmla="*/ 70834 w 284"/>
                    <a:gd name="T7" fmla="*/ 45761 h 608"/>
                    <a:gd name="T8" fmla="*/ 68330 w 284"/>
                    <a:gd name="T9" fmla="*/ 76388 h 608"/>
                    <a:gd name="T10" fmla="*/ 101242 w 284"/>
                    <a:gd name="T11" fmla="*/ 76388 h 608"/>
                    <a:gd name="T12" fmla="*/ 96234 w 284"/>
                    <a:gd name="T13" fmla="*/ 112060 h 608"/>
                    <a:gd name="T14" fmla="*/ 68330 w 284"/>
                    <a:gd name="T15" fmla="*/ 112060 h 608"/>
                    <a:gd name="T16" fmla="*/ 68330 w 284"/>
                    <a:gd name="T17" fmla="*/ 218715 h 608"/>
                    <a:gd name="T18" fmla="*/ 20392 w 284"/>
                    <a:gd name="T19" fmla="*/ 218715 h 608"/>
                    <a:gd name="T20" fmla="*/ 20392 w 284"/>
                    <a:gd name="T21" fmla="*/ 112060 h 608"/>
                    <a:gd name="T22" fmla="*/ 0 w 284"/>
                    <a:gd name="T23" fmla="*/ 112060 h 608"/>
                    <a:gd name="T24" fmla="*/ 0 w 284"/>
                    <a:gd name="T25" fmla="*/ 76388 h 608"/>
                    <a:gd name="T26" fmla="*/ 20392 w 284"/>
                    <a:gd name="T27" fmla="*/ 76388 h 608"/>
                    <a:gd name="T28" fmla="*/ 35775 w 284"/>
                    <a:gd name="T29" fmla="*/ 15133 h 608"/>
                    <a:gd name="T30" fmla="*/ 101242 w 284"/>
                    <a:gd name="T31" fmla="*/ 2522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4" h="608">
                      <a:moveTo>
                        <a:pt x="283" y="7"/>
                      </a:moveTo>
                      <a:lnTo>
                        <a:pt x="283" y="7"/>
                      </a:lnTo>
                      <a:cubicBezTo>
                        <a:pt x="283" y="42"/>
                        <a:pt x="283" y="106"/>
                        <a:pt x="283" y="106"/>
                      </a:cubicBezTo>
                      <a:cubicBezTo>
                        <a:pt x="283" y="106"/>
                        <a:pt x="213" y="99"/>
                        <a:pt x="198" y="127"/>
                      </a:cubicBezTo>
                      <a:cubicBezTo>
                        <a:pt x="184" y="141"/>
                        <a:pt x="191" y="183"/>
                        <a:pt x="191" y="212"/>
                      </a:cubicBezTo>
                      <a:cubicBezTo>
                        <a:pt x="220" y="212"/>
                        <a:pt x="255" y="212"/>
                        <a:pt x="283" y="212"/>
                      </a:cubicBezTo>
                      <a:cubicBezTo>
                        <a:pt x="276" y="254"/>
                        <a:pt x="269" y="275"/>
                        <a:pt x="269" y="311"/>
                      </a:cubicBezTo>
                      <a:cubicBezTo>
                        <a:pt x="241" y="311"/>
                        <a:pt x="191" y="311"/>
                        <a:pt x="191" y="311"/>
                      </a:cubicBezTo>
                      <a:cubicBezTo>
                        <a:pt x="191" y="607"/>
                        <a:pt x="191" y="607"/>
                        <a:pt x="191" y="607"/>
                      </a:cubicBezTo>
                      <a:cubicBezTo>
                        <a:pt x="191" y="607"/>
                        <a:pt x="100" y="607"/>
                        <a:pt x="57" y="607"/>
                      </a:cubicBezTo>
                      <a:cubicBezTo>
                        <a:pt x="57" y="516"/>
                        <a:pt x="57" y="410"/>
                        <a:pt x="57" y="311"/>
                      </a:cubicBezTo>
                      <a:cubicBezTo>
                        <a:pt x="36" y="311"/>
                        <a:pt x="22" y="311"/>
                        <a:pt x="0" y="311"/>
                      </a:cubicBezTo>
                      <a:cubicBezTo>
                        <a:pt x="0" y="275"/>
                        <a:pt x="0" y="247"/>
                        <a:pt x="0" y="212"/>
                      </a:cubicBezTo>
                      <a:cubicBezTo>
                        <a:pt x="22" y="212"/>
                        <a:pt x="36" y="212"/>
                        <a:pt x="57" y="212"/>
                      </a:cubicBezTo>
                      <a:cubicBezTo>
                        <a:pt x="64" y="148"/>
                        <a:pt x="64" y="78"/>
                        <a:pt x="100" y="42"/>
                      </a:cubicBezTo>
                      <a:cubicBezTo>
                        <a:pt x="135" y="0"/>
                        <a:pt x="170" y="7"/>
                        <a:pt x="283" y="7"/>
                      </a:cubicBezTo>
                    </a:path>
                  </a:pathLst>
                </a:custGeom>
                <a:grpFill/>
                <a:ln>
                  <a:noFill/>
                </a:ln>
                <a:effectLst/>
              </p:spPr>
              <p:txBody>
                <a:bodyPr wrap="none" anchor="ctr"/>
                <a:lstStyle/>
                <a:p>
                  <a:endParaRPr lang="en-US">
                    <a:solidFill>
                      <a:schemeClr val="bg1"/>
                    </a:solidFill>
                  </a:endParaRPr>
                </a:p>
              </p:txBody>
            </p:sp>
          </p:grpSp>
          <p:cxnSp>
            <p:nvCxnSpPr>
              <p:cNvPr id="31" name="Straight Connector 30">
                <a:extLst>
                  <a:ext uri="{FF2B5EF4-FFF2-40B4-BE49-F238E27FC236}">
                    <a16:creationId xmlns:a16="http://schemas.microsoft.com/office/drawing/2014/main" id="{29E70DA7-8437-2446-B5D6-F9CAFD81C5B0}"/>
                  </a:ext>
                </a:extLst>
              </p:cNvPr>
              <p:cNvCxnSpPr>
                <a:cxnSpLocks/>
              </p:cNvCxnSpPr>
              <p:nvPr/>
            </p:nvCxnSpPr>
            <p:spPr>
              <a:xfrm>
                <a:off x="14211378" y="7158861"/>
                <a:ext cx="77559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A5949064-EAAB-874A-A1C6-D29E7DF2A9E8}"/>
                </a:ext>
              </a:extLst>
            </p:cNvPr>
            <p:cNvSpPr/>
            <p:nvPr/>
          </p:nvSpPr>
          <p:spPr>
            <a:xfrm>
              <a:off x="14902106" y="4746528"/>
              <a:ext cx="4944760"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Maddison Bruke</a:t>
              </a:r>
            </a:p>
          </p:txBody>
        </p:sp>
      </p:grpSp>
      <p:sp>
        <p:nvSpPr>
          <p:cNvPr id="2" name="Picture Placeholder 1">
            <a:extLst>
              <a:ext uri="{FF2B5EF4-FFF2-40B4-BE49-F238E27FC236}">
                <a16:creationId xmlns:a16="http://schemas.microsoft.com/office/drawing/2014/main" id="{D4AFC16F-0DF7-444F-AE2E-5946529DBC52}"/>
              </a:ext>
            </a:extLst>
          </p:cNvPr>
          <p:cNvSpPr>
            <a:spLocks noGrp="1"/>
          </p:cNvSpPr>
          <p:nvPr>
            <p:ph type="pic" sz="quarter" idx="18"/>
          </p:nvPr>
        </p:nvSpPr>
        <p:spPr/>
      </p:sp>
    </p:spTree>
    <p:extLst>
      <p:ext uri="{BB962C8B-B14F-4D97-AF65-F5344CB8AC3E}">
        <p14:creationId xmlns:p14="http://schemas.microsoft.com/office/powerpoint/2010/main" val="2539602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3B26118-93CB-904C-A039-B17C60AF4E5A}"/>
              </a:ext>
            </a:extLst>
          </p:cNvPr>
          <p:cNvSpPr>
            <a:spLocks noGrp="1"/>
          </p:cNvSpPr>
          <p:nvPr>
            <p:ph type="pic" sz="quarter" idx="18"/>
          </p:nvPr>
        </p:nvSpPr>
        <p:spPr/>
      </p:sp>
      <p:sp>
        <p:nvSpPr>
          <p:cNvPr id="3" name="Picture Placeholder 2">
            <a:extLst>
              <a:ext uri="{FF2B5EF4-FFF2-40B4-BE49-F238E27FC236}">
                <a16:creationId xmlns:a16="http://schemas.microsoft.com/office/drawing/2014/main" id="{6676F34C-FD18-6F48-A449-0009A8B7534F}"/>
              </a:ext>
            </a:extLst>
          </p:cNvPr>
          <p:cNvSpPr>
            <a:spLocks noGrp="1"/>
          </p:cNvSpPr>
          <p:nvPr>
            <p:ph type="pic" sz="quarter" idx="19"/>
          </p:nvPr>
        </p:nvSpPr>
        <p:spPr/>
      </p:sp>
      <p:sp>
        <p:nvSpPr>
          <p:cNvPr id="4" name="Picture Placeholder 3">
            <a:extLst>
              <a:ext uri="{FF2B5EF4-FFF2-40B4-BE49-F238E27FC236}">
                <a16:creationId xmlns:a16="http://schemas.microsoft.com/office/drawing/2014/main" id="{BFF5B7F4-09EE-A348-BD7E-CAA6488D9D7A}"/>
              </a:ext>
            </a:extLst>
          </p:cNvPr>
          <p:cNvSpPr>
            <a:spLocks noGrp="1"/>
          </p:cNvSpPr>
          <p:nvPr>
            <p:ph type="pic" sz="quarter" idx="20"/>
          </p:nvPr>
        </p:nvSpPr>
        <p:spPr/>
      </p:sp>
      <p:sp>
        <p:nvSpPr>
          <p:cNvPr id="5" name="Picture Placeholder 4">
            <a:extLst>
              <a:ext uri="{FF2B5EF4-FFF2-40B4-BE49-F238E27FC236}">
                <a16:creationId xmlns:a16="http://schemas.microsoft.com/office/drawing/2014/main" id="{FAF4ABF3-77B6-2040-B443-FB8022EFB467}"/>
              </a:ext>
            </a:extLst>
          </p:cNvPr>
          <p:cNvSpPr>
            <a:spLocks noGrp="1"/>
          </p:cNvSpPr>
          <p:nvPr>
            <p:ph type="pic" sz="quarter" idx="21"/>
          </p:nvPr>
        </p:nvSpPr>
        <p:spPr/>
      </p:sp>
      <p:grpSp>
        <p:nvGrpSpPr>
          <p:cNvPr id="35" name="Group 34">
            <a:extLst>
              <a:ext uri="{FF2B5EF4-FFF2-40B4-BE49-F238E27FC236}">
                <a16:creationId xmlns:a16="http://schemas.microsoft.com/office/drawing/2014/main" id="{ACF377C6-E9FB-A44F-BC3B-97D6EA06C8B3}"/>
              </a:ext>
            </a:extLst>
          </p:cNvPr>
          <p:cNvGrpSpPr/>
          <p:nvPr/>
        </p:nvGrpSpPr>
        <p:grpSpPr>
          <a:xfrm>
            <a:off x="7662406" y="963538"/>
            <a:ext cx="9052826" cy="1590207"/>
            <a:chOff x="7662406" y="963538"/>
            <a:chExt cx="9052826" cy="1590207"/>
          </a:xfrm>
        </p:grpSpPr>
        <p:sp>
          <p:nvSpPr>
            <p:cNvPr id="36" name="Rectangle 35">
              <a:extLst>
                <a:ext uri="{FF2B5EF4-FFF2-40B4-BE49-F238E27FC236}">
                  <a16:creationId xmlns:a16="http://schemas.microsoft.com/office/drawing/2014/main" id="{EE21C6C5-C86A-F347-A8D3-4E9097D7C3CD}"/>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0F0CB9B-B8A7-2D47-9169-B07830421EB9}"/>
                </a:ext>
              </a:extLst>
            </p:cNvPr>
            <p:cNvSpPr txBox="1"/>
            <p:nvPr/>
          </p:nvSpPr>
          <p:spPr>
            <a:xfrm>
              <a:off x="7662406" y="1343770"/>
              <a:ext cx="9052826"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MEET OUR TEAM</a:t>
              </a:r>
            </a:p>
          </p:txBody>
        </p:sp>
        <p:sp>
          <p:nvSpPr>
            <p:cNvPr id="38" name="TextBox 37">
              <a:extLst>
                <a:ext uri="{FF2B5EF4-FFF2-40B4-BE49-F238E27FC236}">
                  <a16:creationId xmlns:a16="http://schemas.microsoft.com/office/drawing/2014/main" id="{CAE7F2F7-D552-A746-A0CE-FE820C4A514B}"/>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40" name="Oval 39">
            <a:extLst>
              <a:ext uri="{FF2B5EF4-FFF2-40B4-BE49-F238E27FC236}">
                <a16:creationId xmlns:a16="http://schemas.microsoft.com/office/drawing/2014/main" id="{F44AACD3-ED93-A040-8EF1-9A7D1EF2B323}"/>
              </a:ext>
            </a:extLst>
          </p:cNvPr>
          <p:cNvSpPr/>
          <p:nvPr/>
        </p:nvSpPr>
        <p:spPr>
          <a:xfrm>
            <a:off x="2089533" y="4778838"/>
            <a:ext cx="1591967" cy="15919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sp>
        <p:nvSpPr>
          <p:cNvPr id="80" name="Oval 79">
            <a:extLst>
              <a:ext uri="{FF2B5EF4-FFF2-40B4-BE49-F238E27FC236}">
                <a16:creationId xmlns:a16="http://schemas.microsoft.com/office/drawing/2014/main" id="{C6037919-3202-6843-8464-D91F333E0738}"/>
              </a:ext>
            </a:extLst>
          </p:cNvPr>
          <p:cNvSpPr/>
          <p:nvPr/>
        </p:nvSpPr>
        <p:spPr>
          <a:xfrm>
            <a:off x="7505360" y="4778838"/>
            <a:ext cx="1591967" cy="15919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sp>
        <p:nvSpPr>
          <p:cNvPr id="82" name="Oval 81">
            <a:extLst>
              <a:ext uri="{FF2B5EF4-FFF2-40B4-BE49-F238E27FC236}">
                <a16:creationId xmlns:a16="http://schemas.microsoft.com/office/drawing/2014/main" id="{A47BF118-FCDD-1241-9F7C-6C031E64C0BE}"/>
              </a:ext>
            </a:extLst>
          </p:cNvPr>
          <p:cNvSpPr/>
          <p:nvPr/>
        </p:nvSpPr>
        <p:spPr>
          <a:xfrm>
            <a:off x="12921187" y="4778838"/>
            <a:ext cx="1591967" cy="15919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sp>
        <p:nvSpPr>
          <p:cNvPr id="84" name="Oval 83">
            <a:extLst>
              <a:ext uri="{FF2B5EF4-FFF2-40B4-BE49-F238E27FC236}">
                <a16:creationId xmlns:a16="http://schemas.microsoft.com/office/drawing/2014/main" id="{944D67DA-2DCC-BA41-8071-2CB1AF0F5EB5}"/>
              </a:ext>
            </a:extLst>
          </p:cNvPr>
          <p:cNvSpPr/>
          <p:nvPr/>
        </p:nvSpPr>
        <p:spPr>
          <a:xfrm>
            <a:off x="18161777" y="4778838"/>
            <a:ext cx="1591967" cy="15919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sp>
        <p:nvSpPr>
          <p:cNvPr id="109" name="Shape 2619">
            <a:extLst>
              <a:ext uri="{FF2B5EF4-FFF2-40B4-BE49-F238E27FC236}">
                <a16:creationId xmlns:a16="http://schemas.microsoft.com/office/drawing/2014/main" id="{A9B92FFA-8667-BA44-984D-17C2C682A37A}"/>
              </a:ext>
            </a:extLst>
          </p:cNvPr>
          <p:cNvSpPr/>
          <p:nvPr/>
        </p:nvSpPr>
        <p:spPr>
          <a:xfrm>
            <a:off x="2496804" y="5220858"/>
            <a:ext cx="798788" cy="798780"/>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0" name="Shape 2546">
            <a:extLst>
              <a:ext uri="{FF2B5EF4-FFF2-40B4-BE49-F238E27FC236}">
                <a16:creationId xmlns:a16="http://schemas.microsoft.com/office/drawing/2014/main" id="{44DAB940-FA59-4D48-B68C-801B902EB1C8}"/>
              </a:ext>
            </a:extLst>
          </p:cNvPr>
          <p:cNvSpPr/>
          <p:nvPr/>
        </p:nvSpPr>
        <p:spPr>
          <a:xfrm>
            <a:off x="13330658" y="5236883"/>
            <a:ext cx="773024" cy="632470"/>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772">
            <a:extLst>
              <a:ext uri="{FF2B5EF4-FFF2-40B4-BE49-F238E27FC236}">
                <a16:creationId xmlns:a16="http://schemas.microsoft.com/office/drawing/2014/main" id="{79CA679A-D149-2F49-9853-12D134B8B703}"/>
              </a:ext>
            </a:extLst>
          </p:cNvPr>
          <p:cNvSpPr/>
          <p:nvPr/>
        </p:nvSpPr>
        <p:spPr>
          <a:xfrm>
            <a:off x="7915090" y="5218550"/>
            <a:ext cx="801374" cy="80136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530">
            <a:extLst>
              <a:ext uri="{FF2B5EF4-FFF2-40B4-BE49-F238E27FC236}">
                <a16:creationId xmlns:a16="http://schemas.microsoft.com/office/drawing/2014/main" id="{916D903C-1D34-C949-80F0-22FC98CC6B71}"/>
              </a:ext>
            </a:extLst>
          </p:cNvPr>
          <p:cNvSpPr/>
          <p:nvPr/>
        </p:nvSpPr>
        <p:spPr>
          <a:xfrm>
            <a:off x="18640530" y="5231496"/>
            <a:ext cx="634460" cy="775476"/>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1" name="Rectangle 40">
            <a:extLst>
              <a:ext uri="{FF2B5EF4-FFF2-40B4-BE49-F238E27FC236}">
                <a16:creationId xmlns:a16="http://schemas.microsoft.com/office/drawing/2014/main" id="{0D435AFD-C741-ED45-AE2A-6C13896E492E}"/>
              </a:ext>
            </a:extLst>
          </p:cNvPr>
          <p:cNvSpPr/>
          <p:nvPr/>
        </p:nvSpPr>
        <p:spPr>
          <a:xfrm>
            <a:off x="1662043" y="9847020"/>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John Doe</a:t>
            </a:r>
          </a:p>
        </p:txBody>
      </p:sp>
      <p:sp>
        <p:nvSpPr>
          <p:cNvPr id="42" name="Rectangle 41">
            <a:extLst>
              <a:ext uri="{FF2B5EF4-FFF2-40B4-BE49-F238E27FC236}">
                <a16:creationId xmlns:a16="http://schemas.microsoft.com/office/drawing/2014/main" id="{48C6ADBF-1798-D14D-980F-A3F6FFC8AF1D}"/>
              </a:ext>
            </a:extLst>
          </p:cNvPr>
          <p:cNvSpPr/>
          <p:nvPr/>
        </p:nvSpPr>
        <p:spPr>
          <a:xfrm>
            <a:off x="1662043" y="10579716"/>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
        <p:nvSpPr>
          <p:cNvPr id="44" name="Rectangle 43">
            <a:extLst>
              <a:ext uri="{FF2B5EF4-FFF2-40B4-BE49-F238E27FC236}">
                <a16:creationId xmlns:a16="http://schemas.microsoft.com/office/drawing/2014/main" id="{2B173EB3-3B2C-8F4C-9323-7B102743424B}"/>
              </a:ext>
            </a:extLst>
          </p:cNvPr>
          <p:cNvSpPr/>
          <p:nvPr/>
        </p:nvSpPr>
        <p:spPr>
          <a:xfrm>
            <a:off x="7078382" y="9847020"/>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Halie Meagan</a:t>
            </a:r>
          </a:p>
        </p:txBody>
      </p:sp>
      <p:sp>
        <p:nvSpPr>
          <p:cNvPr id="45" name="Rectangle 44">
            <a:extLst>
              <a:ext uri="{FF2B5EF4-FFF2-40B4-BE49-F238E27FC236}">
                <a16:creationId xmlns:a16="http://schemas.microsoft.com/office/drawing/2014/main" id="{093CE18F-228A-564F-9688-B133C6E4C417}"/>
              </a:ext>
            </a:extLst>
          </p:cNvPr>
          <p:cNvSpPr/>
          <p:nvPr/>
        </p:nvSpPr>
        <p:spPr>
          <a:xfrm>
            <a:off x="7078382" y="10579716"/>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
        <p:nvSpPr>
          <p:cNvPr id="47" name="Rectangle 46">
            <a:extLst>
              <a:ext uri="{FF2B5EF4-FFF2-40B4-BE49-F238E27FC236}">
                <a16:creationId xmlns:a16="http://schemas.microsoft.com/office/drawing/2014/main" id="{4CDDC744-BB72-8B40-AD4D-B824AC7F3E0A}"/>
              </a:ext>
            </a:extLst>
          </p:cNvPr>
          <p:cNvSpPr/>
          <p:nvPr/>
        </p:nvSpPr>
        <p:spPr>
          <a:xfrm>
            <a:off x="12514479" y="9847020"/>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Maddie Bruke</a:t>
            </a:r>
          </a:p>
        </p:txBody>
      </p:sp>
      <p:sp>
        <p:nvSpPr>
          <p:cNvPr id="48" name="Rectangle 47">
            <a:extLst>
              <a:ext uri="{FF2B5EF4-FFF2-40B4-BE49-F238E27FC236}">
                <a16:creationId xmlns:a16="http://schemas.microsoft.com/office/drawing/2014/main" id="{80210553-CCFA-344F-B98C-A06DC54C864F}"/>
              </a:ext>
            </a:extLst>
          </p:cNvPr>
          <p:cNvSpPr/>
          <p:nvPr/>
        </p:nvSpPr>
        <p:spPr>
          <a:xfrm>
            <a:off x="12514479" y="10579716"/>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
        <p:nvSpPr>
          <p:cNvPr id="50" name="Rectangle 49">
            <a:extLst>
              <a:ext uri="{FF2B5EF4-FFF2-40B4-BE49-F238E27FC236}">
                <a16:creationId xmlns:a16="http://schemas.microsoft.com/office/drawing/2014/main" id="{5373A6C5-70C0-E547-A957-3A0F9A4BCE67}"/>
              </a:ext>
            </a:extLst>
          </p:cNvPr>
          <p:cNvSpPr/>
          <p:nvPr/>
        </p:nvSpPr>
        <p:spPr>
          <a:xfrm>
            <a:off x="17770833" y="9847020"/>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Ben Robertson</a:t>
            </a:r>
          </a:p>
        </p:txBody>
      </p:sp>
      <p:sp>
        <p:nvSpPr>
          <p:cNvPr id="51" name="Rectangle 50">
            <a:extLst>
              <a:ext uri="{FF2B5EF4-FFF2-40B4-BE49-F238E27FC236}">
                <a16:creationId xmlns:a16="http://schemas.microsoft.com/office/drawing/2014/main" id="{9D28BDF6-52B0-EC45-A943-B7B1E46D7F01}"/>
              </a:ext>
            </a:extLst>
          </p:cNvPr>
          <p:cNvSpPr/>
          <p:nvPr/>
        </p:nvSpPr>
        <p:spPr>
          <a:xfrm>
            <a:off x="17770833" y="10579716"/>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91585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EFE22D-5A85-AA45-BC66-8C84EF142FA5}"/>
              </a:ext>
            </a:extLst>
          </p:cNvPr>
          <p:cNvGrpSpPr/>
          <p:nvPr/>
        </p:nvGrpSpPr>
        <p:grpSpPr>
          <a:xfrm>
            <a:off x="7662406" y="963538"/>
            <a:ext cx="9052826" cy="1590207"/>
            <a:chOff x="7662406" y="963538"/>
            <a:chExt cx="9052826" cy="1590207"/>
          </a:xfrm>
        </p:grpSpPr>
        <p:sp>
          <p:nvSpPr>
            <p:cNvPr id="18" name="Rectangle 17">
              <a:extLst>
                <a:ext uri="{FF2B5EF4-FFF2-40B4-BE49-F238E27FC236}">
                  <a16:creationId xmlns:a16="http://schemas.microsoft.com/office/drawing/2014/main" id="{966D39EE-C2E6-0C41-B828-AD5A38040CA7}"/>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0F59D5C-1C1B-1148-983E-03A6EF12104F}"/>
                </a:ext>
              </a:extLst>
            </p:cNvPr>
            <p:cNvSpPr txBox="1"/>
            <p:nvPr/>
          </p:nvSpPr>
          <p:spPr>
            <a:xfrm>
              <a:off x="7662406" y="1343770"/>
              <a:ext cx="9052826"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MEET OUR TEAM</a:t>
              </a:r>
            </a:p>
          </p:txBody>
        </p:sp>
        <p:sp>
          <p:nvSpPr>
            <p:cNvPr id="20" name="TextBox 19">
              <a:extLst>
                <a:ext uri="{FF2B5EF4-FFF2-40B4-BE49-F238E27FC236}">
                  <a16:creationId xmlns:a16="http://schemas.microsoft.com/office/drawing/2014/main" id="{EAD11F80-555D-F343-AF12-57F5D9D260BC}"/>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6" name="Group 5">
            <a:extLst>
              <a:ext uri="{FF2B5EF4-FFF2-40B4-BE49-F238E27FC236}">
                <a16:creationId xmlns:a16="http://schemas.microsoft.com/office/drawing/2014/main" id="{F4633E05-3C6F-CE4C-8A4C-920502E257FB}"/>
              </a:ext>
            </a:extLst>
          </p:cNvPr>
          <p:cNvGrpSpPr/>
          <p:nvPr/>
        </p:nvGrpSpPr>
        <p:grpSpPr>
          <a:xfrm>
            <a:off x="1967157" y="4285307"/>
            <a:ext cx="20443336" cy="7806067"/>
            <a:chOff x="1904600" y="4597035"/>
            <a:chExt cx="20443336" cy="7806067"/>
          </a:xfrm>
        </p:grpSpPr>
        <p:sp>
          <p:nvSpPr>
            <p:cNvPr id="68" name="Rectangle 67">
              <a:extLst>
                <a:ext uri="{FF2B5EF4-FFF2-40B4-BE49-F238E27FC236}">
                  <a16:creationId xmlns:a16="http://schemas.microsoft.com/office/drawing/2014/main" id="{76F4AADA-FDBD-814D-B05E-47D5736D9ACD}"/>
                </a:ext>
              </a:extLst>
            </p:cNvPr>
            <p:cNvSpPr/>
            <p:nvPr/>
          </p:nvSpPr>
          <p:spPr>
            <a:xfrm>
              <a:off x="1904600" y="4597035"/>
              <a:ext cx="6229190" cy="54549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5BE9336-AF2B-B24C-A013-B72D37BF0071}"/>
                </a:ext>
              </a:extLst>
            </p:cNvPr>
            <p:cNvSpPr/>
            <p:nvPr/>
          </p:nvSpPr>
          <p:spPr>
            <a:xfrm>
              <a:off x="9011673" y="4597035"/>
              <a:ext cx="6229190" cy="54549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0450F99-8BB5-FC48-B1F7-E59B0A33B632}"/>
                </a:ext>
              </a:extLst>
            </p:cNvPr>
            <p:cNvSpPr/>
            <p:nvPr/>
          </p:nvSpPr>
          <p:spPr>
            <a:xfrm>
              <a:off x="16118746" y="4597035"/>
              <a:ext cx="6229190" cy="54549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35423CF-098C-6C40-A662-80170B9C584C}"/>
                </a:ext>
              </a:extLst>
            </p:cNvPr>
            <p:cNvGrpSpPr/>
            <p:nvPr/>
          </p:nvGrpSpPr>
          <p:grpSpPr>
            <a:xfrm>
              <a:off x="2546815" y="10716299"/>
              <a:ext cx="4944760" cy="1686803"/>
              <a:chOff x="2527164" y="11448920"/>
              <a:chExt cx="4944760" cy="1686803"/>
            </a:xfrm>
          </p:grpSpPr>
          <p:sp>
            <p:nvSpPr>
              <p:cNvPr id="80" name="Rectangle 79">
                <a:extLst>
                  <a:ext uri="{FF2B5EF4-FFF2-40B4-BE49-F238E27FC236}">
                    <a16:creationId xmlns:a16="http://schemas.microsoft.com/office/drawing/2014/main" id="{7E4747F5-A310-0643-A5DA-4CD67D79CAAA}"/>
                  </a:ext>
                </a:extLst>
              </p:cNvPr>
              <p:cNvSpPr/>
              <p:nvPr/>
            </p:nvSpPr>
            <p:spPr>
              <a:xfrm>
                <a:off x="2527164" y="11448920"/>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Halie Meagan</a:t>
                </a:r>
              </a:p>
            </p:txBody>
          </p:sp>
          <p:sp>
            <p:nvSpPr>
              <p:cNvPr id="81" name="Rectangle 80">
                <a:extLst>
                  <a:ext uri="{FF2B5EF4-FFF2-40B4-BE49-F238E27FC236}">
                    <a16:creationId xmlns:a16="http://schemas.microsoft.com/office/drawing/2014/main" id="{238E6208-28CF-EC4D-B75A-05BDDF904C65}"/>
                  </a:ext>
                </a:extLst>
              </p:cNvPr>
              <p:cNvSpPr/>
              <p:nvPr/>
            </p:nvSpPr>
            <p:spPr>
              <a:xfrm>
                <a:off x="2527164" y="12181616"/>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grpSp>
        <p:grpSp>
          <p:nvGrpSpPr>
            <p:cNvPr id="4" name="Group 3">
              <a:extLst>
                <a:ext uri="{FF2B5EF4-FFF2-40B4-BE49-F238E27FC236}">
                  <a16:creationId xmlns:a16="http://schemas.microsoft.com/office/drawing/2014/main" id="{EF5FF235-240D-1E47-AA3A-51AEEB38026D}"/>
                </a:ext>
              </a:extLst>
            </p:cNvPr>
            <p:cNvGrpSpPr/>
            <p:nvPr/>
          </p:nvGrpSpPr>
          <p:grpSpPr>
            <a:xfrm>
              <a:off x="9716438" y="10716299"/>
              <a:ext cx="4944760" cy="1686803"/>
              <a:chOff x="7963261" y="11448920"/>
              <a:chExt cx="4944760" cy="1686803"/>
            </a:xfrm>
          </p:grpSpPr>
          <p:sp>
            <p:nvSpPr>
              <p:cNvPr id="82" name="Rectangle 81">
                <a:extLst>
                  <a:ext uri="{FF2B5EF4-FFF2-40B4-BE49-F238E27FC236}">
                    <a16:creationId xmlns:a16="http://schemas.microsoft.com/office/drawing/2014/main" id="{17B67ADE-06F6-E54C-960B-A9AAE4EB6B8B}"/>
                  </a:ext>
                </a:extLst>
              </p:cNvPr>
              <p:cNvSpPr/>
              <p:nvPr/>
            </p:nvSpPr>
            <p:spPr>
              <a:xfrm>
                <a:off x="7963261" y="11448920"/>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Maddie Bruke</a:t>
                </a:r>
              </a:p>
            </p:txBody>
          </p:sp>
          <p:sp>
            <p:nvSpPr>
              <p:cNvPr id="83" name="Rectangle 82">
                <a:extLst>
                  <a:ext uri="{FF2B5EF4-FFF2-40B4-BE49-F238E27FC236}">
                    <a16:creationId xmlns:a16="http://schemas.microsoft.com/office/drawing/2014/main" id="{AECC52BD-618F-C544-8935-89ADFA7A2A01}"/>
                  </a:ext>
                </a:extLst>
              </p:cNvPr>
              <p:cNvSpPr/>
              <p:nvPr/>
            </p:nvSpPr>
            <p:spPr>
              <a:xfrm>
                <a:off x="7963261" y="12181616"/>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grpSp>
        <p:grpSp>
          <p:nvGrpSpPr>
            <p:cNvPr id="5" name="Group 4">
              <a:extLst>
                <a:ext uri="{FF2B5EF4-FFF2-40B4-BE49-F238E27FC236}">
                  <a16:creationId xmlns:a16="http://schemas.microsoft.com/office/drawing/2014/main" id="{28DA363E-6607-134E-989D-8042F4F82F7C}"/>
                </a:ext>
              </a:extLst>
            </p:cNvPr>
            <p:cNvGrpSpPr/>
            <p:nvPr/>
          </p:nvGrpSpPr>
          <p:grpSpPr>
            <a:xfrm>
              <a:off x="16760961" y="10716299"/>
              <a:ext cx="4944760" cy="1686803"/>
              <a:chOff x="13219615" y="11448920"/>
              <a:chExt cx="4944760" cy="1686803"/>
            </a:xfrm>
          </p:grpSpPr>
          <p:sp>
            <p:nvSpPr>
              <p:cNvPr id="84" name="Rectangle 83">
                <a:extLst>
                  <a:ext uri="{FF2B5EF4-FFF2-40B4-BE49-F238E27FC236}">
                    <a16:creationId xmlns:a16="http://schemas.microsoft.com/office/drawing/2014/main" id="{B18295C7-E46E-B242-8797-28DC4A761FE9}"/>
                  </a:ext>
                </a:extLst>
              </p:cNvPr>
              <p:cNvSpPr/>
              <p:nvPr/>
            </p:nvSpPr>
            <p:spPr>
              <a:xfrm>
                <a:off x="13219615" y="11448920"/>
                <a:ext cx="49447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Ben Robertson</a:t>
                </a:r>
              </a:p>
            </p:txBody>
          </p:sp>
          <p:sp>
            <p:nvSpPr>
              <p:cNvPr id="85" name="Rectangle 84">
                <a:extLst>
                  <a:ext uri="{FF2B5EF4-FFF2-40B4-BE49-F238E27FC236}">
                    <a16:creationId xmlns:a16="http://schemas.microsoft.com/office/drawing/2014/main" id="{CDEF874A-2575-A640-BD18-FFF762F9BAFC}"/>
                  </a:ext>
                </a:extLst>
              </p:cNvPr>
              <p:cNvSpPr/>
              <p:nvPr/>
            </p:nvSpPr>
            <p:spPr>
              <a:xfrm>
                <a:off x="13219615" y="12181616"/>
                <a:ext cx="4944760" cy="954107"/>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grpSp>
      </p:grpSp>
      <p:sp>
        <p:nvSpPr>
          <p:cNvPr id="2" name="Picture Placeholder 1">
            <a:extLst>
              <a:ext uri="{FF2B5EF4-FFF2-40B4-BE49-F238E27FC236}">
                <a16:creationId xmlns:a16="http://schemas.microsoft.com/office/drawing/2014/main" id="{EB022901-D1E6-5748-839E-F2F209DC7F94}"/>
              </a:ext>
            </a:extLst>
          </p:cNvPr>
          <p:cNvSpPr>
            <a:spLocks noGrp="1"/>
          </p:cNvSpPr>
          <p:nvPr>
            <p:ph type="pic" sz="quarter" idx="21"/>
          </p:nvPr>
        </p:nvSpPr>
        <p:spPr/>
      </p:sp>
      <p:sp>
        <p:nvSpPr>
          <p:cNvPr id="7" name="Picture Placeholder 6">
            <a:extLst>
              <a:ext uri="{FF2B5EF4-FFF2-40B4-BE49-F238E27FC236}">
                <a16:creationId xmlns:a16="http://schemas.microsoft.com/office/drawing/2014/main" id="{2C513944-210A-BA4E-88C3-D798ECA0970A}"/>
              </a:ext>
            </a:extLst>
          </p:cNvPr>
          <p:cNvSpPr>
            <a:spLocks noGrp="1"/>
          </p:cNvSpPr>
          <p:nvPr>
            <p:ph type="pic" sz="quarter" idx="22"/>
          </p:nvPr>
        </p:nvSpPr>
        <p:spPr/>
      </p:sp>
      <p:sp>
        <p:nvSpPr>
          <p:cNvPr id="8" name="Picture Placeholder 7">
            <a:extLst>
              <a:ext uri="{FF2B5EF4-FFF2-40B4-BE49-F238E27FC236}">
                <a16:creationId xmlns:a16="http://schemas.microsoft.com/office/drawing/2014/main" id="{47560611-AA75-D246-A63C-9F03F14D86E9}"/>
              </a:ext>
            </a:extLst>
          </p:cNvPr>
          <p:cNvSpPr>
            <a:spLocks noGrp="1"/>
          </p:cNvSpPr>
          <p:nvPr>
            <p:ph type="pic" sz="quarter" idx="23"/>
          </p:nvPr>
        </p:nvSpPr>
        <p:spPr/>
      </p:sp>
    </p:spTree>
    <p:extLst>
      <p:ext uri="{BB962C8B-B14F-4D97-AF65-F5344CB8AC3E}">
        <p14:creationId xmlns:p14="http://schemas.microsoft.com/office/powerpoint/2010/main" val="721344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C3B7211-3E69-0649-A9A7-71B56B96A38D}"/>
              </a:ext>
            </a:extLst>
          </p:cNvPr>
          <p:cNvGrpSpPr/>
          <p:nvPr/>
        </p:nvGrpSpPr>
        <p:grpSpPr>
          <a:xfrm>
            <a:off x="17147060" y="1482650"/>
            <a:ext cx="5024938" cy="4605317"/>
            <a:chOff x="9676349" y="7375023"/>
            <a:chExt cx="5024938" cy="4605317"/>
          </a:xfrm>
        </p:grpSpPr>
        <p:grpSp>
          <p:nvGrpSpPr>
            <p:cNvPr id="24" name="Group 23">
              <a:extLst>
                <a:ext uri="{FF2B5EF4-FFF2-40B4-BE49-F238E27FC236}">
                  <a16:creationId xmlns:a16="http://schemas.microsoft.com/office/drawing/2014/main" id="{BE8ECBE9-CEF4-314F-A02C-CF443E9C5A6C}"/>
                </a:ext>
              </a:extLst>
            </p:cNvPr>
            <p:cNvGrpSpPr/>
            <p:nvPr/>
          </p:nvGrpSpPr>
          <p:grpSpPr>
            <a:xfrm>
              <a:off x="11021202" y="7375023"/>
              <a:ext cx="2335232" cy="2335232"/>
              <a:chOff x="13498859" y="9820110"/>
              <a:chExt cx="1596616" cy="1596616"/>
            </a:xfrm>
          </p:grpSpPr>
          <p:sp>
            <p:nvSpPr>
              <p:cNvPr id="25" name="Oval 24">
                <a:extLst>
                  <a:ext uri="{FF2B5EF4-FFF2-40B4-BE49-F238E27FC236}">
                    <a16:creationId xmlns:a16="http://schemas.microsoft.com/office/drawing/2014/main" id="{86E1353F-51FC-CA4F-91B5-C5AAF7314DD9}"/>
                  </a:ext>
                </a:extLst>
              </p:cNvPr>
              <p:cNvSpPr/>
              <p:nvPr/>
            </p:nvSpPr>
            <p:spPr>
              <a:xfrm>
                <a:off x="13498859" y="9820110"/>
                <a:ext cx="1596616" cy="15966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Shape 2617">
                <a:extLst>
                  <a:ext uri="{FF2B5EF4-FFF2-40B4-BE49-F238E27FC236}">
                    <a16:creationId xmlns:a16="http://schemas.microsoft.com/office/drawing/2014/main" id="{B75AEE9C-48B8-F34D-8CE0-FE5F926CDAEE}"/>
                  </a:ext>
                </a:extLst>
              </p:cNvPr>
              <p:cNvSpPr/>
              <p:nvPr/>
            </p:nvSpPr>
            <p:spPr>
              <a:xfrm>
                <a:off x="13893221" y="10221092"/>
                <a:ext cx="807892" cy="66107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Montserrat" pitchFamily="2" charset="77"/>
                </a:endParaRPr>
              </a:p>
            </p:txBody>
          </p:sp>
        </p:grpSp>
        <p:grpSp>
          <p:nvGrpSpPr>
            <p:cNvPr id="27" name="Group 26">
              <a:extLst>
                <a:ext uri="{FF2B5EF4-FFF2-40B4-BE49-F238E27FC236}">
                  <a16:creationId xmlns:a16="http://schemas.microsoft.com/office/drawing/2014/main" id="{61E9FA0E-FE1A-BF4B-8F82-671665B9A55F}"/>
                </a:ext>
              </a:extLst>
            </p:cNvPr>
            <p:cNvGrpSpPr/>
            <p:nvPr/>
          </p:nvGrpSpPr>
          <p:grpSpPr>
            <a:xfrm>
              <a:off x="9676349" y="10060700"/>
              <a:ext cx="5024938" cy="1919640"/>
              <a:chOff x="3618678" y="4824434"/>
              <a:chExt cx="5024938" cy="1919640"/>
            </a:xfrm>
          </p:grpSpPr>
          <p:sp>
            <p:nvSpPr>
              <p:cNvPr id="28" name="Subtitle 2">
                <a:extLst>
                  <a:ext uri="{FF2B5EF4-FFF2-40B4-BE49-F238E27FC236}">
                    <a16:creationId xmlns:a16="http://schemas.microsoft.com/office/drawing/2014/main" id="{0584AEA6-D472-FE48-B848-8A1CD55F8776}"/>
                  </a:ext>
                </a:extLst>
              </p:cNvPr>
              <p:cNvSpPr txBox="1">
                <a:spLocks/>
              </p:cNvSpPr>
              <p:nvPr/>
            </p:nvSpPr>
            <p:spPr>
              <a:xfrm>
                <a:off x="3618678" y="5470765"/>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29" name="Rectangle 28">
                <a:extLst>
                  <a:ext uri="{FF2B5EF4-FFF2-40B4-BE49-F238E27FC236}">
                    <a16:creationId xmlns:a16="http://schemas.microsoft.com/office/drawing/2014/main" id="{8EBB775A-1465-8741-A2DC-ADA665460C21}"/>
                  </a:ext>
                </a:extLst>
              </p:cNvPr>
              <p:cNvSpPr/>
              <p:nvPr/>
            </p:nvSpPr>
            <p:spPr>
              <a:xfrm>
                <a:off x="3835717" y="4824434"/>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grpSp>
      </p:grpSp>
      <p:grpSp>
        <p:nvGrpSpPr>
          <p:cNvPr id="34" name="Group 33">
            <a:extLst>
              <a:ext uri="{FF2B5EF4-FFF2-40B4-BE49-F238E27FC236}">
                <a16:creationId xmlns:a16="http://schemas.microsoft.com/office/drawing/2014/main" id="{6F03F32E-D7C6-BC4C-A777-9705304B9626}"/>
              </a:ext>
            </a:extLst>
          </p:cNvPr>
          <p:cNvGrpSpPr/>
          <p:nvPr/>
        </p:nvGrpSpPr>
        <p:grpSpPr>
          <a:xfrm>
            <a:off x="17147060" y="7628033"/>
            <a:ext cx="5024938" cy="4605317"/>
            <a:chOff x="16743316" y="7375023"/>
            <a:chExt cx="5024938" cy="4605317"/>
          </a:xfrm>
        </p:grpSpPr>
        <p:grpSp>
          <p:nvGrpSpPr>
            <p:cNvPr id="21" name="Group 20">
              <a:extLst>
                <a:ext uri="{FF2B5EF4-FFF2-40B4-BE49-F238E27FC236}">
                  <a16:creationId xmlns:a16="http://schemas.microsoft.com/office/drawing/2014/main" id="{88B5F432-7307-5A43-9E0F-019F1D0F61F9}"/>
                </a:ext>
              </a:extLst>
            </p:cNvPr>
            <p:cNvGrpSpPr/>
            <p:nvPr/>
          </p:nvGrpSpPr>
          <p:grpSpPr>
            <a:xfrm>
              <a:off x="18051896" y="7375023"/>
              <a:ext cx="2335232" cy="2335232"/>
              <a:chOff x="21030093" y="9820110"/>
              <a:chExt cx="1596616" cy="1596616"/>
            </a:xfrm>
          </p:grpSpPr>
          <p:sp>
            <p:nvSpPr>
              <p:cNvPr id="22" name="Oval 21">
                <a:extLst>
                  <a:ext uri="{FF2B5EF4-FFF2-40B4-BE49-F238E27FC236}">
                    <a16:creationId xmlns:a16="http://schemas.microsoft.com/office/drawing/2014/main" id="{0814FA49-5B4D-2347-93B7-CC8B9D17A9F9}"/>
                  </a:ext>
                </a:extLst>
              </p:cNvPr>
              <p:cNvSpPr/>
              <p:nvPr/>
            </p:nvSpPr>
            <p:spPr>
              <a:xfrm>
                <a:off x="21030093" y="9820110"/>
                <a:ext cx="1596616" cy="15966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hape 2772">
                <a:extLst>
                  <a:ext uri="{FF2B5EF4-FFF2-40B4-BE49-F238E27FC236}">
                    <a16:creationId xmlns:a16="http://schemas.microsoft.com/office/drawing/2014/main" id="{10FB5634-2823-0F48-9364-4908A4B885D1}"/>
                  </a:ext>
                </a:extLst>
              </p:cNvPr>
              <p:cNvSpPr/>
              <p:nvPr/>
            </p:nvSpPr>
            <p:spPr>
              <a:xfrm>
                <a:off x="21486199" y="10259007"/>
                <a:ext cx="734004" cy="73400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Montserrat" pitchFamily="2" charset="77"/>
                </a:endParaRPr>
              </a:p>
            </p:txBody>
          </p:sp>
        </p:grpSp>
        <p:grpSp>
          <p:nvGrpSpPr>
            <p:cNvPr id="30" name="Group 29">
              <a:extLst>
                <a:ext uri="{FF2B5EF4-FFF2-40B4-BE49-F238E27FC236}">
                  <a16:creationId xmlns:a16="http://schemas.microsoft.com/office/drawing/2014/main" id="{A4FC2FC0-B537-A444-952A-83102C2F6483}"/>
                </a:ext>
              </a:extLst>
            </p:cNvPr>
            <p:cNvGrpSpPr/>
            <p:nvPr/>
          </p:nvGrpSpPr>
          <p:grpSpPr>
            <a:xfrm>
              <a:off x="16743316" y="10060700"/>
              <a:ext cx="5024938" cy="1919640"/>
              <a:chOff x="3618678" y="4824434"/>
              <a:chExt cx="5024938" cy="1919640"/>
            </a:xfrm>
          </p:grpSpPr>
          <p:sp>
            <p:nvSpPr>
              <p:cNvPr id="31" name="Subtitle 2">
                <a:extLst>
                  <a:ext uri="{FF2B5EF4-FFF2-40B4-BE49-F238E27FC236}">
                    <a16:creationId xmlns:a16="http://schemas.microsoft.com/office/drawing/2014/main" id="{5179A30B-4781-384D-A9A3-7BAFC77E5CDD}"/>
                  </a:ext>
                </a:extLst>
              </p:cNvPr>
              <p:cNvSpPr txBox="1">
                <a:spLocks/>
              </p:cNvSpPr>
              <p:nvPr/>
            </p:nvSpPr>
            <p:spPr>
              <a:xfrm>
                <a:off x="3618678" y="5470765"/>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32" name="Rectangle 31">
                <a:extLst>
                  <a:ext uri="{FF2B5EF4-FFF2-40B4-BE49-F238E27FC236}">
                    <a16:creationId xmlns:a16="http://schemas.microsoft.com/office/drawing/2014/main" id="{1220F6F0-BCEA-FE48-89D2-174DB0F166FB}"/>
                  </a:ext>
                </a:extLst>
              </p:cNvPr>
              <p:cNvSpPr/>
              <p:nvPr/>
            </p:nvSpPr>
            <p:spPr>
              <a:xfrm>
                <a:off x="3835717" y="4824434"/>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Three</a:t>
                </a:r>
              </a:p>
            </p:txBody>
          </p:sp>
        </p:grpSp>
      </p:grpSp>
      <p:sp>
        <p:nvSpPr>
          <p:cNvPr id="3" name="Picture Placeholder 2">
            <a:extLst>
              <a:ext uri="{FF2B5EF4-FFF2-40B4-BE49-F238E27FC236}">
                <a16:creationId xmlns:a16="http://schemas.microsoft.com/office/drawing/2014/main" id="{34297E10-162B-2240-901F-1E4012DCEFB2}"/>
              </a:ext>
            </a:extLst>
          </p:cNvPr>
          <p:cNvSpPr>
            <a:spLocks noGrp="1"/>
          </p:cNvSpPr>
          <p:nvPr>
            <p:ph type="pic" sz="quarter" idx="14"/>
          </p:nvPr>
        </p:nvSpPr>
        <p:spPr/>
      </p:sp>
    </p:spTree>
    <p:extLst>
      <p:ext uri="{BB962C8B-B14F-4D97-AF65-F5344CB8AC3E}">
        <p14:creationId xmlns:p14="http://schemas.microsoft.com/office/powerpoint/2010/main" val="1083484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BC6728-146B-2142-A8C2-FE3DDA209E79}"/>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5847E46E-7B04-2547-93F0-B3E134AFE5D5}"/>
              </a:ext>
            </a:extLst>
          </p:cNvPr>
          <p:cNvSpPr>
            <a:spLocks noGrp="1"/>
          </p:cNvSpPr>
          <p:nvPr>
            <p:ph type="pic" sz="quarter" idx="15"/>
          </p:nvPr>
        </p:nvSpPr>
        <p:spPr/>
      </p:sp>
      <p:sp>
        <p:nvSpPr>
          <p:cNvPr id="2" name="Rectangle 1">
            <a:extLst>
              <a:ext uri="{FF2B5EF4-FFF2-40B4-BE49-F238E27FC236}">
                <a16:creationId xmlns:a16="http://schemas.microsoft.com/office/drawing/2014/main" id="{03C43698-3F2E-224D-B1AE-5CDBAAC392BD}"/>
              </a:ext>
            </a:extLst>
          </p:cNvPr>
          <p:cNvSpPr/>
          <p:nvPr/>
        </p:nvSpPr>
        <p:spPr>
          <a:xfrm>
            <a:off x="1" y="1"/>
            <a:ext cx="12188821"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45C03BB-6667-5149-A5DF-6DD9908E7A57}"/>
              </a:ext>
            </a:extLst>
          </p:cNvPr>
          <p:cNvSpPr/>
          <p:nvPr/>
        </p:nvSpPr>
        <p:spPr>
          <a:xfrm>
            <a:off x="12188825" y="1"/>
            <a:ext cx="12188826"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D33788-4A5D-8A44-A884-3190BA270003}"/>
              </a:ext>
            </a:extLst>
          </p:cNvPr>
          <p:cNvGrpSpPr/>
          <p:nvPr/>
        </p:nvGrpSpPr>
        <p:grpSpPr>
          <a:xfrm>
            <a:off x="2870954" y="5888504"/>
            <a:ext cx="18635735" cy="1938992"/>
            <a:chOff x="2870954" y="6858000"/>
            <a:chExt cx="18635735" cy="1938992"/>
          </a:xfrm>
        </p:grpSpPr>
        <p:sp>
          <p:nvSpPr>
            <p:cNvPr id="6" name="Rectangle 5">
              <a:extLst>
                <a:ext uri="{FF2B5EF4-FFF2-40B4-BE49-F238E27FC236}">
                  <a16:creationId xmlns:a16="http://schemas.microsoft.com/office/drawing/2014/main" id="{EAB7B0BF-9874-264B-9A18-CA63E0A57466}"/>
                </a:ext>
              </a:extLst>
            </p:cNvPr>
            <p:cNvSpPr/>
            <p:nvPr/>
          </p:nvSpPr>
          <p:spPr>
            <a:xfrm>
              <a:off x="2870954" y="6858000"/>
              <a:ext cx="6446914" cy="1938992"/>
            </a:xfrm>
            <a:prstGeom prst="rect">
              <a:avLst/>
            </a:prstGeom>
          </p:spPr>
          <p:txBody>
            <a:bodyPr wrap="square">
              <a:spAutoFit/>
            </a:bodyPr>
            <a:lstStyle/>
            <a:p>
              <a:pPr algn="ctr"/>
              <a:r>
                <a:rPr lang="en-US" sz="4000" dirty="0">
                  <a:solidFill>
                    <a:schemeClr val="bg1"/>
                  </a:solidFill>
                  <a:latin typeface="Roboto" panose="02000000000000000000" pitchFamily="2" charset="0"/>
                  <a:ea typeface="Roboto" panose="02000000000000000000" pitchFamily="2" charset="0"/>
                  <a:cs typeface="Lato Light" panose="020F0502020204030203" pitchFamily="34" charset="0"/>
                </a:rPr>
                <a:t>Place decisions outline where the product is sold and how it is delivered</a:t>
              </a:r>
              <a:endParaRPr lang="en-US" sz="4000" dirty="0">
                <a:latin typeface="Roboto" panose="02000000000000000000" pitchFamily="2" charset="0"/>
                <a:ea typeface="Roboto" panose="02000000000000000000" pitchFamily="2" charset="0"/>
              </a:endParaRPr>
            </a:p>
          </p:txBody>
        </p:sp>
        <p:sp>
          <p:nvSpPr>
            <p:cNvPr id="7" name="Rectangle 6">
              <a:extLst>
                <a:ext uri="{FF2B5EF4-FFF2-40B4-BE49-F238E27FC236}">
                  <a16:creationId xmlns:a16="http://schemas.microsoft.com/office/drawing/2014/main" id="{DE71B198-DD1F-3F48-938A-8D30B83AA83E}"/>
                </a:ext>
              </a:extLst>
            </p:cNvPr>
            <p:cNvSpPr/>
            <p:nvPr/>
          </p:nvSpPr>
          <p:spPr>
            <a:xfrm>
              <a:off x="15059775" y="6858000"/>
              <a:ext cx="6446914" cy="1938992"/>
            </a:xfrm>
            <a:prstGeom prst="rect">
              <a:avLst/>
            </a:prstGeom>
          </p:spPr>
          <p:txBody>
            <a:bodyPr wrap="square">
              <a:spAutoFit/>
            </a:bodyPr>
            <a:lstStyle/>
            <a:p>
              <a:pPr algn="ctr"/>
              <a:r>
                <a:rPr lang="en-US" sz="4000" dirty="0">
                  <a:solidFill>
                    <a:schemeClr val="bg1"/>
                  </a:solidFill>
                  <a:latin typeface="Roboto" panose="02000000000000000000" pitchFamily="2" charset="0"/>
                  <a:ea typeface="Roboto" panose="02000000000000000000" pitchFamily="2" charset="0"/>
                  <a:cs typeface="Lato Light" panose="020F0502020204030203" pitchFamily="34" charset="0"/>
                </a:rPr>
                <a:t>Place decisions outline where the product is sold and how it is delivered</a:t>
              </a:r>
              <a:endParaRPr lang="en-US" sz="4000" dirty="0">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63591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2993FF0-0EE6-5246-ACAB-442818D76841}"/>
              </a:ext>
            </a:extLst>
          </p:cNvPr>
          <p:cNvSpPr>
            <a:spLocks noGrp="1"/>
          </p:cNvSpPr>
          <p:nvPr>
            <p:ph type="pic" sz="quarter" idx="14"/>
          </p:nvPr>
        </p:nvSpPr>
        <p:spPr/>
      </p:sp>
      <p:sp>
        <p:nvSpPr>
          <p:cNvPr id="2" name="Rectangle 1">
            <a:extLst>
              <a:ext uri="{FF2B5EF4-FFF2-40B4-BE49-F238E27FC236}">
                <a16:creationId xmlns:a16="http://schemas.microsoft.com/office/drawing/2014/main" id="{D5F48E64-F080-0C4B-B5E0-B2CDBF3350AD}"/>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815AB38-2CE6-1340-A24D-05F4D7C1EF7D}"/>
              </a:ext>
            </a:extLst>
          </p:cNvPr>
          <p:cNvSpPr txBox="1"/>
          <p:nvPr/>
        </p:nvSpPr>
        <p:spPr>
          <a:xfrm>
            <a:off x="7964170" y="6189610"/>
            <a:ext cx="8449310" cy="1631216"/>
          </a:xfrm>
          <a:prstGeom prst="rect">
            <a:avLst/>
          </a:prstGeom>
          <a:noFill/>
          <a:ln>
            <a:noFill/>
          </a:ln>
        </p:spPr>
        <p:txBody>
          <a:bodyPr wrap="square" rtlCol="0">
            <a:spAutoFit/>
          </a:bodyPr>
          <a:lstStyle/>
          <a:p>
            <a:pPr algn="ctr"/>
            <a:r>
              <a:rPr lang="en-US" sz="10000" dirty="0">
                <a:solidFill>
                  <a:schemeClr val="bg1"/>
                </a:solidFill>
                <a:latin typeface="Roboto" panose="02000000000000000000" pitchFamily="2" charset="0"/>
                <a:ea typeface="Roboto" panose="02000000000000000000" pitchFamily="2" charset="0"/>
                <a:cs typeface="Lato Light" panose="020F0502020204030203" pitchFamily="34" charset="0"/>
              </a:rPr>
              <a:t>ABOUT US</a:t>
            </a:r>
          </a:p>
        </p:txBody>
      </p:sp>
      <p:sp>
        <p:nvSpPr>
          <p:cNvPr id="4" name="Rectangle 3">
            <a:extLst>
              <a:ext uri="{FF2B5EF4-FFF2-40B4-BE49-F238E27FC236}">
                <a16:creationId xmlns:a16="http://schemas.microsoft.com/office/drawing/2014/main" id="{171CD27A-57B0-8142-8174-3B397A8B833A}"/>
              </a:ext>
            </a:extLst>
          </p:cNvPr>
          <p:cNvSpPr/>
          <p:nvPr/>
        </p:nvSpPr>
        <p:spPr>
          <a:xfrm>
            <a:off x="11447190" y="8083452"/>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4BE9520-E589-0D41-B960-F717DE433B2F}"/>
              </a:ext>
            </a:extLst>
          </p:cNvPr>
          <p:cNvSpPr txBox="1"/>
          <p:nvPr/>
        </p:nvSpPr>
        <p:spPr>
          <a:xfrm>
            <a:off x="9362661" y="5528635"/>
            <a:ext cx="5798382" cy="584775"/>
          </a:xfrm>
          <a:prstGeom prst="rect">
            <a:avLst/>
          </a:prstGeom>
          <a:noFill/>
        </p:spPr>
        <p:txBody>
          <a:bodyPr wrap="none" rtlCol="0">
            <a:spAutoFit/>
          </a:bodyPr>
          <a:lstStyle/>
          <a:p>
            <a:pPr algn="ctr"/>
            <a:r>
              <a:rPr lang="en-US" sz="3200" spc="300" dirty="0">
                <a:solidFill>
                  <a:schemeClr val="bg1"/>
                </a:solidFill>
                <a:latin typeface="Roboto" panose="02000000000000000000" pitchFamily="2" charset="0"/>
                <a:ea typeface="Roboto" panose="02000000000000000000" pitchFamily="2" charset="0"/>
                <a:cs typeface="Lato" panose="020F0502020204030203" pitchFamily="34" charset="0"/>
              </a:rPr>
              <a:t>WRITE SOMETHING HERE</a:t>
            </a:r>
          </a:p>
        </p:txBody>
      </p:sp>
    </p:spTree>
    <p:extLst>
      <p:ext uri="{BB962C8B-B14F-4D97-AF65-F5344CB8AC3E}">
        <p14:creationId xmlns:p14="http://schemas.microsoft.com/office/powerpoint/2010/main" val="2445727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C3B7211-3E69-0649-A9A7-71B56B96A38D}"/>
              </a:ext>
            </a:extLst>
          </p:cNvPr>
          <p:cNvGrpSpPr/>
          <p:nvPr/>
        </p:nvGrpSpPr>
        <p:grpSpPr>
          <a:xfrm>
            <a:off x="2255403" y="1482650"/>
            <a:ext cx="5024938" cy="4605317"/>
            <a:chOff x="9676349" y="7375023"/>
            <a:chExt cx="5024938" cy="4605317"/>
          </a:xfrm>
        </p:grpSpPr>
        <p:grpSp>
          <p:nvGrpSpPr>
            <p:cNvPr id="24" name="Group 23">
              <a:extLst>
                <a:ext uri="{FF2B5EF4-FFF2-40B4-BE49-F238E27FC236}">
                  <a16:creationId xmlns:a16="http://schemas.microsoft.com/office/drawing/2014/main" id="{BE8ECBE9-CEF4-314F-A02C-CF443E9C5A6C}"/>
                </a:ext>
              </a:extLst>
            </p:cNvPr>
            <p:cNvGrpSpPr/>
            <p:nvPr/>
          </p:nvGrpSpPr>
          <p:grpSpPr>
            <a:xfrm>
              <a:off x="11021202" y="7375023"/>
              <a:ext cx="2335232" cy="2335232"/>
              <a:chOff x="13498859" y="9820110"/>
              <a:chExt cx="1596616" cy="1596616"/>
            </a:xfrm>
          </p:grpSpPr>
          <p:sp>
            <p:nvSpPr>
              <p:cNvPr id="25" name="Oval 24">
                <a:extLst>
                  <a:ext uri="{FF2B5EF4-FFF2-40B4-BE49-F238E27FC236}">
                    <a16:creationId xmlns:a16="http://schemas.microsoft.com/office/drawing/2014/main" id="{86E1353F-51FC-CA4F-91B5-C5AAF7314DD9}"/>
                  </a:ext>
                </a:extLst>
              </p:cNvPr>
              <p:cNvSpPr/>
              <p:nvPr/>
            </p:nvSpPr>
            <p:spPr>
              <a:xfrm>
                <a:off x="13498859" y="9820110"/>
                <a:ext cx="1596616" cy="15966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Shape 2617">
                <a:extLst>
                  <a:ext uri="{FF2B5EF4-FFF2-40B4-BE49-F238E27FC236}">
                    <a16:creationId xmlns:a16="http://schemas.microsoft.com/office/drawing/2014/main" id="{B75AEE9C-48B8-F34D-8CE0-FE5F926CDAEE}"/>
                  </a:ext>
                </a:extLst>
              </p:cNvPr>
              <p:cNvSpPr/>
              <p:nvPr/>
            </p:nvSpPr>
            <p:spPr>
              <a:xfrm>
                <a:off x="13893221" y="10221092"/>
                <a:ext cx="807892" cy="66107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Montserrat" pitchFamily="2" charset="77"/>
                </a:endParaRPr>
              </a:p>
            </p:txBody>
          </p:sp>
        </p:grpSp>
        <p:grpSp>
          <p:nvGrpSpPr>
            <p:cNvPr id="27" name="Group 26">
              <a:extLst>
                <a:ext uri="{FF2B5EF4-FFF2-40B4-BE49-F238E27FC236}">
                  <a16:creationId xmlns:a16="http://schemas.microsoft.com/office/drawing/2014/main" id="{61E9FA0E-FE1A-BF4B-8F82-671665B9A55F}"/>
                </a:ext>
              </a:extLst>
            </p:cNvPr>
            <p:cNvGrpSpPr/>
            <p:nvPr/>
          </p:nvGrpSpPr>
          <p:grpSpPr>
            <a:xfrm>
              <a:off x="9676349" y="10060700"/>
              <a:ext cx="5024938" cy="1919640"/>
              <a:chOff x="3618678" y="4824434"/>
              <a:chExt cx="5024938" cy="1919640"/>
            </a:xfrm>
          </p:grpSpPr>
          <p:sp>
            <p:nvSpPr>
              <p:cNvPr id="28" name="Subtitle 2">
                <a:extLst>
                  <a:ext uri="{FF2B5EF4-FFF2-40B4-BE49-F238E27FC236}">
                    <a16:creationId xmlns:a16="http://schemas.microsoft.com/office/drawing/2014/main" id="{0584AEA6-D472-FE48-B848-8A1CD55F8776}"/>
                  </a:ext>
                </a:extLst>
              </p:cNvPr>
              <p:cNvSpPr txBox="1">
                <a:spLocks/>
              </p:cNvSpPr>
              <p:nvPr/>
            </p:nvSpPr>
            <p:spPr>
              <a:xfrm>
                <a:off x="3618678" y="5470765"/>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29" name="Rectangle 28">
                <a:extLst>
                  <a:ext uri="{FF2B5EF4-FFF2-40B4-BE49-F238E27FC236}">
                    <a16:creationId xmlns:a16="http://schemas.microsoft.com/office/drawing/2014/main" id="{8EBB775A-1465-8741-A2DC-ADA665460C21}"/>
                  </a:ext>
                </a:extLst>
              </p:cNvPr>
              <p:cNvSpPr/>
              <p:nvPr/>
            </p:nvSpPr>
            <p:spPr>
              <a:xfrm>
                <a:off x="3835717" y="4824434"/>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grpSp>
      </p:grpSp>
      <p:grpSp>
        <p:nvGrpSpPr>
          <p:cNvPr id="34" name="Group 33">
            <a:extLst>
              <a:ext uri="{FF2B5EF4-FFF2-40B4-BE49-F238E27FC236}">
                <a16:creationId xmlns:a16="http://schemas.microsoft.com/office/drawing/2014/main" id="{6F03F32E-D7C6-BC4C-A777-9705304B9626}"/>
              </a:ext>
            </a:extLst>
          </p:cNvPr>
          <p:cNvGrpSpPr/>
          <p:nvPr/>
        </p:nvGrpSpPr>
        <p:grpSpPr>
          <a:xfrm>
            <a:off x="2255403" y="7628033"/>
            <a:ext cx="5024938" cy="4605317"/>
            <a:chOff x="16743316" y="7375023"/>
            <a:chExt cx="5024938" cy="4605317"/>
          </a:xfrm>
        </p:grpSpPr>
        <p:grpSp>
          <p:nvGrpSpPr>
            <p:cNvPr id="21" name="Group 20">
              <a:extLst>
                <a:ext uri="{FF2B5EF4-FFF2-40B4-BE49-F238E27FC236}">
                  <a16:creationId xmlns:a16="http://schemas.microsoft.com/office/drawing/2014/main" id="{88B5F432-7307-5A43-9E0F-019F1D0F61F9}"/>
                </a:ext>
              </a:extLst>
            </p:cNvPr>
            <p:cNvGrpSpPr/>
            <p:nvPr/>
          </p:nvGrpSpPr>
          <p:grpSpPr>
            <a:xfrm>
              <a:off x="18051896" y="7375023"/>
              <a:ext cx="2335232" cy="2335232"/>
              <a:chOff x="21030093" y="9820110"/>
              <a:chExt cx="1596616" cy="1596616"/>
            </a:xfrm>
          </p:grpSpPr>
          <p:sp>
            <p:nvSpPr>
              <p:cNvPr id="22" name="Oval 21">
                <a:extLst>
                  <a:ext uri="{FF2B5EF4-FFF2-40B4-BE49-F238E27FC236}">
                    <a16:creationId xmlns:a16="http://schemas.microsoft.com/office/drawing/2014/main" id="{0814FA49-5B4D-2347-93B7-CC8B9D17A9F9}"/>
                  </a:ext>
                </a:extLst>
              </p:cNvPr>
              <p:cNvSpPr/>
              <p:nvPr/>
            </p:nvSpPr>
            <p:spPr>
              <a:xfrm>
                <a:off x="21030093" y="9820110"/>
                <a:ext cx="1596616" cy="15966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hape 2772">
                <a:extLst>
                  <a:ext uri="{FF2B5EF4-FFF2-40B4-BE49-F238E27FC236}">
                    <a16:creationId xmlns:a16="http://schemas.microsoft.com/office/drawing/2014/main" id="{10FB5634-2823-0F48-9364-4908A4B885D1}"/>
                  </a:ext>
                </a:extLst>
              </p:cNvPr>
              <p:cNvSpPr/>
              <p:nvPr/>
            </p:nvSpPr>
            <p:spPr>
              <a:xfrm>
                <a:off x="21486199" y="10259007"/>
                <a:ext cx="734004" cy="73400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Montserrat" pitchFamily="2" charset="77"/>
                </a:endParaRPr>
              </a:p>
            </p:txBody>
          </p:sp>
        </p:grpSp>
        <p:grpSp>
          <p:nvGrpSpPr>
            <p:cNvPr id="30" name="Group 29">
              <a:extLst>
                <a:ext uri="{FF2B5EF4-FFF2-40B4-BE49-F238E27FC236}">
                  <a16:creationId xmlns:a16="http://schemas.microsoft.com/office/drawing/2014/main" id="{A4FC2FC0-B537-A444-952A-83102C2F6483}"/>
                </a:ext>
              </a:extLst>
            </p:cNvPr>
            <p:cNvGrpSpPr/>
            <p:nvPr/>
          </p:nvGrpSpPr>
          <p:grpSpPr>
            <a:xfrm>
              <a:off x="16743316" y="10060700"/>
              <a:ext cx="5024938" cy="1919640"/>
              <a:chOff x="3618678" y="4824434"/>
              <a:chExt cx="5024938" cy="1919640"/>
            </a:xfrm>
          </p:grpSpPr>
          <p:sp>
            <p:nvSpPr>
              <p:cNvPr id="31" name="Subtitle 2">
                <a:extLst>
                  <a:ext uri="{FF2B5EF4-FFF2-40B4-BE49-F238E27FC236}">
                    <a16:creationId xmlns:a16="http://schemas.microsoft.com/office/drawing/2014/main" id="{5179A30B-4781-384D-A9A3-7BAFC77E5CDD}"/>
                  </a:ext>
                </a:extLst>
              </p:cNvPr>
              <p:cNvSpPr txBox="1">
                <a:spLocks/>
              </p:cNvSpPr>
              <p:nvPr/>
            </p:nvSpPr>
            <p:spPr>
              <a:xfrm>
                <a:off x="3618678" y="5470765"/>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32" name="Rectangle 31">
                <a:extLst>
                  <a:ext uri="{FF2B5EF4-FFF2-40B4-BE49-F238E27FC236}">
                    <a16:creationId xmlns:a16="http://schemas.microsoft.com/office/drawing/2014/main" id="{1220F6F0-BCEA-FE48-89D2-174DB0F166FB}"/>
                  </a:ext>
                </a:extLst>
              </p:cNvPr>
              <p:cNvSpPr/>
              <p:nvPr/>
            </p:nvSpPr>
            <p:spPr>
              <a:xfrm>
                <a:off x="3835717" y="4824434"/>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Three</a:t>
                </a:r>
              </a:p>
            </p:txBody>
          </p:sp>
        </p:grpSp>
      </p:grpSp>
      <p:sp>
        <p:nvSpPr>
          <p:cNvPr id="3" name="Picture Placeholder 2">
            <a:extLst>
              <a:ext uri="{FF2B5EF4-FFF2-40B4-BE49-F238E27FC236}">
                <a16:creationId xmlns:a16="http://schemas.microsoft.com/office/drawing/2014/main" id="{6993A903-3BCC-C946-9185-A6A5BAAB1213}"/>
              </a:ext>
            </a:extLst>
          </p:cNvPr>
          <p:cNvSpPr>
            <a:spLocks noGrp="1"/>
          </p:cNvSpPr>
          <p:nvPr>
            <p:ph type="pic" sz="quarter" idx="15"/>
          </p:nvPr>
        </p:nvSpPr>
        <p:spPr/>
      </p:sp>
    </p:spTree>
    <p:extLst>
      <p:ext uri="{BB962C8B-B14F-4D97-AF65-F5344CB8AC3E}">
        <p14:creationId xmlns:p14="http://schemas.microsoft.com/office/powerpoint/2010/main" val="3216321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EFE22D-5A85-AA45-BC66-8C84EF142FA5}"/>
              </a:ext>
            </a:extLst>
          </p:cNvPr>
          <p:cNvGrpSpPr/>
          <p:nvPr/>
        </p:nvGrpSpPr>
        <p:grpSpPr>
          <a:xfrm>
            <a:off x="7662406" y="963538"/>
            <a:ext cx="9052826" cy="1590207"/>
            <a:chOff x="7662406" y="963538"/>
            <a:chExt cx="9052826" cy="1590207"/>
          </a:xfrm>
        </p:grpSpPr>
        <p:sp>
          <p:nvSpPr>
            <p:cNvPr id="18" name="Rectangle 17">
              <a:extLst>
                <a:ext uri="{FF2B5EF4-FFF2-40B4-BE49-F238E27FC236}">
                  <a16:creationId xmlns:a16="http://schemas.microsoft.com/office/drawing/2014/main" id="{966D39EE-C2E6-0C41-B828-AD5A38040CA7}"/>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0F59D5C-1C1B-1148-983E-03A6EF12104F}"/>
                </a:ext>
              </a:extLst>
            </p:cNvPr>
            <p:cNvSpPr txBox="1"/>
            <p:nvPr/>
          </p:nvSpPr>
          <p:spPr>
            <a:xfrm>
              <a:off x="7662406" y="1343770"/>
              <a:ext cx="9052826"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SUBSCRIBING PLANS</a:t>
              </a:r>
            </a:p>
          </p:txBody>
        </p:sp>
        <p:sp>
          <p:nvSpPr>
            <p:cNvPr id="20" name="TextBox 19">
              <a:extLst>
                <a:ext uri="{FF2B5EF4-FFF2-40B4-BE49-F238E27FC236}">
                  <a16:creationId xmlns:a16="http://schemas.microsoft.com/office/drawing/2014/main" id="{EAD11F80-555D-F343-AF12-57F5D9D260BC}"/>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22" name="Rectangle 21">
            <a:extLst>
              <a:ext uri="{FF2B5EF4-FFF2-40B4-BE49-F238E27FC236}">
                <a16:creationId xmlns:a16="http://schemas.microsoft.com/office/drawing/2014/main" id="{40781E27-E9E7-6B41-8DE8-E3FF61C9FE74}"/>
              </a:ext>
            </a:extLst>
          </p:cNvPr>
          <p:cNvSpPr/>
          <p:nvPr/>
        </p:nvSpPr>
        <p:spPr>
          <a:xfrm>
            <a:off x="2146744" y="4465686"/>
            <a:ext cx="9673871" cy="344958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3" name="Rectangle 22">
            <a:extLst>
              <a:ext uri="{FF2B5EF4-FFF2-40B4-BE49-F238E27FC236}">
                <a16:creationId xmlns:a16="http://schemas.microsoft.com/office/drawing/2014/main" id="{E3E8367F-A4CB-094A-92B7-FE38F17604FB}"/>
              </a:ext>
            </a:extLst>
          </p:cNvPr>
          <p:cNvSpPr/>
          <p:nvPr/>
        </p:nvSpPr>
        <p:spPr>
          <a:xfrm>
            <a:off x="2146744" y="8625043"/>
            <a:ext cx="9673871" cy="344958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4" name="Rectangle 23">
            <a:extLst>
              <a:ext uri="{FF2B5EF4-FFF2-40B4-BE49-F238E27FC236}">
                <a16:creationId xmlns:a16="http://schemas.microsoft.com/office/drawing/2014/main" id="{877D11AC-1430-0C4C-826F-58FE00A5557B}"/>
              </a:ext>
            </a:extLst>
          </p:cNvPr>
          <p:cNvSpPr/>
          <p:nvPr/>
        </p:nvSpPr>
        <p:spPr>
          <a:xfrm>
            <a:off x="12557479" y="4465686"/>
            <a:ext cx="9673871" cy="344958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5" name="Rectangle 24">
            <a:extLst>
              <a:ext uri="{FF2B5EF4-FFF2-40B4-BE49-F238E27FC236}">
                <a16:creationId xmlns:a16="http://schemas.microsoft.com/office/drawing/2014/main" id="{78FE0521-4ACB-1F48-909F-C70CC112D28B}"/>
              </a:ext>
            </a:extLst>
          </p:cNvPr>
          <p:cNvSpPr/>
          <p:nvPr/>
        </p:nvSpPr>
        <p:spPr>
          <a:xfrm>
            <a:off x="12557479" y="8625043"/>
            <a:ext cx="9673871" cy="344958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6" name="TextBox 25">
            <a:extLst>
              <a:ext uri="{FF2B5EF4-FFF2-40B4-BE49-F238E27FC236}">
                <a16:creationId xmlns:a16="http://schemas.microsoft.com/office/drawing/2014/main" id="{455B2287-16A7-1445-9D51-1DBDC568DAB0}"/>
              </a:ext>
            </a:extLst>
          </p:cNvPr>
          <p:cNvSpPr txBox="1"/>
          <p:nvPr/>
        </p:nvSpPr>
        <p:spPr>
          <a:xfrm>
            <a:off x="2773222" y="5007388"/>
            <a:ext cx="2239716" cy="769441"/>
          </a:xfrm>
          <a:prstGeom prst="rect">
            <a:avLst/>
          </a:prstGeom>
          <a:noFill/>
        </p:spPr>
        <p:txBody>
          <a:bodyPr wrap="none" rtlCol="0">
            <a:spAutoFit/>
          </a:bodyPr>
          <a:lstStyle/>
          <a:p>
            <a:r>
              <a:rPr lang="en-US" sz="4400" dirty="0">
                <a:solidFill>
                  <a:schemeClr val="tx2"/>
                </a:solidFill>
                <a:latin typeface="Roboto" panose="02000000000000000000" pitchFamily="2" charset="0"/>
                <a:ea typeface="Roboto" panose="02000000000000000000" pitchFamily="2" charset="0"/>
                <a:cs typeface="Lato" panose="020F0502020204030203" pitchFamily="34" charset="0"/>
              </a:rPr>
              <a:t>$129.99</a:t>
            </a:r>
          </a:p>
        </p:txBody>
      </p:sp>
      <p:grpSp>
        <p:nvGrpSpPr>
          <p:cNvPr id="7" name="Group 6">
            <a:extLst>
              <a:ext uri="{FF2B5EF4-FFF2-40B4-BE49-F238E27FC236}">
                <a16:creationId xmlns:a16="http://schemas.microsoft.com/office/drawing/2014/main" id="{566EFFD9-2C8C-C44C-85AD-0BBE46DB9235}"/>
              </a:ext>
            </a:extLst>
          </p:cNvPr>
          <p:cNvGrpSpPr/>
          <p:nvPr/>
        </p:nvGrpSpPr>
        <p:grpSpPr>
          <a:xfrm>
            <a:off x="7161171" y="5007388"/>
            <a:ext cx="4032965" cy="2458050"/>
            <a:chOff x="7161171" y="5007388"/>
            <a:chExt cx="4032965" cy="2458050"/>
          </a:xfrm>
        </p:grpSpPr>
        <p:sp>
          <p:nvSpPr>
            <p:cNvPr id="30" name="Rectangle 29">
              <a:extLst>
                <a:ext uri="{FF2B5EF4-FFF2-40B4-BE49-F238E27FC236}">
                  <a16:creationId xmlns:a16="http://schemas.microsoft.com/office/drawing/2014/main" id="{5CD76584-C56C-B740-B86B-3CC1EAF7339F}"/>
                </a:ext>
              </a:extLst>
            </p:cNvPr>
            <p:cNvSpPr/>
            <p:nvPr/>
          </p:nvSpPr>
          <p:spPr>
            <a:xfrm>
              <a:off x="7679433" y="5007388"/>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a:t>
              </a:r>
            </a:p>
          </p:txBody>
        </p:sp>
        <p:sp>
          <p:nvSpPr>
            <p:cNvPr id="31" name="Rectangle 30">
              <a:extLst>
                <a:ext uri="{FF2B5EF4-FFF2-40B4-BE49-F238E27FC236}">
                  <a16:creationId xmlns:a16="http://schemas.microsoft.com/office/drawing/2014/main" id="{D3917CB5-98CC-414B-B94F-05E03561ED38}"/>
                </a:ext>
              </a:extLst>
            </p:cNvPr>
            <p:cNvSpPr/>
            <p:nvPr/>
          </p:nvSpPr>
          <p:spPr>
            <a:xfrm>
              <a:off x="7679432" y="5948802"/>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Price to the real. </a:t>
              </a:r>
            </a:p>
          </p:txBody>
        </p:sp>
        <p:sp>
          <p:nvSpPr>
            <p:cNvPr id="32" name="Rectangle 31">
              <a:extLst>
                <a:ext uri="{FF2B5EF4-FFF2-40B4-BE49-F238E27FC236}">
                  <a16:creationId xmlns:a16="http://schemas.microsoft.com/office/drawing/2014/main" id="{2B23C501-8391-734D-B0E3-C8B1B6BD7880}"/>
                </a:ext>
              </a:extLst>
            </p:cNvPr>
            <p:cNvSpPr/>
            <p:nvPr/>
          </p:nvSpPr>
          <p:spPr>
            <a:xfrm>
              <a:off x="7679432" y="6890216"/>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Perceived value.</a:t>
              </a:r>
            </a:p>
          </p:txBody>
        </p:sp>
        <p:grpSp>
          <p:nvGrpSpPr>
            <p:cNvPr id="33" name="Group 32">
              <a:extLst>
                <a:ext uri="{FF2B5EF4-FFF2-40B4-BE49-F238E27FC236}">
                  <a16:creationId xmlns:a16="http://schemas.microsoft.com/office/drawing/2014/main" id="{7D35F059-7998-1A49-81A9-8606A5D9B323}"/>
                </a:ext>
              </a:extLst>
            </p:cNvPr>
            <p:cNvGrpSpPr/>
            <p:nvPr/>
          </p:nvGrpSpPr>
          <p:grpSpPr>
            <a:xfrm>
              <a:off x="7161171" y="5288939"/>
              <a:ext cx="299660" cy="159558"/>
              <a:chOff x="3082436" y="1989275"/>
              <a:chExt cx="3644331" cy="1940468"/>
            </a:xfrm>
            <a:solidFill>
              <a:schemeClr val="accent2"/>
            </a:solidFill>
          </p:grpSpPr>
          <p:sp>
            <p:nvSpPr>
              <p:cNvPr id="34" name="Rectangle 33">
                <a:extLst>
                  <a:ext uri="{FF2B5EF4-FFF2-40B4-BE49-F238E27FC236}">
                    <a16:creationId xmlns:a16="http://schemas.microsoft.com/office/drawing/2014/main" id="{A6BB141C-19B0-3B47-A3E6-E7E9EF12322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35" name="Rectangle 34">
                <a:extLst>
                  <a:ext uri="{FF2B5EF4-FFF2-40B4-BE49-F238E27FC236}">
                    <a16:creationId xmlns:a16="http://schemas.microsoft.com/office/drawing/2014/main" id="{052A9BB0-8C85-254A-9B75-0C365C09EA1C}"/>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36" name="Group 35">
              <a:extLst>
                <a:ext uri="{FF2B5EF4-FFF2-40B4-BE49-F238E27FC236}">
                  <a16:creationId xmlns:a16="http://schemas.microsoft.com/office/drawing/2014/main" id="{64BCDCC2-FD53-F44E-BB9E-AFF59B729E74}"/>
                </a:ext>
              </a:extLst>
            </p:cNvPr>
            <p:cNvGrpSpPr/>
            <p:nvPr/>
          </p:nvGrpSpPr>
          <p:grpSpPr>
            <a:xfrm>
              <a:off x="7161171" y="6259640"/>
              <a:ext cx="299660" cy="159558"/>
              <a:chOff x="3082436" y="1989275"/>
              <a:chExt cx="3644331" cy="1940468"/>
            </a:xfrm>
            <a:solidFill>
              <a:schemeClr val="accent2"/>
            </a:solidFill>
          </p:grpSpPr>
          <p:sp>
            <p:nvSpPr>
              <p:cNvPr id="37" name="Rectangle 36">
                <a:extLst>
                  <a:ext uri="{FF2B5EF4-FFF2-40B4-BE49-F238E27FC236}">
                    <a16:creationId xmlns:a16="http://schemas.microsoft.com/office/drawing/2014/main" id="{8A56AD91-36FB-D64C-8990-A1BA1B423CD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38" name="Rectangle 37">
                <a:extLst>
                  <a:ext uri="{FF2B5EF4-FFF2-40B4-BE49-F238E27FC236}">
                    <a16:creationId xmlns:a16="http://schemas.microsoft.com/office/drawing/2014/main" id="{431D2BB3-8A02-7548-B3B8-8E31B630DE4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39" name="Group 38">
              <a:extLst>
                <a:ext uri="{FF2B5EF4-FFF2-40B4-BE49-F238E27FC236}">
                  <a16:creationId xmlns:a16="http://schemas.microsoft.com/office/drawing/2014/main" id="{C8A80F07-6972-2D4B-A51B-DF54AC400821}"/>
                </a:ext>
              </a:extLst>
            </p:cNvPr>
            <p:cNvGrpSpPr/>
            <p:nvPr/>
          </p:nvGrpSpPr>
          <p:grpSpPr>
            <a:xfrm>
              <a:off x="7161171" y="7188639"/>
              <a:ext cx="299660" cy="159558"/>
              <a:chOff x="3082436" y="1989275"/>
              <a:chExt cx="3644331" cy="1940468"/>
            </a:xfrm>
            <a:solidFill>
              <a:schemeClr val="accent2"/>
            </a:solidFill>
          </p:grpSpPr>
          <p:sp>
            <p:nvSpPr>
              <p:cNvPr id="40" name="Rectangle 39">
                <a:extLst>
                  <a:ext uri="{FF2B5EF4-FFF2-40B4-BE49-F238E27FC236}">
                    <a16:creationId xmlns:a16="http://schemas.microsoft.com/office/drawing/2014/main" id="{51FA2F4D-369B-7C4F-ABA1-DA8443ABF07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41" name="Rectangle 40">
                <a:extLst>
                  <a:ext uri="{FF2B5EF4-FFF2-40B4-BE49-F238E27FC236}">
                    <a16:creationId xmlns:a16="http://schemas.microsoft.com/office/drawing/2014/main" id="{FDAE8FBC-C875-1547-94BC-BC72C92EE25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sp>
        <p:nvSpPr>
          <p:cNvPr id="42" name="TextBox 41">
            <a:extLst>
              <a:ext uri="{FF2B5EF4-FFF2-40B4-BE49-F238E27FC236}">
                <a16:creationId xmlns:a16="http://schemas.microsoft.com/office/drawing/2014/main" id="{197EADBB-AB50-6A41-97A9-2432A61B2B59}"/>
              </a:ext>
            </a:extLst>
          </p:cNvPr>
          <p:cNvSpPr txBox="1"/>
          <p:nvPr/>
        </p:nvSpPr>
        <p:spPr>
          <a:xfrm>
            <a:off x="13183957" y="5007388"/>
            <a:ext cx="2239716" cy="769441"/>
          </a:xfrm>
          <a:prstGeom prst="rect">
            <a:avLst/>
          </a:prstGeom>
          <a:noFill/>
        </p:spPr>
        <p:txBody>
          <a:bodyPr wrap="none" rtlCol="0">
            <a:spAutoFit/>
          </a:bodyPr>
          <a:lstStyle/>
          <a:p>
            <a:r>
              <a:rPr lang="en-US" sz="4400" dirty="0">
                <a:solidFill>
                  <a:schemeClr val="tx2"/>
                </a:solidFill>
                <a:latin typeface="Roboto" panose="02000000000000000000" pitchFamily="2" charset="0"/>
                <a:ea typeface="Roboto" panose="02000000000000000000" pitchFamily="2" charset="0"/>
                <a:cs typeface="Lato" panose="020F0502020204030203" pitchFamily="34" charset="0"/>
              </a:rPr>
              <a:t>$149.99</a:t>
            </a:r>
          </a:p>
        </p:txBody>
      </p:sp>
      <p:sp>
        <p:nvSpPr>
          <p:cNvPr id="46" name="Rectangle 45">
            <a:extLst>
              <a:ext uri="{FF2B5EF4-FFF2-40B4-BE49-F238E27FC236}">
                <a16:creationId xmlns:a16="http://schemas.microsoft.com/office/drawing/2014/main" id="{2787A74F-20B3-3B44-AC37-85115A14817A}"/>
              </a:ext>
            </a:extLst>
          </p:cNvPr>
          <p:cNvSpPr/>
          <p:nvPr/>
        </p:nvSpPr>
        <p:spPr>
          <a:xfrm>
            <a:off x="18090168" y="5007388"/>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a:t>
            </a:r>
          </a:p>
        </p:txBody>
      </p:sp>
      <p:sp>
        <p:nvSpPr>
          <p:cNvPr id="47" name="Rectangle 46">
            <a:extLst>
              <a:ext uri="{FF2B5EF4-FFF2-40B4-BE49-F238E27FC236}">
                <a16:creationId xmlns:a16="http://schemas.microsoft.com/office/drawing/2014/main" id="{A4C4100B-0E37-D54D-BFD9-907193C0121C}"/>
              </a:ext>
            </a:extLst>
          </p:cNvPr>
          <p:cNvSpPr/>
          <p:nvPr/>
        </p:nvSpPr>
        <p:spPr>
          <a:xfrm>
            <a:off x="18090167" y="5948802"/>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Price to the real. </a:t>
            </a:r>
          </a:p>
        </p:txBody>
      </p:sp>
      <p:sp>
        <p:nvSpPr>
          <p:cNvPr id="48" name="Rectangle 47">
            <a:extLst>
              <a:ext uri="{FF2B5EF4-FFF2-40B4-BE49-F238E27FC236}">
                <a16:creationId xmlns:a16="http://schemas.microsoft.com/office/drawing/2014/main" id="{7B66B52C-348B-EE42-B0B0-85E648A09237}"/>
              </a:ext>
            </a:extLst>
          </p:cNvPr>
          <p:cNvSpPr/>
          <p:nvPr/>
        </p:nvSpPr>
        <p:spPr>
          <a:xfrm>
            <a:off x="18090167" y="6890216"/>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Perceived value.</a:t>
            </a:r>
          </a:p>
        </p:txBody>
      </p:sp>
      <p:grpSp>
        <p:nvGrpSpPr>
          <p:cNvPr id="49" name="Group 48">
            <a:extLst>
              <a:ext uri="{FF2B5EF4-FFF2-40B4-BE49-F238E27FC236}">
                <a16:creationId xmlns:a16="http://schemas.microsoft.com/office/drawing/2014/main" id="{79A7D29F-8070-1641-80B3-D28ECC096CDA}"/>
              </a:ext>
            </a:extLst>
          </p:cNvPr>
          <p:cNvGrpSpPr/>
          <p:nvPr/>
        </p:nvGrpSpPr>
        <p:grpSpPr>
          <a:xfrm>
            <a:off x="17571906" y="5288939"/>
            <a:ext cx="299660" cy="159558"/>
            <a:chOff x="3082436" y="1989275"/>
            <a:chExt cx="3644331" cy="1940468"/>
          </a:xfrm>
          <a:solidFill>
            <a:schemeClr val="accent2"/>
          </a:solidFill>
        </p:grpSpPr>
        <p:sp>
          <p:nvSpPr>
            <p:cNvPr id="50" name="Rectangle 49">
              <a:extLst>
                <a:ext uri="{FF2B5EF4-FFF2-40B4-BE49-F238E27FC236}">
                  <a16:creationId xmlns:a16="http://schemas.microsoft.com/office/drawing/2014/main" id="{103CFBEE-EA99-054D-A033-267A04E8A90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51" name="Rectangle 50">
              <a:extLst>
                <a:ext uri="{FF2B5EF4-FFF2-40B4-BE49-F238E27FC236}">
                  <a16:creationId xmlns:a16="http://schemas.microsoft.com/office/drawing/2014/main" id="{069F9C8A-3C3D-BD45-977A-5FABD1BB0353}"/>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52" name="Group 51">
            <a:extLst>
              <a:ext uri="{FF2B5EF4-FFF2-40B4-BE49-F238E27FC236}">
                <a16:creationId xmlns:a16="http://schemas.microsoft.com/office/drawing/2014/main" id="{896ECC02-288E-3F4B-81CE-45860AFE2BDE}"/>
              </a:ext>
            </a:extLst>
          </p:cNvPr>
          <p:cNvGrpSpPr/>
          <p:nvPr/>
        </p:nvGrpSpPr>
        <p:grpSpPr>
          <a:xfrm>
            <a:off x="17571906" y="6259640"/>
            <a:ext cx="299660" cy="159558"/>
            <a:chOff x="3082436" y="1989275"/>
            <a:chExt cx="3644331" cy="1940468"/>
          </a:xfrm>
          <a:solidFill>
            <a:schemeClr val="accent2"/>
          </a:solidFill>
        </p:grpSpPr>
        <p:sp>
          <p:nvSpPr>
            <p:cNvPr id="53" name="Rectangle 52">
              <a:extLst>
                <a:ext uri="{FF2B5EF4-FFF2-40B4-BE49-F238E27FC236}">
                  <a16:creationId xmlns:a16="http://schemas.microsoft.com/office/drawing/2014/main" id="{20E915BA-6735-8E42-ABEC-95E6A15D153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54" name="Rectangle 53">
              <a:extLst>
                <a:ext uri="{FF2B5EF4-FFF2-40B4-BE49-F238E27FC236}">
                  <a16:creationId xmlns:a16="http://schemas.microsoft.com/office/drawing/2014/main" id="{271B018A-AAF4-2644-8686-6FA48A6677C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55" name="Group 54">
            <a:extLst>
              <a:ext uri="{FF2B5EF4-FFF2-40B4-BE49-F238E27FC236}">
                <a16:creationId xmlns:a16="http://schemas.microsoft.com/office/drawing/2014/main" id="{3160CD2B-800E-5541-84AE-351F81F62DC0}"/>
              </a:ext>
            </a:extLst>
          </p:cNvPr>
          <p:cNvGrpSpPr/>
          <p:nvPr/>
        </p:nvGrpSpPr>
        <p:grpSpPr>
          <a:xfrm>
            <a:off x="17571906" y="7188639"/>
            <a:ext cx="299660" cy="159558"/>
            <a:chOff x="3082436" y="1989275"/>
            <a:chExt cx="3644331" cy="1940468"/>
          </a:xfrm>
          <a:solidFill>
            <a:schemeClr val="accent2"/>
          </a:solidFill>
        </p:grpSpPr>
        <p:sp>
          <p:nvSpPr>
            <p:cNvPr id="56" name="Rectangle 55">
              <a:extLst>
                <a:ext uri="{FF2B5EF4-FFF2-40B4-BE49-F238E27FC236}">
                  <a16:creationId xmlns:a16="http://schemas.microsoft.com/office/drawing/2014/main" id="{9AED6803-04EF-BF43-A61B-B82AD6A9F8D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57" name="Rectangle 56">
              <a:extLst>
                <a:ext uri="{FF2B5EF4-FFF2-40B4-BE49-F238E27FC236}">
                  <a16:creationId xmlns:a16="http://schemas.microsoft.com/office/drawing/2014/main" id="{FD689124-02DF-A64B-8B5A-908BF4075F13}"/>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sp>
        <p:nvSpPr>
          <p:cNvPr id="58" name="TextBox 57">
            <a:extLst>
              <a:ext uri="{FF2B5EF4-FFF2-40B4-BE49-F238E27FC236}">
                <a16:creationId xmlns:a16="http://schemas.microsoft.com/office/drawing/2014/main" id="{F68AB006-5384-4A4E-A762-892DFC0D952D}"/>
              </a:ext>
            </a:extLst>
          </p:cNvPr>
          <p:cNvSpPr txBox="1"/>
          <p:nvPr/>
        </p:nvSpPr>
        <p:spPr>
          <a:xfrm>
            <a:off x="2773222" y="9185960"/>
            <a:ext cx="2239716" cy="769441"/>
          </a:xfrm>
          <a:prstGeom prst="rect">
            <a:avLst/>
          </a:prstGeom>
          <a:noFill/>
        </p:spPr>
        <p:txBody>
          <a:bodyPr wrap="none" rtlCol="0">
            <a:spAutoFit/>
          </a:bodyPr>
          <a:lstStyle/>
          <a:p>
            <a:r>
              <a:rPr lang="en-US" sz="4400" dirty="0">
                <a:solidFill>
                  <a:schemeClr val="tx2"/>
                </a:solidFill>
                <a:latin typeface="Roboto" panose="02000000000000000000" pitchFamily="2" charset="0"/>
                <a:ea typeface="Roboto" panose="02000000000000000000" pitchFamily="2" charset="0"/>
                <a:cs typeface="Lato" panose="020F0502020204030203" pitchFamily="34" charset="0"/>
              </a:rPr>
              <a:t>$238.99</a:t>
            </a:r>
          </a:p>
        </p:txBody>
      </p:sp>
      <p:sp>
        <p:nvSpPr>
          <p:cNvPr id="62" name="Rectangle 61">
            <a:extLst>
              <a:ext uri="{FF2B5EF4-FFF2-40B4-BE49-F238E27FC236}">
                <a16:creationId xmlns:a16="http://schemas.microsoft.com/office/drawing/2014/main" id="{1664FED2-2A32-9B4C-AC6E-04C6794C3919}"/>
              </a:ext>
            </a:extLst>
          </p:cNvPr>
          <p:cNvSpPr/>
          <p:nvPr/>
        </p:nvSpPr>
        <p:spPr>
          <a:xfrm>
            <a:off x="7679433" y="9185960"/>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a:t>
            </a:r>
          </a:p>
        </p:txBody>
      </p:sp>
      <p:sp>
        <p:nvSpPr>
          <p:cNvPr id="63" name="Rectangle 62">
            <a:extLst>
              <a:ext uri="{FF2B5EF4-FFF2-40B4-BE49-F238E27FC236}">
                <a16:creationId xmlns:a16="http://schemas.microsoft.com/office/drawing/2014/main" id="{BA9074C1-C99E-FD46-97D4-BE5E7D57AB20}"/>
              </a:ext>
            </a:extLst>
          </p:cNvPr>
          <p:cNvSpPr/>
          <p:nvPr/>
        </p:nvSpPr>
        <p:spPr>
          <a:xfrm>
            <a:off x="7679432" y="10127374"/>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Price to the real. </a:t>
            </a:r>
          </a:p>
        </p:txBody>
      </p:sp>
      <p:sp>
        <p:nvSpPr>
          <p:cNvPr id="64" name="Rectangle 63">
            <a:extLst>
              <a:ext uri="{FF2B5EF4-FFF2-40B4-BE49-F238E27FC236}">
                <a16:creationId xmlns:a16="http://schemas.microsoft.com/office/drawing/2014/main" id="{014D5C50-EC92-F14E-98DD-1C6E12FC7A77}"/>
              </a:ext>
            </a:extLst>
          </p:cNvPr>
          <p:cNvSpPr/>
          <p:nvPr/>
        </p:nvSpPr>
        <p:spPr>
          <a:xfrm>
            <a:off x="7679432" y="11068788"/>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Perceived value.</a:t>
            </a:r>
          </a:p>
        </p:txBody>
      </p:sp>
      <p:grpSp>
        <p:nvGrpSpPr>
          <p:cNvPr id="65" name="Group 64">
            <a:extLst>
              <a:ext uri="{FF2B5EF4-FFF2-40B4-BE49-F238E27FC236}">
                <a16:creationId xmlns:a16="http://schemas.microsoft.com/office/drawing/2014/main" id="{0545EF28-7B52-0C4E-B21E-3E6C34BD2E47}"/>
              </a:ext>
            </a:extLst>
          </p:cNvPr>
          <p:cNvGrpSpPr/>
          <p:nvPr/>
        </p:nvGrpSpPr>
        <p:grpSpPr>
          <a:xfrm>
            <a:off x="7161171" y="9467511"/>
            <a:ext cx="299660" cy="159558"/>
            <a:chOff x="3082436" y="1989275"/>
            <a:chExt cx="3644331" cy="1940468"/>
          </a:xfrm>
          <a:solidFill>
            <a:schemeClr val="accent2"/>
          </a:solidFill>
        </p:grpSpPr>
        <p:sp>
          <p:nvSpPr>
            <p:cNvPr id="66" name="Rectangle 65">
              <a:extLst>
                <a:ext uri="{FF2B5EF4-FFF2-40B4-BE49-F238E27FC236}">
                  <a16:creationId xmlns:a16="http://schemas.microsoft.com/office/drawing/2014/main" id="{2F914D13-1F20-2B4B-9415-15BCA618B383}"/>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67" name="Rectangle 66">
              <a:extLst>
                <a:ext uri="{FF2B5EF4-FFF2-40B4-BE49-F238E27FC236}">
                  <a16:creationId xmlns:a16="http://schemas.microsoft.com/office/drawing/2014/main" id="{34C48284-0EB8-DB4C-9711-A98AE4E7000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71" name="Group 70">
            <a:extLst>
              <a:ext uri="{FF2B5EF4-FFF2-40B4-BE49-F238E27FC236}">
                <a16:creationId xmlns:a16="http://schemas.microsoft.com/office/drawing/2014/main" id="{5EFFA342-1B03-F94E-A35D-D84C1E043D85}"/>
              </a:ext>
            </a:extLst>
          </p:cNvPr>
          <p:cNvGrpSpPr/>
          <p:nvPr/>
        </p:nvGrpSpPr>
        <p:grpSpPr>
          <a:xfrm>
            <a:off x="7161171" y="10438212"/>
            <a:ext cx="299660" cy="159558"/>
            <a:chOff x="3082436" y="1989275"/>
            <a:chExt cx="3644331" cy="1940468"/>
          </a:xfrm>
          <a:solidFill>
            <a:schemeClr val="accent2"/>
          </a:solidFill>
        </p:grpSpPr>
        <p:sp>
          <p:nvSpPr>
            <p:cNvPr id="72" name="Rectangle 71">
              <a:extLst>
                <a:ext uri="{FF2B5EF4-FFF2-40B4-BE49-F238E27FC236}">
                  <a16:creationId xmlns:a16="http://schemas.microsoft.com/office/drawing/2014/main" id="{65FB91B3-16E3-B040-A20E-6D5C70CAD47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73" name="Rectangle 72">
              <a:extLst>
                <a:ext uri="{FF2B5EF4-FFF2-40B4-BE49-F238E27FC236}">
                  <a16:creationId xmlns:a16="http://schemas.microsoft.com/office/drawing/2014/main" id="{4A32B8DE-BC56-7045-A73E-A47EE168B433}"/>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74" name="Group 73">
            <a:extLst>
              <a:ext uri="{FF2B5EF4-FFF2-40B4-BE49-F238E27FC236}">
                <a16:creationId xmlns:a16="http://schemas.microsoft.com/office/drawing/2014/main" id="{01B98F21-872B-4D4D-98AE-052808112A21}"/>
              </a:ext>
            </a:extLst>
          </p:cNvPr>
          <p:cNvGrpSpPr/>
          <p:nvPr/>
        </p:nvGrpSpPr>
        <p:grpSpPr>
          <a:xfrm>
            <a:off x="7161171" y="11367211"/>
            <a:ext cx="299660" cy="159558"/>
            <a:chOff x="3082436" y="1989275"/>
            <a:chExt cx="3644331" cy="1940468"/>
          </a:xfrm>
          <a:solidFill>
            <a:schemeClr val="accent2"/>
          </a:solidFill>
        </p:grpSpPr>
        <p:sp>
          <p:nvSpPr>
            <p:cNvPr id="75" name="Rectangle 74">
              <a:extLst>
                <a:ext uri="{FF2B5EF4-FFF2-40B4-BE49-F238E27FC236}">
                  <a16:creationId xmlns:a16="http://schemas.microsoft.com/office/drawing/2014/main" id="{BE9E1AF2-517C-6349-B45C-97BC54AC7B33}"/>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76" name="Rectangle 75">
              <a:extLst>
                <a:ext uri="{FF2B5EF4-FFF2-40B4-BE49-F238E27FC236}">
                  <a16:creationId xmlns:a16="http://schemas.microsoft.com/office/drawing/2014/main" id="{DD168D1A-DAFA-9041-A89A-D716D144DD4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sp>
        <p:nvSpPr>
          <p:cNvPr id="86" name="TextBox 85">
            <a:extLst>
              <a:ext uri="{FF2B5EF4-FFF2-40B4-BE49-F238E27FC236}">
                <a16:creationId xmlns:a16="http://schemas.microsoft.com/office/drawing/2014/main" id="{9F100B58-E8B4-2E4A-BA61-5066CD52388F}"/>
              </a:ext>
            </a:extLst>
          </p:cNvPr>
          <p:cNvSpPr txBox="1"/>
          <p:nvPr/>
        </p:nvSpPr>
        <p:spPr>
          <a:xfrm>
            <a:off x="13183957" y="9185960"/>
            <a:ext cx="1922321" cy="769441"/>
          </a:xfrm>
          <a:prstGeom prst="rect">
            <a:avLst/>
          </a:prstGeom>
          <a:noFill/>
        </p:spPr>
        <p:txBody>
          <a:bodyPr wrap="none" rtlCol="0">
            <a:spAutoFit/>
          </a:bodyPr>
          <a:lstStyle/>
          <a:p>
            <a:r>
              <a:rPr lang="en-US" sz="4400" dirty="0">
                <a:solidFill>
                  <a:schemeClr val="tx2"/>
                </a:solidFill>
                <a:latin typeface="Roboto" panose="02000000000000000000" pitchFamily="2" charset="0"/>
                <a:ea typeface="Roboto" panose="02000000000000000000" pitchFamily="2" charset="0"/>
                <a:cs typeface="Lato" panose="020F0502020204030203" pitchFamily="34" charset="0"/>
              </a:rPr>
              <a:t>$34.99</a:t>
            </a:r>
          </a:p>
        </p:txBody>
      </p:sp>
      <p:sp>
        <p:nvSpPr>
          <p:cNvPr id="90" name="Rectangle 89">
            <a:extLst>
              <a:ext uri="{FF2B5EF4-FFF2-40B4-BE49-F238E27FC236}">
                <a16:creationId xmlns:a16="http://schemas.microsoft.com/office/drawing/2014/main" id="{16039AF2-F6C8-204F-AE8B-CAABFD6C8F3C}"/>
              </a:ext>
            </a:extLst>
          </p:cNvPr>
          <p:cNvSpPr/>
          <p:nvPr/>
        </p:nvSpPr>
        <p:spPr>
          <a:xfrm>
            <a:off x="18090168" y="9185960"/>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a:t>
            </a:r>
          </a:p>
        </p:txBody>
      </p:sp>
      <p:sp>
        <p:nvSpPr>
          <p:cNvPr id="91" name="Rectangle 90">
            <a:extLst>
              <a:ext uri="{FF2B5EF4-FFF2-40B4-BE49-F238E27FC236}">
                <a16:creationId xmlns:a16="http://schemas.microsoft.com/office/drawing/2014/main" id="{A8B843E3-2ACC-7F4C-9206-E29618B12831}"/>
              </a:ext>
            </a:extLst>
          </p:cNvPr>
          <p:cNvSpPr/>
          <p:nvPr/>
        </p:nvSpPr>
        <p:spPr>
          <a:xfrm>
            <a:off x="18090167" y="10127374"/>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Price to the real. </a:t>
            </a:r>
          </a:p>
        </p:txBody>
      </p:sp>
      <p:sp>
        <p:nvSpPr>
          <p:cNvPr id="92" name="Rectangle 91">
            <a:extLst>
              <a:ext uri="{FF2B5EF4-FFF2-40B4-BE49-F238E27FC236}">
                <a16:creationId xmlns:a16="http://schemas.microsoft.com/office/drawing/2014/main" id="{69AC29E2-C98F-B54C-BF74-1F30214DDC4F}"/>
              </a:ext>
            </a:extLst>
          </p:cNvPr>
          <p:cNvSpPr/>
          <p:nvPr/>
        </p:nvSpPr>
        <p:spPr>
          <a:xfrm>
            <a:off x="18090167" y="11068788"/>
            <a:ext cx="3514703" cy="575222"/>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Perceived value.</a:t>
            </a:r>
          </a:p>
        </p:txBody>
      </p:sp>
      <p:grpSp>
        <p:nvGrpSpPr>
          <p:cNvPr id="93" name="Group 92">
            <a:extLst>
              <a:ext uri="{FF2B5EF4-FFF2-40B4-BE49-F238E27FC236}">
                <a16:creationId xmlns:a16="http://schemas.microsoft.com/office/drawing/2014/main" id="{CF3C3AC1-81B2-3F40-B51A-BD83A2A375BA}"/>
              </a:ext>
            </a:extLst>
          </p:cNvPr>
          <p:cNvGrpSpPr/>
          <p:nvPr/>
        </p:nvGrpSpPr>
        <p:grpSpPr>
          <a:xfrm>
            <a:off x="17571906" y="9467511"/>
            <a:ext cx="299660" cy="159558"/>
            <a:chOff x="3082436" y="1989275"/>
            <a:chExt cx="3644331" cy="1940468"/>
          </a:xfrm>
          <a:solidFill>
            <a:schemeClr val="accent2"/>
          </a:solidFill>
        </p:grpSpPr>
        <p:sp>
          <p:nvSpPr>
            <p:cNvPr id="94" name="Rectangle 93">
              <a:extLst>
                <a:ext uri="{FF2B5EF4-FFF2-40B4-BE49-F238E27FC236}">
                  <a16:creationId xmlns:a16="http://schemas.microsoft.com/office/drawing/2014/main" id="{EEE70879-FEBC-7D42-857E-5B77A1B79279}"/>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95" name="Rectangle 94">
              <a:extLst>
                <a:ext uri="{FF2B5EF4-FFF2-40B4-BE49-F238E27FC236}">
                  <a16:creationId xmlns:a16="http://schemas.microsoft.com/office/drawing/2014/main" id="{E3506CA4-B6AA-6C40-8294-682C904E1FF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96" name="Group 95">
            <a:extLst>
              <a:ext uri="{FF2B5EF4-FFF2-40B4-BE49-F238E27FC236}">
                <a16:creationId xmlns:a16="http://schemas.microsoft.com/office/drawing/2014/main" id="{0D12DBCE-34C9-9B4F-93D1-782B417A6F47}"/>
              </a:ext>
            </a:extLst>
          </p:cNvPr>
          <p:cNvGrpSpPr/>
          <p:nvPr/>
        </p:nvGrpSpPr>
        <p:grpSpPr>
          <a:xfrm>
            <a:off x="17571906" y="10438212"/>
            <a:ext cx="299660" cy="159558"/>
            <a:chOff x="3082436" y="1989275"/>
            <a:chExt cx="3644331" cy="1940468"/>
          </a:xfrm>
          <a:solidFill>
            <a:schemeClr val="accent2"/>
          </a:solidFill>
        </p:grpSpPr>
        <p:sp>
          <p:nvSpPr>
            <p:cNvPr id="97" name="Rectangle 96">
              <a:extLst>
                <a:ext uri="{FF2B5EF4-FFF2-40B4-BE49-F238E27FC236}">
                  <a16:creationId xmlns:a16="http://schemas.microsoft.com/office/drawing/2014/main" id="{6D0A3865-68C3-E047-8185-F390AD20B858}"/>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98" name="Rectangle 97">
              <a:extLst>
                <a:ext uri="{FF2B5EF4-FFF2-40B4-BE49-F238E27FC236}">
                  <a16:creationId xmlns:a16="http://schemas.microsoft.com/office/drawing/2014/main" id="{3F17624E-1D2D-F849-A8CF-CD81FA51F53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99" name="Group 98">
            <a:extLst>
              <a:ext uri="{FF2B5EF4-FFF2-40B4-BE49-F238E27FC236}">
                <a16:creationId xmlns:a16="http://schemas.microsoft.com/office/drawing/2014/main" id="{C25A4B7B-B57A-9943-B19C-CDCFF64E32E3}"/>
              </a:ext>
            </a:extLst>
          </p:cNvPr>
          <p:cNvGrpSpPr/>
          <p:nvPr/>
        </p:nvGrpSpPr>
        <p:grpSpPr>
          <a:xfrm>
            <a:off x="17571906" y="11367211"/>
            <a:ext cx="299660" cy="159558"/>
            <a:chOff x="3082436" y="1989275"/>
            <a:chExt cx="3644331" cy="1940468"/>
          </a:xfrm>
          <a:solidFill>
            <a:schemeClr val="accent2"/>
          </a:solidFill>
        </p:grpSpPr>
        <p:sp>
          <p:nvSpPr>
            <p:cNvPr id="100" name="Rectangle 99">
              <a:extLst>
                <a:ext uri="{FF2B5EF4-FFF2-40B4-BE49-F238E27FC236}">
                  <a16:creationId xmlns:a16="http://schemas.microsoft.com/office/drawing/2014/main" id="{EAA978DF-B979-7241-BD1C-11CE921A3EDD}"/>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sp>
          <p:nvSpPr>
            <p:cNvPr id="101" name="Rectangle 100">
              <a:extLst>
                <a:ext uri="{FF2B5EF4-FFF2-40B4-BE49-F238E27FC236}">
                  <a16:creationId xmlns:a16="http://schemas.microsoft.com/office/drawing/2014/main" id="{39409C29-B818-C044-B9CF-7B5D8CF2484A}"/>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Roboto" panose="02000000000000000000" pitchFamily="2" charset="0"/>
                <a:ea typeface="Roboto" panose="02000000000000000000" pitchFamily="2" charset="0"/>
                <a:cs typeface="Montserrat Light" charset="0"/>
              </a:endParaRPr>
            </a:p>
          </p:txBody>
        </p:sp>
      </p:grpSp>
      <p:grpSp>
        <p:nvGrpSpPr>
          <p:cNvPr id="102" name="Group 101">
            <a:extLst>
              <a:ext uri="{FF2B5EF4-FFF2-40B4-BE49-F238E27FC236}">
                <a16:creationId xmlns:a16="http://schemas.microsoft.com/office/drawing/2014/main" id="{4266DE3F-55D9-D34F-A0D0-DDE310C5AE10}"/>
              </a:ext>
            </a:extLst>
          </p:cNvPr>
          <p:cNvGrpSpPr/>
          <p:nvPr/>
        </p:nvGrpSpPr>
        <p:grpSpPr>
          <a:xfrm>
            <a:off x="2772780" y="6469071"/>
            <a:ext cx="3369664" cy="828568"/>
            <a:chOff x="2133692" y="10335141"/>
            <a:chExt cx="3369664" cy="828568"/>
          </a:xfrm>
        </p:grpSpPr>
        <p:sp>
          <p:nvSpPr>
            <p:cNvPr id="103" name="Rounded Rectangle 102">
              <a:extLst>
                <a:ext uri="{FF2B5EF4-FFF2-40B4-BE49-F238E27FC236}">
                  <a16:creationId xmlns:a16="http://schemas.microsoft.com/office/drawing/2014/main" id="{2089802D-D245-8945-920D-527AD9DA8BAB}"/>
                </a:ext>
              </a:extLst>
            </p:cNvPr>
            <p:cNvSpPr/>
            <p:nvPr/>
          </p:nvSpPr>
          <p:spPr>
            <a:xfrm>
              <a:off x="2133692" y="10335141"/>
              <a:ext cx="3369664" cy="8285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oboto" panose="02000000000000000000" pitchFamily="2" charset="0"/>
                <a:ea typeface="Roboto" panose="02000000000000000000" pitchFamily="2" charset="0"/>
              </a:endParaRPr>
            </a:p>
          </p:txBody>
        </p:sp>
        <p:sp>
          <p:nvSpPr>
            <p:cNvPr id="104" name="TextBox 103">
              <a:extLst>
                <a:ext uri="{FF2B5EF4-FFF2-40B4-BE49-F238E27FC236}">
                  <a16:creationId xmlns:a16="http://schemas.microsoft.com/office/drawing/2014/main" id="{AE42FEB3-01D2-2E4A-9B68-116F3E5C8715}"/>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105" name="Group 104">
            <a:extLst>
              <a:ext uri="{FF2B5EF4-FFF2-40B4-BE49-F238E27FC236}">
                <a16:creationId xmlns:a16="http://schemas.microsoft.com/office/drawing/2014/main" id="{8D7E6D80-1AC9-D540-8D40-7EFFBE66E36E}"/>
              </a:ext>
            </a:extLst>
          </p:cNvPr>
          <p:cNvGrpSpPr/>
          <p:nvPr/>
        </p:nvGrpSpPr>
        <p:grpSpPr>
          <a:xfrm>
            <a:off x="13183957" y="6469071"/>
            <a:ext cx="3369664" cy="828568"/>
            <a:chOff x="2133692" y="10335141"/>
            <a:chExt cx="3369664" cy="828568"/>
          </a:xfrm>
        </p:grpSpPr>
        <p:sp>
          <p:nvSpPr>
            <p:cNvPr id="106" name="Rounded Rectangle 105">
              <a:extLst>
                <a:ext uri="{FF2B5EF4-FFF2-40B4-BE49-F238E27FC236}">
                  <a16:creationId xmlns:a16="http://schemas.microsoft.com/office/drawing/2014/main" id="{5F410A10-ABDF-554D-B4EB-FCCB262AECCB}"/>
                </a:ext>
              </a:extLst>
            </p:cNvPr>
            <p:cNvSpPr/>
            <p:nvPr/>
          </p:nvSpPr>
          <p:spPr>
            <a:xfrm>
              <a:off x="2133692" y="10335141"/>
              <a:ext cx="3369664" cy="82856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oboto" panose="02000000000000000000" pitchFamily="2" charset="0"/>
                <a:ea typeface="Roboto" panose="02000000000000000000" pitchFamily="2" charset="0"/>
              </a:endParaRPr>
            </a:p>
          </p:txBody>
        </p:sp>
        <p:sp>
          <p:nvSpPr>
            <p:cNvPr id="107" name="TextBox 106">
              <a:extLst>
                <a:ext uri="{FF2B5EF4-FFF2-40B4-BE49-F238E27FC236}">
                  <a16:creationId xmlns:a16="http://schemas.microsoft.com/office/drawing/2014/main" id="{C41FA8F6-914E-844A-B7E6-F1E6CC57D5DE}"/>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108" name="Group 107">
            <a:extLst>
              <a:ext uri="{FF2B5EF4-FFF2-40B4-BE49-F238E27FC236}">
                <a16:creationId xmlns:a16="http://schemas.microsoft.com/office/drawing/2014/main" id="{D33CBEC1-C445-7F47-B89A-0B59D6F1D2B3}"/>
              </a:ext>
            </a:extLst>
          </p:cNvPr>
          <p:cNvGrpSpPr/>
          <p:nvPr/>
        </p:nvGrpSpPr>
        <p:grpSpPr>
          <a:xfrm>
            <a:off x="2772780" y="10711592"/>
            <a:ext cx="3369664" cy="828568"/>
            <a:chOff x="2133692" y="10335141"/>
            <a:chExt cx="3369664" cy="828568"/>
          </a:xfrm>
        </p:grpSpPr>
        <p:sp>
          <p:nvSpPr>
            <p:cNvPr id="109" name="Rounded Rectangle 108">
              <a:extLst>
                <a:ext uri="{FF2B5EF4-FFF2-40B4-BE49-F238E27FC236}">
                  <a16:creationId xmlns:a16="http://schemas.microsoft.com/office/drawing/2014/main" id="{A01C3FCF-7768-7842-9774-86ACED254703}"/>
                </a:ext>
              </a:extLst>
            </p:cNvPr>
            <p:cNvSpPr/>
            <p:nvPr/>
          </p:nvSpPr>
          <p:spPr>
            <a:xfrm>
              <a:off x="2133692" y="10335141"/>
              <a:ext cx="3369664" cy="82856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oboto" panose="02000000000000000000" pitchFamily="2" charset="0"/>
                <a:ea typeface="Roboto" panose="02000000000000000000" pitchFamily="2" charset="0"/>
              </a:endParaRPr>
            </a:p>
          </p:txBody>
        </p:sp>
        <p:sp>
          <p:nvSpPr>
            <p:cNvPr id="110" name="TextBox 109">
              <a:extLst>
                <a:ext uri="{FF2B5EF4-FFF2-40B4-BE49-F238E27FC236}">
                  <a16:creationId xmlns:a16="http://schemas.microsoft.com/office/drawing/2014/main" id="{2923C0FF-414D-844D-868B-3B4DEF7CBF1C}"/>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111" name="Group 110">
            <a:extLst>
              <a:ext uri="{FF2B5EF4-FFF2-40B4-BE49-F238E27FC236}">
                <a16:creationId xmlns:a16="http://schemas.microsoft.com/office/drawing/2014/main" id="{264E4416-6DBB-FA49-BA4B-AE08A14AAE3F}"/>
              </a:ext>
            </a:extLst>
          </p:cNvPr>
          <p:cNvGrpSpPr/>
          <p:nvPr/>
        </p:nvGrpSpPr>
        <p:grpSpPr>
          <a:xfrm>
            <a:off x="13183957" y="10711592"/>
            <a:ext cx="3369664" cy="828568"/>
            <a:chOff x="2133692" y="10335141"/>
            <a:chExt cx="3369664" cy="828568"/>
          </a:xfrm>
        </p:grpSpPr>
        <p:sp>
          <p:nvSpPr>
            <p:cNvPr id="112" name="Rounded Rectangle 111">
              <a:extLst>
                <a:ext uri="{FF2B5EF4-FFF2-40B4-BE49-F238E27FC236}">
                  <a16:creationId xmlns:a16="http://schemas.microsoft.com/office/drawing/2014/main" id="{0EAE11FF-714B-504B-B8AB-20599C242774}"/>
                </a:ext>
              </a:extLst>
            </p:cNvPr>
            <p:cNvSpPr/>
            <p:nvPr/>
          </p:nvSpPr>
          <p:spPr>
            <a:xfrm>
              <a:off x="2133692" y="10335141"/>
              <a:ext cx="3369664" cy="82856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oboto" panose="02000000000000000000" pitchFamily="2" charset="0"/>
                <a:ea typeface="Roboto" panose="02000000000000000000" pitchFamily="2" charset="0"/>
              </a:endParaRPr>
            </a:p>
          </p:txBody>
        </p:sp>
        <p:sp>
          <p:nvSpPr>
            <p:cNvPr id="113" name="TextBox 112">
              <a:extLst>
                <a:ext uri="{FF2B5EF4-FFF2-40B4-BE49-F238E27FC236}">
                  <a16:creationId xmlns:a16="http://schemas.microsoft.com/office/drawing/2014/main" id="{913E0695-2076-DA47-B345-B1528505BCB3}"/>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spTree>
    <p:extLst>
      <p:ext uri="{BB962C8B-B14F-4D97-AF65-F5344CB8AC3E}">
        <p14:creationId xmlns:p14="http://schemas.microsoft.com/office/powerpoint/2010/main" val="223624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801DF74-79E8-2C48-9DC0-7EE2FA8C48C1}"/>
              </a:ext>
            </a:extLst>
          </p:cNvPr>
          <p:cNvSpPr>
            <a:spLocks noGrp="1"/>
          </p:cNvSpPr>
          <p:nvPr>
            <p:ph type="pic" sz="quarter" idx="14"/>
          </p:nvPr>
        </p:nvSpPr>
        <p:spPr/>
      </p:sp>
      <p:sp>
        <p:nvSpPr>
          <p:cNvPr id="118" name="Rectangle 117">
            <a:extLst>
              <a:ext uri="{FF2B5EF4-FFF2-40B4-BE49-F238E27FC236}">
                <a16:creationId xmlns:a16="http://schemas.microsoft.com/office/drawing/2014/main" id="{6A7EB1EA-08A2-0646-9A72-7CA9EB722511}"/>
              </a:ext>
            </a:extLst>
          </p:cNvPr>
          <p:cNvSpPr/>
          <p:nvPr/>
        </p:nvSpPr>
        <p:spPr>
          <a:xfrm>
            <a:off x="1" y="1"/>
            <a:ext cx="24377649" cy="9991492"/>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FEFE22D-5A85-AA45-BC66-8C84EF142FA5}"/>
              </a:ext>
            </a:extLst>
          </p:cNvPr>
          <p:cNvGrpSpPr/>
          <p:nvPr/>
        </p:nvGrpSpPr>
        <p:grpSpPr>
          <a:xfrm>
            <a:off x="7662406" y="963538"/>
            <a:ext cx="9052826" cy="1590207"/>
            <a:chOff x="7662406" y="963538"/>
            <a:chExt cx="9052826" cy="1590207"/>
          </a:xfrm>
        </p:grpSpPr>
        <p:sp>
          <p:nvSpPr>
            <p:cNvPr id="18" name="Rectangle 17">
              <a:extLst>
                <a:ext uri="{FF2B5EF4-FFF2-40B4-BE49-F238E27FC236}">
                  <a16:creationId xmlns:a16="http://schemas.microsoft.com/office/drawing/2014/main" id="{966D39EE-C2E6-0C41-B828-AD5A38040CA7}"/>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0F59D5C-1C1B-1148-983E-03A6EF12104F}"/>
                </a:ext>
              </a:extLst>
            </p:cNvPr>
            <p:cNvSpPr txBox="1"/>
            <p:nvPr/>
          </p:nvSpPr>
          <p:spPr>
            <a:xfrm>
              <a:off x="7662406" y="1343770"/>
              <a:ext cx="9052826" cy="1015663"/>
            </a:xfrm>
            <a:prstGeom prst="rect">
              <a:avLst/>
            </a:prstGeom>
            <a:noFill/>
            <a:ln>
              <a:noFill/>
            </a:ln>
          </p:spPr>
          <p:txBody>
            <a:bodyPr wrap="square" rtlCol="0">
              <a:spAutoFit/>
            </a:bodyPr>
            <a:lstStyle/>
            <a:p>
              <a:pPr algn="ctr"/>
              <a:r>
                <a:rPr lang="en-US" sz="6000" dirty="0">
                  <a:solidFill>
                    <a:schemeClr val="bg1"/>
                  </a:solidFill>
                  <a:latin typeface="Roboto" panose="02000000000000000000" pitchFamily="2" charset="0"/>
                  <a:ea typeface="Roboto" panose="02000000000000000000" pitchFamily="2" charset="0"/>
                  <a:cs typeface="Lato Light" panose="020F0502020204030203" pitchFamily="34" charset="0"/>
                </a:rPr>
                <a:t>SUBSCRIBING PLANS</a:t>
              </a:r>
            </a:p>
          </p:txBody>
        </p:sp>
        <p:sp>
          <p:nvSpPr>
            <p:cNvPr id="20" name="TextBox 19">
              <a:extLst>
                <a:ext uri="{FF2B5EF4-FFF2-40B4-BE49-F238E27FC236}">
                  <a16:creationId xmlns:a16="http://schemas.microsoft.com/office/drawing/2014/main" id="{EAD11F80-555D-F343-AF12-57F5D9D260BC}"/>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solidFill>
                    <a:schemeClr val="bg1"/>
                  </a:solidFill>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87" name="Rectangle 86">
            <a:extLst>
              <a:ext uri="{FF2B5EF4-FFF2-40B4-BE49-F238E27FC236}">
                <a16:creationId xmlns:a16="http://schemas.microsoft.com/office/drawing/2014/main" id="{E7D622B8-C180-C048-B770-C67A1994CC47}"/>
              </a:ext>
            </a:extLst>
          </p:cNvPr>
          <p:cNvSpPr/>
          <p:nvPr/>
        </p:nvSpPr>
        <p:spPr>
          <a:xfrm>
            <a:off x="2627978" y="2947424"/>
            <a:ext cx="19121680" cy="1101007"/>
          </a:xfrm>
          <a:prstGeom prst="rect">
            <a:avLst/>
          </a:prstGeom>
        </p:spPr>
        <p:txBody>
          <a:bodyPr wrap="square">
            <a:spAutoFit/>
          </a:bodyPr>
          <a:lstStyle/>
          <a:p>
            <a:pPr algn="ctr">
              <a:lnSpc>
                <a:spcPts val="4080"/>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But what plays the mischief with this masterly code is. Place decisions outline where the product is sold and how it is delivered to the market. The goal of business executives is to get their products in front of the consumers who are most.</a:t>
            </a:r>
          </a:p>
        </p:txBody>
      </p:sp>
      <p:grpSp>
        <p:nvGrpSpPr>
          <p:cNvPr id="5" name="Group 4">
            <a:extLst>
              <a:ext uri="{FF2B5EF4-FFF2-40B4-BE49-F238E27FC236}">
                <a16:creationId xmlns:a16="http://schemas.microsoft.com/office/drawing/2014/main" id="{13EDBBB3-63AD-8549-893B-6321251E018E}"/>
              </a:ext>
            </a:extLst>
          </p:cNvPr>
          <p:cNvGrpSpPr/>
          <p:nvPr/>
        </p:nvGrpSpPr>
        <p:grpSpPr>
          <a:xfrm>
            <a:off x="2451916" y="7967022"/>
            <a:ext cx="19473818" cy="4405208"/>
            <a:chOff x="2120988" y="6766833"/>
            <a:chExt cx="19473818" cy="4405208"/>
          </a:xfrm>
        </p:grpSpPr>
        <p:sp>
          <p:nvSpPr>
            <p:cNvPr id="78" name="TextBox 77">
              <a:extLst>
                <a:ext uri="{FF2B5EF4-FFF2-40B4-BE49-F238E27FC236}">
                  <a16:creationId xmlns:a16="http://schemas.microsoft.com/office/drawing/2014/main" id="{648BCC7E-8D8F-0C46-B332-A79F2C1E0AAE}"/>
                </a:ext>
              </a:extLst>
            </p:cNvPr>
            <p:cNvSpPr txBox="1"/>
            <p:nvPr/>
          </p:nvSpPr>
          <p:spPr>
            <a:xfrm>
              <a:off x="3020814" y="6766833"/>
              <a:ext cx="1967205" cy="1015663"/>
            </a:xfrm>
            <a:prstGeom prst="rect">
              <a:avLst/>
            </a:prstGeom>
            <a:noFill/>
          </p:spPr>
          <p:txBody>
            <a:bodyPr wrap="none" rtlCol="0">
              <a:spAutoFit/>
            </a:bodyPr>
            <a:lstStyle/>
            <a:p>
              <a:pPr algn="ctr"/>
              <a:r>
                <a:rPr lang="en-US" sz="6000" dirty="0">
                  <a:solidFill>
                    <a:schemeClr val="bg1"/>
                  </a:solidFill>
                  <a:latin typeface="Roboto" panose="02000000000000000000" pitchFamily="2" charset="0"/>
                  <a:ea typeface="Roboto" panose="02000000000000000000" pitchFamily="2" charset="0"/>
                  <a:cs typeface="Lato" panose="020F0502020204030203" pitchFamily="34" charset="0"/>
                </a:rPr>
                <a:t>$535</a:t>
              </a:r>
            </a:p>
          </p:txBody>
        </p:sp>
        <p:sp>
          <p:nvSpPr>
            <p:cNvPr id="80" name="TextBox 79">
              <a:extLst>
                <a:ext uri="{FF2B5EF4-FFF2-40B4-BE49-F238E27FC236}">
                  <a16:creationId xmlns:a16="http://schemas.microsoft.com/office/drawing/2014/main" id="{2C9683CE-1F04-094C-B366-0B4D36515DC6}"/>
                </a:ext>
              </a:extLst>
            </p:cNvPr>
            <p:cNvSpPr txBox="1"/>
            <p:nvPr/>
          </p:nvSpPr>
          <p:spPr>
            <a:xfrm>
              <a:off x="8479285" y="6766833"/>
              <a:ext cx="1521570" cy="1015663"/>
            </a:xfrm>
            <a:prstGeom prst="rect">
              <a:avLst/>
            </a:prstGeom>
            <a:noFill/>
          </p:spPr>
          <p:txBody>
            <a:bodyPr wrap="none" rtlCol="0">
              <a:spAutoFit/>
            </a:bodyPr>
            <a:lstStyle/>
            <a:p>
              <a:pPr algn="ctr"/>
              <a:r>
                <a:rPr lang="en-US" sz="6000" dirty="0">
                  <a:solidFill>
                    <a:schemeClr val="bg1"/>
                  </a:solidFill>
                  <a:latin typeface="Roboto" panose="02000000000000000000" pitchFamily="2" charset="0"/>
                  <a:ea typeface="Roboto" panose="02000000000000000000" pitchFamily="2" charset="0"/>
                  <a:cs typeface="Lato" panose="020F0502020204030203" pitchFamily="34" charset="0"/>
                </a:rPr>
                <a:t>$50</a:t>
              </a:r>
            </a:p>
          </p:txBody>
        </p:sp>
        <p:sp>
          <p:nvSpPr>
            <p:cNvPr id="82" name="TextBox 81">
              <a:extLst>
                <a:ext uri="{FF2B5EF4-FFF2-40B4-BE49-F238E27FC236}">
                  <a16:creationId xmlns:a16="http://schemas.microsoft.com/office/drawing/2014/main" id="{3E7D17DD-73D5-C14F-82AA-5C21D2C80F75}"/>
                </a:ext>
              </a:extLst>
            </p:cNvPr>
            <p:cNvSpPr txBox="1"/>
            <p:nvPr/>
          </p:nvSpPr>
          <p:spPr>
            <a:xfrm>
              <a:off x="13269304" y="6766833"/>
              <a:ext cx="2412840" cy="1015663"/>
            </a:xfrm>
            <a:prstGeom prst="rect">
              <a:avLst/>
            </a:prstGeom>
            <a:noFill/>
          </p:spPr>
          <p:txBody>
            <a:bodyPr wrap="none" rtlCol="0">
              <a:spAutoFit/>
            </a:bodyPr>
            <a:lstStyle/>
            <a:p>
              <a:pPr algn="ctr"/>
              <a:r>
                <a:rPr lang="en-US" sz="6000" dirty="0">
                  <a:solidFill>
                    <a:schemeClr val="bg1"/>
                  </a:solidFill>
                  <a:latin typeface="Roboto" panose="02000000000000000000" pitchFamily="2" charset="0"/>
                  <a:ea typeface="Roboto" panose="02000000000000000000" pitchFamily="2" charset="0"/>
                  <a:cs typeface="Lato" panose="020F0502020204030203" pitchFamily="34" charset="0"/>
                </a:rPr>
                <a:t>$1930</a:t>
              </a:r>
            </a:p>
          </p:txBody>
        </p:sp>
        <p:sp>
          <p:nvSpPr>
            <p:cNvPr id="84" name="TextBox 83">
              <a:extLst>
                <a:ext uri="{FF2B5EF4-FFF2-40B4-BE49-F238E27FC236}">
                  <a16:creationId xmlns:a16="http://schemas.microsoft.com/office/drawing/2014/main" id="{F13FB836-CD33-5D4E-974F-0F60CB66F65E}"/>
                </a:ext>
              </a:extLst>
            </p:cNvPr>
            <p:cNvSpPr txBox="1"/>
            <p:nvPr/>
          </p:nvSpPr>
          <p:spPr>
            <a:xfrm>
              <a:off x="18727775" y="6766833"/>
              <a:ext cx="1967205" cy="1015663"/>
            </a:xfrm>
            <a:prstGeom prst="rect">
              <a:avLst/>
            </a:prstGeom>
            <a:noFill/>
          </p:spPr>
          <p:txBody>
            <a:bodyPr wrap="none" rtlCol="0">
              <a:spAutoFit/>
            </a:bodyPr>
            <a:lstStyle/>
            <a:p>
              <a:pPr algn="ctr"/>
              <a:r>
                <a:rPr lang="en-US" sz="6000" dirty="0">
                  <a:solidFill>
                    <a:schemeClr val="bg1"/>
                  </a:solidFill>
                  <a:latin typeface="Roboto" panose="02000000000000000000" pitchFamily="2" charset="0"/>
                  <a:ea typeface="Roboto" panose="02000000000000000000" pitchFamily="2" charset="0"/>
                  <a:cs typeface="Lato" panose="020F0502020204030203" pitchFamily="34" charset="0"/>
                </a:rPr>
                <a:t>$759</a:t>
              </a:r>
            </a:p>
          </p:txBody>
        </p:sp>
        <p:grpSp>
          <p:nvGrpSpPr>
            <p:cNvPr id="119" name="Group 118">
              <a:extLst>
                <a:ext uri="{FF2B5EF4-FFF2-40B4-BE49-F238E27FC236}">
                  <a16:creationId xmlns:a16="http://schemas.microsoft.com/office/drawing/2014/main" id="{64E0019C-6100-DF4D-99D9-7F32E7ECB8BD}"/>
                </a:ext>
              </a:extLst>
            </p:cNvPr>
            <p:cNvGrpSpPr/>
            <p:nvPr/>
          </p:nvGrpSpPr>
          <p:grpSpPr>
            <a:xfrm>
              <a:off x="2319584" y="8370487"/>
              <a:ext cx="3369664" cy="828568"/>
              <a:chOff x="2133692" y="10335141"/>
              <a:chExt cx="3369664" cy="828568"/>
            </a:xfrm>
          </p:grpSpPr>
          <p:sp>
            <p:nvSpPr>
              <p:cNvPr id="120" name="Rounded Rectangle 119">
                <a:extLst>
                  <a:ext uri="{FF2B5EF4-FFF2-40B4-BE49-F238E27FC236}">
                    <a16:creationId xmlns:a16="http://schemas.microsoft.com/office/drawing/2014/main" id="{A46AEF54-DC5C-F14C-B1A5-6BABFFA19821}"/>
                  </a:ext>
                </a:extLst>
              </p:cNvPr>
              <p:cNvSpPr/>
              <p:nvPr/>
            </p:nvSpPr>
            <p:spPr>
              <a:xfrm>
                <a:off x="2133692" y="10335141"/>
                <a:ext cx="3369664" cy="8285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oboto" panose="02000000000000000000" pitchFamily="2" charset="0"/>
                  <a:ea typeface="Roboto" panose="02000000000000000000" pitchFamily="2" charset="0"/>
                </a:endParaRPr>
              </a:p>
            </p:txBody>
          </p:sp>
          <p:sp>
            <p:nvSpPr>
              <p:cNvPr id="121" name="TextBox 120">
                <a:extLst>
                  <a:ext uri="{FF2B5EF4-FFF2-40B4-BE49-F238E27FC236}">
                    <a16:creationId xmlns:a16="http://schemas.microsoft.com/office/drawing/2014/main" id="{5FFF3925-9494-EB4C-B70F-D8D93D7AEE50}"/>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122" name="Group 121">
              <a:extLst>
                <a:ext uri="{FF2B5EF4-FFF2-40B4-BE49-F238E27FC236}">
                  <a16:creationId xmlns:a16="http://schemas.microsoft.com/office/drawing/2014/main" id="{9F390904-816A-5E47-B9AE-FFF4DFA74A33}"/>
                </a:ext>
              </a:extLst>
            </p:cNvPr>
            <p:cNvGrpSpPr/>
            <p:nvPr/>
          </p:nvGrpSpPr>
          <p:grpSpPr>
            <a:xfrm>
              <a:off x="7555238" y="8370487"/>
              <a:ext cx="3369664" cy="828568"/>
              <a:chOff x="2133692" y="10335141"/>
              <a:chExt cx="3369664" cy="828568"/>
            </a:xfrm>
          </p:grpSpPr>
          <p:sp>
            <p:nvSpPr>
              <p:cNvPr id="123" name="Rounded Rectangle 122">
                <a:extLst>
                  <a:ext uri="{FF2B5EF4-FFF2-40B4-BE49-F238E27FC236}">
                    <a16:creationId xmlns:a16="http://schemas.microsoft.com/office/drawing/2014/main" id="{B4A11C68-76BC-4F40-BF47-46A34E0CB1C1}"/>
                  </a:ext>
                </a:extLst>
              </p:cNvPr>
              <p:cNvSpPr/>
              <p:nvPr/>
            </p:nvSpPr>
            <p:spPr>
              <a:xfrm>
                <a:off x="2133692" y="10335141"/>
                <a:ext cx="3369664" cy="82856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oboto" panose="02000000000000000000" pitchFamily="2" charset="0"/>
                  <a:ea typeface="Roboto" panose="02000000000000000000" pitchFamily="2" charset="0"/>
                </a:endParaRPr>
              </a:p>
            </p:txBody>
          </p:sp>
          <p:sp>
            <p:nvSpPr>
              <p:cNvPr id="124" name="TextBox 123">
                <a:extLst>
                  <a:ext uri="{FF2B5EF4-FFF2-40B4-BE49-F238E27FC236}">
                    <a16:creationId xmlns:a16="http://schemas.microsoft.com/office/drawing/2014/main" id="{4B241D7D-3FF2-884D-AF1E-2320F02501BA}"/>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125" name="Group 124">
              <a:extLst>
                <a:ext uri="{FF2B5EF4-FFF2-40B4-BE49-F238E27FC236}">
                  <a16:creationId xmlns:a16="http://schemas.microsoft.com/office/drawing/2014/main" id="{B69D0E9D-5DDB-4F48-BC03-3AE7F8171601}"/>
                </a:ext>
              </a:extLst>
            </p:cNvPr>
            <p:cNvGrpSpPr/>
            <p:nvPr/>
          </p:nvGrpSpPr>
          <p:grpSpPr>
            <a:xfrm>
              <a:off x="12790892" y="8370487"/>
              <a:ext cx="3369664" cy="828568"/>
              <a:chOff x="2133692" y="10335141"/>
              <a:chExt cx="3369664" cy="828568"/>
            </a:xfrm>
          </p:grpSpPr>
          <p:sp>
            <p:nvSpPr>
              <p:cNvPr id="126" name="Rounded Rectangle 125">
                <a:extLst>
                  <a:ext uri="{FF2B5EF4-FFF2-40B4-BE49-F238E27FC236}">
                    <a16:creationId xmlns:a16="http://schemas.microsoft.com/office/drawing/2014/main" id="{482B2321-8692-3A4F-B3B7-5184882F3F6B}"/>
                  </a:ext>
                </a:extLst>
              </p:cNvPr>
              <p:cNvSpPr/>
              <p:nvPr/>
            </p:nvSpPr>
            <p:spPr>
              <a:xfrm>
                <a:off x="2133692" y="10335141"/>
                <a:ext cx="3369664" cy="82856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oboto" panose="02000000000000000000" pitchFamily="2" charset="0"/>
                  <a:ea typeface="Roboto" panose="02000000000000000000" pitchFamily="2" charset="0"/>
                </a:endParaRPr>
              </a:p>
            </p:txBody>
          </p:sp>
          <p:sp>
            <p:nvSpPr>
              <p:cNvPr id="127" name="TextBox 126">
                <a:extLst>
                  <a:ext uri="{FF2B5EF4-FFF2-40B4-BE49-F238E27FC236}">
                    <a16:creationId xmlns:a16="http://schemas.microsoft.com/office/drawing/2014/main" id="{11A85796-7386-5743-9C74-7D0AC8B3F4DE}"/>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128" name="Group 127">
              <a:extLst>
                <a:ext uri="{FF2B5EF4-FFF2-40B4-BE49-F238E27FC236}">
                  <a16:creationId xmlns:a16="http://schemas.microsoft.com/office/drawing/2014/main" id="{EF2A741D-E10D-7745-B118-481F115FBD37}"/>
                </a:ext>
              </a:extLst>
            </p:cNvPr>
            <p:cNvGrpSpPr/>
            <p:nvPr/>
          </p:nvGrpSpPr>
          <p:grpSpPr>
            <a:xfrm>
              <a:off x="18026546" y="8370487"/>
              <a:ext cx="3369664" cy="828568"/>
              <a:chOff x="2133692" y="10335141"/>
              <a:chExt cx="3369664" cy="828568"/>
            </a:xfrm>
          </p:grpSpPr>
          <p:sp>
            <p:nvSpPr>
              <p:cNvPr id="129" name="Rounded Rectangle 128">
                <a:extLst>
                  <a:ext uri="{FF2B5EF4-FFF2-40B4-BE49-F238E27FC236}">
                    <a16:creationId xmlns:a16="http://schemas.microsoft.com/office/drawing/2014/main" id="{DBF7F8F1-1886-C44C-B966-B50373A90D1F}"/>
                  </a:ext>
                </a:extLst>
              </p:cNvPr>
              <p:cNvSpPr/>
              <p:nvPr/>
            </p:nvSpPr>
            <p:spPr>
              <a:xfrm>
                <a:off x="2133692" y="10335141"/>
                <a:ext cx="3369664" cy="82856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52E90F28-FF51-324D-AEEE-91F684D1EB75}"/>
                  </a:ext>
                </a:extLst>
              </p:cNvPr>
              <p:cNvSpPr txBox="1"/>
              <p:nvPr/>
            </p:nvSpPr>
            <p:spPr>
              <a:xfrm>
                <a:off x="2693056" y="10535941"/>
                <a:ext cx="2250937" cy="461665"/>
              </a:xfrm>
              <a:prstGeom prst="rect">
                <a:avLst/>
              </a:prstGeom>
              <a:noFill/>
            </p:spPr>
            <p:txBody>
              <a:bodyPr wrap="none" rtlCol="0">
                <a:spAutoFit/>
              </a:bodyPr>
              <a:lstStyle/>
              <a:p>
                <a:pPr algn="ctr"/>
                <a:r>
                  <a:rPr lang="en-US" sz="24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sp>
          <p:nvSpPr>
            <p:cNvPr id="131" name="Rectangle 130">
              <a:extLst>
                <a:ext uri="{FF2B5EF4-FFF2-40B4-BE49-F238E27FC236}">
                  <a16:creationId xmlns:a16="http://schemas.microsoft.com/office/drawing/2014/main" id="{4F9001BD-A2DB-AA44-81A6-BA9C6F3A32CE}"/>
                </a:ext>
              </a:extLst>
            </p:cNvPr>
            <p:cNvSpPr/>
            <p:nvPr/>
          </p:nvSpPr>
          <p:spPr>
            <a:xfrm>
              <a:off x="2120988" y="9787046"/>
              <a:ext cx="3766856" cy="1384995"/>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
          <p:nvSpPr>
            <p:cNvPr id="132" name="Rectangle 131">
              <a:extLst>
                <a:ext uri="{FF2B5EF4-FFF2-40B4-BE49-F238E27FC236}">
                  <a16:creationId xmlns:a16="http://schemas.microsoft.com/office/drawing/2014/main" id="{4D0892B8-1D26-FE47-9279-7D477F93609E}"/>
                </a:ext>
              </a:extLst>
            </p:cNvPr>
            <p:cNvSpPr/>
            <p:nvPr/>
          </p:nvSpPr>
          <p:spPr>
            <a:xfrm>
              <a:off x="7356642" y="9787046"/>
              <a:ext cx="3766856" cy="1384995"/>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
          <p:nvSpPr>
            <p:cNvPr id="133" name="Rectangle 132">
              <a:extLst>
                <a:ext uri="{FF2B5EF4-FFF2-40B4-BE49-F238E27FC236}">
                  <a16:creationId xmlns:a16="http://schemas.microsoft.com/office/drawing/2014/main" id="{0103D9A4-3923-624F-92F3-4F4FC9B92EF5}"/>
                </a:ext>
              </a:extLst>
            </p:cNvPr>
            <p:cNvSpPr/>
            <p:nvPr/>
          </p:nvSpPr>
          <p:spPr>
            <a:xfrm>
              <a:off x="12592296" y="9787046"/>
              <a:ext cx="3766856" cy="1384995"/>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sp>
          <p:nvSpPr>
            <p:cNvPr id="134" name="Rectangle 133">
              <a:extLst>
                <a:ext uri="{FF2B5EF4-FFF2-40B4-BE49-F238E27FC236}">
                  <a16:creationId xmlns:a16="http://schemas.microsoft.com/office/drawing/2014/main" id="{C68879C9-BF7E-144C-8C34-B61AB927D048}"/>
                </a:ext>
              </a:extLst>
            </p:cNvPr>
            <p:cNvSpPr/>
            <p:nvPr/>
          </p:nvSpPr>
          <p:spPr>
            <a:xfrm>
              <a:off x="17827950" y="9787046"/>
              <a:ext cx="3766856" cy="1384995"/>
            </a:xfrm>
            <a:prstGeom prst="rect">
              <a:avLst/>
            </a:prstGeom>
          </p:spPr>
          <p:txBody>
            <a:bodyPr wrap="square">
              <a:spAutoFit/>
            </a:bodyPr>
            <a:lstStyle/>
            <a:p>
              <a:pPr algn="ctr"/>
              <a:r>
                <a:rPr lang="en-US" sz="2800" dirty="0">
                  <a:latin typeface="Roboto Light" panose="02000000000000000000" pitchFamily="2" charset="0"/>
                  <a:ea typeface="Roboto Light" panose="02000000000000000000" pitchFamily="2" charset="0"/>
                  <a:cs typeface="Lato Light" panose="020F0502020204030203" pitchFamily="34" charset="0"/>
                </a:rPr>
                <a:t>Likewise a fish is technically fast when it bears a waif.</a:t>
              </a:r>
              <a:endParaRPr lang="en-US" sz="2800" dirty="0">
                <a:latin typeface="Roboto Light" panose="02000000000000000000" pitchFamily="2" charset="0"/>
                <a:ea typeface="Roboto Light" panose="02000000000000000000" pitchFamily="2" charset="0"/>
              </a:endParaRPr>
            </a:p>
          </p:txBody>
        </p:sp>
      </p:grpSp>
    </p:spTree>
    <p:extLst>
      <p:ext uri="{BB962C8B-B14F-4D97-AF65-F5344CB8AC3E}">
        <p14:creationId xmlns:p14="http://schemas.microsoft.com/office/powerpoint/2010/main" val="414822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94E39BA-CE90-3340-8E28-5202E1D9663C}"/>
              </a:ext>
            </a:extLst>
          </p:cNvPr>
          <p:cNvSpPr>
            <a:spLocks noGrp="1"/>
          </p:cNvSpPr>
          <p:nvPr>
            <p:ph type="pic" sz="quarter" idx="14"/>
          </p:nvPr>
        </p:nvSpPr>
        <p:spPr/>
      </p:sp>
      <p:sp>
        <p:nvSpPr>
          <p:cNvPr id="118" name="Rectangle 117">
            <a:extLst>
              <a:ext uri="{FF2B5EF4-FFF2-40B4-BE49-F238E27FC236}">
                <a16:creationId xmlns:a16="http://schemas.microsoft.com/office/drawing/2014/main" id="{6A7EB1EA-08A2-0646-9A72-7CA9EB722511}"/>
              </a:ext>
            </a:extLst>
          </p:cNvPr>
          <p:cNvSpPr/>
          <p:nvPr/>
        </p:nvSpPr>
        <p:spPr>
          <a:xfrm>
            <a:off x="1" y="1"/>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588A8A7-813D-8542-B98D-DB5E1322A846}"/>
              </a:ext>
            </a:extLst>
          </p:cNvPr>
          <p:cNvGrpSpPr/>
          <p:nvPr/>
        </p:nvGrpSpPr>
        <p:grpSpPr>
          <a:xfrm>
            <a:off x="2250807" y="3659337"/>
            <a:ext cx="19876036" cy="6397326"/>
            <a:chOff x="2250807" y="3923173"/>
            <a:chExt cx="19876036" cy="6397326"/>
          </a:xfrm>
        </p:grpSpPr>
        <p:sp>
          <p:nvSpPr>
            <p:cNvPr id="29" name="Rectangle 28">
              <a:extLst>
                <a:ext uri="{FF2B5EF4-FFF2-40B4-BE49-F238E27FC236}">
                  <a16:creationId xmlns:a16="http://schemas.microsoft.com/office/drawing/2014/main" id="{0D2749EB-4A8E-7E4B-8193-859250F11C7A}"/>
                </a:ext>
              </a:extLst>
            </p:cNvPr>
            <p:cNvSpPr/>
            <p:nvPr/>
          </p:nvSpPr>
          <p:spPr>
            <a:xfrm>
              <a:off x="12459368" y="4862856"/>
              <a:ext cx="9667475" cy="545764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4351876-90AC-5446-9CD3-6275D69A9F7A}"/>
                </a:ext>
              </a:extLst>
            </p:cNvPr>
            <p:cNvSpPr/>
            <p:nvPr/>
          </p:nvSpPr>
          <p:spPr>
            <a:xfrm>
              <a:off x="2250807" y="4862856"/>
              <a:ext cx="9667475" cy="5457643"/>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605CD93-BA7A-844A-9CD6-4EFB3FDC2EEE}"/>
                </a:ext>
              </a:extLst>
            </p:cNvPr>
            <p:cNvSpPr/>
            <p:nvPr/>
          </p:nvSpPr>
          <p:spPr>
            <a:xfrm>
              <a:off x="3666180" y="6475551"/>
              <a:ext cx="6836728" cy="1015663"/>
            </a:xfrm>
            <a:prstGeom prst="rect">
              <a:avLst/>
            </a:prstGeom>
          </p:spPr>
          <p:txBody>
            <a:bodyPr wrap="square">
              <a:spAutoFit/>
            </a:bodyPr>
            <a:lstStyle/>
            <a:p>
              <a:pPr algn="ctr"/>
              <a:r>
                <a:rPr lang="en-US" sz="6000" dirty="0">
                  <a:solidFill>
                    <a:schemeClr val="tx2"/>
                  </a:solidFill>
                  <a:latin typeface="Roboto" panose="02000000000000000000" pitchFamily="2" charset="0"/>
                  <a:ea typeface="Roboto" panose="02000000000000000000" pitchFamily="2" charset="0"/>
                  <a:cs typeface="Lato" panose="020F0502020204030203" pitchFamily="34" charset="0"/>
                </a:rPr>
                <a:t>$349</a:t>
              </a:r>
            </a:p>
          </p:txBody>
        </p:sp>
        <p:sp>
          <p:nvSpPr>
            <p:cNvPr id="33" name="Subtitle 2">
              <a:extLst>
                <a:ext uri="{FF2B5EF4-FFF2-40B4-BE49-F238E27FC236}">
                  <a16:creationId xmlns:a16="http://schemas.microsoft.com/office/drawing/2014/main" id="{72FB0996-66FC-694B-915D-7121B8AD3F96}"/>
                </a:ext>
              </a:extLst>
            </p:cNvPr>
            <p:cNvSpPr txBox="1">
              <a:spLocks/>
            </p:cNvSpPr>
            <p:nvPr/>
          </p:nvSpPr>
          <p:spPr>
            <a:xfrm>
              <a:off x="2904829" y="7520973"/>
              <a:ext cx="8359430"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a:t>
              </a:r>
            </a:p>
          </p:txBody>
        </p:sp>
        <p:sp>
          <p:nvSpPr>
            <p:cNvPr id="34" name="Rectangle 33">
              <a:extLst>
                <a:ext uri="{FF2B5EF4-FFF2-40B4-BE49-F238E27FC236}">
                  <a16:creationId xmlns:a16="http://schemas.microsoft.com/office/drawing/2014/main" id="{96734200-1D6D-0644-BD6E-ED1B3F681CE6}"/>
                </a:ext>
              </a:extLst>
            </p:cNvPr>
            <p:cNvSpPr/>
            <p:nvPr/>
          </p:nvSpPr>
          <p:spPr>
            <a:xfrm>
              <a:off x="13823730" y="6475551"/>
              <a:ext cx="6938749" cy="1015663"/>
            </a:xfrm>
            <a:prstGeom prst="rect">
              <a:avLst/>
            </a:prstGeom>
          </p:spPr>
          <p:txBody>
            <a:bodyPr wrap="square">
              <a:spAutoFit/>
            </a:bodyPr>
            <a:lstStyle/>
            <a:p>
              <a:pPr algn="ctr"/>
              <a:r>
                <a:rPr lang="en-US" sz="6000" dirty="0">
                  <a:solidFill>
                    <a:schemeClr val="tx2"/>
                  </a:solidFill>
                  <a:latin typeface="Roboto" panose="02000000000000000000" pitchFamily="2" charset="0"/>
                  <a:ea typeface="Roboto" panose="02000000000000000000" pitchFamily="2" charset="0"/>
                  <a:cs typeface="Lato" panose="020F0502020204030203" pitchFamily="34" charset="0"/>
                </a:rPr>
                <a:t>$529</a:t>
              </a:r>
            </a:p>
          </p:txBody>
        </p:sp>
        <p:sp>
          <p:nvSpPr>
            <p:cNvPr id="35" name="Subtitle 2">
              <a:extLst>
                <a:ext uri="{FF2B5EF4-FFF2-40B4-BE49-F238E27FC236}">
                  <a16:creationId xmlns:a16="http://schemas.microsoft.com/office/drawing/2014/main" id="{A19DDB75-3B71-EA4A-8E9C-71326F58B342}"/>
                </a:ext>
              </a:extLst>
            </p:cNvPr>
            <p:cNvSpPr txBox="1">
              <a:spLocks/>
            </p:cNvSpPr>
            <p:nvPr/>
          </p:nvSpPr>
          <p:spPr>
            <a:xfrm>
              <a:off x="13117639" y="7520973"/>
              <a:ext cx="8350929"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a:t>
              </a:r>
            </a:p>
          </p:txBody>
        </p:sp>
        <p:grpSp>
          <p:nvGrpSpPr>
            <p:cNvPr id="4" name="Group 3">
              <a:extLst>
                <a:ext uri="{FF2B5EF4-FFF2-40B4-BE49-F238E27FC236}">
                  <a16:creationId xmlns:a16="http://schemas.microsoft.com/office/drawing/2014/main" id="{FE4219E3-C793-204D-9169-7B202DB2BBCB}"/>
                </a:ext>
              </a:extLst>
            </p:cNvPr>
            <p:cNvGrpSpPr/>
            <p:nvPr/>
          </p:nvGrpSpPr>
          <p:grpSpPr>
            <a:xfrm>
              <a:off x="6144861" y="3924777"/>
              <a:ext cx="1879366" cy="1879366"/>
              <a:chOff x="2675942" y="9492097"/>
              <a:chExt cx="1593014" cy="1593014"/>
            </a:xfrm>
          </p:grpSpPr>
          <p:sp>
            <p:nvSpPr>
              <p:cNvPr id="54" name="Oval 53">
                <a:extLst>
                  <a:ext uri="{FF2B5EF4-FFF2-40B4-BE49-F238E27FC236}">
                    <a16:creationId xmlns:a16="http://schemas.microsoft.com/office/drawing/2014/main" id="{44E0D955-804D-7B4E-B1A0-E4C86B13E16D}"/>
                  </a:ext>
                </a:extLst>
              </p:cNvPr>
              <p:cNvSpPr/>
              <p:nvPr/>
            </p:nvSpPr>
            <p:spPr>
              <a:xfrm>
                <a:off x="2675942" y="9492097"/>
                <a:ext cx="1593014" cy="15930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panose="02000000000000000000" pitchFamily="2" charset="0"/>
                  <a:ea typeface="Roboto" panose="02000000000000000000" pitchFamily="2" charset="0"/>
                </a:endParaRPr>
              </a:p>
            </p:txBody>
          </p:sp>
          <p:sp>
            <p:nvSpPr>
              <p:cNvPr id="55" name="Shape 2556">
                <a:extLst>
                  <a:ext uri="{FF2B5EF4-FFF2-40B4-BE49-F238E27FC236}">
                    <a16:creationId xmlns:a16="http://schemas.microsoft.com/office/drawing/2014/main" id="{418E6BC1-AB94-DB4B-B6D6-9DD08FD3820E}"/>
                  </a:ext>
                </a:extLst>
              </p:cNvPr>
              <p:cNvSpPr/>
              <p:nvPr/>
            </p:nvSpPr>
            <p:spPr>
              <a:xfrm>
                <a:off x="3062997" y="9883926"/>
                <a:ext cx="806154" cy="80614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panose="02000000000000000000" pitchFamily="2" charset="0"/>
                  <a:ea typeface="Roboto" panose="02000000000000000000" pitchFamily="2" charset="0"/>
                </a:endParaRPr>
              </a:p>
            </p:txBody>
          </p:sp>
        </p:grpSp>
        <p:grpSp>
          <p:nvGrpSpPr>
            <p:cNvPr id="6" name="Group 5">
              <a:extLst>
                <a:ext uri="{FF2B5EF4-FFF2-40B4-BE49-F238E27FC236}">
                  <a16:creationId xmlns:a16="http://schemas.microsoft.com/office/drawing/2014/main" id="{511C8874-0DDE-3E42-A59B-F5BC11E96044}"/>
                </a:ext>
              </a:extLst>
            </p:cNvPr>
            <p:cNvGrpSpPr/>
            <p:nvPr/>
          </p:nvGrpSpPr>
          <p:grpSpPr>
            <a:xfrm>
              <a:off x="16353420" y="3923173"/>
              <a:ext cx="1879366" cy="1879366"/>
              <a:chOff x="14864766" y="2634097"/>
              <a:chExt cx="1593014" cy="1593014"/>
            </a:xfrm>
          </p:grpSpPr>
          <p:sp>
            <p:nvSpPr>
              <p:cNvPr id="56" name="Oval 55">
                <a:extLst>
                  <a:ext uri="{FF2B5EF4-FFF2-40B4-BE49-F238E27FC236}">
                    <a16:creationId xmlns:a16="http://schemas.microsoft.com/office/drawing/2014/main" id="{063CB71E-A765-FF43-825C-822D1BA43D05}"/>
                  </a:ext>
                </a:extLst>
              </p:cNvPr>
              <p:cNvSpPr/>
              <p:nvPr/>
            </p:nvSpPr>
            <p:spPr>
              <a:xfrm>
                <a:off x="14864766" y="2634097"/>
                <a:ext cx="1593014" cy="1593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panose="02000000000000000000" pitchFamily="2" charset="0"/>
                  <a:ea typeface="Roboto" panose="02000000000000000000" pitchFamily="2" charset="0"/>
                </a:endParaRPr>
              </a:p>
            </p:txBody>
          </p:sp>
          <p:sp>
            <p:nvSpPr>
              <p:cNvPr id="57" name="Shape 2617">
                <a:extLst>
                  <a:ext uri="{FF2B5EF4-FFF2-40B4-BE49-F238E27FC236}">
                    <a16:creationId xmlns:a16="http://schemas.microsoft.com/office/drawing/2014/main" id="{2DF25DB6-98D6-B44A-9F21-B600D649590F}"/>
                  </a:ext>
                </a:extLst>
              </p:cNvPr>
              <p:cNvSpPr/>
              <p:nvPr/>
            </p:nvSpPr>
            <p:spPr>
              <a:xfrm>
                <a:off x="15238099" y="3082730"/>
                <a:ext cx="846348" cy="69254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grpSp>
    </p:spTree>
    <p:extLst>
      <p:ext uri="{BB962C8B-B14F-4D97-AF65-F5344CB8AC3E}">
        <p14:creationId xmlns:p14="http://schemas.microsoft.com/office/powerpoint/2010/main" val="656415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CA44C57-D88A-C341-845A-83C33E48B01E}"/>
              </a:ext>
            </a:extLst>
          </p:cNvPr>
          <p:cNvGrpSpPr/>
          <p:nvPr/>
        </p:nvGrpSpPr>
        <p:grpSpPr>
          <a:xfrm>
            <a:off x="2105579" y="9976940"/>
            <a:ext cx="9389100" cy="2400349"/>
            <a:chOff x="1612244" y="9976940"/>
            <a:chExt cx="9389100" cy="2400349"/>
          </a:xfrm>
        </p:grpSpPr>
        <p:sp>
          <p:nvSpPr>
            <p:cNvPr id="15" name="Subtitle 2">
              <a:extLst>
                <a:ext uri="{FF2B5EF4-FFF2-40B4-BE49-F238E27FC236}">
                  <a16:creationId xmlns:a16="http://schemas.microsoft.com/office/drawing/2014/main" id="{58668939-F81B-D44F-B884-F5A230CEA73D}"/>
                </a:ext>
              </a:extLst>
            </p:cNvPr>
            <p:cNvSpPr txBox="1">
              <a:spLocks/>
            </p:cNvSpPr>
            <p:nvPr/>
          </p:nvSpPr>
          <p:spPr>
            <a:xfrm>
              <a:off x="3614536" y="10623271"/>
              <a:ext cx="7386808" cy="17540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p:txBody>
        </p:sp>
        <p:sp>
          <p:nvSpPr>
            <p:cNvPr id="16" name="Rectangle 15">
              <a:extLst>
                <a:ext uri="{FF2B5EF4-FFF2-40B4-BE49-F238E27FC236}">
                  <a16:creationId xmlns:a16="http://schemas.microsoft.com/office/drawing/2014/main" id="{B572AC48-9BB2-954F-89FE-B961A59F7078}"/>
                </a:ext>
              </a:extLst>
            </p:cNvPr>
            <p:cNvSpPr/>
            <p:nvPr/>
          </p:nvSpPr>
          <p:spPr>
            <a:xfrm>
              <a:off x="3710788" y="9976940"/>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Your Title</a:t>
              </a:r>
            </a:p>
          </p:txBody>
        </p:sp>
        <p:grpSp>
          <p:nvGrpSpPr>
            <p:cNvPr id="12" name="Group 11">
              <a:extLst>
                <a:ext uri="{FF2B5EF4-FFF2-40B4-BE49-F238E27FC236}">
                  <a16:creationId xmlns:a16="http://schemas.microsoft.com/office/drawing/2014/main" id="{49621A47-FE39-9640-8D1C-74C94697F9FE}"/>
                </a:ext>
              </a:extLst>
            </p:cNvPr>
            <p:cNvGrpSpPr/>
            <p:nvPr/>
          </p:nvGrpSpPr>
          <p:grpSpPr>
            <a:xfrm>
              <a:off x="1612244" y="10382223"/>
              <a:ext cx="1600200" cy="1600200"/>
              <a:chOff x="13376307" y="4350824"/>
              <a:chExt cx="1600200" cy="1600200"/>
            </a:xfrm>
          </p:grpSpPr>
          <p:sp>
            <p:nvSpPr>
              <p:cNvPr id="13" name="Oval 12">
                <a:extLst>
                  <a:ext uri="{FF2B5EF4-FFF2-40B4-BE49-F238E27FC236}">
                    <a16:creationId xmlns:a16="http://schemas.microsoft.com/office/drawing/2014/main" id="{87AE6AD3-C761-C242-8678-1DAD5F45AF4B}"/>
                  </a:ext>
                </a:extLst>
              </p:cNvPr>
              <p:cNvSpPr/>
              <p:nvPr/>
            </p:nvSpPr>
            <p:spPr>
              <a:xfrm>
                <a:off x="13376307" y="4350824"/>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4" name="Shape 2563">
                <a:extLst>
                  <a:ext uri="{FF2B5EF4-FFF2-40B4-BE49-F238E27FC236}">
                    <a16:creationId xmlns:a16="http://schemas.microsoft.com/office/drawing/2014/main" id="{E0D2934F-B0AB-6649-9C8B-FD6D1C939139}"/>
                  </a:ext>
                </a:extLst>
              </p:cNvPr>
              <p:cNvSpPr/>
              <p:nvPr/>
            </p:nvSpPr>
            <p:spPr>
              <a:xfrm>
                <a:off x="13796005" y="4783499"/>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sp>
        <p:nvSpPr>
          <p:cNvPr id="22" name="Rectangle 21">
            <a:extLst>
              <a:ext uri="{FF2B5EF4-FFF2-40B4-BE49-F238E27FC236}">
                <a16:creationId xmlns:a16="http://schemas.microsoft.com/office/drawing/2014/main" id="{EE55636D-768A-2A44-A5BA-D270BF9868EC}"/>
              </a:ext>
            </a:extLst>
          </p:cNvPr>
          <p:cNvSpPr/>
          <p:nvPr/>
        </p:nvSpPr>
        <p:spPr>
          <a:xfrm>
            <a:off x="13576582" y="10623271"/>
            <a:ext cx="8695489" cy="1697324"/>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Lato Light" panose="020F0502020204030203" pitchFamily="34" charset="0"/>
              </a:rPr>
              <a:t>Place decisions outline where the product is sold and how it is delivered to the market. The goal of business executives is to get their products.</a:t>
            </a:r>
          </a:p>
        </p:txBody>
      </p:sp>
      <p:sp>
        <p:nvSpPr>
          <p:cNvPr id="5" name="Picture Placeholder 4">
            <a:extLst>
              <a:ext uri="{FF2B5EF4-FFF2-40B4-BE49-F238E27FC236}">
                <a16:creationId xmlns:a16="http://schemas.microsoft.com/office/drawing/2014/main" id="{48EA82FD-8FFB-8E48-A9C8-317F99FEEF5B}"/>
              </a:ext>
            </a:extLst>
          </p:cNvPr>
          <p:cNvSpPr>
            <a:spLocks noGrp="1"/>
          </p:cNvSpPr>
          <p:nvPr>
            <p:ph type="pic" sz="quarter" idx="14"/>
          </p:nvPr>
        </p:nvSpPr>
        <p:spPr/>
      </p:sp>
    </p:spTree>
    <p:extLst>
      <p:ext uri="{BB962C8B-B14F-4D97-AF65-F5344CB8AC3E}">
        <p14:creationId xmlns:p14="http://schemas.microsoft.com/office/powerpoint/2010/main" val="317717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D8ADD4-FCC2-CA49-A17A-5F4CDFEFC62D}"/>
              </a:ext>
            </a:extLst>
          </p:cNvPr>
          <p:cNvSpPr/>
          <p:nvPr/>
        </p:nvSpPr>
        <p:spPr>
          <a:xfrm rot="10800000">
            <a:off x="-4" y="0"/>
            <a:ext cx="24377651" cy="13735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697095" y="7427039"/>
            <a:ext cx="8477635" cy="646331"/>
          </a:xfrm>
          <a:prstGeom prst="rect">
            <a:avLst/>
          </a:prstGeom>
        </p:spPr>
        <p:txBody>
          <a:bodyPr wrap="square">
            <a:spAutoFit/>
          </a:bodyPr>
          <a:lstStyle/>
          <a:p>
            <a:r>
              <a:rPr lang="en-US" dirty="0">
                <a:solidFill>
                  <a:schemeClr val="bg1"/>
                </a:solidFill>
                <a:latin typeface="Roboto" panose="02000000000000000000" pitchFamily="2" charset="0"/>
                <a:ea typeface="Roboto" panose="02000000000000000000" pitchFamily="2" charset="0"/>
                <a:cs typeface="Montserrat Bold" charset="0"/>
              </a:rPr>
              <a:t>+1245</a:t>
            </a:r>
          </a:p>
        </p:txBody>
      </p:sp>
      <p:sp>
        <p:nvSpPr>
          <p:cNvPr id="19" name="Rectangle 18"/>
          <p:cNvSpPr/>
          <p:nvPr/>
        </p:nvSpPr>
        <p:spPr>
          <a:xfrm>
            <a:off x="12697095" y="8073369"/>
            <a:ext cx="9569459" cy="1626792"/>
          </a:xfrm>
          <a:prstGeom prst="rect">
            <a:avLst/>
          </a:prstGeom>
        </p:spPr>
        <p:txBody>
          <a:bodyPr wrap="square">
            <a:spAutoFit/>
          </a:bodyPr>
          <a:lstStyle/>
          <a:p>
            <a:pPr>
              <a:lnSpc>
                <a:spcPts val="4080"/>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 that consumers.</a:t>
            </a:r>
          </a:p>
        </p:txBody>
      </p:sp>
      <p:grpSp>
        <p:nvGrpSpPr>
          <p:cNvPr id="5" name="Group 4">
            <a:extLst>
              <a:ext uri="{FF2B5EF4-FFF2-40B4-BE49-F238E27FC236}">
                <a16:creationId xmlns:a16="http://schemas.microsoft.com/office/drawing/2014/main" id="{BF4C0445-C295-C640-9444-DD873E748C55}"/>
              </a:ext>
            </a:extLst>
          </p:cNvPr>
          <p:cNvGrpSpPr/>
          <p:nvPr/>
        </p:nvGrpSpPr>
        <p:grpSpPr>
          <a:xfrm>
            <a:off x="10674843" y="7849531"/>
            <a:ext cx="1447482" cy="1447468"/>
            <a:chOff x="16835226" y="6366816"/>
            <a:chExt cx="1014983" cy="1014975"/>
          </a:xfrm>
        </p:grpSpPr>
        <p:sp>
          <p:nvSpPr>
            <p:cNvPr id="20" name="Oval 19">
              <a:extLst>
                <a:ext uri="{FF2B5EF4-FFF2-40B4-BE49-F238E27FC236}">
                  <a16:creationId xmlns:a16="http://schemas.microsoft.com/office/drawing/2014/main" id="{7E6EB9A6-F8C4-3A41-832C-C4CEC9D0F331}"/>
                </a:ext>
              </a:extLst>
            </p:cNvPr>
            <p:cNvSpPr/>
            <p:nvPr/>
          </p:nvSpPr>
          <p:spPr>
            <a:xfrm>
              <a:off x="16835226" y="6366816"/>
              <a:ext cx="1014983" cy="1014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hape 2772">
              <a:extLst>
                <a:ext uri="{FF2B5EF4-FFF2-40B4-BE49-F238E27FC236}">
                  <a16:creationId xmlns:a16="http://schemas.microsoft.com/office/drawing/2014/main" id="{5D91ED67-335F-1540-96E5-069B0535D52D}"/>
                </a:ext>
              </a:extLst>
            </p:cNvPr>
            <p:cNvSpPr/>
            <p:nvPr/>
          </p:nvSpPr>
          <p:spPr>
            <a:xfrm>
              <a:off x="17094514" y="6650759"/>
              <a:ext cx="496407" cy="496407"/>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grpSp>
        <p:nvGrpSpPr>
          <p:cNvPr id="12" name="Group 11">
            <a:extLst>
              <a:ext uri="{FF2B5EF4-FFF2-40B4-BE49-F238E27FC236}">
                <a16:creationId xmlns:a16="http://schemas.microsoft.com/office/drawing/2014/main" id="{0C54564B-9EA7-5D45-9C40-71910806451C}"/>
              </a:ext>
            </a:extLst>
          </p:cNvPr>
          <p:cNvGrpSpPr/>
          <p:nvPr/>
        </p:nvGrpSpPr>
        <p:grpSpPr>
          <a:xfrm>
            <a:off x="10674843" y="4015839"/>
            <a:ext cx="11591711" cy="2273123"/>
            <a:chOff x="10674843" y="4015839"/>
            <a:chExt cx="11591711" cy="2273123"/>
          </a:xfrm>
        </p:grpSpPr>
        <p:sp>
          <p:nvSpPr>
            <p:cNvPr id="2" name="Rectangle 1"/>
            <p:cNvSpPr/>
            <p:nvPr/>
          </p:nvSpPr>
          <p:spPr>
            <a:xfrm>
              <a:off x="12697095" y="4015839"/>
              <a:ext cx="8477635" cy="646331"/>
            </a:xfrm>
            <a:prstGeom prst="rect">
              <a:avLst/>
            </a:prstGeom>
          </p:spPr>
          <p:txBody>
            <a:bodyPr wrap="square">
              <a:spAutoFit/>
            </a:bodyPr>
            <a:lstStyle/>
            <a:p>
              <a:r>
                <a:rPr lang="en-US" dirty="0">
                  <a:solidFill>
                    <a:schemeClr val="bg1"/>
                  </a:solidFill>
                  <a:latin typeface="Roboto" panose="02000000000000000000" pitchFamily="2" charset="0"/>
                  <a:ea typeface="Roboto" panose="02000000000000000000" pitchFamily="2" charset="0"/>
                  <a:cs typeface="Montserrat Bold" charset="0"/>
                </a:rPr>
                <a:t>$580</a:t>
              </a:r>
            </a:p>
          </p:txBody>
        </p:sp>
        <p:sp>
          <p:nvSpPr>
            <p:cNvPr id="3" name="Rectangle 2"/>
            <p:cNvSpPr/>
            <p:nvPr/>
          </p:nvSpPr>
          <p:spPr>
            <a:xfrm>
              <a:off x="12697095" y="4662170"/>
              <a:ext cx="9569459" cy="1626792"/>
            </a:xfrm>
            <a:prstGeom prst="rect">
              <a:avLst/>
            </a:prstGeom>
          </p:spPr>
          <p:txBody>
            <a:bodyPr wrap="square">
              <a:spAutoFit/>
            </a:bodyPr>
            <a:lstStyle/>
            <a:p>
              <a:pPr>
                <a:lnSpc>
                  <a:spcPts val="4080"/>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 that consumers.</a:t>
              </a:r>
            </a:p>
          </p:txBody>
        </p:sp>
        <p:grpSp>
          <p:nvGrpSpPr>
            <p:cNvPr id="6" name="Group 5">
              <a:extLst>
                <a:ext uri="{FF2B5EF4-FFF2-40B4-BE49-F238E27FC236}">
                  <a16:creationId xmlns:a16="http://schemas.microsoft.com/office/drawing/2014/main" id="{A94B849E-7341-ED4B-A7F1-4533B675870E}"/>
                </a:ext>
              </a:extLst>
            </p:cNvPr>
            <p:cNvGrpSpPr/>
            <p:nvPr/>
          </p:nvGrpSpPr>
          <p:grpSpPr>
            <a:xfrm>
              <a:off x="10674843" y="4438332"/>
              <a:ext cx="1447482" cy="1447468"/>
              <a:chOff x="9258494" y="10525982"/>
              <a:chExt cx="1014983" cy="1014975"/>
            </a:xfrm>
          </p:grpSpPr>
          <p:sp>
            <p:nvSpPr>
              <p:cNvPr id="22" name="Oval 21">
                <a:extLst>
                  <a:ext uri="{FF2B5EF4-FFF2-40B4-BE49-F238E27FC236}">
                    <a16:creationId xmlns:a16="http://schemas.microsoft.com/office/drawing/2014/main" id="{A1E738ED-A139-DA4F-B790-5F17F6B28CB4}"/>
                  </a:ext>
                </a:extLst>
              </p:cNvPr>
              <p:cNvSpPr/>
              <p:nvPr/>
            </p:nvSpPr>
            <p:spPr>
              <a:xfrm>
                <a:off x="9258494" y="10525982"/>
                <a:ext cx="1014983" cy="1014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hape 2546">
                <a:extLst>
                  <a:ext uri="{FF2B5EF4-FFF2-40B4-BE49-F238E27FC236}">
                    <a16:creationId xmlns:a16="http://schemas.microsoft.com/office/drawing/2014/main" id="{A7CF467F-BF77-3F40-B56F-2B79C346240F}"/>
                  </a:ext>
                </a:extLst>
              </p:cNvPr>
              <p:cNvSpPr/>
              <p:nvPr/>
            </p:nvSpPr>
            <p:spPr>
              <a:xfrm>
                <a:off x="9488293" y="10805335"/>
                <a:ext cx="550880" cy="45072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grpSp>
        <p:nvGrpSpPr>
          <p:cNvPr id="35" name="Group 34">
            <a:extLst>
              <a:ext uri="{FF2B5EF4-FFF2-40B4-BE49-F238E27FC236}">
                <a16:creationId xmlns:a16="http://schemas.microsoft.com/office/drawing/2014/main" id="{7FA3EE78-51C7-3B4A-8F95-E18A8B8A198B}"/>
              </a:ext>
            </a:extLst>
          </p:cNvPr>
          <p:cNvGrpSpPr/>
          <p:nvPr/>
        </p:nvGrpSpPr>
        <p:grpSpPr>
          <a:xfrm>
            <a:off x="2111095" y="5999446"/>
            <a:ext cx="6566679" cy="1717108"/>
            <a:chOff x="2111095" y="3664728"/>
            <a:chExt cx="6566679" cy="1717108"/>
          </a:xfrm>
        </p:grpSpPr>
        <p:sp>
          <p:nvSpPr>
            <p:cNvPr id="36" name="Rectangle 35">
              <a:extLst>
                <a:ext uri="{FF2B5EF4-FFF2-40B4-BE49-F238E27FC236}">
                  <a16:creationId xmlns:a16="http://schemas.microsoft.com/office/drawing/2014/main" id="{59254EFC-2F0E-D143-BD99-D2879595B201}"/>
                </a:ext>
              </a:extLst>
            </p:cNvPr>
            <p:cNvSpPr/>
            <p:nvPr/>
          </p:nvSpPr>
          <p:spPr>
            <a:xfrm>
              <a:off x="2187295" y="5277926"/>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p:txBody>
        </p:sp>
        <p:sp>
          <p:nvSpPr>
            <p:cNvPr id="37" name="TextBox 36">
              <a:extLst>
                <a:ext uri="{FF2B5EF4-FFF2-40B4-BE49-F238E27FC236}">
                  <a16:creationId xmlns:a16="http://schemas.microsoft.com/office/drawing/2014/main" id="{D29AC9A8-61C5-8A47-99EE-CEBA00315F9E}"/>
                </a:ext>
              </a:extLst>
            </p:cNvPr>
            <p:cNvSpPr txBox="1"/>
            <p:nvPr/>
          </p:nvSpPr>
          <p:spPr>
            <a:xfrm>
              <a:off x="2111095" y="4044960"/>
              <a:ext cx="6566679" cy="1015663"/>
            </a:xfrm>
            <a:prstGeom prst="rect">
              <a:avLst/>
            </a:prstGeom>
            <a:noFill/>
            <a:ln>
              <a:noFill/>
            </a:ln>
          </p:spPr>
          <p:txBody>
            <a:bodyPr wrap="square" rtlCol="0">
              <a:spAutoFit/>
            </a:bodyPr>
            <a:lstStyle/>
            <a:p>
              <a:r>
                <a:rPr lang="en-US" sz="6000" dirty="0">
                  <a:solidFill>
                    <a:schemeClr val="bg1"/>
                  </a:solidFill>
                  <a:latin typeface="Roboto" panose="02000000000000000000" pitchFamily="2" charset="0"/>
                  <a:ea typeface="Roboto" panose="02000000000000000000" pitchFamily="2" charset="0"/>
                  <a:cs typeface="Lato Light" panose="020F0502020204030203" pitchFamily="34" charset="0"/>
                </a:rPr>
                <a:t>REVENUE MODEL</a:t>
              </a:r>
            </a:p>
          </p:txBody>
        </p:sp>
        <p:sp>
          <p:nvSpPr>
            <p:cNvPr id="38" name="TextBox 37">
              <a:extLst>
                <a:ext uri="{FF2B5EF4-FFF2-40B4-BE49-F238E27FC236}">
                  <a16:creationId xmlns:a16="http://schemas.microsoft.com/office/drawing/2014/main" id="{40C3FF69-37AE-5341-BD48-C74E96D721EB}"/>
                </a:ext>
              </a:extLst>
            </p:cNvPr>
            <p:cNvSpPr txBox="1"/>
            <p:nvPr/>
          </p:nvSpPr>
          <p:spPr>
            <a:xfrm>
              <a:off x="2111096" y="3664728"/>
              <a:ext cx="3980577" cy="400110"/>
            </a:xfrm>
            <a:prstGeom prst="rect">
              <a:avLst/>
            </a:prstGeom>
            <a:noFill/>
          </p:spPr>
          <p:txBody>
            <a:bodyPr wrap="none" rtlCol="0">
              <a:spAutoFit/>
            </a:bodyPr>
            <a:lstStyle/>
            <a:p>
              <a:r>
                <a:rPr lang="en-US" sz="2000" spc="300" dirty="0">
                  <a:solidFill>
                    <a:schemeClr val="bg1"/>
                  </a:solidFill>
                  <a:latin typeface="Roboto" panose="02000000000000000000" pitchFamily="2" charset="0"/>
                  <a:ea typeface="Roboto" panose="02000000000000000000" pitchFamily="2" charset="0"/>
                  <a:cs typeface="Lato" panose="020F0502020204030203" pitchFamily="34" charset="0"/>
                </a:rPr>
                <a:t>WRITE SOMETHING HERE</a:t>
              </a:r>
            </a:p>
          </p:txBody>
        </p:sp>
      </p:grpSp>
    </p:spTree>
    <p:extLst>
      <p:ext uri="{BB962C8B-B14F-4D97-AF65-F5344CB8AC3E}">
        <p14:creationId xmlns:p14="http://schemas.microsoft.com/office/powerpoint/2010/main" val="3084426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13C9E1D-5A5D-E741-88C4-4A02C9B5F18B}"/>
              </a:ext>
            </a:extLst>
          </p:cNvPr>
          <p:cNvGrpSpPr/>
          <p:nvPr/>
        </p:nvGrpSpPr>
        <p:grpSpPr>
          <a:xfrm>
            <a:off x="2105579" y="1224826"/>
            <a:ext cx="20166492" cy="2400349"/>
            <a:chOff x="2105579" y="9976940"/>
            <a:chExt cx="20166492" cy="2400349"/>
          </a:xfrm>
        </p:grpSpPr>
        <p:grpSp>
          <p:nvGrpSpPr>
            <p:cNvPr id="4" name="Group 3">
              <a:extLst>
                <a:ext uri="{FF2B5EF4-FFF2-40B4-BE49-F238E27FC236}">
                  <a16:creationId xmlns:a16="http://schemas.microsoft.com/office/drawing/2014/main" id="{DCA44C57-D88A-C341-845A-83C33E48B01E}"/>
                </a:ext>
              </a:extLst>
            </p:cNvPr>
            <p:cNvGrpSpPr/>
            <p:nvPr/>
          </p:nvGrpSpPr>
          <p:grpSpPr>
            <a:xfrm>
              <a:off x="2105579" y="9976940"/>
              <a:ext cx="9389100" cy="2400349"/>
              <a:chOff x="1612244" y="9976940"/>
              <a:chExt cx="9389100" cy="2400349"/>
            </a:xfrm>
          </p:grpSpPr>
          <p:sp>
            <p:nvSpPr>
              <p:cNvPr id="15" name="Subtitle 2">
                <a:extLst>
                  <a:ext uri="{FF2B5EF4-FFF2-40B4-BE49-F238E27FC236}">
                    <a16:creationId xmlns:a16="http://schemas.microsoft.com/office/drawing/2014/main" id="{58668939-F81B-D44F-B884-F5A230CEA73D}"/>
                  </a:ext>
                </a:extLst>
              </p:cNvPr>
              <p:cNvSpPr txBox="1">
                <a:spLocks/>
              </p:cNvSpPr>
              <p:nvPr/>
            </p:nvSpPr>
            <p:spPr>
              <a:xfrm>
                <a:off x="3614536" y="10623271"/>
                <a:ext cx="7386808" cy="17540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p:txBody>
          </p:sp>
          <p:sp>
            <p:nvSpPr>
              <p:cNvPr id="16" name="Rectangle 15">
                <a:extLst>
                  <a:ext uri="{FF2B5EF4-FFF2-40B4-BE49-F238E27FC236}">
                    <a16:creationId xmlns:a16="http://schemas.microsoft.com/office/drawing/2014/main" id="{B572AC48-9BB2-954F-89FE-B961A59F7078}"/>
                  </a:ext>
                </a:extLst>
              </p:cNvPr>
              <p:cNvSpPr/>
              <p:nvPr/>
            </p:nvSpPr>
            <p:spPr>
              <a:xfrm>
                <a:off x="3710788" y="9976940"/>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Your Title</a:t>
                </a:r>
              </a:p>
            </p:txBody>
          </p:sp>
          <p:grpSp>
            <p:nvGrpSpPr>
              <p:cNvPr id="12" name="Group 11">
                <a:extLst>
                  <a:ext uri="{FF2B5EF4-FFF2-40B4-BE49-F238E27FC236}">
                    <a16:creationId xmlns:a16="http://schemas.microsoft.com/office/drawing/2014/main" id="{49621A47-FE39-9640-8D1C-74C94697F9FE}"/>
                  </a:ext>
                </a:extLst>
              </p:cNvPr>
              <p:cNvGrpSpPr/>
              <p:nvPr/>
            </p:nvGrpSpPr>
            <p:grpSpPr>
              <a:xfrm>
                <a:off x="1612244" y="10382223"/>
                <a:ext cx="1600200" cy="1600200"/>
                <a:chOff x="13376307" y="4350824"/>
                <a:chExt cx="1600200" cy="1600200"/>
              </a:xfrm>
            </p:grpSpPr>
            <p:sp>
              <p:nvSpPr>
                <p:cNvPr id="13" name="Oval 12">
                  <a:extLst>
                    <a:ext uri="{FF2B5EF4-FFF2-40B4-BE49-F238E27FC236}">
                      <a16:creationId xmlns:a16="http://schemas.microsoft.com/office/drawing/2014/main" id="{87AE6AD3-C761-C242-8678-1DAD5F45AF4B}"/>
                    </a:ext>
                  </a:extLst>
                </p:cNvPr>
                <p:cNvSpPr/>
                <p:nvPr/>
              </p:nvSpPr>
              <p:spPr>
                <a:xfrm>
                  <a:off x="13376307" y="4350824"/>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4" name="Shape 2563">
                  <a:extLst>
                    <a:ext uri="{FF2B5EF4-FFF2-40B4-BE49-F238E27FC236}">
                      <a16:creationId xmlns:a16="http://schemas.microsoft.com/office/drawing/2014/main" id="{E0D2934F-B0AB-6649-9C8B-FD6D1C939139}"/>
                    </a:ext>
                  </a:extLst>
                </p:cNvPr>
                <p:cNvSpPr/>
                <p:nvPr/>
              </p:nvSpPr>
              <p:spPr>
                <a:xfrm>
                  <a:off x="13796005" y="4783499"/>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sp>
          <p:nvSpPr>
            <p:cNvPr id="22" name="Rectangle 21">
              <a:extLst>
                <a:ext uri="{FF2B5EF4-FFF2-40B4-BE49-F238E27FC236}">
                  <a16:creationId xmlns:a16="http://schemas.microsoft.com/office/drawing/2014/main" id="{EE55636D-768A-2A44-A5BA-D270BF9868EC}"/>
                </a:ext>
              </a:extLst>
            </p:cNvPr>
            <p:cNvSpPr/>
            <p:nvPr/>
          </p:nvSpPr>
          <p:spPr>
            <a:xfrm>
              <a:off x="13576582" y="10623271"/>
              <a:ext cx="8695489" cy="1697324"/>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Lato Light" panose="020F0502020204030203" pitchFamily="34" charset="0"/>
                </a:rPr>
                <a:t>Place decisions outline where the product is sold and how it is delivered to the market. The goal of business executives is to get their products.</a:t>
              </a:r>
            </a:p>
          </p:txBody>
        </p:sp>
      </p:grpSp>
      <p:sp>
        <p:nvSpPr>
          <p:cNvPr id="6" name="Picture Placeholder 5">
            <a:extLst>
              <a:ext uri="{FF2B5EF4-FFF2-40B4-BE49-F238E27FC236}">
                <a16:creationId xmlns:a16="http://schemas.microsoft.com/office/drawing/2014/main" id="{EC1DA7D5-B6DD-6D40-8186-CE55176E344E}"/>
              </a:ext>
            </a:extLst>
          </p:cNvPr>
          <p:cNvSpPr>
            <a:spLocks noGrp="1"/>
          </p:cNvSpPr>
          <p:nvPr>
            <p:ph type="pic" sz="quarter" idx="14"/>
          </p:nvPr>
        </p:nvSpPr>
        <p:spPr/>
      </p:sp>
    </p:spTree>
    <p:extLst>
      <p:ext uri="{BB962C8B-B14F-4D97-AF65-F5344CB8AC3E}">
        <p14:creationId xmlns:p14="http://schemas.microsoft.com/office/powerpoint/2010/main" val="2380113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78391EB-E45C-EB4D-8A70-65565A9D037E}"/>
              </a:ext>
            </a:extLst>
          </p:cNvPr>
          <p:cNvSpPr>
            <a:spLocks noGrp="1"/>
          </p:cNvSpPr>
          <p:nvPr>
            <p:ph type="pic" sz="quarter" idx="14"/>
          </p:nvPr>
        </p:nvSpPr>
        <p:spPr/>
      </p:sp>
      <p:grpSp>
        <p:nvGrpSpPr>
          <p:cNvPr id="15" name="Group 14">
            <a:extLst>
              <a:ext uri="{FF2B5EF4-FFF2-40B4-BE49-F238E27FC236}">
                <a16:creationId xmlns:a16="http://schemas.microsoft.com/office/drawing/2014/main" id="{E55CFE1A-8450-D74C-A7A0-A5811DFE98F7}"/>
              </a:ext>
            </a:extLst>
          </p:cNvPr>
          <p:cNvGrpSpPr/>
          <p:nvPr/>
        </p:nvGrpSpPr>
        <p:grpSpPr>
          <a:xfrm>
            <a:off x="1978087" y="6201071"/>
            <a:ext cx="13443937" cy="5400401"/>
            <a:chOff x="1978087" y="5941631"/>
            <a:chExt cx="13443937" cy="5400401"/>
          </a:xfrm>
        </p:grpSpPr>
        <p:grpSp>
          <p:nvGrpSpPr>
            <p:cNvPr id="12" name="Group 11">
              <a:extLst>
                <a:ext uri="{FF2B5EF4-FFF2-40B4-BE49-F238E27FC236}">
                  <a16:creationId xmlns:a16="http://schemas.microsoft.com/office/drawing/2014/main" id="{8E89BDBA-9FE0-0643-B0BC-5F5B3448847A}"/>
                </a:ext>
              </a:extLst>
            </p:cNvPr>
            <p:cNvGrpSpPr/>
            <p:nvPr/>
          </p:nvGrpSpPr>
          <p:grpSpPr>
            <a:xfrm>
              <a:off x="1978087" y="5941631"/>
              <a:ext cx="8400482" cy="5400401"/>
              <a:chOff x="2004059" y="6969344"/>
              <a:chExt cx="8400482" cy="5400401"/>
            </a:xfrm>
          </p:grpSpPr>
          <p:sp>
            <p:nvSpPr>
              <p:cNvPr id="22" name="Subtitle 2">
                <a:extLst>
                  <a:ext uri="{FF2B5EF4-FFF2-40B4-BE49-F238E27FC236}">
                    <a16:creationId xmlns:a16="http://schemas.microsoft.com/office/drawing/2014/main" id="{9E9BCE4F-0B64-6746-BD4D-5BCCF6AF37F5}"/>
                  </a:ext>
                </a:extLst>
              </p:cNvPr>
              <p:cNvSpPr txBox="1">
                <a:spLocks/>
              </p:cNvSpPr>
              <p:nvPr/>
            </p:nvSpPr>
            <p:spPr>
              <a:xfrm>
                <a:off x="2004059" y="7615675"/>
                <a:ext cx="8400482" cy="475407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 that. Service being offered by a company.</a:t>
                </a:r>
              </a:p>
              <a:p>
                <a:pPr algn="l">
                  <a:lnSpc>
                    <a:spcPts val="4299"/>
                  </a:lnSpc>
                </a:pP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Product should meet a certain consumer demand, or it should be so compelling or it should be so compelling that. </a:t>
                </a:r>
              </a:p>
            </p:txBody>
          </p:sp>
          <p:sp>
            <p:nvSpPr>
              <p:cNvPr id="23" name="Rectangle 22">
                <a:extLst>
                  <a:ext uri="{FF2B5EF4-FFF2-40B4-BE49-F238E27FC236}">
                    <a16:creationId xmlns:a16="http://schemas.microsoft.com/office/drawing/2014/main" id="{B5F0C751-C703-0A47-A924-D56EB338D853}"/>
                  </a:ext>
                </a:extLst>
              </p:cNvPr>
              <p:cNvSpPr/>
              <p:nvPr/>
            </p:nvSpPr>
            <p:spPr>
              <a:xfrm>
                <a:off x="2118360" y="6969344"/>
                <a:ext cx="4919249"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Write Your Title Here</a:t>
                </a:r>
              </a:p>
            </p:txBody>
          </p:sp>
        </p:grpSp>
        <p:grpSp>
          <p:nvGrpSpPr>
            <p:cNvPr id="14" name="Group 13">
              <a:extLst>
                <a:ext uri="{FF2B5EF4-FFF2-40B4-BE49-F238E27FC236}">
                  <a16:creationId xmlns:a16="http://schemas.microsoft.com/office/drawing/2014/main" id="{974D7A6E-ED86-9C42-8376-3DF0F19C51BB}"/>
                </a:ext>
              </a:extLst>
            </p:cNvPr>
            <p:cNvGrpSpPr/>
            <p:nvPr/>
          </p:nvGrpSpPr>
          <p:grpSpPr>
            <a:xfrm>
              <a:off x="11152726" y="7072736"/>
              <a:ext cx="4269298" cy="4269296"/>
              <a:chOff x="11152726" y="6721643"/>
              <a:chExt cx="4269298" cy="4269296"/>
            </a:xfrm>
          </p:grpSpPr>
          <p:sp>
            <p:nvSpPr>
              <p:cNvPr id="7" name="Oval 6">
                <a:extLst>
                  <a:ext uri="{FF2B5EF4-FFF2-40B4-BE49-F238E27FC236}">
                    <a16:creationId xmlns:a16="http://schemas.microsoft.com/office/drawing/2014/main" id="{25A62F8A-3705-CA43-888B-AC3BF38F8C91}"/>
                  </a:ext>
                </a:extLst>
              </p:cNvPr>
              <p:cNvSpPr/>
              <p:nvPr/>
            </p:nvSpPr>
            <p:spPr>
              <a:xfrm>
                <a:off x="11152726" y="6721643"/>
                <a:ext cx="4269298" cy="42692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B735D66-6491-764D-9534-06CBCC589F22}"/>
                  </a:ext>
                </a:extLst>
              </p:cNvPr>
              <p:cNvGrpSpPr/>
              <p:nvPr/>
            </p:nvGrpSpPr>
            <p:grpSpPr>
              <a:xfrm>
                <a:off x="11477304" y="7505892"/>
                <a:ext cx="3514728" cy="2286909"/>
                <a:chOff x="11530010" y="7122008"/>
                <a:chExt cx="3514728" cy="2286909"/>
              </a:xfrm>
            </p:grpSpPr>
            <p:sp>
              <p:nvSpPr>
                <p:cNvPr id="29" name="TextBox 28">
                  <a:extLst>
                    <a:ext uri="{FF2B5EF4-FFF2-40B4-BE49-F238E27FC236}">
                      <a16:creationId xmlns:a16="http://schemas.microsoft.com/office/drawing/2014/main" id="{3FF1F04D-8F24-7244-9139-452C2608EB55}"/>
                    </a:ext>
                  </a:extLst>
                </p:cNvPr>
                <p:cNvSpPr txBox="1"/>
                <p:nvPr/>
              </p:nvSpPr>
              <p:spPr>
                <a:xfrm>
                  <a:off x="12320670" y="7122008"/>
                  <a:ext cx="1922322" cy="1323439"/>
                </a:xfrm>
                <a:prstGeom prst="rect">
                  <a:avLst/>
                </a:prstGeom>
                <a:noFill/>
              </p:spPr>
              <p:txBody>
                <a:bodyPr wrap="none" rtlCol="0">
                  <a:spAutoFit/>
                </a:bodyPr>
                <a:lstStyle/>
                <a:p>
                  <a:pPr algn="ctr"/>
                  <a:r>
                    <a:rPr lang="en-US" sz="8000" dirty="0">
                      <a:solidFill>
                        <a:schemeClr val="bg1"/>
                      </a:solidFill>
                      <a:latin typeface="Roboto" panose="02000000000000000000" pitchFamily="2" charset="0"/>
                      <a:ea typeface="Roboto" panose="02000000000000000000" pitchFamily="2" charset="0"/>
                      <a:cs typeface="Lato" panose="020F0502020204030203" pitchFamily="34" charset="0"/>
                    </a:rPr>
                    <a:t>+50</a:t>
                  </a:r>
                  <a:endParaRPr lang="en-US" sz="13800" dirty="0">
                    <a:solidFill>
                      <a:schemeClr val="bg1"/>
                    </a:solidFill>
                    <a:latin typeface="Roboto" panose="02000000000000000000" pitchFamily="2" charset="0"/>
                    <a:ea typeface="Roboto" panose="02000000000000000000" pitchFamily="2" charset="0"/>
                    <a:cs typeface="Lato" panose="020F0502020204030203" pitchFamily="34" charset="0"/>
                  </a:endParaRPr>
                </a:p>
              </p:txBody>
            </p:sp>
            <p:sp>
              <p:nvSpPr>
                <p:cNvPr id="30" name="TextBox 29">
                  <a:extLst>
                    <a:ext uri="{FF2B5EF4-FFF2-40B4-BE49-F238E27FC236}">
                      <a16:creationId xmlns:a16="http://schemas.microsoft.com/office/drawing/2014/main" id="{62B1AD66-11C0-6E42-9C57-998AA2F5433C}"/>
                    </a:ext>
                  </a:extLst>
                </p:cNvPr>
                <p:cNvSpPr txBox="1"/>
                <p:nvPr/>
              </p:nvSpPr>
              <p:spPr>
                <a:xfrm>
                  <a:off x="11530010" y="8445448"/>
                  <a:ext cx="3514728" cy="963469"/>
                </a:xfrm>
                <a:prstGeom prst="rect">
                  <a:avLst/>
                </a:prstGeom>
                <a:noFill/>
              </p:spPr>
              <p:txBody>
                <a:bodyPr wrap="square" rtlCol="0">
                  <a:spAutoFit/>
                </a:bodyPr>
                <a:lstStyle/>
                <a:p>
                  <a:pPr algn="ctr">
                    <a:lnSpc>
                      <a:spcPct val="150000"/>
                    </a:lnSpc>
                  </a:pPr>
                  <a:r>
                    <a:rPr lang="en-US" sz="2000" dirty="0">
                      <a:solidFill>
                        <a:schemeClr val="bg1"/>
                      </a:solidFill>
                      <a:latin typeface="Roboto Light" panose="02000000000000000000" pitchFamily="2" charset="0"/>
                      <a:ea typeface="Roboto Light" panose="02000000000000000000" pitchFamily="2" charset="0"/>
                      <a:cs typeface="Lato" panose="020F0502020204030203" pitchFamily="34" charset="0"/>
                    </a:rPr>
                    <a:t>A company is an association or collection of individuals,</a:t>
                  </a:r>
                </a:p>
              </p:txBody>
            </p:sp>
          </p:grpSp>
        </p:grpSp>
      </p:grpSp>
      <p:grpSp>
        <p:nvGrpSpPr>
          <p:cNvPr id="16" name="Group 15">
            <a:extLst>
              <a:ext uri="{FF2B5EF4-FFF2-40B4-BE49-F238E27FC236}">
                <a16:creationId xmlns:a16="http://schemas.microsoft.com/office/drawing/2014/main" id="{AA752AC7-4D46-DC4D-8219-E8A4B89BF1B4}"/>
              </a:ext>
            </a:extLst>
          </p:cNvPr>
          <p:cNvGrpSpPr/>
          <p:nvPr/>
        </p:nvGrpSpPr>
        <p:grpSpPr>
          <a:xfrm>
            <a:off x="2004059" y="1275584"/>
            <a:ext cx="8318110" cy="3315344"/>
            <a:chOff x="2004059" y="1275584"/>
            <a:chExt cx="8318110" cy="3315344"/>
          </a:xfrm>
        </p:grpSpPr>
        <p:sp>
          <p:nvSpPr>
            <p:cNvPr id="45" name="Subtitle 2">
              <a:extLst>
                <a:ext uri="{FF2B5EF4-FFF2-40B4-BE49-F238E27FC236}">
                  <a16:creationId xmlns:a16="http://schemas.microsoft.com/office/drawing/2014/main" id="{DC419A0F-B460-5646-AF58-FECF5EA6C162}"/>
                </a:ext>
              </a:extLst>
            </p:cNvPr>
            <p:cNvSpPr txBox="1">
              <a:spLocks/>
            </p:cNvSpPr>
            <p:nvPr/>
          </p:nvSpPr>
          <p:spPr>
            <a:xfrm>
              <a:off x="2004059" y="3317810"/>
              <a:ext cx="831811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a:t>
              </a:r>
            </a:p>
          </p:txBody>
        </p:sp>
        <p:grpSp>
          <p:nvGrpSpPr>
            <p:cNvPr id="37" name="Group 36">
              <a:extLst>
                <a:ext uri="{FF2B5EF4-FFF2-40B4-BE49-F238E27FC236}">
                  <a16:creationId xmlns:a16="http://schemas.microsoft.com/office/drawing/2014/main" id="{A8252500-3305-7648-8FC2-C9B4CBA32FEB}"/>
                </a:ext>
              </a:extLst>
            </p:cNvPr>
            <p:cNvGrpSpPr/>
            <p:nvPr/>
          </p:nvGrpSpPr>
          <p:grpSpPr>
            <a:xfrm>
              <a:off x="2105579" y="1275584"/>
              <a:ext cx="6829415" cy="1590207"/>
              <a:chOff x="8375058" y="963538"/>
              <a:chExt cx="6829415" cy="1590207"/>
            </a:xfrm>
          </p:grpSpPr>
          <p:sp>
            <p:nvSpPr>
              <p:cNvPr id="38" name="Rectangle 37">
                <a:extLst>
                  <a:ext uri="{FF2B5EF4-FFF2-40B4-BE49-F238E27FC236}">
                    <a16:creationId xmlns:a16="http://schemas.microsoft.com/office/drawing/2014/main" id="{7662DEC6-52FA-504D-8819-1572D2366A52}"/>
                  </a:ext>
                </a:extLst>
              </p:cNvPr>
              <p:cNvSpPr/>
              <p:nvPr/>
            </p:nvSpPr>
            <p:spPr>
              <a:xfrm>
                <a:off x="8451258"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9" name="TextBox 38">
                <a:extLst>
                  <a:ext uri="{FF2B5EF4-FFF2-40B4-BE49-F238E27FC236}">
                    <a16:creationId xmlns:a16="http://schemas.microsoft.com/office/drawing/2014/main" id="{235328B6-8321-DB4F-B35C-AF8E2586B766}"/>
                  </a:ext>
                </a:extLst>
              </p:cNvPr>
              <p:cNvSpPr txBox="1"/>
              <p:nvPr/>
            </p:nvSpPr>
            <p:spPr>
              <a:xfrm>
                <a:off x="8375058" y="1343770"/>
                <a:ext cx="6829415"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REVENUE MODEL</a:t>
                </a:r>
              </a:p>
            </p:txBody>
          </p:sp>
          <p:sp>
            <p:nvSpPr>
              <p:cNvPr id="40" name="TextBox 39">
                <a:extLst>
                  <a:ext uri="{FF2B5EF4-FFF2-40B4-BE49-F238E27FC236}">
                    <a16:creationId xmlns:a16="http://schemas.microsoft.com/office/drawing/2014/main" id="{670BDCB9-1CE8-864D-9C55-416DAA743635}"/>
                  </a:ext>
                </a:extLst>
              </p:cNvPr>
              <p:cNvSpPr txBox="1"/>
              <p:nvPr/>
            </p:nvSpPr>
            <p:spPr>
              <a:xfrm>
                <a:off x="8375059" y="963538"/>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spTree>
    <p:extLst>
      <p:ext uri="{BB962C8B-B14F-4D97-AF65-F5344CB8AC3E}">
        <p14:creationId xmlns:p14="http://schemas.microsoft.com/office/powerpoint/2010/main" val="1403360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246B7D2-D877-9E43-95CA-871458AC6BBA}"/>
              </a:ext>
            </a:extLst>
          </p:cNvPr>
          <p:cNvSpPr>
            <a:spLocks noGrp="1"/>
          </p:cNvSpPr>
          <p:nvPr>
            <p:ph type="pic" sz="quarter" idx="14"/>
          </p:nvPr>
        </p:nvSpPr>
        <p:spPr/>
      </p:sp>
      <p:grpSp>
        <p:nvGrpSpPr>
          <p:cNvPr id="14" name="Group 13">
            <a:extLst>
              <a:ext uri="{FF2B5EF4-FFF2-40B4-BE49-F238E27FC236}">
                <a16:creationId xmlns:a16="http://schemas.microsoft.com/office/drawing/2014/main" id="{974D7A6E-ED86-9C42-8376-3DF0F19C51BB}"/>
              </a:ext>
            </a:extLst>
          </p:cNvPr>
          <p:cNvGrpSpPr/>
          <p:nvPr/>
        </p:nvGrpSpPr>
        <p:grpSpPr>
          <a:xfrm>
            <a:off x="9097360" y="7332176"/>
            <a:ext cx="4269298" cy="4269296"/>
            <a:chOff x="11152726" y="6721643"/>
            <a:chExt cx="4269298" cy="4269296"/>
          </a:xfrm>
        </p:grpSpPr>
        <p:sp>
          <p:nvSpPr>
            <p:cNvPr id="7" name="Oval 6">
              <a:extLst>
                <a:ext uri="{FF2B5EF4-FFF2-40B4-BE49-F238E27FC236}">
                  <a16:creationId xmlns:a16="http://schemas.microsoft.com/office/drawing/2014/main" id="{25A62F8A-3705-CA43-888B-AC3BF38F8C91}"/>
                </a:ext>
              </a:extLst>
            </p:cNvPr>
            <p:cNvSpPr/>
            <p:nvPr/>
          </p:nvSpPr>
          <p:spPr>
            <a:xfrm>
              <a:off x="11152726" y="6721643"/>
              <a:ext cx="4269298" cy="42692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B735D66-6491-764D-9534-06CBCC589F22}"/>
                </a:ext>
              </a:extLst>
            </p:cNvPr>
            <p:cNvGrpSpPr/>
            <p:nvPr/>
          </p:nvGrpSpPr>
          <p:grpSpPr>
            <a:xfrm>
              <a:off x="11477304" y="7505892"/>
              <a:ext cx="3514728" cy="2286909"/>
              <a:chOff x="11530010" y="7122008"/>
              <a:chExt cx="3514728" cy="2286909"/>
            </a:xfrm>
          </p:grpSpPr>
          <p:sp>
            <p:nvSpPr>
              <p:cNvPr id="29" name="TextBox 28">
                <a:extLst>
                  <a:ext uri="{FF2B5EF4-FFF2-40B4-BE49-F238E27FC236}">
                    <a16:creationId xmlns:a16="http://schemas.microsoft.com/office/drawing/2014/main" id="{3FF1F04D-8F24-7244-9139-452C2608EB55}"/>
                  </a:ext>
                </a:extLst>
              </p:cNvPr>
              <p:cNvSpPr txBox="1"/>
              <p:nvPr/>
            </p:nvSpPr>
            <p:spPr>
              <a:xfrm>
                <a:off x="12032130" y="7122008"/>
                <a:ext cx="2499403" cy="1323439"/>
              </a:xfrm>
              <a:prstGeom prst="rect">
                <a:avLst/>
              </a:prstGeom>
              <a:noFill/>
            </p:spPr>
            <p:txBody>
              <a:bodyPr wrap="none" rtlCol="0">
                <a:spAutoFit/>
              </a:bodyPr>
              <a:lstStyle/>
              <a:p>
                <a:pPr algn="ctr"/>
                <a:r>
                  <a:rPr lang="en-US" sz="8000" dirty="0">
                    <a:solidFill>
                      <a:schemeClr val="bg1"/>
                    </a:solidFill>
                    <a:latin typeface="Roboto" panose="02000000000000000000" pitchFamily="2" charset="0"/>
                    <a:ea typeface="Roboto" panose="02000000000000000000" pitchFamily="2" charset="0"/>
                    <a:cs typeface="Lato" panose="020F0502020204030203" pitchFamily="34" charset="0"/>
                  </a:rPr>
                  <a:t>+120</a:t>
                </a:r>
                <a:endParaRPr lang="en-US" sz="13800" dirty="0">
                  <a:solidFill>
                    <a:schemeClr val="bg1"/>
                  </a:solidFill>
                  <a:latin typeface="Roboto" panose="02000000000000000000" pitchFamily="2" charset="0"/>
                  <a:ea typeface="Roboto" panose="02000000000000000000" pitchFamily="2" charset="0"/>
                  <a:cs typeface="Lato" panose="020F0502020204030203" pitchFamily="34" charset="0"/>
                </a:endParaRPr>
              </a:p>
            </p:txBody>
          </p:sp>
          <p:sp>
            <p:nvSpPr>
              <p:cNvPr id="30" name="TextBox 29">
                <a:extLst>
                  <a:ext uri="{FF2B5EF4-FFF2-40B4-BE49-F238E27FC236}">
                    <a16:creationId xmlns:a16="http://schemas.microsoft.com/office/drawing/2014/main" id="{62B1AD66-11C0-6E42-9C57-998AA2F5433C}"/>
                  </a:ext>
                </a:extLst>
              </p:cNvPr>
              <p:cNvSpPr txBox="1"/>
              <p:nvPr/>
            </p:nvSpPr>
            <p:spPr>
              <a:xfrm>
                <a:off x="11530010" y="8445448"/>
                <a:ext cx="3514728" cy="963469"/>
              </a:xfrm>
              <a:prstGeom prst="rect">
                <a:avLst/>
              </a:prstGeom>
              <a:noFill/>
            </p:spPr>
            <p:txBody>
              <a:bodyPr wrap="square" rtlCol="0">
                <a:spAutoFit/>
              </a:bodyPr>
              <a:lstStyle/>
              <a:p>
                <a:pPr algn="ctr">
                  <a:lnSpc>
                    <a:spcPct val="150000"/>
                  </a:lnSpc>
                </a:pPr>
                <a:r>
                  <a:rPr lang="en-US" sz="2000" dirty="0">
                    <a:solidFill>
                      <a:schemeClr val="bg1"/>
                    </a:solidFill>
                    <a:latin typeface="Roboto Light" panose="02000000000000000000" pitchFamily="2" charset="0"/>
                    <a:ea typeface="Roboto Light" panose="02000000000000000000" pitchFamily="2" charset="0"/>
                    <a:cs typeface="Lato" panose="020F0502020204030203" pitchFamily="34" charset="0"/>
                  </a:rPr>
                  <a:t>A company is an association or collection of individuals,</a:t>
                </a:r>
              </a:p>
            </p:txBody>
          </p:sp>
        </p:grpSp>
      </p:grpSp>
      <p:grpSp>
        <p:nvGrpSpPr>
          <p:cNvPr id="18" name="Group 17">
            <a:extLst>
              <a:ext uri="{FF2B5EF4-FFF2-40B4-BE49-F238E27FC236}">
                <a16:creationId xmlns:a16="http://schemas.microsoft.com/office/drawing/2014/main" id="{A6215DE0-0131-AD41-9B0E-645BF70267D9}"/>
              </a:ext>
            </a:extLst>
          </p:cNvPr>
          <p:cNvGrpSpPr/>
          <p:nvPr/>
        </p:nvGrpSpPr>
        <p:grpSpPr>
          <a:xfrm>
            <a:off x="14095964" y="1275584"/>
            <a:ext cx="8400482" cy="10325888"/>
            <a:chOff x="1978087" y="1275584"/>
            <a:chExt cx="8400482" cy="10325888"/>
          </a:xfrm>
        </p:grpSpPr>
        <p:sp>
          <p:nvSpPr>
            <p:cNvPr id="19" name="Subtitle 2">
              <a:extLst>
                <a:ext uri="{FF2B5EF4-FFF2-40B4-BE49-F238E27FC236}">
                  <a16:creationId xmlns:a16="http://schemas.microsoft.com/office/drawing/2014/main" id="{0A48A3AA-D982-9842-B10F-9D91394AE031}"/>
                </a:ext>
              </a:extLst>
            </p:cNvPr>
            <p:cNvSpPr txBox="1">
              <a:spLocks/>
            </p:cNvSpPr>
            <p:nvPr/>
          </p:nvSpPr>
          <p:spPr>
            <a:xfrm>
              <a:off x="2004059" y="3317810"/>
              <a:ext cx="831811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a:t>
              </a:r>
            </a:p>
          </p:txBody>
        </p:sp>
        <p:grpSp>
          <p:nvGrpSpPr>
            <p:cNvPr id="20" name="Group 19">
              <a:extLst>
                <a:ext uri="{FF2B5EF4-FFF2-40B4-BE49-F238E27FC236}">
                  <a16:creationId xmlns:a16="http://schemas.microsoft.com/office/drawing/2014/main" id="{8DDAAD61-8667-0447-9ADD-ABF3A753381C}"/>
                </a:ext>
              </a:extLst>
            </p:cNvPr>
            <p:cNvGrpSpPr/>
            <p:nvPr/>
          </p:nvGrpSpPr>
          <p:grpSpPr>
            <a:xfrm>
              <a:off x="1978087" y="6201071"/>
              <a:ext cx="8400482" cy="5400401"/>
              <a:chOff x="2004059" y="6969344"/>
              <a:chExt cx="8400482" cy="5400401"/>
            </a:xfrm>
          </p:grpSpPr>
          <p:sp>
            <p:nvSpPr>
              <p:cNvPr id="27" name="Subtitle 2">
                <a:extLst>
                  <a:ext uri="{FF2B5EF4-FFF2-40B4-BE49-F238E27FC236}">
                    <a16:creationId xmlns:a16="http://schemas.microsoft.com/office/drawing/2014/main" id="{6720D3CC-9A65-D64F-9DCC-2AA70F83FD6E}"/>
                  </a:ext>
                </a:extLst>
              </p:cNvPr>
              <p:cNvSpPr txBox="1">
                <a:spLocks/>
              </p:cNvSpPr>
              <p:nvPr/>
            </p:nvSpPr>
            <p:spPr>
              <a:xfrm>
                <a:off x="2004059" y="7615675"/>
                <a:ext cx="8400482" cy="475407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 that. Service being offered by a company.</a:t>
                </a:r>
              </a:p>
              <a:p>
                <a:pPr algn="l">
                  <a:lnSpc>
                    <a:spcPts val="4299"/>
                  </a:lnSpc>
                </a:pP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Product should meet a certain consumer demand, or it should be so compelling or it should be so compelling that. </a:t>
                </a:r>
              </a:p>
            </p:txBody>
          </p:sp>
          <p:sp>
            <p:nvSpPr>
              <p:cNvPr id="28" name="Rectangle 27">
                <a:extLst>
                  <a:ext uri="{FF2B5EF4-FFF2-40B4-BE49-F238E27FC236}">
                    <a16:creationId xmlns:a16="http://schemas.microsoft.com/office/drawing/2014/main" id="{22C686AE-C619-B94D-9104-57AAB95774DA}"/>
                  </a:ext>
                </a:extLst>
              </p:cNvPr>
              <p:cNvSpPr/>
              <p:nvPr/>
            </p:nvSpPr>
            <p:spPr>
              <a:xfrm>
                <a:off x="2118360" y="6969344"/>
                <a:ext cx="4919249"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Write Your Title Here</a:t>
                </a:r>
              </a:p>
            </p:txBody>
          </p:sp>
        </p:grpSp>
        <p:grpSp>
          <p:nvGrpSpPr>
            <p:cNvPr id="21" name="Group 20">
              <a:extLst>
                <a:ext uri="{FF2B5EF4-FFF2-40B4-BE49-F238E27FC236}">
                  <a16:creationId xmlns:a16="http://schemas.microsoft.com/office/drawing/2014/main" id="{AC915883-BD36-9A49-90F1-D4F015381E94}"/>
                </a:ext>
              </a:extLst>
            </p:cNvPr>
            <p:cNvGrpSpPr/>
            <p:nvPr/>
          </p:nvGrpSpPr>
          <p:grpSpPr>
            <a:xfrm>
              <a:off x="2105579" y="1275584"/>
              <a:ext cx="6829415" cy="1590207"/>
              <a:chOff x="8375058" y="963538"/>
              <a:chExt cx="6829415" cy="1590207"/>
            </a:xfrm>
          </p:grpSpPr>
          <p:sp>
            <p:nvSpPr>
              <p:cNvPr id="24" name="Rectangle 23">
                <a:extLst>
                  <a:ext uri="{FF2B5EF4-FFF2-40B4-BE49-F238E27FC236}">
                    <a16:creationId xmlns:a16="http://schemas.microsoft.com/office/drawing/2014/main" id="{F38756E5-3544-B74B-A5A4-2A7E0F49D3A3}"/>
                  </a:ext>
                </a:extLst>
              </p:cNvPr>
              <p:cNvSpPr/>
              <p:nvPr/>
            </p:nvSpPr>
            <p:spPr>
              <a:xfrm>
                <a:off x="8451258"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25" name="TextBox 24">
                <a:extLst>
                  <a:ext uri="{FF2B5EF4-FFF2-40B4-BE49-F238E27FC236}">
                    <a16:creationId xmlns:a16="http://schemas.microsoft.com/office/drawing/2014/main" id="{B00527D5-A945-B246-9E97-40E1FFEFFD25}"/>
                  </a:ext>
                </a:extLst>
              </p:cNvPr>
              <p:cNvSpPr txBox="1"/>
              <p:nvPr/>
            </p:nvSpPr>
            <p:spPr>
              <a:xfrm>
                <a:off x="8375058" y="1343770"/>
                <a:ext cx="6829415"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REVENUE MODEL</a:t>
                </a:r>
              </a:p>
            </p:txBody>
          </p:sp>
          <p:sp>
            <p:nvSpPr>
              <p:cNvPr id="26" name="TextBox 25">
                <a:extLst>
                  <a:ext uri="{FF2B5EF4-FFF2-40B4-BE49-F238E27FC236}">
                    <a16:creationId xmlns:a16="http://schemas.microsoft.com/office/drawing/2014/main" id="{C1783889-83B0-F74E-BF2A-7A580F748556}"/>
                  </a:ext>
                </a:extLst>
              </p:cNvPr>
              <p:cNvSpPr txBox="1"/>
              <p:nvPr/>
            </p:nvSpPr>
            <p:spPr>
              <a:xfrm>
                <a:off x="8375059" y="963538"/>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spTree>
    <p:extLst>
      <p:ext uri="{BB962C8B-B14F-4D97-AF65-F5344CB8AC3E}">
        <p14:creationId xmlns:p14="http://schemas.microsoft.com/office/powerpoint/2010/main" val="338424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0501E8-28C9-7F4F-9628-6C79327D8477}"/>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61719DAB-C987-794D-BE2B-30321E539037}"/>
              </a:ext>
            </a:extLst>
          </p:cNvPr>
          <p:cNvSpPr>
            <a:spLocks noGrp="1"/>
          </p:cNvSpPr>
          <p:nvPr>
            <p:ph type="pic" sz="quarter" idx="15"/>
          </p:nvPr>
        </p:nvSpPr>
        <p:spPr/>
      </p:sp>
      <p:sp>
        <p:nvSpPr>
          <p:cNvPr id="5" name="Rectangle 4">
            <a:extLst>
              <a:ext uri="{FF2B5EF4-FFF2-40B4-BE49-F238E27FC236}">
                <a16:creationId xmlns:a16="http://schemas.microsoft.com/office/drawing/2014/main" id="{A6EB5ABA-4042-1744-9B00-2D31D9F11E70}"/>
              </a:ext>
            </a:extLst>
          </p:cNvPr>
          <p:cNvSpPr/>
          <p:nvPr/>
        </p:nvSpPr>
        <p:spPr>
          <a:xfrm>
            <a:off x="12188823" y="6858000"/>
            <a:ext cx="1218882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CF62B7-F455-FB47-A20E-59AA6FB76F34}"/>
              </a:ext>
            </a:extLst>
          </p:cNvPr>
          <p:cNvSpPr/>
          <p:nvPr/>
        </p:nvSpPr>
        <p:spPr>
          <a:xfrm>
            <a:off x="15959176" y="9317504"/>
            <a:ext cx="5996504" cy="1938992"/>
          </a:xfrm>
          <a:prstGeom prst="rect">
            <a:avLst/>
          </a:prstGeom>
        </p:spPr>
        <p:txBody>
          <a:bodyPr wrap="square">
            <a:spAutoFit/>
          </a:bodyPr>
          <a:lstStyle/>
          <a:p>
            <a:r>
              <a:rPr lang="en-US" sz="4000" dirty="0">
                <a:solidFill>
                  <a:schemeClr val="bg1"/>
                </a:solidFill>
                <a:latin typeface="Roboto" panose="02000000000000000000" pitchFamily="2" charset="0"/>
                <a:ea typeface="Roboto" panose="02000000000000000000" pitchFamily="2" charset="0"/>
                <a:cs typeface="Lato Light" panose="020F0502020204030203" pitchFamily="34" charset="0"/>
              </a:rPr>
              <a:t>Place decisions outline where the product is sold and how it is delivered</a:t>
            </a:r>
            <a:endParaRPr lang="en-US" sz="4000" dirty="0">
              <a:latin typeface="Roboto" panose="02000000000000000000" pitchFamily="2" charset="0"/>
              <a:ea typeface="Roboto" panose="02000000000000000000" pitchFamily="2" charset="0"/>
            </a:endParaRPr>
          </a:p>
        </p:txBody>
      </p:sp>
      <p:sp>
        <p:nvSpPr>
          <p:cNvPr id="12" name="Oval 11">
            <a:extLst>
              <a:ext uri="{FF2B5EF4-FFF2-40B4-BE49-F238E27FC236}">
                <a16:creationId xmlns:a16="http://schemas.microsoft.com/office/drawing/2014/main" id="{23650428-1A78-3548-92A4-C280B7AB7EE3}"/>
              </a:ext>
            </a:extLst>
          </p:cNvPr>
          <p:cNvSpPr/>
          <p:nvPr/>
        </p:nvSpPr>
        <p:spPr>
          <a:xfrm>
            <a:off x="10815903" y="8938618"/>
            <a:ext cx="2696767" cy="26967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2AEBFD-A113-2F4F-8DF6-A46CE3C5681D}"/>
              </a:ext>
            </a:extLst>
          </p:cNvPr>
          <p:cNvSpPr/>
          <p:nvPr/>
        </p:nvSpPr>
        <p:spPr>
          <a:xfrm>
            <a:off x="0" y="0"/>
            <a:ext cx="1218882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80965FC-F12F-9145-95DC-536BE583DD84}"/>
              </a:ext>
            </a:extLst>
          </p:cNvPr>
          <p:cNvSpPr/>
          <p:nvPr/>
        </p:nvSpPr>
        <p:spPr>
          <a:xfrm>
            <a:off x="3096161" y="2459504"/>
            <a:ext cx="5996504" cy="1938992"/>
          </a:xfrm>
          <a:prstGeom prst="rect">
            <a:avLst/>
          </a:prstGeom>
        </p:spPr>
        <p:txBody>
          <a:bodyPr wrap="square">
            <a:spAutoFit/>
          </a:bodyPr>
          <a:lstStyle/>
          <a:p>
            <a:pPr algn="r"/>
            <a:r>
              <a:rPr lang="en-US" sz="4000" dirty="0">
                <a:solidFill>
                  <a:schemeClr val="bg1"/>
                </a:solidFill>
                <a:latin typeface="Roboto" panose="02000000000000000000" pitchFamily="2" charset="0"/>
                <a:ea typeface="Roboto" panose="02000000000000000000" pitchFamily="2" charset="0"/>
                <a:cs typeface="Lato Light" panose="020F0502020204030203" pitchFamily="34" charset="0"/>
              </a:rPr>
              <a:t>Place decisions outline where the product is sold and how it is delivered</a:t>
            </a:r>
            <a:endParaRPr lang="en-US" sz="4000" dirty="0">
              <a:latin typeface="Roboto" panose="02000000000000000000" pitchFamily="2" charset="0"/>
              <a:ea typeface="Roboto" panose="02000000000000000000" pitchFamily="2" charset="0"/>
            </a:endParaRPr>
          </a:p>
        </p:txBody>
      </p:sp>
      <p:grpSp>
        <p:nvGrpSpPr>
          <p:cNvPr id="16" name="Group 15">
            <a:extLst>
              <a:ext uri="{FF2B5EF4-FFF2-40B4-BE49-F238E27FC236}">
                <a16:creationId xmlns:a16="http://schemas.microsoft.com/office/drawing/2014/main" id="{B36BFFF5-B7DD-2848-83B4-22374C99CE36}"/>
              </a:ext>
            </a:extLst>
          </p:cNvPr>
          <p:cNvGrpSpPr/>
          <p:nvPr/>
        </p:nvGrpSpPr>
        <p:grpSpPr>
          <a:xfrm>
            <a:off x="10815903" y="2080618"/>
            <a:ext cx="2696767" cy="2696764"/>
            <a:chOff x="2105579" y="10857159"/>
            <a:chExt cx="1354701" cy="1354701"/>
          </a:xfrm>
        </p:grpSpPr>
        <p:sp>
          <p:nvSpPr>
            <p:cNvPr id="17" name="Oval 16">
              <a:extLst>
                <a:ext uri="{FF2B5EF4-FFF2-40B4-BE49-F238E27FC236}">
                  <a16:creationId xmlns:a16="http://schemas.microsoft.com/office/drawing/2014/main" id="{A719989A-8FE0-9249-A297-957AC6D1C247}"/>
                </a:ext>
              </a:extLst>
            </p:cNvPr>
            <p:cNvSpPr/>
            <p:nvPr/>
          </p:nvSpPr>
          <p:spPr>
            <a:xfrm>
              <a:off x="2105579" y="10857159"/>
              <a:ext cx="1354701" cy="1354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hape 2546">
              <a:extLst>
                <a:ext uri="{FF2B5EF4-FFF2-40B4-BE49-F238E27FC236}">
                  <a16:creationId xmlns:a16="http://schemas.microsoft.com/office/drawing/2014/main" id="{71BBF2FC-76C8-2349-A568-F88B5FE6DF2D}"/>
                </a:ext>
              </a:extLst>
            </p:cNvPr>
            <p:cNvSpPr/>
            <p:nvPr/>
          </p:nvSpPr>
          <p:spPr>
            <a:xfrm>
              <a:off x="2444505" y="11223529"/>
              <a:ext cx="676848" cy="55378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sp>
        <p:nvSpPr>
          <p:cNvPr id="19" name="Shape 2772">
            <a:extLst>
              <a:ext uri="{FF2B5EF4-FFF2-40B4-BE49-F238E27FC236}">
                <a16:creationId xmlns:a16="http://schemas.microsoft.com/office/drawing/2014/main" id="{1311D28F-BE63-6242-B59A-CB89E0F31A24}"/>
              </a:ext>
            </a:extLst>
          </p:cNvPr>
          <p:cNvSpPr/>
          <p:nvPr/>
        </p:nvSpPr>
        <p:spPr>
          <a:xfrm>
            <a:off x="11509880" y="9630360"/>
            <a:ext cx="1313282" cy="131328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Tree>
    <p:extLst>
      <p:ext uri="{BB962C8B-B14F-4D97-AF65-F5344CB8AC3E}">
        <p14:creationId xmlns:p14="http://schemas.microsoft.com/office/powerpoint/2010/main" val="59855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8C8D344-111F-0E4D-8BF7-06A909644750}"/>
              </a:ext>
            </a:extLst>
          </p:cNvPr>
          <p:cNvGrpSpPr/>
          <p:nvPr/>
        </p:nvGrpSpPr>
        <p:grpSpPr>
          <a:xfrm>
            <a:off x="13038421" y="1275584"/>
            <a:ext cx="7627520" cy="1590207"/>
            <a:chOff x="8375059" y="963538"/>
            <a:chExt cx="7627520" cy="1590207"/>
          </a:xfrm>
        </p:grpSpPr>
        <p:sp>
          <p:nvSpPr>
            <p:cNvPr id="5" name="Rectangle 4">
              <a:extLst>
                <a:ext uri="{FF2B5EF4-FFF2-40B4-BE49-F238E27FC236}">
                  <a16:creationId xmlns:a16="http://schemas.microsoft.com/office/drawing/2014/main" id="{55AAEAC8-0475-4A49-ADFC-1C9A081E8807}"/>
                </a:ext>
              </a:extLst>
            </p:cNvPr>
            <p:cNvSpPr/>
            <p:nvPr/>
          </p:nvSpPr>
          <p:spPr>
            <a:xfrm>
              <a:off x="8451258"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 name="TextBox 5">
              <a:extLst>
                <a:ext uri="{FF2B5EF4-FFF2-40B4-BE49-F238E27FC236}">
                  <a16:creationId xmlns:a16="http://schemas.microsoft.com/office/drawing/2014/main" id="{27A40F30-3F88-274F-B899-203E243E0ABD}"/>
                </a:ext>
              </a:extLst>
            </p:cNvPr>
            <p:cNvSpPr txBox="1"/>
            <p:nvPr/>
          </p:nvSpPr>
          <p:spPr>
            <a:xfrm>
              <a:off x="8375059" y="1343770"/>
              <a:ext cx="7627520"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A WELCOME WEAR</a:t>
              </a:r>
            </a:p>
          </p:txBody>
        </p:sp>
        <p:sp>
          <p:nvSpPr>
            <p:cNvPr id="7" name="TextBox 6">
              <a:extLst>
                <a:ext uri="{FF2B5EF4-FFF2-40B4-BE49-F238E27FC236}">
                  <a16:creationId xmlns:a16="http://schemas.microsoft.com/office/drawing/2014/main" id="{D5BACB18-5554-F44A-89D3-8DD49A9AA82F}"/>
                </a:ext>
              </a:extLst>
            </p:cNvPr>
            <p:cNvSpPr txBox="1"/>
            <p:nvPr/>
          </p:nvSpPr>
          <p:spPr>
            <a:xfrm>
              <a:off x="8375059" y="963538"/>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14" name="Group 13">
            <a:extLst>
              <a:ext uri="{FF2B5EF4-FFF2-40B4-BE49-F238E27FC236}">
                <a16:creationId xmlns:a16="http://schemas.microsoft.com/office/drawing/2014/main" id="{C2D1F70E-E168-4E4F-AB62-744C80A7F5F7}"/>
              </a:ext>
            </a:extLst>
          </p:cNvPr>
          <p:cNvGrpSpPr/>
          <p:nvPr/>
        </p:nvGrpSpPr>
        <p:grpSpPr>
          <a:xfrm>
            <a:off x="13038420" y="5185955"/>
            <a:ext cx="8834027" cy="6604382"/>
            <a:chOff x="13038421" y="10179252"/>
            <a:chExt cx="7634611" cy="6604382"/>
          </a:xfrm>
        </p:grpSpPr>
        <p:sp>
          <p:nvSpPr>
            <p:cNvPr id="15" name="TextBox 14">
              <a:extLst>
                <a:ext uri="{FF2B5EF4-FFF2-40B4-BE49-F238E27FC236}">
                  <a16:creationId xmlns:a16="http://schemas.microsoft.com/office/drawing/2014/main" id="{EBD76688-DD7D-984E-B98A-7A9B03584280}"/>
                </a:ext>
              </a:extLst>
            </p:cNvPr>
            <p:cNvSpPr txBox="1"/>
            <p:nvPr/>
          </p:nvSpPr>
          <p:spPr>
            <a:xfrm>
              <a:off x="13038421" y="10950562"/>
              <a:ext cx="7634611" cy="5833072"/>
            </a:xfrm>
            <a:prstGeom prst="rect">
              <a:avLst/>
            </a:prstGeom>
            <a:noFill/>
          </p:spPr>
          <p:txBody>
            <a:bodyPr wrap="square" rtlCol="0">
              <a:spAutoFit/>
            </a:bodyPr>
            <a:lstStyle/>
            <a:p>
              <a:pPr>
                <a:lnSpc>
                  <a:spcPts val="4080"/>
                </a:lnSpc>
              </a:pPr>
              <a:r>
                <a:rPr lang="en-US" sz="2800" dirty="0">
                  <a:latin typeface="Roboto Light" panose="02000000000000000000" pitchFamily="2" charset="0"/>
                  <a:ea typeface="Roboto Light" panose="02000000000000000000" pitchFamily="2" charset="0"/>
                  <a:cs typeface="Lato Light" charset="0"/>
                </a:rPr>
                <a:t>A telegraph wire, or a strand of cobweb, it is all the same. Likewise a fish is technically fast when it bears a waif, or any other recognized symbol of possession; so long as the party waiting it plainly evince their ability at any time to take it alongside, as well as their intention so to do.</a:t>
              </a:r>
            </a:p>
            <a:p>
              <a:pPr>
                <a:lnSpc>
                  <a:spcPts val="4080"/>
                </a:lnSpc>
              </a:pPr>
              <a:endParaRPr lang="en-US" sz="2800" dirty="0">
                <a:latin typeface="Roboto Light" panose="02000000000000000000" pitchFamily="2" charset="0"/>
                <a:ea typeface="Roboto Light" panose="02000000000000000000" pitchFamily="2" charset="0"/>
                <a:cs typeface="Lato Light" charset="0"/>
              </a:endParaRPr>
            </a:p>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 that consumers believe. </a:t>
              </a:r>
            </a:p>
          </p:txBody>
        </p:sp>
        <p:sp>
          <p:nvSpPr>
            <p:cNvPr id="16" name="Rectangle 15">
              <a:extLst>
                <a:ext uri="{FF2B5EF4-FFF2-40B4-BE49-F238E27FC236}">
                  <a16:creationId xmlns:a16="http://schemas.microsoft.com/office/drawing/2014/main" id="{6385DBC0-5DC7-8746-8898-B28B7EE8FA4F}"/>
                </a:ext>
              </a:extLst>
            </p:cNvPr>
            <p:cNvSpPr/>
            <p:nvPr/>
          </p:nvSpPr>
          <p:spPr>
            <a:xfrm>
              <a:off x="13038421" y="10179252"/>
              <a:ext cx="384141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Ben Robertson</a:t>
              </a:r>
            </a:p>
          </p:txBody>
        </p:sp>
      </p:grpSp>
      <p:sp>
        <p:nvSpPr>
          <p:cNvPr id="2" name="Picture Placeholder 1">
            <a:extLst>
              <a:ext uri="{FF2B5EF4-FFF2-40B4-BE49-F238E27FC236}">
                <a16:creationId xmlns:a16="http://schemas.microsoft.com/office/drawing/2014/main" id="{5D2956FE-7A45-3244-8628-9E0D7026F86C}"/>
              </a:ext>
            </a:extLst>
          </p:cNvPr>
          <p:cNvSpPr>
            <a:spLocks noGrp="1"/>
          </p:cNvSpPr>
          <p:nvPr>
            <p:ph type="pic" sz="quarter" idx="14"/>
          </p:nvPr>
        </p:nvSpPr>
        <p:spPr/>
      </p:sp>
    </p:spTree>
    <p:extLst>
      <p:ext uri="{BB962C8B-B14F-4D97-AF65-F5344CB8AC3E}">
        <p14:creationId xmlns:p14="http://schemas.microsoft.com/office/powerpoint/2010/main" val="1947011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EFE22D-5A85-AA45-BC66-8C84EF142FA5}"/>
              </a:ext>
            </a:extLst>
          </p:cNvPr>
          <p:cNvGrpSpPr/>
          <p:nvPr/>
        </p:nvGrpSpPr>
        <p:grpSpPr>
          <a:xfrm>
            <a:off x="7662406" y="963538"/>
            <a:ext cx="9052826" cy="1590207"/>
            <a:chOff x="7662406" y="963538"/>
            <a:chExt cx="9052826" cy="1590207"/>
          </a:xfrm>
        </p:grpSpPr>
        <p:sp>
          <p:nvSpPr>
            <p:cNvPr id="18" name="Rectangle 17">
              <a:extLst>
                <a:ext uri="{FF2B5EF4-FFF2-40B4-BE49-F238E27FC236}">
                  <a16:creationId xmlns:a16="http://schemas.microsoft.com/office/drawing/2014/main" id="{966D39EE-C2E6-0C41-B828-AD5A38040CA7}"/>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0F59D5C-1C1B-1148-983E-03A6EF12104F}"/>
                </a:ext>
              </a:extLst>
            </p:cNvPr>
            <p:cNvSpPr txBox="1"/>
            <p:nvPr/>
          </p:nvSpPr>
          <p:spPr>
            <a:xfrm>
              <a:off x="7662406" y="1343770"/>
              <a:ext cx="9052826"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MARKET VALIDATION</a:t>
              </a:r>
            </a:p>
          </p:txBody>
        </p:sp>
        <p:sp>
          <p:nvSpPr>
            <p:cNvPr id="20" name="TextBox 19">
              <a:extLst>
                <a:ext uri="{FF2B5EF4-FFF2-40B4-BE49-F238E27FC236}">
                  <a16:creationId xmlns:a16="http://schemas.microsoft.com/office/drawing/2014/main" id="{EAD11F80-555D-F343-AF12-57F5D9D260BC}"/>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7" name="Group 6">
            <a:extLst>
              <a:ext uri="{FF2B5EF4-FFF2-40B4-BE49-F238E27FC236}">
                <a16:creationId xmlns:a16="http://schemas.microsoft.com/office/drawing/2014/main" id="{ABB229DA-9332-564D-8AF3-D833FA603BAC}"/>
              </a:ext>
            </a:extLst>
          </p:cNvPr>
          <p:cNvGrpSpPr/>
          <p:nvPr/>
        </p:nvGrpSpPr>
        <p:grpSpPr>
          <a:xfrm>
            <a:off x="1973327" y="4850033"/>
            <a:ext cx="20430995" cy="6416132"/>
            <a:chOff x="1975138" y="4756791"/>
            <a:chExt cx="20430995" cy="6416132"/>
          </a:xfrm>
        </p:grpSpPr>
        <p:grpSp>
          <p:nvGrpSpPr>
            <p:cNvPr id="5" name="Group 4">
              <a:extLst>
                <a:ext uri="{FF2B5EF4-FFF2-40B4-BE49-F238E27FC236}">
                  <a16:creationId xmlns:a16="http://schemas.microsoft.com/office/drawing/2014/main" id="{919381CF-5E25-044A-B237-AB568587957C}"/>
                </a:ext>
              </a:extLst>
            </p:cNvPr>
            <p:cNvGrpSpPr/>
            <p:nvPr/>
          </p:nvGrpSpPr>
          <p:grpSpPr>
            <a:xfrm>
              <a:off x="2553348" y="4756791"/>
              <a:ext cx="19270940" cy="3868518"/>
              <a:chOff x="2553355" y="5225143"/>
              <a:chExt cx="19270940" cy="3868518"/>
            </a:xfrm>
          </p:grpSpPr>
          <p:sp>
            <p:nvSpPr>
              <p:cNvPr id="3" name="Oval 2">
                <a:extLst>
                  <a:ext uri="{FF2B5EF4-FFF2-40B4-BE49-F238E27FC236}">
                    <a16:creationId xmlns:a16="http://schemas.microsoft.com/office/drawing/2014/main" id="{311D3416-5B86-EB42-8F57-577AC8FC5198}"/>
                  </a:ext>
                </a:extLst>
              </p:cNvPr>
              <p:cNvSpPr/>
              <p:nvPr/>
            </p:nvSpPr>
            <p:spPr>
              <a:xfrm>
                <a:off x="2553355" y="5225143"/>
                <a:ext cx="3868518" cy="3868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71ABBC6C-C8D3-584E-A71F-CF8F0AFD225B}"/>
                  </a:ext>
                </a:extLst>
              </p:cNvPr>
              <p:cNvSpPr/>
              <p:nvPr/>
            </p:nvSpPr>
            <p:spPr>
              <a:xfrm>
                <a:off x="7680131" y="5225143"/>
                <a:ext cx="3868518" cy="38685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4B0BD088-5D7E-DB40-A1BE-FD72BDFE686B}"/>
                  </a:ext>
                </a:extLst>
              </p:cNvPr>
              <p:cNvSpPr/>
              <p:nvPr/>
            </p:nvSpPr>
            <p:spPr>
              <a:xfrm>
                <a:off x="12806908" y="5225143"/>
                <a:ext cx="3868518" cy="38685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C28204D-A827-714A-8342-9E6195D292E6}"/>
                  </a:ext>
                </a:extLst>
              </p:cNvPr>
              <p:cNvSpPr/>
              <p:nvPr/>
            </p:nvSpPr>
            <p:spPr>
              <a:xfrm>
                <a:off x="17955777" y="5225143"/>
                <a:ext cx="3868518" cy="38685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BE13DCC-5097-7D4D-A7FF-2A161DA4856A}"/>
                  </a:ext>
                </a:extLst>
              </p:cNvPr>
              <p:cNvGrpSpPr/>
              <p:nvPr/>
            </p:nvGrpSpPr>
            <p:grpSpPr>
              <a:xfrm>
                <a:off x="3254811" y="6279295"/>
                <a:ext cx="18193120" cy="1631216"/>
                <a:chOff x="3165602" y="6145481"/>
                <a:chExt cx="18193120" cy="1631216"/>
              </a:xfrm>
            </p:grpSpPr>
            <p:sp>
              <p:nvSpPr>
                <p:cNvPr id="136" name="TextBox 135">
                  <a:extLst>
                    <a:ext uri="{FF2B5EF4-FFF2-40B4-BE49-F238E27FC236}">
                      <a16:creationId xmlns:a16="http://schemas.microsoft.com/office/drawing/2014/main" id="{1BD14D87-591D-D746-9BC2-893221502B16}"/>
                    </a:ext>
                  </a:extLst>
                </p:cNvPr>
                <p:cNvSpPr txBox="1"/>
                <p:nvPr/>
              </p:nvSpPr>
              <p:spPr>
                <a:xfrm>
                  <a:off x="3165602" y="7253477"/>
                  <a:ext cx="2666115" cy="523220"/>
                </a:xfrm>
                <a:prstGeom prst="rect">
                  <a:avLst/>
                </a:prstGeom>
                <a:noFill/>
              </p:spPr>
              <p:txBody>
                <a:bodyPr wrap="none" rtlCol="0">
                  <a:spAutoFit/>
                </a:bodyPr>
                <a:lstStyle/>
                <a:p>
                  <a:pPr algn="ctr"/>
                  <a:r>
                    <a:rPr lang="en-US" sz="2800" b="1" spc="600" dirty="0">
                      <a:solidFill>
                        <a:schemeClr val="bg1"/>
                      </a:solidFill>
                      <a:latin typeface="Roboto" panose="02000000000000000000" pitchFamily="2" charset="0"/>
                      <a:ea typeface="Roboto" panose="02000000000000000000" pitchFamily="2" charset="0"/>
                      <a:cs typeface="Lato" panose="020F0502020204030203" pitchFamily="34" charset="0"/>
                    </a:rPr>
                    <a:t>TITLE ONE</a:t>
                  </a:r>
                </a:p>
              </p:txBody>
            </p:sp>
            <p:sp>
              <p:nvSpPr>
                <p:cNvPr id="137" name="TextBox 136">
                  <a:extLst>
                    <a:ext uri="{FF2B5EF4-FFF2-40B4-BE49-F238E27FC236}">
                      <a16:creationId xmlns:a16="http://schemas.microsoft.com/office/drawing/2014/main" id="{8113246B-03E4-7947-B2DB-2272118E85A5}"/>
                    </a:ext>
                  </a:extLst>
                </p:cNvPr>
                <p:cNvSpPr txBox="1"/>
                <p:nvPr/>
              </p:nvSpPr>
              <p:spPr>
                <a:xfrm>
                  <a:off x="8298792" y="7253477"/>
                  <a:ext cx="2653290" cy="523220"/>
                </a:xfrm>
                <a:prstGeom prst="rect">
                  <a:avLst/>
                </a:prstGeom>
                <a:noFill/>
              </p:spPr>
              <p:txBody>
                <a:bodyPr wrap="none" rtlCol="0">
                  <a:spAutoFit/>
                </a:bodyPr>
                <a:lstStyle/>
                <a:p>
                  <a:pPr algn="ctr"/>
                  <a:r>
                    <a:rPr lang="en-US" sz="2800" b="1" spc="600" dirty="0">
                      <a:solidFill>
                        <a:schemeClr val="bg1"/>
                      </a:solidFill>
                      <a:latin typeface="Roboto" panose="02000000000000000000" pitchFamily="2" charset="0"/>
                      <a:ea typeface="Roboto" panose="02000000000000000000" pitchFamily="2" charset="0"/>
                      <a:cs typeface="Lato" panose="020F0502020204030203" pitchFamily="34" charset="0"/>
                    </a:rPr>
                    <a:t>TITLE TWO</a:t>
                  </a:r>
                </a:p>
              </p:txBody>
            </p:sp>
            <p:sp>
              <p:nvSpPr>
                <p:cNvPr id="138" name="TextBox 137">
                  <a:extLst>
                    <a:ext uri="{FF2B5EF4-FFF2-40B4-BE49-F238E27FC236}">
                      <a16:creationId xmlns:a16="http://schemas.microsoft.com/office/drawing/2014/main" id="{150E6B1B-4451-174F-AC2B-727522C851A9}"/>
                    </a:ext>
                  </a:extLst>
                </p:cNvPr>
                <p:cNvSpPr txBox="1"/>
                <p:nvPr/>
              </p:nvSpPr>
              <p:spPr>
                <a:xfrm>
                  <a:off x="13161072" y="7253477"/>
                  <a:ext cx="3182281" cy="523220"/>
                </a:xfrm>
                <a:prstGeom prst="rect">
                  <a:avLst/>
                </a:prstGeom>
                <a:noFill/>
              </p:spPr>
              <p:txBody>
                <a:bodyPr wrap="none" rtlCol="0">
                  <a:spAutoFit/>
                </a:bodyPr>
                <a:lstStyle/>
                <a:p>
                  <a:pPr algn="ctr"/>
                  <a:r>
                    <a:rPr lang="en-US" sz="2800" b="1" spc="600" dirty="0">
                      <a:solidFill>
                        <a:schemeClr val="bg1"/>
                      </a:solidFill>
                      <a:latin typeface="Roboto" panose="02000000000000000000" pitchFamily="2" charset="0"/>
                      <a:ea typeface="Roboto" panose="02000000000000000000" pitchFamily="2" charset="0"/>
                      <a:cs typeface="Lato" panose="020F0502020204030203" pitchFamily="34" charset="0"/>
                    </a:rPr>
                    <a:t>TITLE THREE</a:t>
                  </a:r>
                </a:p>
              </p:txBody>
            </p:sp>
            <p:sp>
              <p:nvSpPr>
                <p:cNvPr id="139" name="TextBox 138">
                  <a:extLst>
                    <a:ext uri="{FF2B5EF4-FFF2-40B4-BE49-F238E27FC236}">
                      <a16:creationId xmlns:a16="http://schemas.microsoft.com/office/drawing/2014/main" id="{A74F85DD-B269-B44B-B277-6AF3C15EB034}"/>
                    </a:ext>
                  </a:extLst>
                </p:cNvPr>
                <p:cNvSpPr txBox="1"/>
                <p:nvPr/>
              </p:nvSpPr>
              <p:spPr>
                <a:xfrm>
                  <a:off x="18399257" y="7253477"/>
                  <a:ext cx="2959465" cy="523220"/>
                </a:xfrm>
                <a:prstGeom prst="rect">
                  <a:avLst/>
                </a:prstGeom>
                <a:noFill/>
              </p:spPr>
              <p:txBody>
                <a:bodyPr wrap="none" rtlCol="0">
                  <a:spAutoFit/>
                </a:bodyPr>
                <a:lstStyle/>
                <a:p>
                  <a:pPr algn="ctr"/>
                  <a:r>
                    <a:rPr lang="en-US" sz="2800" b="1" spc="600" dirty="0">
                      <a:solidFill>
                        <a:schemeClr val="bg1"/>
                      </a:solidFill>
                      <a:latin typeface="Roboto" panose="02000000000000000000" pitchFamily="2" charset="0"/>
                      <a:ea typeface="Roboto" panose="02000000000000000000" pitchFamily="2" charset="0"/>
                      <a:cs typeface="Lato" panose="020F0502020204030203" pitchFamily="34" charset="0"/>
                    </a:rPr>
                    <a:t>TITLE FOUR</a:t>
                  </a:r>
                </a:p>
              </p:txBody>
            </p:sp>
            <p:sp>
              <p:nvSpPr>
                <p:cNvPr id="140" name="TextBox 139">
                  <a:extLst>
                    <a:ext uri="{FF2B5EF4-FFF2-40B4-BE49-F238E27FC236}">
                      <a16:creationId xmlns:a16="http://schemas.microsoft.com/office/drawing/2014/main" id="{A82B97E0-52AF-6A47-9F37-DF824A4AB13A}"/>
                    </a:ext>
                  </a:extLst>
                </p:cNvPr>
                <p:cNvSpPr txBox="1"/>
                <p:nvPr/>
              </p:nvSpPr>
              <p:spPr>
                <a:xfrm>
                  <a:off x="3589529" y="6145481"/>
                  <a:ext cx="1617752" cy="1107996"/>
                </a:xfrm>
                <a:prstGeom prst="rect">
                  <a:avLst/>
                </a:prstGeom>
                <a:noFill/>
              </p:spPr>
              <p:txBody>
                <a:bodyPr wrap="none" rtlCol="0">
                  <a:spAutoFit/>
                </a:bodyPr>
                <a:lstStyle/>
                <a:p>
                  <a:pPr algn="ctr"/>
                  <a:r>
                    <a:rPr lang="en-US" sz="6600" dirty="0">
                      <a:solidFill>
                        <a:schemeClr val="bg1"/>
                      </a:solidFill>
                      <a:latin typeface="Roboto" panose="02000000000000000000" pitchFamily="2" charset="0"/>
                      <a:ea typeface="Roboto" panose="02000000000000000000" pitchFamily="2" charset="0"/>
                      <a:cs typeface="Lato" panose="020F0502020204030203" pitchFamily="34" charset="0"/>
                    </a:rPr>
                    <a:t>+34</a:t>
                  </a:r>
                </a:p>
              </p:txBody>
            </p:sp>
            <p:sp>
              <p:nvSpPr>
                <p:cNvPr id="141" name="TextBox 140">
                  <a:extLst>
                    <a:ext uri="{FF2B5EF4-FFF2-40B4-BE49-F238E27FC236}">
                      <a16:creationId xmlns:a16="http://schemas.microsoft.com/office/drawing/2014/main" id="{AE05C819-76DC-6E40-87AD-2668DE6BA423}"/>
                    </a:ext>
                  </a:extLst>
                </p:cNvPr>
                <p:cNvSpPr txBox="1"/>
                <p:nvPr/>
              </p:nvSpPr>
              <p:spPr>
                <a:xfrm>
                  <a:off x="8954351" y="6145481"/>
                  <a:ext cx="1141659" cy="1107996"/>
                </a:xfrm>
                <a:prstGeom prst="rect">
                  <a:avLst/>
                </a:prstGeom>
                <a:noFill/>
              </p:spPr>
              <p:txBody>
                <a:bodyPr wrap="none" rtlCol="0">
                  <a:spAutoFit/>
                </a:bodyPr>
                <a:lstStyle/>
                <a:p>
                  <a:pPr algn="ctr"/>
                  <a:r>
                    <a:rPr lang="en-US" sz="6600" dirty="0">
                      <a:solidFill>
                        <a:schemeClr val="bg1"/>
                      </a:solidFill>
                      <a:latin typeface="Roboto" panose="02000000000000000000" pitchFamily="2" charset="0"/>
                      <a:ea typeface="Roboto" panose="02000000000000000000" pitchFamily="2" charset="0"/>
                      <a:cs typeface="Lato" panose="020F0502020204030203" pitchFamily="34" charset="0"/>
                    </a:rPr>
                    <a:t>+8</a:t>
                  </a:r>
                </a:p>
              </p:txBody>
            </p:sp>
            <p:sp>
              <p:nvSpPr>
                <p:cNvPr id="142" name="TextBox 141">
                  <a:extLst>
                    <a:ext uri="{FF2B5EF4-FFF2-40B4-BE49-F238E27FC236}">
                      <a16:creationId xmlns:a16="http://schemas.microsoft.com/office/drawing/2014/main" id="{11815CFD-4E85-0145-9A74-F9438204C5F5}"/>
                    </a:ext>
                  </a:extLst>
                </p:cNvPr>
                <p:cNvSpPr txBox="1"/>
                <p:nvPr/>
              </p:nvSpPr>
              <p:spPr>
                <a:xfrm>
                  <a:off x="13604235" y="6145481"/>
                  <a:ext cx="2095446" cy="1107996"/>
                </a:xfrm>
                <a:prstGeom prst="rect">
                  <a:avLst/>
                </a:prstGeom>
                <a:noFill/>
              </p:spPr>
              <p:txBody>
                <a:bodyPr wrap="none" rtlCol="0">
                  <a:spAutoFit/>
                </a:bodyPr>
                <a:lstStyle/>
                <a:p>
                  <a:pPr algn="ctr"/>
                  <a:r>
                    <a:rPr lang="en-US" sz="6600" dirty="0">
                      <a:solidFill>
                        <a:schemeClr val="bg1"/>
                      </a:solidFill>
                      <a:latin typeface="Roboto" panose="02000000000000000000" pitchFamily="2" charset="0"/>
                      <a:ea typeface="Roboto" panose="02000000000000000000" pitchFamily="2" charset="0"/>
                      <a:cs typeface="Lato" panose="020F0502020204030203" pitchFamily="34" charset="0"/>
                    </a:rPr>
                    <a:t>+120</a:t>
                  </a:r>
                </a:p>
              </p:txBody>
            </p:sp>
            <p:sp>
              <p:nvSpPr>
                <p:cNvPr id="143" name="TextBox 142">
                  <a:extLst>
                    <a:ext uri="{FF2B5EF4-FFF2-40B4-BE49-F238E27FC236}">
                      <a16:creationId xmlns:a16="http://schemas.microsoft.com/office/drawing/2014/main" id="{4FCBEB9B-C40F-9844-9809-4DB3F570FCEC}"/>
                    </a:ext>
                  </a:extLst>
                </p:cNvPr>
                <p:cNvSpPr txBox="1"/>
                <p:nvPr/>
              </p:nvSpPr>
              <p:spPr>
                <a:xfrm>
                  <a:off x="18999289" y="6145481"/>
                  <a:ext cx="1617752" cy="1107996"/>
                </a:xfrm>
                <a:prstGeom prst="rect">
                  <a:avLst/>
                </a:prstGeom>
                <a:noFill/>
              </p:spPr>
              <p:txBody>
                <a:bodyPr wrap="none" rtlCol="0">
                  <a:spAutoFit/>
                </a:bodyPr>
                <a:lstStyle/>
                <a:p>
                  <a:pPr algn="ctr"/>
                  <a:r>
                    <a:rPr lang="en-US" sz="6600" dirty="0">
                      <a:solidFill>
                        <a:schemeClr val="bg1"/>
                      </a:solidFill>
                      <a:latin typeface="Roboto" panose="02000000000000000000" pitchFamily="2" charset="0"/>
                      <a:ea typeface="Roboto" panose="02000000000000000000" pitchFamily="2" charset="0"/>
                      <a:cs typeface="Lato" panose="020F0502020204030203" pitchFamily="34" charset="0"/>
                    </a:rPr>
                    <a:t>+57</a:t>
                  </a:r>
                </a:p>
              </p:txBody>
            </p:sp>
          </p:grpSp>
        </p:grpSp>
        <p:grpSp>
          <p:nvGrpSpPr>
            <p:cNvPr id="6" name="Group 5">
              <a:extLst>
                <a:ext uri="{FF2B5EF4-FFF2-40B4-BE49-F238E27FC236}">
                  <a16:creationId xmlns:a16="http://schemas.microsoft.com/office/drawing/2014/main" id="{7D3FC673-F536-7848-88E6-03A75C2CEDA7}"/>
                </a:ext>
              </a:extLst>
            </p:cNvPr>
            <p:cNvGrpSpPr/>
            <p:nvPr/>
          </p:nvGrpSpPr>
          <p:grpSpPr>
            <a:xfrm>
              <a:off x="1975138" y="9253283"/>
              <a:ext cx="5024938" cy="1919640"/>
              <a:chOff x="2255403" y="4168327"/>
              <a:chExt cx="5024938" cy="1919640"/>
            </a:xfrm>
          </p:grpSpPr>
          <p:sp>
            <p:nvSpPr>
              <p:cNvPr id="147" name="Subtitle 2">
                <a:extLst>
                  <a:ext uri="{FF2B5EF4-FFF2-40B4-BE49-F238E27FC236}">
                    <a16:creationId xmlns:a16="http://schemas.microsoft.com/office/drawing/2014/main" id="{B2539FC0-BC5D-B444-BC02-0E418F25361E}"/>
                  </a:ext>
                </a:extLst>
              </p:cNvPr>
              <p:cNvSpPr txBox="1">
                <a:spLocks/>
              </p:cNvSpPr>
              <p:nvPr/>
            </p:nvSpPr>
            <p:spPr>
              <a:xfrm>
                <a:off x="2255403" y="4814658"/>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48" name="Rectangle 147">
                <a:extLst>
                  <a:ext uri="{FF2B5EF4-FFF2-40B4-BE49-F238E27FC236}">
                    <a16:creationId xmlns:a16="http://schemas.microsoft.com/office/drawing/2014/main" id="{3D78BBF6-0692-7743-88EA-BA1D37D9A34E}"/>
                  </a:ext>
                </a:extLst>
              </p:cNvPr>
              <p:cNvSpPr/>
              <p:nvPr/>
            </p:nvSpPr>
            <p:spPr>
              <a:xfrm>
                <a:off x="2472442" y="4168327"/>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149" name="Group 148">
              <a:extLst>
                <a:ext uri="{FF2B5EF4-FFF2-40B4-BE49-F238E27FC236}">
                  <a16:creationId xmlns:a16="http://schemas.microsoft.com/office/drawing/2014/main" id="{05F04770-94D1-3F41-8244-B8DAA64A367F}"/>
                </a:ext>
              </a:extLst>
            </p:cNvPr>
            <p:cNvGrpSpPr/>
            <p:nvPr/>
          </p:nvGrpSpPr>
          <p:grpSpPr>
            <a:xfrm>
              <a:off x="7101913" y="9253283"/>
              <a:ext cx="5024938" cy="1919640"/>
              <a:chOff x="2255403" y="4168327"/>
              <a:chExt cx="5024938" cy="1919640"/>
            </a:xfrm>
          </p:grpSpPr>
          <p:sp>
            <p:nvSpPr>
              <p:cNvPr id="150" name="Subtitle 2">
                <a:extLst>
                  <a:ext uri="{FF2B5EF4-FFF2-40B4-BE49-F238E27FC236}">
                    <a16:creationId xmlns:a16="http://schemas.microsoft.com/office/drawing/2014/main" id="{4BEEBFB3-D788-8744-A3F8-B9636BADD207}"/>
                  </a:ext>
                </a:extLst>
              </p:cNvPr>
              <p:cNvSpPr txBox="1">
                <a:spLocks/>
              </p:cNvSpPr>
              <p:nvPr/>
            </p:nvSpPr>
            <p:spPr>
              <a:xfrm>
                <a:off x="2255403" y="4814658"/>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51" name="Rectangle 150">
                <a:extLst>
                  <a:ext uri="{FF2B5EF4-FFF2-40B4-BE49-F238E27FC236}">
                    <a16:creationId xmlns:a16="http://schemas.microsoft.com/office/drawing/2014/main" id="{81812028-B4EC-E24C-BA66-EDF352EEF2B8}"/>
                  </a:ext>
                </a:extLst>
              </p:cNvPr>
              <p:cNvSpPr/>
              <p:nvPr/>
            </p:nvSpPr>
            <p:spPr>
              <a:xfrm>
                <a:off x="2472442" y="4168327"/>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grpSp>
        <p:grpSp>
          <p:nvGrpSpPr>
            <p:cNvPr id="152" name="Group 151">
              <a:extLst>
                <a:ext uri="{FF2B5EF4-FFF2-40B4-BE49-F238E27FC236}">
                  <a16:creationId xmlns:a16="http://schemas.microsoft.com/office/drawing/2014/main" id="{1163DE3B-7E66-AE41-BEC0-82F65F842630}"/>
                </a:ext>
              </a:extLst>
            </p:cNvPr>
            <p:cNvGrpSpPr/>
            <p:nvPr/>
          </p:nvGrpSpPr>
          <p:grpSpPr>
            <a:xfrm>
              <a:off x="12228691" y="9253283"/>
              <a:ext cx="5024938" cy="1919640"/>
              <a:chOff x="2255403" y="4168327"/>
              <a:chExt cx="5024938" cy="1919640"/>
            </a:xfrm>
          </p:grpSpPr>
          <p:sp>
            <p:nvSpPr>
              <p:cNvPr id="153" name="Subtitle 2">
                <a:extLst>
                  <a:ext uri="{FF2B5EF4-FFF2-40B4-BE49-F238E27FC236}">
                    <a16:creationId xmlns:a16="http://schemas.microsoft.com/office/drawing/2014/main" id="{36AB35B1-01B8-9E45-A99F-19140E91F7AC}"/>
                  </a:ext>
                </a:extLst>
              </p:cNvPr>
              <p:cNvSpPr txBox="1">
                <a:spLocks/>
              </p:cNvSpPr>
              <p:nvPr/>
            </p:nvSpPr>
            <p:spPr>
              <a:xfrm>
                <a:off x="2255403" y="4814658"/>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54" name="Rectangle 153">
                <a:extLst>
                  <a:ext uri="{FF2B5EF4-FFF2-40B4-BE49-F238E27FC236}">
                    <a16:creationId xmlns:a16="http://schemas.microsoft.com/office/drawing/2014/main" id="{9B851959-A8F6-2240-8876-262A0BF6CDCD}"/>
                  </a:ext>
                </a:extLst>
              </p:cNvPr>
              <p:cNvSpPr/>
              <p:nvPr/>
            </p:nvSpPr>
            <p:spPr>
              <a:xfrm>
                <a:off x="2472442" y="4168327"/>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Three</a:t>
                </a:r>
              </a:p>
            </p:txBody>
          </p:sp>
        </p:grpSp>
        <p:grpSp>
          <p:nvGrpSpPr>
            <p:cNvPr id="155" name="Group 154">
              <a:extLst>
                <a:ext uri="{FF2B5EF4-FFF2-40B4-BE49-F238E27FC236}">
                  <a16:creationId xmlns:a16="http://schemas.microsoft.com/office/drawing/2014/main" id="{DC229003-E301-7148-BD45-D87514377122}"/>
                </a:ext>
              </a:extLst>
            </p:cNvPr>
            <p:cNvGrpSpPr/>
            <p:nvPr/>
          </p:nvGrpSpPr>
          <p:grpSpPr>
            <a:xfrm>
              <a:off x="17381195" y="9253283"/>
              <a:ext cx="5024938" cy="1919640"/>
              <a:chOff x="2255403" y="4168327"/>
              <a:chExt cx="5024938" cy="1919640"/>
            </a:xfrm>
          </p:grpSpPr>
          <p:sp>
            <p:nvSpPr>
              <p:cNvPr id="156" name="Subtitle 2">
                <a:extLst>
                  <a:ext uri="{FF2B5EF4-FFF2-40B4-BE49-F238E27FC236}">
                    <a16:creationId xmlns:a16="http://schemas.microsoft.com/office/drawing/2014/main" id="{E1928297-766D-5649-B4A9-3585E48A4BFB}"/>
                  </a:ext>
                </a:extLst>
              </p:cNvPr>
              <p:cNvSpPr txBox="1">
                <a:spLocks/>
              </p:cNvSpPr>
              <p:nvPr/>
            </p:nvSpPr>
            <p:spPr>
              <a:xfrm>
                <a:off x="2255403" y="4814658"/>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157" name="Rectangle 156">
                <a:extLst>
                  <a:ext uri="{FF2B5EF4-FFF2-40B4-BE49-F238E27FC236}">
                    <a16:creationId xmlns:a16="http://schemas.microsoft.com/office/drawing/2014/main" id="{EA535D7B-6711-A141-9E94-A333A159377B}"/>
                  </a:ext>
                </a:extLst>
              </p:cNvPr>
              <p:cNvSpPr/>
              <p:nvPr/>
            </p:nvSpPr>
            <p:spPr>
              <a:xfrm>
                <a:off x="2472442" y="4168327"/>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Four</a:t>
                </a:r>
              </a:p>
            </p:txBody>
          </p:sp>
        </p:grpSp>
      </p:grpSp>
    </p:spTree>
    <p:extLst>
      <p:ext uri="{BB962C8B-B14F-4D97-AF65-F5344CB8AC3E}">
        <p14:creationId xmlns:p14="http://schemas.microsoft.com/office/powerpoint/2010/main" val="4179401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4D9F16A-D0B6-524E-81CF-D5010CE833B1}"/>
              </a:ext>
            </a:extLst>
          </p:cNvPr>
          <p:cNvGrpSpPr/>
          <p:nvPr/>
        </p:nvGrpSpPr>
        <p:grpSpPr>
          <a:xfrm>
            <a:off x="1053986" y="1275584"/>
            <a:ext cx="4954400" cy="4415164"/>
            <a:chOff x="10786811" y="8079418"/>
            <a:chExt cx="4954400" cy="4415164"/>
          </a:xfrm>
        </p:grpSpPr>
        <p:sp>
          <p:nvSpPr>
            <p:cNvPr id="68" name="Subtitle 2">
              <a:extLst>
                <a:ext uri="{FF2B5EF4-FFF2-40B4-BE49-F238E27FC236}">
                  <a16:creationId xmlns:a16="http://schemas.microsoft.com/office/drawing/2014/main" id="{4933C71C-58E6-2940-BF60-6DD78E4B2C0C}"/>
                </a:ext>
              </a:extLst>
            </p:cNvPr>
            <p:cNvSpPr txBox="1">
              <a:spLocks/>
            </p:cNvSpPr>
            <p:nvPr/>
          </p:nvSpPr>
          <p:spPr>
            <a:xfrm>
              <a:off x="10786811" y="10682151"/>
              <a:ext cx="4954400"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a:t>
              </a:r>
            </a:p>
          </p:txBody>
        </p:sp>
        <p:sp>
          <p:nvSpPr>
            <p:cNvPr id="69" name="Rectangle 68">
              <a:extLst>
                <a:ext uri="{FF2B5EF4-FFF2-40B4-BE49-F238E27FC236}">
                  <a16:creationId xmlns:a16="http://schemas.microsoft.com/office/drawing/2014/main" id="{A1F2FF53-C9A6-6D4E-A55E-C8B441FBFC1D}"/>
                </a:ext>
              </a:extLst>
            </p:cNvPr>
            <p:cNvSpPr/>
            <p:nvPr/>
          </p:nvSpPr>
          <p:spPr>
            <a:xfrm>
              <a:off x="11447566" y="10035820"/>
              <a:ext cx="3632887"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nvGrpSpPr>
            <p:cNvPr id="8" name="Group 7">
              <a:extLst>
                <a:ext uri="{FF2B5EF4-FFF2-40B4-BE49-F238E27FC236}">
                  <a16:creationId xmlns:a16="http://schemas.microsoft.com/office/drawing/2014/main" id="{86CCFDB5-3084-1245-93D4-1F8BE0D0FCA9}"/>
                </a:ext>
              </a:extLst>
            </p:cNvPr>
            <p:cNvGrpSpPr/>
            <p:nvPr/>
          </p:nvGrpSpPr>
          <p:grpSpPr>
            <a:xfrm>
              <a:off x="12463909" y="8079418"/>
              <a:ext cx="1600200" cy="1600200"/>
              <a:chOff x="7908185" y="13420070"/>
              <a:chExt cx="1600200" cy="1600200"/>
            </a:xfrm>
          </p:grpSpPr>
          <p:sp>
            <p:nvSpPr>
              <p:cNvPr id="67" name="Oval 66">
                <a:extLst>
                  <a:ext uri="{FF2B5EF4-FFF2-40B4-BE49-F238E27FC236}">
                    <a16:creationId xmlns:a16="http://schemas.microsoft.com/office/drawing/2014/main" id="{2327B847-67BD-CD48-A4BC-682FB1E7E0CC}"/>
                  </a:ext>
                </a:extLst>
              </p:cNvPr>
              <p:cNvSpPr/>
              <p:nvPr/>
            </p:nvSpPr>
            <p:spPr>
              <a:xfrm>
                <a:off x="7908185" y="13420070"/>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Light" panose="02000000000000000000" pitchFamily="2" charset="0"/>
                  <a:ea typeface="Roboto Light" panose="02000000000000000000" pitchFamily="2" charset="0"/>
                </a:endParaRPr>
              </a:p>
            </p:txBody>
          </p:sp>
          <p:sp>
            <p:nvSpPr>
              <p:cNvPr id="70" name="Shape 2563">
                <a:extLst>
                  <a:ext uri="{FF2B5EF4-FFF2-40B4-BE49-F238E27FC236}">
                    <a16:creationId xmlns:a16="http://schemas.microsoft.com/office/drawing/2014/main" id="{6A1138F0-EFCA-054C-A52B-2C2B3C3ABE15}"/>
                  </a:ext>
                </a:extLst>
              </p:cNvPr>
              <p:cNvSpPr/>
              <p:nvPr/>
            </p:nvSpPr>
            <p:spPr>
              <a:xfrm>
                <a:off x="8327883" y="13852745"/>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Light" panose="02000000000000000000" pitchFamily="2" charset="0"/>
                  <a:ea typeface="Roboto Light" panose="02000000000000000000" pitchFamily="2" charset="0"/>
                  <a:cs typeface="Lato" charset="0"/>
                </a:endParaRPr>
              </a:p>
            </p:txBody>
          </p:sp>
        </p:grpSp>
      </p:grpSp>
      <p:grpSp>
        <p:nvGrpSpPr>
          <p:cNvPr id="6" name="Group 5">
            <a:extLst>
              <a:ext uri="{FF2B5EF4-FFF2-40B4-BE49-F238E27FC236}">
                <a16:creationId xmlns:a16="http://schemas.microsoft.com/office/drawing/2014/main" id="{EC15C588-135F-B04C-B966-4C8DC3374A6A}"/>
              </a:ext>
            </a:extLst>
          </p:cNvPr>
          <p:cNvGrpSpPr/>
          <p:nvPr/>
        </p:nvGrpSpPr>
        <p:grpSpPr>
          <a:xfrm>
            <a:off x="8234663" y="1275584"/>
            <a:ext cx="4954400" cy="4415164"/>
            <a:chOff x="18236817" y="8079418"/>
            <a:chExt cx="4954400" cy="4415164"/>
          </a:xfrm>
        </p:grpSpPr>
        <p:sp>
          <p:nvSpPr>
            <p:cNvPr id="76" name="Subtitle 2">
              <a:extLst>
                <a:ext uri="{FF2B5EF4-FFF2-40B4-BE49-F238E27FC236}">
                  <a16:creationId xmlns:a16="http://schemas.microsoft.com/office/drawing/2014/main" id="{9F312364-0DB1-E24C-B5B3-4AA3993E0CD5}"/>
                </a:ext>
              </a:extLst>
            </p:cNvPr>
            <p:cNvSpPr txBox="1">
              <a:spLocks/>
            </p:cNvSpPr>
            <p:nvPr/>
          </p:nvSpPr>
          <p:spPr>
            <a:xfrm>
              <a:off x="18236817" y="10682151"/>
              <a:ext cx="4954400"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a:t>
              </a:r>
            </a:p>
          </p:txBody>
        </p:sp>
        <p:sp>
          <p:nvSpPr>
            <p:cNvPr id="77" name="Rectangle 76">
              <a:extLst>
                <a:ext uri="{FF2B5EF4-FFF2-40B4-BE49-F238E27FC236}">
                  <a16:creationId xmlns:a16="http://schemas.microsoft.com/office/drawing/2014/main" id="{0B800F05-5356-4A47-AAC0-BB3E600D1DE1}"/>
                </a:ext>
              </a:extLst>
            </p:cNvPr>
            <p:cNvSpPr/>
            <p:nvPr/>
          </p:nvSpPr>
          <p:spPr>
            <a:xfrm>
              <a:off x="18897572" y="10035820"/>
              <a:ext cx="3632887"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sp>
          <p:nvSpPr>
            <p:cNvPr id="74" name="Oval 73">
              <a:extLst>
                <a:ext uri="{FF2B5EF4-FFF2-40B4-BE49-F238E27FC236}">
                  <a16:creationId xmlns:a16="http://schemas.microsoft.com/office/drawing/2014/main" id="{F3EB4FEB-D036-0541-A839-58C4C014F0F9}"/>
                </a:ext>
              </a:extLst>
            </p:cNvPr>
            <p:cNvSpPr/>
            <p:nvPr/>
          </p:nvSpPr>
          <p:spPr>
            <a:xfrm>
              <a:off x="19913915" y="8079418"/>
              <a:ext cx="1600200" cy="16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Light" panose="02000000000000000000" pitchFamily="2" charset="0"/>
                <a:ea typeface="Roboto Light" panose="02000000000000000000" pitchFamily="2" charset="0"/>
              </a:endParaRPr>
            </a:p>
          </p:txBody>
        </p:sp>
        <p:sp>
          <p:nvSpPr>
            <p:cNvPr id="78" name="Shape 2533">
              <a:extLst>
                <a:ext uri="{FF2B5EF4-FFF2-40B4-BE49-F238E27FC236}">
                  <a16:creationId xmlns:a16="http://schemas.microsoft.com/office/drawing/2014/main" id="{1BD2AF00-2CE1-2345-B9B5-400633498C26}"/>
                </a:ext>
              </a:extLst>
            </p:cNvPr>
            <p:cNvSpPr/>
            <p:nvPr/>
          </p:nvSpPr>
          <p:spPr>
            <a:xfrm>
              <a:off x="20373118" y="8462865"/>
              <a:ext cx="681798" cy="833306"/>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bg1"/>
            </a:solidFill>
            <a:ln w="12700">
              <a:noFill/>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Light" panose="02000000000000000000" pitchFamily="2" charset="0"/>
                <a:ea typeface="Roboto Light" panose="02000000000000000000" pitchFamily="2" charset="0"/>
                <a:cs typeface="Lato" charset="0"/>
              </a:endParaRPr>
            </a:p>
          </p:txBody>
        </p:sp>
      </p:grpSp>
      <p:grpSp>
        <p:nvGrpSpPr>
          <p:cNvPr id="4" name="Group 3">
            <a:extLst>
              <a:ext uri="{FF2B5EF4-FFF2-40B4-BE49-F238E27FC236}">
                <a16:creationId xmlns:a16="http://schemas.microsoft.com/office/drawing/2014/main" id="{328C7399-B8A9-0B46-AEFA-A6CF298F14D1}"/>
              </a:ext>
            </a:extLst>
          </p:cNvPr>
          <p:cNvGrpSpPr/>
          <p:nvPr/>
        </p:nvGrpSpPr>
        <p:grpSpPr>
          <a:xfrm>
            <a:off x="15583834" y="1275584"/>
            <a:ext cx="7079075" cy="11218998"/>
            <a:chOff x="1855919" y="1275584"/>
            <a:chExt cx="7079075" cy="11218998"/>
          </a:xfrm>
        </p:grpSpPr>
        <p:sp>
          <p:nvSpPr>
            <p:cNvPr id="38" name="Subtitle 2">
              <a:extLst>
                <a:ext uri="{FF2B5EF4-FFF2-40B4-BE49-F238E27FC236}">
                  <a16:creationId xmlns:a16="http://schemas.microsoft.com/office/drawing/2014/main" id="{FA0EB155-4C1E-EA46-BDCD-1A9A07B57FB4}"/>
                </a:ext>
              </a:extLst>
            </p:cNvPr>
            <p:cNvSpPr txBox="1">
              <a:spLocks/>
            </p:cNvSpPr>
            <p:nvPr/>
          </p:nvSpPr>
          <p:spPr>
            <a:xfrm>
              <a:off x="1855919" y="6649700"/>
              <a:ext cx="6495601" cy="584488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a:p>
              <a:pPr marL="457200" indent="-457200" algn="l">
                <a:lnSpc>
                  <a:spcPts val="4299"/>
                </a:lnSpc>
                <a:buFont typeface="Arial" panose="020B0604020202020204" pitchFamily="34" charset="0"/>
                <a:buChar char="•"/>
              </a:pP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a:p>
              <a:pPr marL="457200" indent="-457200" algn="l">
                <a:lnSpc>
                  <a:spcPts val="4299"/>
                </a:lnSpc>
                <a:buFont typeface="Arial" panose="020B0604020202020204" pitchFamily="34" charset="0"/>
                <a:buChar char="•"/>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 consumer demand, or it should be so compelling that consumers believe they need it. </a:t>
              </a:r>
            </a:p>
          </p:txBody>
        </p:sp>
        <p:grpSp>
          <p:nvGrpSpPr>
            <p:cNvPr id="24" name="Group 23">
              <a:extLst>
                <a:ext uri="{FF2B5EF4-FFF2-40B4-BE49-F238E27FC236}">
                  <a16:creationId xmlns:a16="http://schemas.microsoft.com/office/drawing/2014/main" id="{FD02DF97-2466-514B-8392-A2B32A053580}"/>
                </a:ext>
              </a:extLst>
            </p:cNvPr>
            <p:cNvGrpSpPr/>
            <p:nvPr/>
          </p:nvGrpSpPr>
          <p:grpSpPr>
            <a:xfrm>
              <a:off x="2004059" y="1275584"/>
              <a:ext cx="6930935" cy="3866777"/>
              <a:chOff x="2004059" y="1275584"/>
              <a:chExt cx="6930935" cy="3866777"/>
            </a:xfrm>
          </p:grpSpPr>
          <p:sp>
            <p:nvSpPr>
              <p:cNvPr id="25" name="Subtitle 2">
                <a:extLst>
                  <a:ext uri="{FF2B5EF4-FFF2-40B4-BE49-F238E27FC236}">
                    <a16:creationId xmlns:a16="http://schemas.microsoft.com/office/drawing/2014/main" id="{8BE0DDF6-299A-7B4C-BB35-6B27F3CDEDD0}"/>
                  </a:ext>
                </a:extLst>
              </p:cNvPr>
              <p:cNvSpPr txBox="1">
                <a:spLocks/>
              </p:cNvSpPr>
              <p:nvPr/>
            </p:nvSpPr>
            <p:spPr>
              <a:xfrm>
                <a:off x="2004059" y="3317810"/>
                <a:ext cx="6829415"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a:t>
                </a:r>
              </a:p>
            </p:txBody>
          </p:sp>
          <p:grpSp>
            <p:nvGrpSpPr>
              <p:cNvPr id="26" name="Group 25">
                <a:extLst>
                  <a:ext uri="{FF2B5EF4-FFF2-40B4-BE49-F238E27FC236}">
                    <a16:creationId xmlns:a16="http://schemas.microsoft.com/office/drawing/2014/main" id="{237FFF9C-C43E-2D4B-80ED-2AE1B57A80E6}"/>
                  </a:ext>
                </a:extLst>
              </p:cNvPr>
              <p:cNvGrpSpPr/>
              <p:nvPr/>
            </p:nvGrpSpPr>
            <p:grpSpPr>
              <a:xfrm>
                <a:off x="2105579" y="1275584"/>
                <a:ext cx="6829415" cy="1590207"/>
                <a:chOff x="8375058" y="963538"/>
                <a:chExt cx="6829415" cy="1590207"/>
              </a:xfrm>
            </p:grpSpPr>
            <p:sp>
              <p:nvSpPr>
                <p:cNvPr id="27" name="Rectangle 26">
                  <a:extLst>
                    <a:ext uri="{FF2B5EF4-FFF2-40B4-BE49-F238E27FC236}">
                      <a16:creationId xmlns:a16="http://schemas.microsoft.com/office/drawing/2014/main" id="{82A708B1-1B94-FF47-AC1B-1891E7768F70}"/>
                    </a:ext>
                  </a:extLst>
                </p:cNvPr>
                <p:cNvSpPr/>
                <p:nvPr/>
              </p:nvSpPr>
              <p:spPr>
                <a:xfrm>
                  <a:off x="8451258"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28" name="TextBox 27">
                  <a:extLst>
                    <a:ext uri="{FF2B5EF4-FFF2-40B4-BE49-F238E27FC236}">
                      <a16:creationId xmlns:a16="http://schemas.microsoft.com/office/drawing/2014/main" id="{7A91854F-D2FD-E649-866F-19C6AFCD2108}"/>
                    </a:ext>
                  </a:extLst>
                </p:cNvPr>
                <p:cNvSpPr txBox="1"/>
                <p:nvPr/>
              </p:nvSpPr>
              <p:spPr>
                <a:xfrm>
                  <a:off x="8375058" y="1343770"/>
                  <a:ext cx="6829415"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REVENUE MODEL</a:t>
                  </a:r>
                </a:p>
              </p:txBody>
            </p:sp>
            <p:sp>
              <p:nvSpPr>
                <p:cNvPr id="29" name="TextBox 28">
                  <a:extLst>
                    <a:ext uri="{FF2B5EF4-FFF2-40B4-BE49-F238E27FC236}">
                      <a16:creationId xmlns:a16="http://schemas.microsoft.com/office/drawing/2014/main" id="{8AEED4C5-8D26-4546-8B98-31710C2374BC}"/>
                    </a:ext>
                  </a:extLst>
                </p:cNvPr>
                <p:cNvSpPr txBox="1"/>
                <p:nvPr/>
              </p:nvSpPr>
              <p:spPr>
                <a:xfrm>
                  <a:off x="8375059" y="963538"/>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grpSp>
      <p:sp>
        <p:nvSpPr>
          <p:cNvPr id="7" name="Picture Placeholder 6">
            <a:extLst>
              <a:ext uri="{FF2B5EF4-FFF2-40B4-BE49-F238E27FC236}">
                <a16:creationId xmlns:a16="http://schemas.microsoft.com/office/drawing/2014/main" id="{91F0FEF8-CE9C-8E42-905B-5FC3E324A11A}"/>
              </a:ext>
            </a:extLst>
          </p:cNvPr>
          <p:cNvSpPr>
            <a:spLocks noGrp="1"/>
          </p:cNvSpPr>
          <p:nvPr>
            <p:ph type="pic" sz="quarter" idx="14"/>
          </p:nvPr>
        </p:nvSpPr>
        <p:spPr/>
      </p:sp>
      <p:sp>
        <p:nvSpPr>
          <p:cNvPr id="9" name="Picture Placeholder 8">
            <a:extLst>
              <a:ext uri="{FF2B5EF4-FFF2-40B4-BE49-F238E27FC236}">
                <a16:creationId xmlns:a16="http://schemas.microsoft.com/office/drawing/2014/main" id="{EBF41E75-E3B9-E342-A3E2-9D1DA71EA03D}"/>
              </a:ext>
            </a:extLst>
          </p:cNvPr>
          <p:cNvSpPr>
            <a:spLocks noGrp="1"/>
          </p:cNvSpPr>
          <p:nvPr>
            <p:ph type="pic" sz="quarter" idx="15"/>
          </p:nvPr>
        </p:nvSpPr>
        <p:spPr/>
      </p:sp>
    </p:spTree>
    <p:extLst>
      <p:ext uri="{BB962C8B-B14F-4D97-AF65-F5344CB8AC3E}">
        <p14:creationId xmlns:p14="http://schemas.microsoft.com/office/powerpoint/2010/main" val="99434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62CB58E-E2A1-0144-938D-9480EE54C965}"/>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038742EF-5301-BE48-B8DB-DADD37D3E9FD}"/>
              </a:ext>
            </a:extLst>
          </p:cNvPr>
          <p:cNvSpPr>
            <a:spLocks noGrp="1"/>
          </p:cNvSpPr>
          <p:nvPr>
            <p:ph type="pic" sz="quarter" idx="16"/>
          </p:nvPr>
        </p:nvSpPr>
        <p:spPr/>
      </p:sp>
      <p:sp>
        <p:nvSpPr>
          <p:cNvPr id="5" name="Rectangle 4">
            <a:extLst>
              <a:ext uri="{FF2B5EF4-FFF2-40B4-BE49-F238E27FC236}">
                <a16:creationId xmlns:a16="http://schemas.microsoft.com/office/drawing/2014/main" id="{A6EB5ABA-4042-1744-9B00-2D31D9F11E70}"/>
              </a:ext>
            </a:extLst>
          </p:cNvPr>
          <p:cNvSpPr/>
          <p:nvPr/>
        </p:nvSpPr>
        <p:spPr>
          <a:xfrm>
            <a:off x="12188823" y="0"/>
            <a:ext cx="1218882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CF62B7-F455-FB47-A20E-59AA6FB76F34}"/>
              </a:ext>
            </a:extLst>
          </p:cNvPr>
          <p:cNvSpPr/>
          <p:nvPr/>
        </p:nvSpPr>
        <p:spPr>
          <a:xfrm>
            <a:off x="15959176" y="2459504"/>
            <a:ext cx="5996504" cy="1938992"/>
          </a:xfrm>
          <a:prstGeom prst="rect">
            <a:avLst/>
          </a:prstGeom>
        </p:spPr>
        <p:txBody>
          <a:bodyPr wrap="square">
            <a:spAutoFit/>
          </a:bodyPr>
          <a:lstStyle/>
          <a:p>
            <a:r>
              <a:rPr lang="en-US" sz="4000" dirty="0">
                <a:solidFill>
                  <a:schemeClr val="bg1"/>
                </a:solidFill>
                <a:latin typeface="Roboto" panose="02000000000000000000" pitchFamily="2" charset="0"/>
                <a:ea typeface="Roboto" panose="02000000000000000000" pitchFamily="2" charset="0"/>
                <a:cs typeface="Lato Light" panose="020F0502020204030203" pitchFamily="34" charset="0"/>
              </a:rPr>
              <a:t>Place decisions outline where the product is sold and how it is delivered</a:t>
            </a:r>
            <a:endParaRPr lang="en-US" sz="4000" dirty="0">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id="{4A2AEBFD-A113-2F4F-8DF6-A46CE3C5681D}"/>
              </a:ext>
            </a:extLst>
          </p:cNvPr>
          <p:cNvSpPr/>
          <p:nvPr/>
        </p:nvSpPr>
        <p:spPr>
          <a:xfrm>
            <a:off x="0" y="6858000"/>
            <a:ext cx="1218882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80965FC-F12F-9145-95DC-536BE583DD84}"/>
              </a:ext>
            </a:extLst>
          </p:cNvPr>
          <p:cNvSpPr/>
          <p:nvPr/>
        </p:nvSpPr>
        <p:spPr>
          <a:xfrm>
            <a:off x="3096161" y="9317504"/>
            <a:ext cx="5996504" cy="1938992"/>
          </a:xfrm>
          <a:prstGeom prst="rect">
            <a:avLst/>
          </a:prstGeom>
        </p:spPr>
        <p:txBody>
          <a:bodyPr wrap="square">
            <a:spAutoFit/>
          </a:bodyPr>
          <a:lstStyle/>
          <a:p>
            <a:pPr algn="r"/>
            <a:r>
              <a:rPr lang="en-US" sz="4000" dirty="0">
                <a:solidFill>
                  <a:schemeClr val="bg1"/>
                </a:solidFill>
                <a:latin typeface="Roboto" panose="02000000000000000000" pitchFamily="2" charset="0"/>
                <a:ea typeface="Roboto" panose="02000000000000000000" pitchFamily="2" charset="0"/>
                <a:cs typeface="Lato Light" panose="020F0502020204030203" pitchFamily="34" charset="0"/>
              </a:rPr>
              <a:t>Place decisions outline where the product is sold and how it is delivered</a:t>
            </a:r>
            <a:endParaRPr lang="en-US" sz="4000" dirty="0">
              <a:latin typeface="Roboto" panose="02000000000000000000" pitchFamily="2" charset="0"/>
              <a:ea typeface="Roboto" panose="02000000000000000000" pitchFamily="2" charset="0"/>
            </a:endParaRPr>
          </a:p>
        </p:txBody>
      </p:sp>
      <p:grpSp>
        <p:nvGrpSpPr>
          <p:cNvPr id="16" name="Group 15">
            <a:extLst>
              <a:ext uri="{FF2B5EF4-FFF2-40B4-BE49-F238E27FC236}">
                <a16:creationId xmlns:a16="http://schemas.microsoft.com/office/drawing/2014/main" id="{B36BFFF5-B7DD-2848-83B4-22374C99CE36}"/>
              </a:ext>
            </a:extLst>
          </p:cNvPr>
          <p:cNvGrpSpPr/>
          <p:nvPr/>
        </p:nvGrpSpPr>
        <p:grpSpPr>
          <a:xfrm>
            <a:off x="10815903" y="2080618"/>
            <a:ext cx="2696767" cy="2696764"/>
            <a:chOff x="2105579" y="10857159"/>
            <a:chExt cx="1354701" cy="1354701"/>
          </a:xfrm>
        </p:grpSpPr>
        <p:sp>
          <p:nvSpPr>
            <p:cNvPr id="17" name="Oval 16">
              <a:extLst>
                <a:ext uri="{FF2B5EF4-FFF2-40B4-BE49-F238E27FC236}">
                  <a16:creationId xmlns:a16="http://schemas.microsoft.com/office/drawing/2014/main" id="{A719989A-8FE0-9249-A297-957AC6D1C247}"/>
                </a:ext>
              </a:extLst>
            </p:cNvPr>
            <p:cNvSpPr/>
            <p:nvPr/>
          </p:nvSpPr>
          <p:spPr>
            <a:xfrm>
              <a:off x="2105579" y="10857159"/>
              <a:ext cx="1354701" cy="1354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hape 2546">
              <a:extLst>
                <a:ext uri="{FF2B5EF4-FFF2-40B4-BE49-F238E27FC236}">
                  <a16:creationId xmlns:a16="http://schemas.microsoft.com/office/drawing/2014/main" id="{71BBF2FC-76C8-2349-A568-F88B5FE6DF2D}"/>
                </a:ext>
              </a:extLst>
            </p:cNvPr>
            <p:cNvSpPr/>
            <p:nvPr/>
          </p:nvSpPr>
          <p:spPr>
            <a:xfrm>
              <a:off x="2444505" y="11223529"/>
              <a:ext cx="676848" cy="55378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sp>
        <p:nvSpPr>
          <p:cNvPr id="12" name="Oval 11">
            <a:extLst>
              <a:ext uri="{FF2B5EF4-FFF2-40B4-BE49-F238E27FC236}">
                <a16:creationId xmlns:a16="http://schemas.microsoft.com/office/drawing/2014/main" id="{23650428-1A78-3548-92A4-C280B7AB7EE3}"/>
              </a:ext>
            </a:extLst>
          </p:cNvPr>
          <p:cNvSpPr/>
          <p:nvPr/>
        </p:nvSpPr>
        <p:spPr>
          <a:xfrm>
            <a:off x="10815903" y="8938618"/>
            <a:ext cx="2696767" cy="26967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hape 2772">
            <a:extLst>
              <a:ext uri="{FF2B5EF4-FFF2-40B4-BE49-F238E27FC236}">
                <a16:creationId xmlns:a16="http://schemas.microsoft.com/office/drawing/2014/main" id="{1311D28F-BE63-6242-B59A-CB89E0F31A24}"/>
              </a:ext>
            </a:extLst>
          </p:cNvPr>
          <p:cNvSpPr/>
          <p:nvPr/>
        </p:nvSpPr>
        <p:spPr>
          <a:xfrm>
            <a:off x="11509880" y="9630360"/>
            <a:ext cx="1313282" cy="131328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Tree>
    <p:extLst>
      <p:ext uri="{BB962C8B-B14F-4D97-AF65-F5344CB8AC3E}">
        <p14:creationId xmlns:p14="http://schemas.microsoft.com/office/powerpoint/2010/main" val="2493833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ubtitle 2">
            <a:extLst>
              <a:ext uri="{FF2B5EF4-FFF2-40B4-BE49-F238E27FC236}">
                <a16:creationId xmlns:a16="http://schemas.microsoft.com/office/drawing/2014/main" id="{FA0EB155-4C1E-EA46-BDCD-1A9A07B57FB4}"/>
              </a:ext>
            </a:extLst>
          </p:cNvPr>
          <p:cNvSpPr txBox="1">
            <a:spLocks/>
          </p:cNvSpPr>
          <p:nvPr/>
        </p:nvSpPr>
        <p:spPr>
          <a:xfrm>
            <a:off x="1855919" y="6649700"/>
            <a:ext cx="6495601" cy="584488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a:p>
            <a:pPr marL="457200" indent="-457200" algn="l">
              <a:lnSpc>
                <a:spcPts val="4299"/>
              </a:lnSpc>
              <a:buFont typeface="Arial" panose="020B0604020202020204" pitchFamily="34" charset="0"/>
              <a:buChar char="•"/>
            </a:pP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a:p>
            <a:pPr marL="457200" indent="-457200" algn="l">
              <a:lnSpc>
                <a:spcPts val="4299"/>
              </a:lnSpc>
              <a:buFont typeface="Arial" panose="020B0604020202020204" pitchFamily="34" charset="0"/>
              <a:buChar char="•"/>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 consumer demand, or it should be so compelling that consumers believe they need it. </a:t>
            </a:r>
          </a:p>
        </p:txBody>
      </p:sp>
      <p:grpSp>
        <p:nvGrpSpPr>
          <p:cNvPr id="5" name="Group 4">
            <a:extLst>
              <a:ext uri="{FF2B5EF4-FFF2-40B4-BE49-F238E27FC236}">
                <a16:creationId xmlns:a16="http://schemas.microsoft.com/office/drawing/2014/main" id="{A4D9F16A-D0B6-524E-81CF-D5010CE833B1}"/>
              </a:ext>
            </a:extLst>
          </p:cNvPr>
          <p:cNvGrpSpPr/>
          <p:nvPr/>
        </p:nvGrpSpPr>
        <p:grpSpPr>
          <a:xfrm>
            <a:off x="11188586" y="8079418"/>
            <a:ext cx="4954400" cy="4415164"/>
            <a:chOff x="10786811" y="8079418"/>
            <a:chExt cx="4954400" cy="4415164"/>
          </a:xfrm>
        </p:grpSpPr>
        <p:sp>
          <p:nvSpPr>
            <p:cNvPr id="68" name="Subtitle 2">
              <a:extLst>
                <a:ext uri="{FF2B5EF4-FFF2-40B4-BE49-F238E27FC236}">
                  <a16:creationId xmlns:a16="http://schemas.microsoft.com/office/drawing/2014/main" id="{4933C71C-58E6-2940-BF60-6DD78E4B2C0C}"/>
                </a:ext>
              </a:extLst>
            </p:cNvPr>
            <p:cNvSpPr txBox="1">
              <a:spLocks/>
            </p:cNvSpPr>
            <p:nvPr/>
          </p:nvSpPr>
          <p:spPr>
            <a:xfrm>
              <a:off x="10786811" y="10682151"/>
              <a:ext cx="4954400"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a:t>
              </a:r>
            </a:p>
          </p:txBody>
        </p:sp>
        <p:sp>
          <p:nvSpPr>
            <p:cNvPr id="69" name="Rectangle 68">
              <a:extLst>
                <a:ext uri="{FF2B5EF4-FFF2-40B4-BE49-F238E27FC236}">
                  <a16:creationId xmlns:a16="http://schemas.microsoft.com/office/drawing/2014/main" id="{A1F2FF53-C9A6-6D4E-A55E-C8B441FBFC1D}"/>
                </a:ext>
              </a:extLst>
            </p:cNvPr>
            <p:cNvSpPr/>
            <p:nvPr/>
          </p:nvSpPr>
          <p:spPr>
            <a:xfrm>
              <a:off x="11447566" y="10035820"/>
              <a:ext cx="3632887"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nvGrpSpPr>
            <p:cNvPr id="8" name="Group 7">
              <a:extLst>
                <a:ext uri="{FF2B5EF4-FFF2-40B4-BE49-F238E27FC236}">
                  <a16:creationId xmlns:a16="http://schemas.microsoft.com/office/drawing/2014/main" id="{86CCFDB5-3084-1245-93D4-1F8BE0D0FCA9}"/>
                </a:ext>
              </a:extLst>
            </p:cNvPr>
            <p:cNvGrpSpPr/>
            <p:nvPr/>
          </p:nvGrpSpPr>
          <p:grpSpPr>
            <a:xfrm>
              <a:off x="12463909" y="8079418"/>
              <a:ext cx="1600200" cy="1600200"/>
              <a:chOff x="7908185" y="13420070"/>
              <a:chExt cx="1600200" cy="1600200"/>
            </a:xfrm>
          </p:grpSpPr>
          <p:sp>
            <p:nvSpPr>
              <p:cNvPr id="67" name="Oval 66">
                <a:extLst>
                  <a:ext uri="{FF2B5EF4-FFF2-40B4-BE49-F238E27FC236}">
                    <a16:creationId xmlns:a16="http://schemas.microsoft.com/office/drawing/2014/main" id="{2327B847-67BD-CD48-A4BC-682FB1E7E0CC}"/>
                  </a:ext>
                </a:extLst>
              </p:cNvPr>
              <p:cNvSpPr/>
              <p:nvPr/>
            </p:nvSpPr>
            <p:spPr>
              <a:xfrm>
                <a:off x="7908185" y="13420070"/>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Light" panose="02000000000000000000" pitchFamily="2" charset="0"/>
                  <a:ea typeface="Roboto Light" panose="02000000000000000000" pitchFamily="2" charset="0"/>
                </a:endParaRPr>
              </a:p>
            </p:txBody>
          </p:sp>
          <p:sp>
            <p:nvSpPr>
              <p:cNvPr id="70" name="Shape 2563">
                <a:extLst>
                  <a:ext uri="{FF2B5EF4-FFF2-40B4-BE49-F238E27FC236}">
                    <a16:creationId xmlns:a16="http://schemas.microsoft.com/office/drawing/2014/main" id="{6A1138F0-EFCA-054C-A52B-2C2B3C3ABE15}"/>
                  </a:ext>
                </a:extLst>
              </p:cNvPr>
              <p:cNvSpPr/>
              <p:nvPr/>
            </p:nvSpPr>
            <p:spPr>
              <a:xfrm>
                <a:off x="8327883" y="13852745"/>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Light" panose="02000000000000000000" pitchFamily="2" charset="0"/>
                  <a:ea typeface="Roboto Light" panose="02000000000000000000" pitchFamily="2" charset="0"/>
                  <a:cs typeface="Lato" charset="0"/>
                </a:endParaRPr>
              </a:p>
            </p:txBody>
          </p:sp>
        </p:grpSp>
      </p:grpSp>
      <p:grpSp>
        <p:nvGrpSpPr>
          <p:cNvPr id="6" name="Group 5">
            <a:extLst>
              <a:ext uri="{FF2B5EF4-FFF2-40B4-BE49-F238E27FC236}">
                <a16:creationId xmlns:a16="http://schemas.microsoft.com/office/drawing/2014/main" id="{EC15C588-135F-B04C-B966-4C8DC3374A6A}"/>
              </a:ext>
            </a:extLst>
          </p:cNvPr>
          <p:cNvGrpSpPr/>
          <p:nvPr/>
        </p:nvGrpSpPr>
        <p:grpSpPr>
          <a:xfrm>
            <a:off x="18369263" y="8079418"/>
            <a:ext cx="4954400" cy="4415164"/>
            <a:chOff x="18236817" y="8079418"/>
            <a:chExt cx="4954400" cy="4415164"/>
          </a:xfrm>
        </p:grpSpPr>
        <p:sp>
          <p:nvSpPr>
            <p:cNvPr id="76" name="Subtitle 2">
              <a:extLst>
                <a:ext uri="{FF2B5EF4-FFF2-40B4-BE49-F238E27FC236}">
                  <a16:creationId xmlns:a16="http://schemas.microsoft.com/office/drawing/2014/main" id="{9F312364-0DB1-E24C-B5B3-4AA3993E0CD5}"/>
                </a:ext>
              </a:extLst>
            </p:cNvPr>
            <p:cNvSpPr txBox="1">
              <a:spLocks/>
            </p:cNvSpPr>
            <p:nvPr/>
          </p:nvSpPr>
          <p:spPr>
            <a:xfrm>
              <a:off x="18236817" y="10682151"/>
              <a:ext cx="4954400"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a:t>
              </a:r>
            </a:p>
          </p:txBody>
        </p:sp>
        <p:sp>
          <p:nvSpPr>
            <p:cNvPr id="77" name="Rectangle 76">
              <a:extLst>
                <a:ext uri="{FF2B5EF4-FFF2-40B4-BE49-F238E27FC236}">
                  <a16:creationId xmlns:a16="http://schemas.microsoft.com/office/drawing/2014/main" id="{0B800F05-5356-4A47-AAC0-BB3E600D1DE1}"/>
                </a:ext>
              </a:extLst>
            </p:cNvPr>
            <p:cNvSpPr/>
            <p:nvPr/>
          </p:nvSpPr>
          <p:spPr>
            <a:xfrm>
              <a:off x="18897572" y="10035820"/>
              <a:ext cx="3632887"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sp>
          <p:nvSpPr>
            <p:cNvPr id="74" name="Oval 73">
              <a:extLst>
                <a:ext uri="{FF2B5EF4-FFF2-40B4-BE49-F238E27FC236}">
                  <a16:creationId xmlns:a16="http://schemas.microsoft.com/office/drawing/2014/main" id="{F3EB4FEB-D036-0541-A839-58C4C014F0F9}"/>
                </a:ext>
              </a:extLst>
            </p:cNvPr>
            <p:cNvSpPr/>
            <p:nvPr/>
          </p:nvSpPr>
          <p:spPr>
            <a:xfrm>
              <a:off x="19913915" y="8079418"/>
              <a:ext cx="1600200" cy="16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Roboto Light" panose="02000000000000000000" pitchFamily="2" charset="0"/>
                <a:ea typeface="Roboto Light" panose="02000000000000000000" pitchFamily="2" charset="0"/>
              </a:endParaRPr>
            </a:p>
          </p:txBody>
        </p:sp>
        <p:sp>
          <p:nvSpPr>
            <p:cNvPr id="78" name="Shape 2533">
              <a:extLst>
                <a:ext uri="{FF2B5EF4-FFF2-40B4-BE49-F238E27FC236}">
                  <a16:creationId xmlns:a16="http://schemas.microsoft.com/office/drawing/2014/main" id="{1BD2AF00-2CE1-2345-B9B5-400633498C26}"/>
                </a:ext>
              </a:extLst>
            </p:cNvPr>
            <p:cNvSpPr/>
            <p:nvPr/>
          </p:nvSpPr>
          <p:spPr>
            <a:xfrm>
              <a:off x="20373118" y="8462865"/>
              <a:ext cx="681798" cy="833306"/>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bg1"/>
            </a:solidFill>
            <a:ln w="12700">
              <a:noFill/>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Light" panose="02000000000000000000" pitchFamily="2" charset="0"/>
                <a:ea typeface="Roboto Light" panose="02000000000000000000" pitchFamily="2" charset="0"/>
                <a:cs typeface="Lato" charset="0"/>
              </a:endParaRPr>
            </a:p>
          </p:txBody>
        </p:sp>
      </p:grpSp>
      <p:grpSp>
        <p:nvGrpSpPr>
          <p:cNvPr id="24" name="Group 23">
            <a:extLst>
              <a:ext uri="{FF2B5EF4-FFF2-40B4-BE49-F238E27FC236}">
                <a16:creationId xmlns:a16="http://schemas.microsoft.com/office/drawing/2014/main" id="{FD02DF97-2466-514B-8392-A2B32A053580}"/>
              </a:ext>
            </a:extLst>
          </p:cNvPr>
          <p:cNvGrpSpPr/>
          <p:nvPr/>
        </p:nvGrpSpPr>
        <p:grpSpPr>
          <a:xfrm>
            <a:off x="2004059" y="1275584"/>
            <a:ext cx="6930935" cy="3866777"/>
            <a:chOff x="2004059" y="1275584"/>
            <a:chExt cx="6930935" cy="3866777"/>
          </a:xfrm>
        </p:grpSpPr>
        <p:sp>
          <p:nvSpPr>
            <p:cNvPr id="25" name="Subtitle 2">
              <a:extLst>
                <a:ext uri="{FF2B5EF4-FFF2-40B4-BE49-F238E27FC236}">
                  <a16:creationId xmlns:a16="http://schemas.microsoft.com/office/drawing/2014/main" id="{8BE0DDF6-299A-7B4C-BB35-6B27F3CDEDD0}"/>
                </a:ext>
              </a:extLst>
            </p:cNvPr>
            <p:cNvSpPr txBox="1">
              <a:spLocks/>
            </p:cNvSpPr>
            <p:nvPr/>
          </p:nvSpPr>
          <p:spPr>
            <a:xfrm>
              <a:off x="2004059" y="3317810"/>
              <a:ext cx="6829415"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a:t>
              </a:r>
            </a:p>
          </p:txBody>
        </p:sp>
        <p:grpSp>
          <p:nvGrpSpPr>
            <p:cNvPr id="26" name="Group 25">
              <a:extLst>
                <a:ext uri="{FF2B5EF4-FFF2-40B4-BE49-F238E27FC236}">
                  <a16:creationId xmlns:a16="http://schemas.microsoft.com/office/drawing/2014/main" id="{237FFF9C-C43E-2D4B-80ED-2AE1B57A80E6}"/>
                </a:ext>
              </a:extLst>
            </p:cNvPr>
            <p:cNvGrpSpPr/>
            <p:nvPr/>
          </p:nvGrpSpPr>
          <p:grpSpPr>
            <a:xfrm>
              <a:off x="2105579" y="1275584"/>
              <a:ext cx="6829415" cy="1590207"/>
              <a:chOff x="8375058" y="963538"/>
              <a:chExt cx="6829415" cy="1590207"/>
            </a:xfrm>
          </p:grpSpPr>
          <p:sp>
            <p:nvSpPr>
              <p:cNvPr id="27" name="Rectangle 26">
                <a:extLst>
                  <a:ext uri="{FF2B5EF4-FFF2-40B4-BE49-F238E27FC236}">
                    <a16:creationId xmlns:a16="http://schemas.microsoft.com/office/drawing/2014/main" id="{82A708B1-1B94-FF47-AC1B-1891E7768F70}"/>
                  </a:ext>
                </a:extLst>
              </p:cNvPr>
              <p:cNvSpPr/>
              <p:nvPr/>
            </p:nvSpPr>
            <p:spPr>
              <a:xfrm>
                <a:off x="8451258"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28" name="TextBox 27">
                <a:extLst>
                  <a:ext uri="{FF2B5EF4-FFF2-40B4-BE49-F238E27FC236}">
                    <a16:creationId xmlns:a16="http://schemas.microsoft.com/office/drawing/2014/main" id="{7A91854F-D2FD-E649-866F-19C6AFCD2108}"/>
                  </a:ext>
                </a:extLst>
              </p:cNvPr>
              <p:cNvSpPr txBox="1"/>
              <p:nvPr/>
            </p:nvSpPr>
            <p:spPr>
              <a:xfrm>
                <a:off x="8375058" y="1343770"/>
                <a:ext cx="6829415"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REVENUE MODEL</a:t>
                </a:r>
              </a:p>
            </p:txBody>
          </p:sp>
          <p:sp>
            <p:nvSpPr>
              <p:cNvPr id="29" name="TextBox 28">
                <a:extLst>
                  <a:ext uri="{FF2B5EF4-FFF2-40B4-BE49-F238E27FC236}">
                    <a16:creationId xmlns:a16="http://schemas.microsoft.com/office/drawing/2014/main" id="{8AEED4C5-8D26-4546-8B98-31710C2374BC}"/>
                  </a:ext>
                </a:extLst>
              </p:cNvPr>
              <p:cNvSpPr txBox="1"/>
              <p:nvPr/>
            </p:nvSpPr>
            <p:spPr>
              <a:xfrm>
                <a:off x="8375059" y="963538"/>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sp>
        <p:nvSpPr>
          <p:cNvPr id="4" name="Picture Placeholder 3">
            <a:extLst>
              <a:ext uri="{FF2B5EF4-FFF2-40B4-BE49-F238E27FC236}">
                <a16:creationId xmlns:a16="http://schemas.microsoft.com/office/drawing/2014/main" id="{6074BEBD-F589-F940-95FE-59C00DB98433}"/>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5D6035F1-377D-754D-BE97-0FB5896845E3}"/>
              </a:ext>
            </a:extLst>
          </p:cNvPr>
          <p:cNvSpPr>
            <a:spLocks noGrp="1"/>
          </p:cNvSpPr>
          <p:nvPr>
            <p:ph type="pic" sz="quarter" idx="15"/>
          </p:nvPr>
        </p:nvSpPr>
        <p:spPr/>
      </p:sp>
    </p:spTree>
    <p:extLst>
      <p:ext uri="{BB962C8B-B14F-4D97-AF65-F5344CB8AC3E}">
        <p14:creationId xmlns:p14="http://schemas.microsoft.com/office/powerpoint/2010/main" val="908004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008E2BE-3871-7C47-8B98-B3487952FDEA}"/>
              </a:ext>
            </a:extLst>
          </p:cNvPr>
          <p:cNvSpPr>
            <a:spLocks noGrp="1"/>
          </p:cNvSpPr>
          <p:nvPr>
            <p:ph type="pic" sz="quarter" idx="14"/>
          </p:nvPr>
        </p:nvSpPr>
        <p:spPr/>
      </p:sp>
      <p:sp>
        <p:nvSpPr>
          <p:cNvPr id="12" name="Rectangle 11">
            <a:extLst>
              <a:ext uri="{FF2B5EF4-FFF2-40B4-BE49-F238E27FC236}">
                <a16:creationId xmlns:a16="http://schemas.microsoft.com/office/drawing/2014/main" id="{1579CA2D-051B-D246-B54F-285B8A73EEE3}"/>
              </a:ext>
            </a:extLst>
          </p:cNvPr>
          <p:cNvSpPr/>
          <p:nvPr/>
        </p:nvSpPr>
        <p:spPr>
          <a:xfrm>
            <a:off x="0" y="6243145"/>
            <a:ext cx="24377650" cy="747285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iPhone6_mockup_front_white.png">
            <a:extLst>
              <a:ext uri="{FF2B5EF4-FFF2-40B4-BE49-F238E27FC236}">
                <a16:creationId xmlns:a16="http://schemas.microsoft.com/office/drawing/2014/main" id="{C1EA5BEA-6D0E-1846-9A39-1CDC541AC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300" y="538000"/>
            <a:ext cx="8045160" cy="12640000"/>
          </a:xfrm>
          <a:prstGeom prst="rect">
            <a:avLst/>
          </a:prstGeom>
        </p:spPr>
      </p:pic>
      <p:sp>
        <p:nvSpPr>
          <p:cNvPr id="7" name="Subtitle 2">
            <a:extLst>
              <a:ext uri="{FF2B5EF4-FFF2-40B4-BE49-F238E27FC236}">
                <a16:creationId xmlns:a16="http://schemas.microsoft.com/office/drawing/2014/main" id="{93004186-7DDD-6844-9E97-2803536C0493}"/>
              </a:ext>
            </a:extLst>
          </p:cNvPr>
          <p:cNvSpPr txBox="1">
            <a:spLocks/>
          </p:cNvSpPr>
          <p:nvPr/>
        </p:nvSpPr>
        <p:spPr>
          <a:xfrm>
            <a:off x="1972528" y="3630288"/>
            <a:ext cx="9315582"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a:t>
            </a:r>
          </a:p>
        </p:txBody>
      </p:sp>
      <p:sp>
        <p:nvSpPr>
          <p:cNvPr id="9" name="Rectangle 8">
            <a:extLst>
              <a:ext uri="{FF2B5EF4-FFF2-40B4-BE49-F238E27FC236}">
                <a16:creationId xmlns:a16="http://schemas.microsoft.com/office/drawing/2014/main" id="{98FA92D6-3F9B-EA42-8E1C-E26CB995A2C4}"/>
              </a:ext>
            </a:extLst>
          </p:cNvPr>
          <p:cNvSpPr/>
          <p:nvPr/>
        </p:nvSpPr>
        <p:spPr>
          <a:xfrm>
            <a:off x="2181779" y="2930338"/>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10" name="TextBox 9">
            <a:extLst>
              <a:ext uri="{FF2B5EF4-FFF2-40B4-BE49-F238E27FC236}">
                <a16:creationId xmlns:a16="http://schemas.microsoft.com/office/drawing/2014/main" id="{82BF850A-C90A-4F4E-91F9-56212A77CDA8}"/>
              </a:ext>
            </a:extLst>
          </p:cNvPr>
          <p:cNvSpPr txBox="1"/>
          <p:nvPr/>
        </p:nvSpPr>
        <p:spPr>
          <a:xfrm>
            <a:off x="2105579" y="1655816"/>
            <a:ext cx="10412242"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PHONE PREVIEW SAMPLE</a:t>
            </a:r>
          </a:p>
        </p:txBody>
      </p:sp>
      <p:sp>
        <p:nvSpPr>
          <p:cNvPr id="11" name="TextBox 10">
            <a:extLst>
              <a:ext uri="{FF2B5EF4-FFF2-40B4-BE49-F238E27FC236}">
                <a16:creationId xmlns:a16="http://schemas.microsoft.com/office/drawing/2014/main" id="{343C2527-DA3C-124E-9E6C-A7D6CD2AE756}"/>
              </a:ext>
            </a:extLst>
          </p:cNvPr>
          <p:cNvSpPr txBox="1"/>
          <p:nvPr/>
        </p:nvSpPr>
        <p:spPr>
          <a:xfrm>
            <a:off x="2105580" y="1275584"/>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nvGrpSpPr>
          <p:cNvPr id="21" name="Group 20">
            <a:extLst>
              <a:ext uri="{FF2B5EF4-FFF2-40B4-BE49-F238E27FC236}">
                <a16:creationId xmlns:a16="http://schemas.microsoft.com/office/drawing/2014/main" id="{404F3FBF-3429-AF42-A521-39AD791EF6D2}"/>
              </a:ext>
            </a:extLst>
          </p:cNvPr>
          <p:cNvGrpSpPr/>
          <p:nvPr/>
        </p:nvGrpSpPr>
        <p:grpSpPr>
          <a:xfrm>
            <a:off x="2105579" y="8843010"/>
            <a:ext cx="10649306" cy="2273123"/>
            <a:chOff x="2105579" y="8829290"/>
            <a:chExt cx="10649306" cy="2273123"/>
          </a:xfrm>
        </p:grpSpPr>
        <p:grpSp>
          <p:nvGrpSpPr>
            <p:cNvPr id="19" name="Group 18">
              <a:extLst>
                <a:ext uri="{FF2B5EF4-FFF2-40B4-BE49-F238E27FC236}">
                  <a16:creationId xmlns:a16="http://schemas.microsoft.com/office/drawing/2014/main" id="{0B7D7F3B-33BC-EB40-9C53-2C64D926BD60}"/>
                </a:ext>
              </a:extLst>
            </p:cNvPr>
            <p:cNvGrpSpPr/>
            <p:nvPr/>
          </p:nvGrpSpPr>
          <p:grpSpPr>
            <a:xfrm>
              <a:off x="4693890" y="8829290"/>
              <a:ext cx="8060995" cy="2273123"/>
              <a:chOff x="4127831" y="8739393"/>
              <a:chExt cx="8060995" cy="2273123"/>
            </a:xfrm>
          </p:grpSpPr>
          <p:sp>
            <p:nvSpPr>
              <p:cNvPr id="14" name="Rectangle 13">
                <a:extLst>
                  <a:ext uri="{FF2B5EF4-FFF2-40B4-BE49-F238E27FC236}">
                    <a16:creationId xmlns:a16="http://schemas.microsoft.com/office/drawing/2014/main" id="{6DFC08CB-423E-5242-AC4E-0D1664B9FEE5}"/>
                  </a:ext>
                </a:extLst>
              </p:cNvPr>
              <p:cNvSpPr/>
              <p:nvPr/>
            </p:nvSpPr>
            <p:spPr>
              <a:xfrm>
                <a:off x="4127832" y="8739393"/>
                <a:ext cx="8060994" cy="646331"/>
              </a:xfrm>
              <a:prstGeom prst="rect">
                <a:avLst/>
              </a:prstGeom>
            </p:spPr>
            <p:txBody>
              <a:bodyPr wrap="square">
                <a:spAutoFit/>
              </a:bodyPr>
              <a:lstStyle/>
              <a:p>
                <a:r>
                  <a:rPr lang="en-US" dirty="0">
                    <a:solidFill>
                      <a:schemeClr val="bg1"/>
                    </a:solidFill>
                    <a:latin typeface="Roboto" panose="02000000000000000000" pitchFamily="2" charset="0"/>
                    <a:ea typeface="Roboto" panose="02000000000000000000" pitchFamily="2" charset="0"/>
                    <a:cs typeface="Montserrat Bold" charset="0"/>
                  </a:rPr>
                  <a:t>Your Title</a:t>
                </a:r>
              </a:p>
            </p:txBody>
          </p:sp>
          <p:sp>
            <p:nvSpPr>
              <p:cNvPr id="15" name="Rectangle 14">
                <a:extLst>
                  <a:ext uri="{FF2B5EF4-FFF2-40B4-BE49-F238E27FC236}">
                    <a16:creationId xmlns:a16="http://schemas.microsoft.com/office/drawing/2014/main" id="{887E0212-BDDC-5D4D-9365-7C71F0DD3DD8}"/>
                  </a:ext>
                </a:extLst>
              </p:cNvPr>
              <p:cNvSpPr/>
              <p:nvPr/>
            </p:nvSpPr>
            <p:spPr>
              <a:xfrm>
                <a:off x="4127831" y="9385724"/>
                <a:ext cx="6594220" cy="1626792"/>
              </a:xfrm>
              <a:prstGeom prst="rect">
                <a:avLst/>
              </a:prstGeom>
            </p:spPr>
            <p:txBody>
              <a:bodyPr wrap="square">
                <a:spAutoFit/>
              </a:bodyPr>
              <a:lstStyle/>
              <a:p>
                <a:pPr>
                  <a:lnSpc>
                    <a:spcPts val="4080"/>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p:txBody>
          </p:sp>
        </p:grpSp>
        <p:grpSp>
          <p:nvGrpSpPr>
            <p:cNvPr id="16" name="Group 15">
              <a:extLst>
                <a:ext uri="{FF2B5EF4-FFF2-40B4-BE49-F238E27FC236}">
                  <a16:creationId xmlns:a16="http://schemas.microsoft.com/office/drawing/2014/main" id="{B3A4EE4A-2A51-3746-A4BB-37D3B9C707B1}"/>
                </a:ext>
              </a:extLst>
            </p:cNvPr>
            <p:cNvGrpSpPr/>
            <p:nvPr/>
          </p:nvGrpSpPr>
          <p:grpSpPr>
            <a:xfrm>
              <a:off x="2105579" y="8856731"/>
              <a:ext cx="2245704" cy="2245682"/>
              <a:chOff x="9258494" y="10525982"/>
              <a:chExt cx="1014983" cy="1014975"/>
            </a:xfrm>
          </p:grpSpPr>
          <p:sp>
            <p:nvSpPr>
              <p:cNvPr id="17" name="Oval 16">
                <a:extLst>
                  <a:ext uri="{FF2B5EF4-FFF2-40B4-BE49-F238E27FC236}">
                    <a16:creationId xmlns:a16="http://schemas.microsoft.com/office/drawing/2014/main" id="{2CE89ED5-F9FE-9A4D-A9E2-6113302C4A0E}"/>
                  </a:ext>
                </a:extLst>
              </p:cNvPr>
              <p:cNvSpPr/>
              <p:nvPr/>
            </p:nvSpPr>
            <p:spPr>
              <a:xfrm>
                <a:off x="9258494" y="10525982"/>
                <a:ext cx="1014983" cy="1014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hape 2546">
                <a:extLst>
                  <a:ext uri="{FF2B5EF4-FFF2-40B4-BE49-F238E27FC236}">
                    <a16:creationId xmlns:a16="http://schemas.microsoft.com/office/drawing/2014/main" id="{A89221A0-058C-F14B-9718-CDEDE153E455}"/>
                  </a:ext>
                </a:extLst>
              </p:cNvPr>
              <p:cNvSpPr/>
              <p:nvPr/>
            </p:nvSpPr>
            <p:spPr>
              <a:xfrm>
                <a:off x="9488293" y="10805335"/>
                <a:ext cx="550880" cy="45072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sp>
        <p:nvSpPr>
          <p:cNvPr id="6" name="Picture Placeholder 5">
            <a:extLst>
              <a:ext uri="{FF2B5EF4-FFF2-40B4-BE49-F238E27FC236}">
                <a16:creationId xmlns:a16="http://schemas.microsoft.com/office/drawing/2014/main" id="{281EA715-4C5B-A946-B87F-1EA26354BB4D}"/>
              </a:ext>
            </a:extLst>
          </p:cNvPr>
          <p:cNvSpPr>
            <a:spLocks noGrp="1"/>
          </p:cNvSpPr>
          <p:nvPr>
            <p:ph type="pic" sz="quarter" idx="15"/>
          </p:nvPr>
        </p:nvSpPr>
        <p:spPr/>
      </p:sp>
    </p:spTree>
    <p:extLst>
      <p:ext uri="{BB962C8B-B14F-4D97-AF65-F5344CB8AC3E}">
        <p14:creationId xmlns:p14="http://schemas.microsoft.com/office/powerpoint/2010/main" val="956109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pic>
        <p:nvPicPr>
          <p:cNvPr id="4" name="Picture 3" descr="iPhone6_mockup_front_white.png">
            <a:extLst>
              <a:ext uri="{FF2B5EF4-FFF2-40B4-BE49-F238E27FC236}">
                <a16:creationId xmlns:a16="http://schemas.microsoft.com/office/drawing/2014/main" id="{C1EA5BEA-6D0E-1846-9A39-1CDC541AC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300" y="538000"/>
            <a:ext cx="8045160" cy="12640000"/>
          </a:xfrm>
          <a:prstGeom prst="rect">
            <a:avLst/>
          </a:prstGeom>
        </p:spPr>
      </p:pic>
      <p:sp>
        <p:nvSpPr>
          <p:cNvPr id="10" name="TextBox 9">
            <a:extLst>
              <a:ext uri="{FF2B5EF4-FFF2-40B4-BE49-F238E27FC236}">
                <a16:creationId xmlns:a16="http://schemas.microsoft.com/office/drawing/2014/main" id="{82BF850A-C90A-4F4E-91F9-56212A77CDA8}"/>
              </a:ext>
            </a:extLst>
          </p:cNvPr>
          <p:cNvSpPr txBox="1"/>
          <p:nvPr/>
        </p:nvSpPr>
        <p:spPr>
          <a:xfrm>
            <a:off x="2105579" y="1655816"/>
            <a:ext cx="10412242"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PHONE PREVIEW SAMPLE</a:t>
            </a:r>
          </a:p>
        </p:txBody>
      </p:sp>
      <p:sp>
        <p:nvSpPr>
          <p:cNvPr id="11" name="TextBox 10">
            <a:extLst>
              <a:ext uri="{FF2B5EF4-FFF2-40B4-BE49-F238E27FC236}">
                <a16:creationId xmlns:a16="http://schemas.microsoft.com/office/drawing/2014/main" id="{343C2527-DA3C-124E-9E6C-A7D6CD2AE756}"/>
              </a:ext>
            </a:extLst>
          </p:cNvPr>
          <p:cNvSpPr txBox="1"/>
          <p:nvPr/>
        </p:nvSpPr>
        <p:spPr>
          <a:xfrm>
            <a:off x="2105580" y="1275584"/>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nvGrpSpPr>
          <p:cNvPr id="20" name="Group 19">
            <a:extLst>
              <a:ext uri="{FF2B5EF4-FFF2-40B4-BE49-F238E27FC236}">
                <a16:creationId xmlns:a16="http://schemas.microsoft.com/office/drawing/2014/main" id="{CCB8CF7B-C3F8-F54F-96CB-E4CE8D11A7D4}"/>
              </a:ext>
            </a:extLst>
          </p:cNvPr>
          <p:cNvGrpSpPr/>
          <p:nvPr/>
        </p:nvGrpSpPr>
        <p:grpSpPr>
          <a:xfrm>
            <a:off x="2181779" y="7449514"/>
            <a:ext cx="9233500" cy="1907329"/>
            <a:chOff x="13376307" y="5815008"/>
            <a:chExt cx="9233500" cy="1907329"/>
          </a:xfrm>
        </p:grpSpPr>
        <p:sp>
          <p:nvSpPr>
            <p:cNvPr id="22" name="Oval 21">
              <a:extLst>
                <a:ext uri="{FF2B5EF4-FFF2-40B4-BE49-F238E27FC236}">
                  <a16:creationId xmlns:a16="http://schemas.microsoft.com/office/drawing/2014/main" id="{61051413-BB19-4542-8E58-BE35C32DAA14}"/>
                </a:ext>
              </a:extLst>
            </p:cNvPr>
            <p:cNvSpPr/>
            <p:nvPr/>
          </p:nvSpPr>
          <p:spPr>
            <a:xfrm>
              <a:off x="13376307" y="5968573"/>
              <a:ext cx="1600200" cy="16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3" name="Subtitle 2">
              <a:extLst>
                <a:ext uri="{FF2B5EF4-FFF2-40B4-BE49-F238E27FC236}">
                  <a16:creationId xmlns:a16="http://schemas.microsoft.com/office/drawing/2014/main" id="{C7F76416-BC52-F14B-AE52-428EA7BDA26C}"/>
                </a:ext>
              </a:extLst>
            </p:cNvPr>
            <p:cNvSpPr txBox="1">
              <a:spLocks/>
            </p:cNvSpPr>
            <p:nvPr/>
          </p:nvSpPr>
          <p:spPr>
            <a:xfrm>
              <a:off x="15378599" y="6461339"/>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24" name="Rectangle 23">
              <a:extLst>
                <a:ext uri="{FF2B5EF4-FFF2-40B4-BE49-F238E27FC236}">
                  <a16:creationId xmlns:a16="http://schemas.microsoft.com/office/drawing/2014/main" id="{9AAB26A8-D700-6945-AA05-A05388AADB43}"/>
                </a:ext>
              </a:extLst>
            </p:cNvPr>
            <p:cNvSpPr/>
            <p:nvPr/>
          </p:nvSpPr>
          <p:spPr>
            <a:xfrm>
              <a:off x="15474851" y="5815008"/>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Two</a:t>
              </a:r>
            </a:p>
          </p:txBody>
        </p:sp>
        <p:sp>
          <p:nvSpPr>
            <p:cNvPr id="25" name="Shape 2533">
              <a:extLst>
                <a:ext uri="{FF2B5EF4-FFF2-40B4-BE49-F238E27FC236}">
                  <a16:creationId xmlns:a16="http://schemas.microsoft.com/office/drawing/2014/main" id="{143087A1-750B-F94D-BABA-8936F2E4B304}"/>
                </a:ext>
              </a:extLst>
            </p:cNvPr>
            <p:cNvSpPr/>
            <p:nvPr/>
          </p:nvSpPr>
          <p:spPr>
            <a:xfrm>
              <a:off x="13872155" y="6388272"/>
              <a:ext cx="622476" cy="76080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nvGrpSpPr>
          <p:cNvPr id="26" name="Group 25">
            <a:extLst>
              <a:ext uri="{FF2B5EF4-FFF2-40B4-BE49-F238E27FC236}">
                <a16:creationId xmlns:a16="http://schemas.microsoft.com/office/drawing/2014/main" id="{F01344AE-ECFA-DD4C-998D-AE816CEFA320}"/>
              </a:ext>
            </a:extLst>
          </p:cNvPr>
          <p:cNvGrpSpPr/>
          <p:nvPr/>
        </p:nvGrpSpPr>
        <p:grpSpPr>
          <a:xfrm>
            <a:off x="2181779" y="10029824"/>
            <a:ext cx="9243061" cy="1907329"/>
            <a:chOff x="13376307" y="9385893"/>
            <a:chExt cx="9243061" cy="1907329"/>
          </a:xfrm>
        </p:grpSpPr>
        <p:sp>
          <p:nvSpPr>
            <p:cNvPr id="27" name="Oval 26">
              <a:extLst>
                <a:ext uri="{FF2B5EF4-FFF2-40B4-BE49-F238E27FC236}">
                  <a16:creationId xmlns:a16="http://schemas.microsoft.com/office/drawing/2014/main" id="{2441E747-F894-D34A-A65A-B50B63729C69}"/>
                </a:ext>
              </a:extLst>
            </p:cNvPr>
            <p:cNvSpPr/>
            <p:nvPr/>
          </p:nvSpPr>
          <p:spPr>
            <a:xfrm>
              <a:off x="13376307" y="9532391"/>
              <a:ext cx="1600200" cy="16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8" name="Subtitle 2">
              <a:extLst>
                <a:ext uri="{FF2B5EF4-FFF2-40B4-BE49-F238E27FC236}">
                  <a16:creationId xmlns:a16="http://schemas.microsoft.com/office/drawing/2014/main" id="{3322CCDA-FC92-434E-B6A5-378DD7ADC951}"/>
                </a:ext>
              </a:extLst>
            </p:cNvPr>
            <p:cNvSpPr txBox="1">
              <a:spLocks/>
            </p:cNvSpPr>
            <p:nvPr/>
          </p:nvSpPr>
          <p:spPr>
            <a:xfrm>
              <a:off x="15378598" y="10032224"/>
              <a:ext cx="724077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29" name="Rectangle 28">
              <a:extLst>
                <a:ext uri="{FF2B5EF4-FFF2-40B4-BE49-F238E27FC236}">
                  <a16:creationId xmlns:a16="http://schemas.microsoft.com/office/drawing/2014/main" id="{A449ED55-913C-6F4B-9C88-E4C5480E6124}"/>
                </a:ext>
              </a:extLst>
            </p:cNvPr>
            <p:cNvSpPr/>
            <p:nvPr/>
          </p:nvSpPr>
          <p:spPr>
            <a:xfrm>
              <a:off x="15474851" y="9385893"/>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Three</a:t>
              </a:r>
            </a:p>
          </p:txBody>
        </p:sp>
        <p:sp>
          <p:nvSpPr>
            <p:cNvPr id="30" name="Shape 2560">
              <a:extLst>
                <a:ext uri="{FF2B5EF4-FFF2-40B4-BE49-F238E27FC236}">
                  <a16:creationId xmlns:a16="http://schemas.microsoft.com/office/drawing/2014/main" id="{44B71710-B43C-E740-89C3-109ACAA31118}"/>
                </a:ext>
              </a:extLst>
            </p:cNvPr>
            <p:cNvSpPr/>
            <p:nvPr/>
          </p:nvSpPr>
          <p:spPr>
            <a:xfrm>
              <a:off x="13796005" y="9959157"/>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nvGrpSpPr>
          <p:cNvPr id="31" name="Group 30">
            <a:extLst>
              <a:ext uri="{FF2B5EF4-FFF2-40B4-BE49-F238E27FC236}">
                <a16:creationId xmlns:a16="http://schemas.microsoft.com/office/drawing/2014/main" id="{083C607D-496A-C440-B5EF-FC50A169A754}"/>
              </a:ext>
            </a:extLst>
          </p:cNvPr>
          <p:cNvGrpSpPr/>
          <p:nvPr/>
        </p:nvGrpSpPr>
        <p:grpSpPr>
          <a:xfrm>
            <a:off x="2181779" y="4882529"/>
            <a:ext cx="9233500" cy="1907329"/>
            <a:chOff x="13376307" y="4192051"/>
            <a:chExt cx="9233500" cy="1907329"/>
          </a:xfrm>
        </p:grpSpPr>
        <p:grpSp>
          <p:nvGrpSpPr>
            <p:cNvPr id="32" name="Group 31">
              <a:extLst>
                <a:ext uri="{FF2B5EF4-FFF2-40B4-BE49-F238E27FC236}">
                  <a16:creationId xmlns:a16="http://schemas.microsoft.com/office/drawing/2014/main" id="{E0EA057D-2EF2-8C46-8EF5-BACE3317C372}"/>
                </a:ext>
              </a:extLst>
            </p:cNvPr>
            <p:cNvGrpSpPr/>
            <p:nvPr/>
          </p:nvGrpSpPr>
          <p:grpSpPr>
            <a:xfrm>
              <a:off x="15378599" y="4192051"/>
              <a:ext cx="7231208" cy="1907329"/>
              <a:chOff x="15378599" y="4192051"/>
              <a:chExt cx="7231208" cy="1907329"/>
            </a:xfrm>
          </p:grpSpPr>
          <p:sp>
            <p:nvSpPr>
              <p:cNvPr id="36" name="Subtitle 2">
                <a:extLst>
                  <a:ext uri="{FF2B5EF4-FFF2-40B4-BE49-F238E27FC236}">
                    <a16:creationId xmlns:a16="http://schemas.microsoft.com/office/drawing/2014/main" id="{0D75B02F-9AB9-644F-B43D-E29A1584FB6A}"/>
                  </a:ext>
                </a:extLst>
              </p:cNvPr>
              <p:cNvSpPr txBox="1">
                <a:spLocks/>
              </p:cNvSpPr>
              <p:nvPr/>
            </p:nvSpPr>
            <p:spPr>
              <a:xfrm>
                <a:off x="15378599" y="4838382"/>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37" name="Rectangle 36">
                <a:extLst>
                  <a:ext uri="{FF2B5EF4-FFF2-40B4-BE49-F238E27FC236}">
                    <a16:creationId xmlns:a16="http://schemas.microsoft.com/office/drawing/2014/main" id="{D30CE4EE-7669-A742-B82A-9914C3305FF2}"/>
                  </a:ext>
                </a:extLst>
              </p:cNvPr>
              <p:cNvSpPr/>
              <p:nvPr/>
            </p:nvSpPr>
            <p:spPr>
              <a:xfrm>
                <a:off x="15474851" y="4192051"/>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One</a:t>
                </a:r>
              </a:p>
            </p:txBody>
          </p:sp>
        </p:grpSp>
        <p:grpSp>
          <p:nvGrpSpPr>
            <p:cNvPr id="33" name="Group 32">
              <a:extLst>
                <a:ext uri="{FF2B5EF4-FFF2-40B4-BE49-F238E27FC236}">
                  <a16:creationId xmlns:a16="http://schemas.microsoft.com/office/drawing/2014/main" id="{C0DB2D88-33D6-894D-A7EB-A3D9C955F32A}"/>
                </a:ext>
              </a:extLst>
            </p:cNvPr>
            <p:cNvGrpSpPr/>
            <p:nvPr/>
          </p:nvGrpSpPr>
          <p:grpSpPr>
            <a:xfrm>
              <a:off x="13376307" y="4350824"/>
              <a:ext cx="1600200" cy="1600200"/>
              <a:chOff x="13376307" y="4350824"/>
              <a:chExt cx="1600200" cy="1600200"/>
            </a:xfrm>
          </p:grpSpPr>
          <p:sp>
            <p:nvSpPr>
              <p:cNvPr id="34" name="Oval 33">
                <a:extLst>
                  <a:ext uri="{FF2B5EF4-FFF2-40B4-BE49-F238E27FC236}">
                    <a16:creationId xmlns:a16="http://schemas.microsoft.com/office/drawing/2014/main" id="{0E7794CD-E3E0-5A43-9702-D5334585D087}"/>
                  </a:ext>
                </a:extLst>
              </p:cNvPr>
              <p:cNvSpPr/>
              <p:nvPr/>
            </p:nvSpPr>
            <p:spPr>
              <a:xfrm>
                <a:off x="13376307" y="4350824"/>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5" name="Shape 2563">
                <a:extLst>
                  <a:ext uri="{FF2B5EF4-FFF2-40B4-BE49-F238E27FC236}">
                    <a16:creationId xmlns:a16="http://schemas.microsoft.com/office/drawing/2014/main" id="{F93222CB-9B6F-3A4B-B52C-3FE137DE1A65}"/>
                  </a:ext>
                </a:extLst>
              </p:cNvPr>
              <p:cNvSpPr/>
              <p:nvPr/>
            </p:nvSpPr>
            <p:spPr>
              <a:xfrm>
                <a:off x="13796005" y="4783499"/>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sp>
        <p:nvSpPr>
          <p:cNvPr id="7" name="Picture Placeholder 6">
            <a:extLst>
              <a:ext uri="{FF2B5EF4-FFF2-40B4-BE49-F238E27FC236}">
                <a16:creationId xmlns:a16="http://schemas.microsoft.com/office/drawing/2014/main" id="{F0BD6BCE-47C1-5541-A224-5F87C0D6F90D}"/>
              </a:ext>
            </a:extLst>
          </p:cNvPr>
          <p:cNvSpPr>
            <a:spLocks noGrp="1"/>
          </p:cNvSpPr>
          <p:nvPr>
            <p:ph type="pic" sz="quarter" idx="15"/>
          </p:nvPr>
        </p:nvSpPr>
        <p:spPr/>
      </p:sp>
      <p:sp>
        <p:nvSpPr>
          <p:cNvPr id="38" name="Rectangle 37">
            <a:extLst>
              <a:ext uri="{FF2B5EF4-FFF2-40B4-BE49-F238E27FC236}">
                <a16:creationId xmlns:a16="http://schemas.microsoft.com/office/drawing/2014/main" id="{8F04064C-4BD7-C948-8160-D723124002B2}"/>
              </a:ext>
            </a:extLst>
          </p:cNvPr>
          <p:cNvSpPr/>
          <p:nvPr/>
        </p:nvSpPr>
        <p:spPr>
          <a:xfrm>
            <a:off x="2181779" y="2930338"/>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Tree>
    <p:extLst>
      <p:ext uri="{BB962C8B-B14F-4D97-AF65-F5344CB8AC3E}">
        <p14:creationId xmlns:p14="http://schemas.microsoft.com/office/powerpoint/2010/main" val="4044969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12055FA-3A73-1347-AC46-AEED475582CD}"/>
              </a:ext>
            </a:extLst>
          </p:cNvPr>
          <p:cNvSpPr>
            <a:spLocks noGrp="1"/>
          </p:cNvSpPr>
          <p:nvPr>
            <p:ph type="pic" sz="quarter" idx="14"/>
          </p:nvPr>
        </p:nvSpPr>
        <p:spPr/>
      </p:sp>
      <p:sp>
        <p:nvSpPr>
          <p:cNvPr id="12" name="Rectangle 11">
            <a:extLst>
              <a:ext uri="{FF2B5EF4-FFF2-40B4-BE49-F238E27FC236}">
                <a16:creationId xmlns:a16="http://schemas.microsoft.com/office/drawing/2014/main" id="{1579CA2D-051B-D246-B54F-285B8A73EEE3}"/>
              </a:ext>
            </a:extLst>
          </p:cNvPr>
          <p:cNvSpPr/>
          <p:nvPr/>
        </p:nvSpPr>
        <p:spPr>
          <a:xfrm>
            <a:off x="0" y="6243145"/>
            <a:ext cx="24377650" cy="747285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1102">
            <a:extLst>
              <a:ext uri="{FF2B5EF4-FFF2-40B4-BE49-F238E27FC236}">
                <a16:creationId xmlns:a16="http://schemas.microsoft.com/office/drawing/2014/main" id="{F67838FC-8011-8147-913A-8E7A3F475788}"/>
              </a:ext>
            </a:extLst>
          </p:cNvPr>
          <p:cNvGrpSpPr/>
          <p:nvPr/>
        </p:nvGrpSpPr>
        <p:grpSpPr>
          <a:xfrm>
            <a:off x="2476111" y="1468712"/>
            <a:ext cx="7515040" cy="11132890"/>
            <a:chOff x="0" y="0"/>
            <a:chExt cx="6591304" cy="9765730"/>
          </a:xfrm>
        </p:grpSpPr>
        <p:pic>
          <p:nvPicPr>
            <p:cNvPr id="27" name="Mini-iPad-B&amp;W-Mockup.png">
              <a:extLst>
                <a:ext uri="{FF2B5EF4-FFF2-40B4-BE49-F238E27FC236}">
                  <a16:creationId xmlns:a16="http://schemas.microsoft.com/office/drawing/2014/main" id="{CCE78C56-200B-6F4B-AD14-ED5F917E390F}"/>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8" name="Shape 1101">
              <a:extLst>
                <a:ext uri="{FF2B5EF4-FFF2-40B4-BE49-F238E27FC236}">
                  <a16:creationId xmlns:a16="http://schemas.microsoft.com/office/drawing/2014/main" id="{2857ADAC-688D-6847-862D-13FFF49AAFA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30" name="Subtitle 2">
            <a:extLst>
              <a:ext uri="{FF2B5EF4-FFF2-40B4-BE49-F238E27FC236}">
                <a16:creationId xmlns:a16="http://schemas.microsoft.com/office/drawing/2014/main" id="{A450E56E-019A-A44C-911B-A2A948557B79}"/>
              </a:ext>
            </a:extLst>
          </p:cNvPr>
          <p:cNvSpPr txBox="1">
            <a:spLocks/>
          </p:cNvSpPr>
          <p:nvPr/>
        </p:nvSpPr>
        <p:spPr>
          <a:xfrm>
            <a:off x="12334210" y="3630288"/>
            <a:ext cx="9315582"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a:t>
            </a:r>
          </a:p>
        </p:txBody>
      </p:sp>
      <p:sp>
        <p:nvSpPr>
          <p:cNvPr id="31" name="Rectangle 30">
            <a:extLst>
              <a:ext uri="{FF2B5EF4-FFF2-40B4-BE49-F238E27FC236}">
                <a16:creationId xmlns:a16="http://schemas.microsoft.com/office/drawing/2014/main" id="{0D9372AE-E13D-0844-96BC-5A3B48060586}"/>
              </a:ext>
            </a:extLst>
          </p:cNvPr>
          <p:cNvSpPr/>
          <p:nvPr/>
        </p:nvSpPr>
        <p:spPr>
          <a:xfrm>
            <a:off x="12543461" y="2930338"/>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2" name="TextBox 31">
            <a:extLst>
              <a:ext uri="{FF2B5EF4-FFF2-40B4-BE49-F238E27FC236}">
                <a16:creationId xmlns:a16="http://schemas.microsoft.com/office/drawing/2014/main" id="{E583D2B7-3CD7-F64E-9DF9-A174788A946A}"/>
              </a:ext>
            </a:extLst>
          </p:cNvPr>
          <p:cNvSpPr txBox="1"/>
          <p:nvPr/>
        </p:nvSpPr>
        <p:spPr>
          <a:xfrm>
            <a:off x="12467261" y="1655816"/>
            <a:ext cx="10412242"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TABLET PREVIEW SAMPLE</a:t>
            </a:r>
          </a:p>
        </p:txBody>
      </p:sp>
      <p:sp>
        <p:nvSpPr>
          <p:cNvPr id="33" name="TextBox 32">
            <a:extLst>
              <a:ext uri="{FF2B5EF4-FFF2-40B4-BE49-F238E27FC236}">
                <a16:creationId xmlns:a16="http://schemas.microsoft.com/office/drawing/2014/main" id="{E39BAD30-6DE3-9E40-BB09-D382859ABB43}"/>
              </a:ext>
            </a:extLst>
          </p:cNvPr>
          <p:cNvSpPr txBox="1"/>
          <p:nvPr/>
        </p:nvSpPr>
        <p:spPr>
          <a:xfrm>
            <a:off x="12467262" y="1275584"/>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nvGrpSpPr>
          <p:cNvPr id="35" name="Group 34">
            <a:extLst>
              <a:ext uri="{FF2B5EF4-FFF2-40B4-BE49-F238E27FC236}">
                <a16:creationId xmlns:a16="http://schemas.microsoft.com/office/drawing/2014/main" id="{17E33FB5-DD3B-7F41-A4F1-A99BFCE8D3EF}"/>
              </a:ext>
            </a:extLst>
          </p:cNvPr>
          <p:cNvGrpSpPr/>
          <p:nvPr/>
        </p:nvGrpSpPr>
        <p:grpSpPr>
          <a:xfrm>
            <a:off x="15055572" y="8843010"/>
            <a:ext cx="8060995" cy="2273123"/>
            <a:chOff x="4127831" y="8739393"/>
            <a:chExt cx="8060995" cy="2273123"/>
          </a:xfrm>
        </p:grpSpPr>
        <p:sp>
          <p:nvSpPr>
            <p:cNvPr id="39" name="Rectangle 38">
              <a:extLst>
                <a:ext uri="{FF2B5EF4-FFF2-40B4-BE49-F238E27FC236}">
                  <a16:creationId xmlns:a16="http://schemas.microsoft.com/office/drawing/2014/main" id="{922EEF88-3103-544A-B570-233A1EA31DBC}"/>
                </a:ext>
              </a:extLst>
            </p:cNvPr>
            <p:cNvSpPr/>
            <p:nvPr/>
          </p:nvSpPr>
          <p:spPr>
            <a:xfrm>
              <a:off x="4127832" y="8739393"/>
              <a:ext cx="8060994" cy="646331"/>
            </a:xfrm>
            <a:prstGeom prst="rect">
              <a:avLst/>
            </a:prstGeom>
          </p:spPr>
          <p:txBody>
            <a:bodyPr wrap="square">
              <a:spAutoFit/>
            </a:bodyPr>
            <a:lstStyle/>
            <a:p>
              <a:r>
                <a:rPr lang="en-US" dirty="0">
                  <a:solidFill>
                    <a:schemeClr val="bg1"/>
                  </a:solidFill>
                  <a:latin typeface="Roboto" panose="02000000000000000000" pitchFamily="2" charset="0"/>
                  <a:ea typeface="Roboto" panose="02000000000000000000" pitchFamily="2" charset="0"/>
                  <a:cs typeface="Montserrat Bold" charset="0"/>
                </a:rPr>
                <a:t>Your Title</a:t>
              </a:r>
            </a:p>
          </p:txBody>
        </p:sp>
        <p:sp>
          <p:nvSpPr>
            <p:cNvPr id="40" name="Rectangle 39">
              <a:extLst>
                <a:ext uri="{FF2B5EF4-FFF2-40B4-BE49-F238E27FC236}">
                  <a16:creationId xmlns:a16="http://schemas.microsoft.com/office/drawing/2014/main" id="{205BEDAC-B7A7-5340-8509-F19C41A2B31C}"/>
                </a:ext>
              </a:extLst>
            </p:cNvPr>
            <p:cNvSpPr/>
            <p:nvPr/>
          </p:nvSpPr>
          <p:spPr>
            <a:xfrm>
              <a:off x="4127831" y="9385724"/>
              <a:ext cx="6594220" cy="1626792"/>
            </a:xfrm>
            <a:prstGeom prst="rect">
              <a:avLst/>
            </a:prstGeom>
          </p:spPr>
          <p:txBody>
            <a:bodyPr wrap="square">
              <a:spAutoFit/>
            </a:bodyPr>
            <a:lstStyle/>
            <a:p>
              <a:pPr>
                <a:lnSpc>
                  <a:spcPts val="4080"/>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p:txBody>
        </p:sp>
      </p:grpSp>
      <p:grpSp>
        <p:nvGrpSpPr>
          <p:cNvPr id="36" name="Group 35">
            <a:extLst>
              <a:ext uri="{FF2B5EF4-FFF2-40B4-BE49-F238E27FC236}">
                <a16:creationId xmlns:a16="http://schemas.microsoft.com/office/drawing/2014/main" id="{0A1D4986-1240-2B46-AF10-D55C7A11A4C2}"/>
              </a:ext>
            </a:extLst>
          </p:cNvPr>
          <p:cNvGrpSpPr/>
          <p:nvPr/>
        </p:nvGrpSpPr>
        <p:grpSpPr>
          <a:xfrm>
            <a:off x="12467261" y="8870451"/>
            <a:ext cx="2245704" cy="2245682"/>
            <a:chOff x="9258494" y="10525982"/>
            <a:chExt cx="1014983" cy="1014975"/>
          </a:xfrm>
        </p:grpSpPr>
        <p:sp>
          <p:nvSpPr>
            <p:cNvPr id="37" name="Oval 36">
              <a:extLst>
                <a:ext uri="{FF2B5EF4-FFF2-40B4-BE49-F238E27FC236}">
                  <a16:creationId xmlns:a16="http://schemas.microsoft.com/office/drawing/2014/main" id="{2BB5AF1C-1C04-4747-9289-9B57CC48B529}"/>
                </a:ext>
              </a:extLst>
            </p:cNvPr>
            <p:cNvSpPr/>
            <p:nvPr/>
          </p:nvSpPr>
          <p:spPr>
            <a:xfrm>
              <a:off x="9258494" y="10525982"/>
              <a:ext cx="1014983" cy="1014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Shape 2546">
              <a:extLst>
                <a:ext uri="{FF2B5EF4-FFF2-40B4-BE49-F238E27FC236}">
                  <a16:creationId xmlns:a16="http://schemas.microsoft.com/office/drawing/2014/main" id="{E600C8A5-CBC4-F64D-A432-CA754A04F971}"/>
                </a:ext>
              </a:extLst>
            </p:cNvPr>
            <p:cNvSpPr/>
            <p:nvPr/>
          </p:nvSpPr>
          <p:spPr>
            <a:xfrm>
              <a:off x="9488293" y="10805335"/>
              <a:ext cx="550880" cy="45072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3" name="Picture Placeholder 2">
            <a:extLst>
              <a:ext uri="{FF2B5EF4-FFF2-40B4-BE49-F238E27FC236}">
                <a16:creationId xmlns:a16="http://schemas.microsoft.com/office/drawing/2014/main" id="{F2E9722F-0D5C-884B-8241-58C0FF4F1304}"/>
              </a:ext>
            </a:extLst>
          </p:cNvPr>
          <p:cNvSpPr>
            <a:spLocks noGrp="1"/>
          </p:cNvSpPr>
          <p:nvPr>
            <p:ph type="pic" sz="quarter" idx="15"/>
          </p:nvPr>
        </p:nvSpPr>
        <p:spPr/>
      </p:sp>
    </p:spTree>
    <p:extLst>
      <p:ext uri="{BB962C8B-B14F-4D97-AF65-F5344CB8AC3E}">
        <p14:creationId xmlns:p14="http://schemas.microsoft.com/office/powerpoint/2010/main" val="1123324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5" name="Group 1102">
            <a:extLst>
              <a:ext uri="{FF2B5EF4-FFF2-40B4-BE49-F238E27FC236}">
                <a16:creationId xmlns:a16="http://schemas.microsoft.com/office/drawing/2014/main" id="{F67838FC-8011-8147-913A-8E7A3F475788}"/>
              </a:ext>
            </a:extLst>
          </p:cNvPr>
          <p:cNvGrpSpPr/>
          <p:nvPr/>
        </p:nvGrpSpPr>
        <p:grpSpPr>
          <a:xfrm>
            <a:off x="2476111" y="1468712"/>
            <a:ext cx="7515040" cy="11132890"/>
            <a:chOff x="0" y="0"/>
            <a:chExt cx="6591304" cy="9765730"/>
          </a:xfrm>
        </p:grpSpPr>
        <p:pic>
          <p:nvPicPr>
            <p:cNvPr id="27" name="Mini-iPad-B&amp;W-Mockup.png">
              <a:extLst>
                <a:ext uri="{FF2B5EF4-FFF2-40B4-BE49-F238E27FC236}">
                  <a16:creationId xmlns:a16="http://schemas.microsoft.com/office/drawing/2014/main" id="{CCE78C56-200B-6F4B-AD14-ED5F917E390F}"/>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8" name="Shape 1101">
              <a:extLst>
                <a:ext uri="{FF2B5EF4-FFF2-40B4-BE49-F238E27FC236}">
                  <a16:creationId xmlns:a16="http://schemas.microsoft.com/office/drawing/2014/main" id="{2857ADAC-688D-6847-862D-13FFF49AAFA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31" name="Rectangle 30">
            <a:extLst>
              <a:ext uri="{FF2B5EF4-FFF2-40B4-BE49-F238E27FC236}">
                <a16:creationId xmlns:a16="http://schemas.microsoft.com/office/drawing/2014/main" id="{0D9372AE-E13D-0844-96BC-5A3B48060586}"/>
              </a:ext>
            </a:extLst>
          </p:cNvPr>
          <p:cNvSpPr/>
          <p:nvPr/>
        </p:nvSpPr>
        <p:spPr>
          <a:xfrm>
            <a:off x="12543461" y="2930338"/>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32" name="TextBox 31">
            <a:extLst>
              <a:ext uri="{FF2B5EF4-FFF2-40B4-BE49-F238E27FC236}">
                <a16:creationId xmlns:a16="http://schemas.microsoft.com/office/drawing/2014/main" id="{E583D2B7-3CD7-F64E-9DF9-A174788A946A}"/>
              </a:ext>
            </a:extLst>
          </p:cNvPr>
          <p:cNvSpPr txBox="1"/>
          <p:nvPr/>
        </p:nvSpPr>
        <p:spPr>
          <a:xfrm>
            <a:off x="12467261" y="1655816"/>
            <a:ext cx="10412242"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TABLET PREVIEW SAMPLE</a:t>
            </a:r>
          </a:p>
        </p:txBody>
      </p:sp>
      <p:sp>
        <p:nvSpPr>
          <p:cNvPr id="33" name="TextBox 32">
            <a:extLst>
              <a:ext uri="{FF2B5EF4-FFF2-40B4-BE49-F238E27FC236}">
                <a16:creationId xmlns:a16="http://schemas.microsoft.com/office/drawing/2014/main" id="{E39BAD30-6DE3-9E40-BB09-D382859ABB43}"/>
              </a:ext>
            </a:extLst>
          </p:cNvPr>
          <p:cNvSpPr txBox="1"/>
          <p:nvPr/>
        </p:nvSpPr>
        <p:spPr>
          <a:xfrm>
            <a:off x="12467262" y="1275584"/>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nvGrpSpPr>
          <p:cNvPr id="2" name="Group 1">
            <a:extLst>
              <a:ext uri="{FF2B5EF4-FFF2-40B4-BE49-F238E27FC236}">
                <a16:creationId xmlns:a16="http://schemas.microsoft.com/office/drawing/2014/main" id="{712845EC-4271-0742-9DF3-E0FB063528CC}"/>
              </a:ext>
            </a:extLst>
          </p:cNvPr>
          <p:cNvGrpSpPr/>
          <p:nvPr/>
        </p:nvGrpSpPr>
        <p:grpSpPr>
          <a:xfrm>
            <a:off x="12467261" y="4882529"/>
            <a:ext cx="9243061" cy="7054624"/>
            <a:chOff x="2181779" y="4882529"/>
            <a:chExt cx="9243061" cy="7054624"/>
          </a:xfrm>
        </p:grpSpPr>
        <p:grpSp>
          <p:nvGrpSpPr>
            <p:cNvPr id="18" name="Group 17">
              <a:extLst>
                <a:ext uri="{FF2B5EF4-FFF2-40B4-BE49-F238E27FC236}">
                  <a16:creationId xmlns:a16="http://schemas.microsoft.com/office/drawing/2014/main" id="{840FFC5E-2960-6944-8BE8-6433E85FC4FE}"/>
                </a:ext>
              </a:extLst>
            </p:cNvPr>
            <p:cNvGrpSpPr/>
            <p:nvPr/>
          </p:nvGrpSpPr>
          <p:grpSpPr>
            <a:xfrm>
              <a:off x="2181779" y="7449514"/>
              <a:ext cx="9233500" cy="1907329"/>
              <a:chOff x="13376307" y="5815008"/>
              <a:chExt cx="9233500" cy="1907329"/>
            </a:xfrm>
          </p:grpSpPr>
          <p:sp>
            <p:nvSpPr>
              <p:cNvPr id="19" name="Oval 18">
                <a:extLst>
                  <a:ext uri="{FF2B5EF4-FFF2-40B4-BE49-F238E27FC236}">
                    <a16:creationId xmlns:a16="http://schemas.microsoft.com/office/drawing/2014/main" id="{AED8CB71-97BE-544D-938A-213149348BAC}"/>
                  </a:ext>
                </a:extLst>
              </p:cNvPr>
              <p:cNvSpPr/>
              <p:nvPr/>
            </p:nvSpPr>
            <p:spPr>
              <a:xfrm>
                <a:off x="13376307" y="5968573"/>
                <a:ext cx="1600200" cy="16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0" name="Subtitle 2">
                <a:extLst>
                  <a:ext uri="{FF2B5EF4-FFF2-40B4-BE49-F238E27FC236}">
                    <a16:creationId xmlns:a16="http://schemas.microsoft.com/office/drawing/2014/main" id="{5C144F02-25B6-AB4A-B9AF-1136CB691FA4}"/>
                  </a:ext>
                </a:extLst>
              </p:cNvPr>
              <p:cNvSpPr txBox="1">
                <a:spLocks/>
              </p:cNvSpPr>
              <p:nvPr/>
            </p:nvSpPr>
            <p:spPr>
              <a:xfrm>
                <a:off x="15378599" y="6461339"/>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21" name="Rectangle 20">
                <a:extLst>
                  <a:ext uri="{FF2B5EF4-FFF2-40B4-BE49-F238E27FC236}">
                    <a16:creationId xmlns:a16="http://schemas.microsoft.com/office/drawing/2014/main" id="{BF2C82CE-F53F-3B42-97FF-C67F6405B709}"/>
                  </a:ext>
                </a:extLst>
              </p:cNvPr>
              <p:cNvSpPr/>
              <p:nvPr/>
            </p:nvSpPr>
            <p:spPr>
              <a:xfrm>
                <a:off x="15474851" y="5815008"/>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Two</a:t>
                </a:r>
              </a:p>
            </p:txBody>
          </p:sp>
          <p:sp>
            <p:nvSpPr>
              <p:cNvPr id="22" name="Shape 2533">
                <a:extLst>
                  <a:ext uri="{FF2B5EF4-FFF2-40B4-BE49-F238E27FC236}">
                    <a16:creationId xmlns:a16="http://schemas.microsoft.com/office/drawing/2014/main" id="{CEB7C4E0-25F9-C74D-9528-46769FB006D0}"/>
                  </a:ext>
                </a:extLst>
              </p:cNvPr>
              <p:cNvSpPr/>
              <p:nvPr/>
            </p:nvSpPr>
            <p:spPr>
              <a:xfrm>
                <a:off x="13872155" y="6388272"/>
                <a:ext cx="622476" cy="76080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nvGrpSpPr>
            <p:cNvPr id="23" name="Group 22">
              <a:extLst>
                <a:ext uri="{FF2B5EF4-FFF2-40B4-BE49-F238E27FC236}">
                  <a16:creationId xmlns:a16="http://schemas.microsoft.com/office/drawing/2014/main" id="{FA68CBFA-4D5F-444E-BC8A-651F5A501A68}"/>
                </a:ext>
              </a:extLst>
            </p:cNvPr>
            <p:cNvGrpSpPr/>
            <p:nvPr/>
          </p:nvGrpSpPr>
          <p:grpSpPr>
            <a:xfrm>
              <a:off x="2181779" y="10029824"/>
              <a:ext cx="9243061" cy="1907329"/>
              <a:chOff x="13376307" y="9385893"/>
              <a:chExt cx="9243061" cy="1907329"/>
            </a:xfrm>
          </p:grpSpPr>
          <p:sp>
            <p:nvSpPr>
              <p:cNvPr id="29" name="Oval 28">
                <a:extLst>
                  <a:ext uri="{FF2B5EF4-FFF2-40B4-BE49-F238E27FC236}">
                    <a16:creationId xmlns:a16="http://schemas.microsoft.com/office/drawing/2014/main" id="{10C996BC-9D55-1343-8B1D-63CB91AA8DDF}"/>
                  </a:ext>
                </a:extLst>
              </p:cNvPr>
              <p:cNvSpPr/>
              <p:nvPr/>
            </p:nvSpPr>
            <p:spPr>
              <a:xfrm>
                <a:off x="13376307" y="9532391"/>
                <a:ext cx="1600200" cy="160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4" name="Subtitle 2">
                <a:extLst>
                  <a:ext uri="{FF2B5EF4-FFF2-40B4-BE49-F238E27FC236}">
                    <a16:creationId xmlns:a16="http://schemas.microsoft.com/office/drawing/2014/main" id="{A2306BB0-6426-2540-B116-13A985A79DA1}"/>
                  </a:ext>
                </a:extLst>
              </p:cNvPr>
              <p:cNvSpPr txBox="1">
                <a:spLocks/>
              </p:cNvSpPr>
              <p:nvPr/>
            </p:nvSpPr>
            <p:spPr>
              <a:xfrm>
                <a:off x="15378598" y="10032224"/>
                <a:ext cx="724077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41" name="Rectangle 40">
                <a:extLst>
                  <a:ext uri="{FF2B5EF4-FFF2-40B4-BE49-F238E27FC236}">
                    <a16:creationId xmlns:a16="http://schemas.microsoft.com/office/drawing/2014/main" id="{832E7D01-4BAD-064E-AEB2-BF8AA21ABBCC}"/>
                  </a:ext>
                </a:extLst>
              </p:cNvPr>
              <p:cNvSpPr/>
              <p:nvPr/>
            </p:nvSpPr>
            <p:spPr>
              <a:xfrm>
                <a:off x="15474851" y="9385893"/>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Three</a:t>
                </a:r>
              </a:p>
            </p:txBody>
          </p:sp>
          <p:sp>
            <p:nvSpPr>
              <p:cNvPr id="42" name="Shape 2560">
                <a:extLst>
                  <a:ext uri="{FF2B5EF4-FFF2-40B4-BE49-F238E27FC236}">
                    <a16:creationId xmlns:a16="http://schemas.microsoft.com/office/drawing/2014/main" id="{F0B01085-DEC7-1841-9F2D-958245B8773B}"/>
                  </a:ext>
                </a:extLst>
              </p:cNvPr>
              <p:cNvSpPr/>
              <p:nvPr/>
            </p:nvSpPr>
            <p:spPr>
              <a:xfrm>
                <a:off x="13796005" y="9959157"/>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nvGrpSpPr>
            <p:cNvPr id="43" name="Group 42">
              <a:extLst>
                <a:ext uri="{FF2B5EF4-FFF2-40B4-BE49-F238E27FC236}">
                  <a16:creationId xmlns:a16="http://schemas.microsoft.com/office/drawing/2014/main" id="{9E50A405-2F12-C040-BBCB-FC81B610B3B7}"/>
                </a:ext>
              </a:extLst>
            </p:cNvPr>
            <p:cNvGrpSpPr/>
            <p:nvPr/>
          </p:nvGrpSpPr>
          <p:grpSpPr>
            <a:xfrm>
              <a:off x="2181779" y="4882529"/>
              <a:ext cx="9233500" cy="1907329"/>
              <a:chOff x="13376307" y="4192051"/>
              <a:chExt cx="9233500" cy="1907329"/>
            </a:xfrm>
          </p:grpSpPr>
          <p:grpSp>
            <p:nvGrpSpPr>
              <p:cNvPr id="44" name="Group 43">
                <a:extLst>
                  <a:ext uri="{FF2B5EF4-FFF2-40B4-BE49-F238E27FC236}">
                    <a16:creationId xmlns:a16="http://schemas.microsoft.com/office/drawing/2014/main" id="{D347958B-8460-3741-9BA5-A99D75FA7904}"/>
                  </a:ext>
                </a:extLst>
              </p:cNvPr>
              <p:cNvGrpSpPr/>
              <p:nvPr/>
            </p:nvGrpSpPr>
            <p:grpSpPr>
              <a:xfrm>
                <a:off x="15378599" y="4192051"/>
                <a:ext cx="7231208" cy="1907329"/>
                <a:chOff x="15378599" y="4192051"/>
                <a:chExt cx="7231208" cy="1907329"/>
              </a:xfrm>
            </p:grpSpPr>
            <p:sp>
              <p:nvSpPr>
                <p:cNvPr id="48" name="Subtitle 2">
                  <a:extLst>
                    <a:ext uri="{FF2B5EF4-FFF2-40B4-BE49-F238E27FC236}">
                      <a16:creationId xmlns:a16="http://schemas.microsoft.com/office/drawing/2014/main" id="{2E4BAF62-CC0A-FB48-8EEC-ACDEEFE94D9D}"/>
                    </a:ext>
                  </a:extLst>
                </p:cNvPr>
                <p:cNvSpPr txBox="1">
                  <a:spLocks/>
                </p:cNvSpPr>
                <p:nvPr/>
              </p:nvSpPr>
              <p:spPr>
                <a:xfrm>
                  <a:off x="15378599" y="4838382"/>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49" name="Rectangle 48">
                  <a:extLst>
                    <a:ext uri="{FF2B5EF4-FFF2-40B4-BE49-F238E27FC236}">
                      <a16:creationId xmlns:a16="http://schemas.microsoft.com/office/drawing/2014/main" id="{CD3F1590-8674-3740-9E92-48A47B4A9726}"/>
                    </a:ext>
                  </a:extLst>
                </p:cNvPr>
                <p:cNvSpPr/>
                <p:nvPr/>
              </p:nvSpPr>
              <p:spPr>
                <a:xfrm>
                  <a:off x="15474851" y="4192051"/>
                  <a:ext cx="3632887"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Title One</a:t>
                  </a:r>
                </a:p>
              </p:txBody>
            </p:sp>
          </p:grpSp>
          <p:grpSp>
            <p:nvGrpSpPr>
              <p:cNvPr id="45" name="Group 44">
                <a:extLst>
                  <a:ext uri="{FF2B5EF4-FFF2-40B4-BE49-F238E27FC236}">
                    <a16:creationId xmlns:a16="http://schemas.microsoft.com/office/drawing/2014/main" id="{7E6EE2A1-3F51-464F-99AF-33170F999640}"/>
                  </a:ext>
                </a:extLst>
              </p:cNvPr>
              <p:cNvGrpSpPr/>
              <p:nvPr/>
            </p:nvGrpSpPr>
            <p:grpSpPr>
              <a:xfrm>
                <a:off x="13376307" y="4350824"/>
                <a:ext cx="1600200" cy="1600200"/>
                <a:chOff x="13376307" y="4350824"/>
                <a:chExt cx="1600200" cy="1600200"/>
              </a:xfrm>
            </p:grpSpPr>
            <p:sp>
              <p:nvSpPr>
                <p:cNvPr id="46" name="Oval 45">
                  <a:extLst>
                    <a:ext uri="{FF2B5EF4-FFF2-40B4-BE49-F238E27FC236}">
                      <a16:creationId xmlns:a16="http://schemas.microsoft.com/office/drawing/2014/main" id="{85F3DFB0-C98C-5942-9FC4-6A623F0803C6}"/>
                    </a:ext>
                  </a:extLst>
                </p:cNvPr>
                <p:cNvSpPr/>
                <p:nvPr/>
              </p:nvSpPr>
              <p:spPr>
                <a:xfrm>
                  <a:off x="13376307" y="4350824"/>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7" name="Shape 2563">
                  <a:extLst>
                    <a:ext uri="{FF2B5EF4-FFF2-40B4-BE49-F238E27FC236}">
                      <a16:creationId xmlns:a16="http://schemas.microsoft.com/office/drawing/2014/main" id="{CFA3093C-D936-124A-A683-068B87BA340D}"/>
                    </a:ext>
                  </a:extLst>
                </p:cNvPr>
                <p:cNvSpPr/>
                <p:nvPr/>
              </p:nvSpPr>
              <p:spPr>
                <a:xfrm>
                  <a:off x="13796005" y="4783499"/>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Lato" charset="0"/>
                    <a:ea typeface="Lato" charset="0"/>
                    <a:cs typeface="Lato" charset="0"/>
                  </a:endParaRPr>
                </a:p>
              </p:txBody>
            </p:sp>
          </p:grpSp>
        </p:grpSp>
      </p:grpSp>
      <p:sp>
        <p:nvSpPr>
          <p:cNvPr id="3" name="Picture Placeholder 2">
            <a:extLst>
              <a:ext uri="{FF2B5EF4-FFF2-40B4-BE49-F238E27FC236}">
                <a16:creationId xmlns:a16="http://schemas.microsoft.com/office/drawing/2014/main" id="{780FD6AD-6299-5B40-8398-F1F24E84EA3F}"/>
              </a:ext>
            </a:extLst>
          </p:cNvPr>
          <p:cNvSpPr>
            <a:spLocks noGrp="1"/>
          </p:cNvSpPr>
          <p:nvPr>
            <p:ph type="pic" sz="quarter" idx="15"/>
          </p:nvPr>
        </p:nvSpPr>
        <p:spPr/>
      </p:sp>
    </p:spTree>
    <p:extLst>
      <p:ext uri="{BB962C8B-B14F-4D97-AF65-F5344CB8AC3E}">
        <p14:creationId xmlns:p14="http://schemas.microsoft.com/office/powerpoint/2010/main" val="1241943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ABD2E1E-A71C-514D-B1AC-08108AA27BF2}"/>
              </a:ext>
            </a:extLst>
          </p:cNvPr>
          <p:cNvSpPr>
            <a:spLocks noGrp="1"/>
          </p:cNvSpPr>
          <p:nvPr>
            <p:ph type="pic" sz="quarter" idx="14"/>
          </p:nvPr>
        </p:nvSpPr>
        <p:spPr/>
      </p:sp>
      <p:sp>
        <p:nvSpPr>
          <p:cNvPr id="12" name="Rectangle 11">
            <a:extLst>
              <a:ext uri="{FF2B5EF4-FFF2-40B4-BE49-F238E27FC236}">
                <a16:creationId xmlns:a16="http://schemas.microsoft.com/office/drawing/2014/main" id="{1579CA2D-051B-D246-B54F-285B8A73EEE3}"/>
              </a:ext>
            </a:extLst>
          </p:cNvPr>
          <p:cNvSpPr/>
          <p:nvPr/>
        </p:nvSpPr>
        <p:spPr>
          <a:xfrm>
            <a:off x="0" y="6243145"/>
            <a:ext cx="24377650" cy="747285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ubtitle 2">
            <a:extLst>
              <a:ext uri="{FF2B5EF4-FFF2-40B4-BE49-F238E27FC236}">
                <a16:creationId xmlns:a16="http://schemas.microsoft.com/office/drawing/2014/main" id="{93004186-7DDD-6844-9E97-2803536C0493}"/>
              </a:ext>
            </a:extLst>
          </p:cNvPr>
          <p:cNvSpPr txBox="1">
            <a:spLocks/>
          </p:cNvSpPr>
          <p:nvPr/>
        </p:nvSpPr>
        <p:spPr>
          <a:xfrm>
            <a:off x="1972528" y="3630288"/>
            <a:ext cx="9315582"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a:t>
            </a:r>
          </a:p>
        </p:txBody>
      </p:sp>
      <p:sp>
        <p:nvSpPr>
          <p:cNvPr id="9" name="Rectangle 8">
            <a:extLst>
              <a:ext uri="{FF2B5EF4-FFF2-40B4-BE49-F238E27FC236}">
                <a16:creationId xmlns:a16="http://schemas.microsoft.com/office/drawing/2014/main" id="{98FA92D6-3F9B-EA42-8E1C-E26CB995A2C4}"/>
              </a:ext>
            </a:extLst>
          </p:cNvPr>
          <p:cNvSpPr/>
          <p:nvPr/>
        </p:nvSpPr>
        <p:spPr>
          <a:xfrm>
            <a:off x="2181779" y="2930338"/>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p:txBody>
      </p:sp>
      <p:sp>
        <p:nvSpPr>
          <p:cNvPr id="10" name="TextBox 9">
            <a:extLst>
              <a:ext uri="{FF2B5EF4-FFF2-40B4-BE49-F238E27FC236}">
                <a16:creationId xmlns:a16="http://schemas.microsoft.com/office/drawing/2014/main" id="{82BF850A-C90A-4F4E-91F9-56212A77CDA8}"/>
              </a:ext>
            </a:extLst>
          </p:cNvPr>
          <p:cNvSpPr txBox="1"/>
          <p:nvPr/>
        </p:nvSpPr>
        <p:spPr>
          <a:xfrm>
            <a:off x="2105579" y="1655816"/>
            <a:ext cx="10412242" cy="1015663"/>
          </a:xfrm>
          <a:prstGeom prst="rect">
            <a:avLst/>
          </a:prstGeom>
          <a:noFill/>
          <a:ln>
            <a:noFill/>
          </a:ln>
        </p:spPr>
        <p:txBody>
          <a:bodyPr wrap="square" rtlCol="0">
            <a:spAutoFit/>
          </a:bodyPr>
          <a:lstStyle/>
          <a:p>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LAPTOP PREVIEW SAMPLE</a:t>
            </a:r>
          </a:p>
        </p:txBody>
      </p:sp>
      <p:sp>
        <p:nvSpPr>
          <p:cNvPr id="11" name="TextBox 10">
            <a:extLst>
              <a:ext uri="{FF2B5EF4-FFF2-40B4-BE49-F238E27FC236}">
                <a16:creationId xmlns:a16="http://schemas.microsoft.com/office/drawing/2014/main" id="{343C2527-DA3C-124E-9E6C-A7D6CD2AE756}"/>
              </a:ext>
            </a:extLst>
          </p:cNvPr>
          <p:cNvSpPr txBox="1"/>
          <p:nvPr/>
        </p:nvSpPr>
        <p:spPr>
          <a:xfrm>
            <a:off x="2105580" y="1275584"/>
            <a:ext cx="3980577" cy="400110"/>
          </a:xfrm>
          <a:prstGeom prst="rect">
            <a:avLst/>
          </a:prstGeom>
          <a:noFill/>
        </p:spPr>
        <p:txBody>
          <a:bodyPr wrap="none" rtlCol="0">
            <a:spAutoFit/>
          </a:bodyPr>
          <a:lstStyle/>
          <a:p>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nvGrpSpPr>
          <p:cNvPr id="21" name="Group 20">
            <a:extLst>
              <a:ext uri="{FF2B5EF4-FFF2-40B4-BE49-F238E27FC236}">
                <a16:creationId xmlns:a16="http://schemas.microsoft.com/office/drawing/2014/main" id="{404F3FBF-3429-AF42-A521-39AD791EF6D2}"/>
              </a:ext>
            </a:extLst>
          </p:cNvPr>
          <p:cNvGrpSpPr/>
          <p:nvPr/>
        </p:nvGrpSpPr>
        <p:grpSpPr>
          <a:xfrm>
            <a:off x="2105579" y="8843010"/>
            <a:ext cx="10649306" cy="2273123"/>
            <a:chOff x="2105579" y="8829290"/>
            <a:chExt cx="10649306" cy="2273123"/>
          </a:xfrm>
        </p:grpSpPr>
        <p:grpSp>
          <p:nvGrpSpPr>
            <p:cNvPr id="19" name="Group 18">
              <a:extLst>
                <a:ext uri="{FF2B5EF4-FFF2-40B4-BE49-F238E27FC236}">
                  <a16:creationId xmlns:a16="http://schemas.microsoft.com/office/drawing/2014/main" id="{0B7D7F3B-33BC-EB40-9C53-2C64D926BD60}"/>
                </a:ext>
              </a:extLst>
            </p:cNvPr>
            <p:cNvGrpSpPr/>
            <p:nvPr/>
          </p:nvGrpSpPr>
          <p:grpSpPr>
            <a:xfrm>
              <a:off x="4693890" y="8829290"/>
              <a:ext cx="8060995" cy="2273123"/>
              <a:chOff x="4127831" y="8739393"/>
              <a:chExt cx="8060995" cy="2273123"/>
            </a:xfrm>
          </p:grpSpPr>
          <p:sp>
            <p:nvSpPr>
              <p:cNvPr id="14" name="Rectangle 13">
                <a:extLst>
                  <a:ext uri="{FF2B5EF4-FFF2-40B4-BE49-F238E27FC236}">
                    <a16:creationId xmlns:a16="http://schemas.microsoft.com/office/drawing/2014/main" id="{6DFC08CB-423E-5242-AC4E-0D1664B9FEE5}"/>
                  </a:ext>
                </a:extLst>
              </p:cNvPr>
              <p:cNvSpPr/>
              <p:nvPr/>
            </p:nvSpPr>
            <p:spPr>
              <a:xfrm>
                <a:off x="4127832" y="8739393"/>
                <a:ext cx="8060994" cy="646331"/>
              </a:xfrm>
              <a:prstGeom prst="rect">
                <a:avLst/>
              </a:prstGeom>
            </p:spPr>
            <p:txBody>
              <a:bodyPr wrap="square">
                <a:spAutoFit/>
              </a:bodyPr>
              <a:lstStyle/>
              <a:p>
                <a:r>
                  <a:rPr lang="en-US" dirty="0">
                    <a:solidFill>
                      <a:schemeClr val="bg1"/>
                    </a:solidFill>
                    <a:latin typeface="Roboto" panose="02000000000000000000" pitchFamily="2" charset="0"/>
                    <a:ea typeface="Roboto" panose="02000000000000000000" pitchFamily="2" charset="0"/>
                    <a:cs typeface="Montserrat Bold" charset="0"/>
                  </a:rPr>
                  <a:t>Your Title</a:t>
                </a:r>
              </a:p>
            </p:txBody>
          </p:sp>
          <p:sp>
            <p:nvSpPr>
              <p:cNvPr id="15" name="Rectangle 14">
                <a:extLst>
                  <a:ext uri="{FF2B5EF4-FFF2-40B4-BE49-F238E27FC236}">
                    <a16:creationId xmlns:a16="http://schemas.microsoft.com/office/drawing/2014/main" id="{887E0212-BDDC-5D4D-9365-7C71F0DD3DD8}"/>
                  </a:ext>
                </a:extLst>
              </p:cNvPr>
              <p:cNvSpPr/>
              <p:nvPr/>
            </p:nvSpPr>
            <p:spPr>
              <a:xfrm>
                <a:off x="4127831" y="9385724"/>
                <a:ext cx="6594220" cy="1626792"/>
              </a:xfrm>
              <a:prstGeom prst="rect">
                <a:avLst/>
              </a:prstGeom>
            </p:spPr>
            <p:txBody>
              <a:bodyPr wrap="square">
                <a:spAutoFit/>
              </a:bodyPr>
              <a:lstStyle/>
              <a:p>
                <a:pPr>
                  <a:lnSpc>
                    <a:spcPts val="4080"/>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p:txBody>
          </p:sp>
        </p:grpSp>
        <p:grpSp>
          <p:nvGrpSpPr>
            <p:cNvPr id="16" name="Group 15">
              <a:extLst>
                <a:ext uri="{FF2B5EF4-FFF2-40B4-BE49-F238E27FC236}">
                  <a16:creationId xmlns:a16="http://schemas.microsoft.com/office/drawing/2014/main" id="{B3A4EE4A-2A51-3746-A4BB-37D3B9C707B1}"/>
                </a:ext>
              </a:extLst>
            </p:cNvPr>
            <p:cNvGrpSpPr/>
            <p:nvPr/>
          </p:nvGrpSpPr>
          <p:grpSpPr>
            <a:xfrm>
              <a:off x="2105579" y="8856731"/>
              <a:ext cx="2245704" cy="2245682"/>
              <a:chOff x="9258494" y="10525982"/>
              <a:chExt cx="1014983" cy="1014975"/>
            </a:xfrm>
          </p:grpSpPr>
          <p:sp>
            <p:nvSpPr>
              <p:cNvPr id="17" name="Oval 16">
                <a:extLst>
                  <a:ext uri="{FF2B5EF4-FFF2-40B4-BE49-F238E27FC236}">
                    <a16:creationId xmlns:a16="http://schemas.microsoft.com/office/drawing/2014/main" id="{2CE89ED5-F9FE-9A4D-A9E2-6113302C4A0E}"/>
                  </a:ext>
                </a:extLst>
              </p:cNvPr>
              <p:cNvSpPr/>
              <p:nvPr/>
            </p:nvSpPr>
            <p:spPr>
              <a:xfrm>
                <a:off x="9258494" y="10525982"/>
                <a:ext cx="1014983" cy="1014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hape 2546">
                <a:extLst>
                  <a:ext uri="{FF2B5EF4-FFF2-40B4-BE49-F238E27FC236}">
                    <a16:creationId xmlns:a16="http://schemas.microsoft.com/office/drawing/2014/main" id="{A89221A0-058C-F14B-9718-CDEDE153E455}"/>
                  </a:ext>
                </a:extLst>
              </p:cNvPr>
              <p:cNvSpPr/>
              <p:nvPr/>
            </p:nvSpPr>
            <p:spPr>
              <a:xfrm>
                <a:off x="9488293" y="10805335"/>
                <a:ext cx="550880" cy="45072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pic>
        <p:nvPicPr>
          <p:cNvPr id="22" name="Picture 21">
            <a:extLst>
              <a:ext uri="{FF2B5EF4-FFF2-40B4-BE49-F238E27FC236}">
                <a16:creationId xmlns:a16="http://schemas.microsoft.com/office/drawing/2014/main" id="{6168C7CE-75AC-C340-BF01-AD14EAF336A6}"/>
              </a:ext>
            </a:extLst>
          </p:cNvPr>
          <p:cNvPicPr>
            <a:picLocks noChangeAspect="1"/>
          </p:cNvPicPr>
          <p:nvPr/>
        </p:nvPicPr>
        <p:blipFill rotWithShape="1">
          <a:blip r:embed="rId2"/>
          <a:srcRect l="4792" t="12636" r="6089" b="14423"/>
          <a:stretch/>
        </p:blipFill>
        <p:spPr>
          <a:xfrm>
            <a:off x="13026264" y="1464319"/>
            <a:ext cx="17618522" cy="11222900"/>
          </a:xfrm>
          <a:prstGeom prst="rect">
            <a:avLst/>
          </a:prstGeom>
        </p:spPr>
      </p:pic>
      <p:sp>
        <p:nvSpPr>
          <p:cNvPr id="3" name="Picture Placeholder 2">
            <a:extLst>
              <a:ext uri="{FF2B5EF4-FFF2-40B4-BE49-F238E27FC236}">
                <a16:creationId xmlns:a16="http://schemas.microsoft.com/office/drawing/2014/main" id="{64E06F2C-BB54-B643-A052-DD0A67C86965}"/>
              </a:ext>
            </a:extLst>
          </p:cNvPr>
          <p:cNvSpPr>
            <a:spLocks noGrp="1"/>
          </p:cNvSpPr>
          <p:nvPr>
            <p:ph type="pic" sz="quarter" idx="15"/>
          </p:nvPr>
        </p:nvSpPr>
        <p:spPr/>
      </p:sp>
    </p:spTree>
    <p:extLst>
      <p:ext uri="{BB962C8B-B14F-4D97-AF65-F5344CB8AC3E}">
        <p14:creationId xmlns:p14="http://schemas.microsoft.com/office/powerpoint/2010/main" val="3801972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28FAE4-3F34-6F43-ACB0-6A23BA1448EF}"/>
              </a:ext>
            </a:extLst>
          </p:cNvPr>
          <p:cNvSpPr>
            <a:spLocks noGrp="1"/>
          </p:cNvSpPr>
          <p:nvPr>
            <p:ph type="pic" sz="quarter" idx="14"/>
          </p:nvPr>
        </p:nvSpPr>
        <p:spPr/>
      </p:sp>
      <p:sp>
        <p:nvSpPr>
          <p:cNvPr id="12" name="Rectangle 11">
            <a:extLst>
              <a:ext uri="{FF2B5EF4-FFF2-40B4-BE49-F238E27FC236}">
                <a16:creationId xmlns:a16="http://schemas.microsoft.com/office/drawing/2014/main" id="{1579CA2D-051B-D246-B54F-285B8A73EEE3}"/>
              </a:ext>
            </a:extLst>
          </p:cNvPr>
          <p:cNvSpPr/>
          <p:nvPr/>
        </p:nvSpPr>
        <p:spPr>
          <a:xfrm>
            <a:off x="0" y="5724985"/>
            <a:ext cx="24377650" cy="799101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WHATCH PREVIEW SAMPLE</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36" name="Group 35">
            <a:extLst>
              <a:ext uri="{FF2B5EF4-FFF2-40B4-BE49-F238E27FC236}">
                <a16:creationId xmlns:a16="http://schemas.microsoft.com/office/drawing/2014/main" id="{3980335E-7299-3E4A-9A5A-C2722C64CD2F}"/>
              </a:ext>
            </a:extLst>
          </p:cNvPr>
          <p:cNvGrpSpPr/>
          <p:nvPr/>
        </p:nvGrpSpPr>
        <p:grpSpPr>
          <a:xfrm>
            <a:off x="16275729" y="3535680"/>
            <a:ext cx="3502036" cy="6339840"/>
            <a:chOff x="6949384" y="4967704"/>
            <a:chExt cx="4010145" cy="7259686"/>
          </a:xfrm>
        </p:grpSpPr>
        <p:pic>
          <p:nvPicPr>
            <p:cNvPr id="38" name="Picture 37" descr="white.png">
              <a:extLst>
                <a:ext uri="{FF2B5EF4-FFF2-40B4-BE49-F238E27FC236}">
                  <a16:creationId xmlns:a16="http://schemas.microsoft.com/office/drawing/2014/main" id="{FDF7AAF2-EE89-A649-9135-CFFA23BB40C1}"/>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949384" y="4967704"/>
              <a:ext cx="4010145" cy="7259686"/>
            </a:xfrm>
            <a:prstGeom prst="rect">
              <a:avLst/>
            </a:prstGeom>
          </p:spPr>
        </p:pic>
        <p:pic>
          <p:nvPicPr>
            <p:cNvPr id="39" name="Picture Placeholder 6" descr="Square.jpg">
              <a:extLst>
                <a:ext uri="{FF2B5EF4-FFF2-40B4-BE49-F238E27FC236}">
                  <a16:creationId xmlns:a16="http://schemas.microsoft.com/office/drawing/2014/main" id="{F1A84D44-4AE5-DF42-85C2-B072F4210EE8}"/>
                </a:ext>
              </a:extLst>
            </p:cNvPr>
            <p:cNvPicPr>
              <a:picLocks noChangeAspect="1"/>
            </p:cNvPicPr>
            <p:nvPr/>
          </p:nvPicPr>
          <p:blipFill>
            <a:blip r:embed="rId3">
              <a:extLst>
                <a:ext uri="{28A0092B-C50C-407E-A947-70E740481C1C}">
                  <a14:useLocalDpi xmlns:a14="http://schemas.microsoft.com/office/drawing/2010/main" val="0"/>
                </a:ext>
              </a:extLst>
            </a:blip>
            <a:srcRect l="11452" r="11452"/>
            <a:stretch>
              <a:fillRect/>
            </a:stretch>
          </p:blipFill>
          <p:spPr>
            <a:xfrm>
              <a:off x="7487723" y="6858126"/>
              <a:ext cx="2666386" cy="3460584"/>
            </a:xfrm>
            <a:prstGeom prst="rect">
              <a:avLst/>
            </a:prstGeom>
          </p:spPr>
        </p:pic>
      </p:grpSp>
      <p:grpSp>
        <p:nvGrpSpPr>
          <p:cNvPr id="32" name="Group 31">
            <a:extLst>
              <a:ext uri="{FF2B5EF4-FFF2-40B4-BE49-F238E27FC236}">
                <a16:creationId xmlns:a16="http://schemas.microsoft.com/office/drawing/2014/main" id="{D38838D9-0145-1049-B0D9-0E7BA00721AA}"/>
              </a:ext>
            </a:extLst>
          </p:cNvPr>
          <p:cNvGrpSpPr/>
          <p:nvPr/>
        </p:nvGrpSpPr>
        <p:grpSpPr>
          <a:xfrm>
            <a:off x="4615418" y="3562142"/>
            <a:ext cx="3488198" cy="6314784"/>
            <a:chOff x="6949384" y="4967704"/>
            <a:chExt cx="4010145" cy="7259686"/>
          </a:xfrm>
        </p:grpSpPr>
        <p:pic>
          <p:nvPicPr>
            <p:cNvPr id="34" name="Picture 33" descr="white.png">
              <a:extLst>
                <a:ext uri="{FF2B5EF4-FFF2-40B4-BE49-F238E27FC236}">
                  <a16:creationId xmlns:a16="http://schemas.microsoft.com/office/drawing/2014/main" id="{1888421D-3784-AC4D-9321-6E6B96F19C6F}"/>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949384" y="4967704"/>
              <a:ext cx="4010145" cy="7259686"/>
            </a:xfrm>
            <a:prstGeom prst="rect">
              <a:avLst/>
            </a:prstGeom>
          </p:spPr>
        </p:pic>
        <p:pic>
          <p:nvPicPr>
            <p:cNvPr id="35" name="Picture Placeholder 6" descr="Square.jpg">
              <a:extLst>
                <a:ext uri="{FF2B5EF4-FFF2-40B4-BE49-F238E27FC236}">
                  <a16:creationId xmlns:a16="http://schemas.microsoft.com/office/drawing/2014/main" id="{C3C8BBD0-DEFE-5A43-B703-83525577990F}"/>
                </a:ext>
              </a:extLst>
            </p:cNvPr>
            <p:cNvPicPr>
              <a:picLocks noChangeAspect="1"/>
            </p:cNvPicPr>
            <p:nvPr/>
          </p:nvPicPr>
          <p:blipFill>
            <a:blip r:embed="rId3">
              <a:extLst>
                <a:ext uri="{28A0092B-C50C-407E-A947-70E740481C1C}">
                  <a14:useLocalDpi xmlns:a14="http://schemas.microsoft.com/office/drawing/2010/main" val="0"/>
                </a:ext>
              </a:extLst>
            </a:blip>
            <a:srcRect l="11452" r="11452"/>
            <a:stretch>
              <a:fillRect/>
            </a:stretch>
          </p:blipFill>
          <p:spPr>
            <a:xfrm>
              <a:off x="7487723" y="6858126"/>
              <a:ext cx="2666386" cy="3460584"/>
            </a:xfrm>
            <a:prstGeom prst="rect">
              <a:avLst/>
            </a:prstGeom>
          </p:spPr>
        </p:pic>
      </p:grpSp>
      <p:grpSp>
        <p:nvGrpSpPr>
          <p:cNvPr id="45" name="Group 44">
            <a:extLst>
              <a:ext uri="{FF2B5EF4-FFF2-40B4-BE49-F238E27FC236}">
                <a16:creationId xmlns:a16="http://schemas.microsoft.com/office/drawing/2014/main" id="{C64ED1A7-91FF-FD4F-A235-D9BE94BE1301}"/>
              </a:ext>
            </a:extLst>
          </p:cNvPr>
          <p:cNvGrpSpPr/>
          <p:nvPr/>
        </p:nvGrpSpPr>
        <p:grpSpPr>
          <a:xfrm>
            <a:off x="10437029" y="3562142"/>
            <a:ext cx="3488198" cy="6314784"/>
            <a:chOff x="6949384" y="4967704"/>
            <a:chExt cx="4010145" cy="7259686"/>
          </a:xfrm>
        </p:grpSpPr>
        <p:pic>
          <p:nvPicPr>
            <p:cNvPr id="47" name="Picture 46" descr="white.png">
              <a:extLst>
                <a:ext uri="{FF2B5EF4-FFF2-40B4-BE49-F238E27FC236}">
                  <a16:creationId xmlns:a16="http://schemas.microsoft.com/office/drawing/2014/main" id="{53545104-3E62-204C-BE45-43F614D9A52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6949384" y="4967704"/>
              <a:ext cx="4010145" cy="7259686"/>
            </a:xfrm>
            <a:prstGeom prst="rect">
              <a:avLst/>
            </a:prstGeom>
          </p:spPr>
        </p:pic>
        <p:pic>
          <p:nvPicPr>
            <p:cNvPr id="48" name="Picture Placeholder 6" descr="Square.jpg">
              <a:extLst>
                <a:ext uri="{FF2B5EF4-FFF2-40B4-BE49-F238E27FC236}">
                  <a16:creationId xmlns:a16="http://schemas.microsoft.com/office/drawing/2014/main" id="{D4475257-B366-FD4B-A465-5E4BCDD141C4}"/>
                </a:ext>
              </a:extLst>
            </p:cNvPr>
            <p:cNvPicPr>
              <a:picLocks noChangeAspect="1"/>
            </p:cNvPicPr>
            <p:nvPr/>
          </p:nvPicPr>
          <p:blipFill>
            <a:blip r:embed="rId3">
              <a:extLst>
                <a:ext uri="{28A0092B-C50C-407E-A947-70E740481C1C}">
                  <a14:useLocalDpi xmlns:a14="http://schemas.microsoft.com/office/drawing/2010/main" val="0"/>
                </a:ext>
              </a:extLst>
            </a:blip>
            <a:srcRect l="11452" r="11452"/>
            <a:stretch>
              <a:fillRect/>
            </a:stretch>
          </p:blipFill>
          <p:spPr>
            <a:xfrm>
              <a:off x="7487723" y="6858126"/>
              <a:ext cx="2666386" cy="3460584"/>
            </a:xfrm>
            <a:prstGeom prst="rect">
              <a:avLst/>
            </a:prstGeom>
          </p:spPr>
        </p:pic>
      </p:grpSp>
      <p:grpSp>
        <p:nvGrpSpPr>
          <p:cNvPr id="5" name="Group 4">
            <a:extLst>
              <a:ext uri="{FF2B5EF4-FFF2-40B4-BE49-F238E27FC236}">
                <a16:creationId xmlns:a16="http://schemas.microsoft.com/office/drawing/2014/main" id="{265E347D-8B0B-6D43-A949-8F9B98713821}"/>
              </a:ext>
            </a:extLst>
          </p:cNvPr>
          <p:cNvGrpSpPr/>
          <p:nvPr/>
        </p:nvGrpSpPr>
        <p:grpSpPr>
          <a:xfrm>
            <a:off x="3775892" y="10458989"/>
            <a:ext cx="4954400" cy="1919449"/>
            <a:chOff x="11188586" y="10035820"/>
            <a:chExt cx="4954400" cy="1919449"/>
          </a:xfrm>
        </p:grpSpPr>
        <p:sp>
          <p:nvSpPr>
            <p:cNvPr id="52" name="Subtitle 2">
              <a:extLst>
                <a:ext uri="{FF2B5EF4-FFF2-40B4-BE49-F238E27FC236}">
                  <a16:creationId xmlns:a16="http://schemas.microsoft.com/office/drawing/2014/main" id="{86B0C366-E4AB-7F42-9C50-A3EC02578260}"/>
                </a:ext>
              </a:extLst>
            </p:cNvPr>
            <p:cNvSpPr txBox="1">
              <a:spLocks/>
            </p:cNvSpPr>
            <p:nvPr/>
          </p:nvSpPr>
          <p:spPr>
            <a:xfrm>
              <a:off x="11188586" y="10682151"/>
              <a:ext cx="495440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sp>
          <p:nvSpPr>
            <p:cNvPr id="53" name="Rectangle 52">
              <a:extLst>
                <a:ext uri="{FF2B5EF4-FFF2-40B4-BE49-F238E27FC236}">
                  <a16:creationId xmlns:a16="http://schemas.microsoft.com/office/drawing/2014/main" id="{E6E54E94-45FB-714B-B570-9114A90DD6C9}"/>
                </a:ext>
              </a:extLst>
            </p:cNvPr>
            <p:cNvSpPr/>
            <p:nvPr/>
          </p:nvSpPr>
          <p:spPr>
            <a:xfrm>
              <a:off x="11849341" y="10035820"/>
              <a:ext cx="3632887"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54" name="Group 53">
            <a:extLst>
              <a:ext uri="{FF2B5EF4-FFF2-40B4-BE49-F238E27FC236}">
                <a16:creationId xmlns:a16="http://schemas.microsoft.com/office/drawing/2014/main" id="{20437866-C181-4F4F-8B30-E99C72FA305B}"/>
              </a:ext>
            </a:extLst>
          </p:cNvPr>
          <p:cNvGrpSpPr/>
          <p:nvPr/>
        </p:nvGrpSpPr>
        <p:grpSpPr>
          <a:xfrm>
            <a:off x="9597503" y="10458989"/>
            <a:ext cx="4954400" cy="1919449"/>
            <a:chOff x="11188586" y="10035820"/>
            <a:chExt cx="4954400" cy="1919449"/>
          </a:xfrm>
        </p:grpSpPr>
        <p:sp>
          <p:nvSpPr>
            <p:cNvPr id="55" name="Subtitle 2">
              <a:extLst>
                <a:ext uri="{FF2B5EF4-FFF2-40B4-BE49-F238E27FC236}">
                  <a16:creationId xmlns:a16="http://schemas.microsoft.com/office/drawing/2014/main" id="{4963803B-6CC4-074C-9D0C-D54376437ACE}"/>
                </a:ext>
              </a:extLst>
            </p:cNvPr>
            <p:cNvSpPr txBox="1">
              <a:spLocks/>
            </p:cNvSpPr>
            <p:nvPr/>
          </p:nvSpPr>
          <p:spPr>
            <a:xfrm>
              <a:off x="11188586" y="10682151"/>
              <a:ext cx="495440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sp>
          <p:nvSpPr>
            <p:cNvPr id="56" name="Rectangle 55">
              <a:extLst>
                <a:ext uri="{FF2B5EF4-FFF2-40B4-BE49-F238E27FC236}">
                  <a16:creationId xmlns:a16="http://schemas.microsoft.com/office/drawing/2014/main" id="{199F48E0-0AB1-914F-BB5A-90C8B796CBAC}"/>
                </a:ext>
              </a:extLst>
            </p:cNvPr>
            <p:cNvSpPr/>
            <p:nvPr/>
          </p:nvSpPr>
          <p:spPr>
            <a:xfrm>
              <a:off x="11849341" y="10035820"/>
              <a:ext cx="3632887"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Two</a:t>
              </a:r>
            </a:p>
          </p:txBody>
        </p:sp>
      </p:grpSp>
      <p:grpSp>
        <p:nvGrpSpPr>
          <p:cNvPr id="57" name="Group 56">
            <a:extLst>
              <a:ext uri="{FF2B5EF4-FFF2-40B4-BE49-F238E27FC236}">
                <a16:creationId xmlns:a16="http://schemas.microsoft.com/office/drawing/2014/main" id="{A51689D9-E273-E842-860C-E6020A390206}"/>
              </a:ext>
            </a:extLst>
          </p:cNvPr>
          <p:cNvGrpSpPr/>
          <p:nvPr/>
        </p:nvGrpSpPr>
        <p:grpSpPr>
          <a:xfrm>
            <a:off x="15410750" y="10458989"/>
            <a:ext cx="4954400" cy="1919449"/>
            <a:chOff x="11188586" y="10035820"/>
            <a:chExt cx="4954400" cy="1919449"/>
          </a:xfrm>
        </p:grpSpPr>
        <p:sp>
          <p:nvSpPr>
            <p:cNvPr id="58" name="Subtitle 2">
              <a:extLst>
                <a:ext uri="{FF2B5EF4-FFF2-40B4-BE49-F238E27FC236}">
                  <a16:creationId xmlns:a16="http://schemas.microsoft.com/office/drawing/2014/main" id="{CF5B34A6-8026-134E-A697-09150FB3D1AF}"/>
                </a:ext>
              </a:extLst>
            </p:cNvPr>
            <p:cNvSpPr txBox="1">
              <a:spLocks/>
            </p:cNvSpPr>
            <p:nvPr/>
          </p:nvSpPr>
          <p:spPr>
            <a:xfrm>
              <a:off x="11188586" y="10682151"/>
              <a:ext cx="495440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sp>
          <p:nvSpPr>
            <p:cNvPr id="59" name="Rectangle 58">
              <a:extLst>
                <a:ext uri="{FF2B5EF4-FFF2-40B4-BE49-F238E27FC236}">
                  <a16:creationId xmlns:a16="http://schemas.microsoft.com/office/drawing/2014/main" id="{9D8A2A6B-BF71-4A4B-A1EF-306C47EC8E91}"/>
                </a:ext>
              </a:extLst>
            </p:cNvPr>
            <p:cNvSpPr/>
            <p:nvPr/>
          </p:nvSpPr>
          <p:spPr>
            <a:xfrm>
              <a:off x="11849341" y="10035820"/>
              <a:ext cx="3632887"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Three</a:t>
              </a:r>
            </a:p>
          </p:txBody>
        </p:sp>
      </p:grpSp>
      <p:sp>
        <p:nvSpPr>
          <p:cNvPr id="4" name="Picture Placeholder 3">
            <a:extLst>
              <a:ext uri="{FF2B5EF4-FFF2-40B4-BE49-F238E27FC236}">
                <a16:creationId xmlns:a16="http://schemas.microsoft.com/office/drawing/2014/main" id="{046149F1-D8B7-194C-B874-7FA180C7E8DC}"/>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0094CDAF-1056-7340-945A-9DE5DD6D035F}"/>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32E7FCC0-69B5-FC4F-8236-FA69C8AE835A}"/>
              </a:ext>
            </a:extLst>
          </p:cNvPr>
          <p:cNvSpPr>
            <a:spLocks noGrp="1"/>
          </p:cNvSpPr>
          <p:nvPr>
            <p:ph type="pic" sz="quarter" idx="17"/>
          </p:nvPr>
        </p:nvSpPr>
        <p:spPr/>
      </p:sp>
      <p:grpSp>
        <p:nvGrpSpPr>
          <p:cNvPr id="60" name="Group 59">
            <a:extLst>
              <a:ext uri="{FF2B5EF4-FFF2-40B4-BE49-F238E27FC236}">
                <a16:creationId xmlns:a16="http://schemas.microsoft.com/office/drawing/2014/main" id="{25D4BA3B-BEC0-4E4F-A7D6-3C7F891E1EC4}"/>
              </a:ext>
            </a:extLst>
          </p:cNvPr>
          <p:cNvGrpSpPr/>
          <p:nvPr/>
        </p:nvGrpSpPr>
        <p:grpSpPr>
          <a:xfrm>
            <a:off x="3903224" y="4866640"/>
            <a:ext cx="1716708" cy="1716690"/>
            <a:chOff x="9258494" y="10525982"/>
            <a:chExt cx="1014983" cy="1014975"/>
          </a:xfrm>
        </p:grpSpPr>
        <p:sp>
          <p:nvSpPr>
            <p:cNvPr id="61" name="Oval 60">
              <a:extLst>
                <a:ext uri="{FF2B5EF4-FFF2-40B4-BE49-F238E27FC236}">
                  <a16:creationId xmlns:a16="http://schemas.microsoft.com/office/drawing/2014/main" id="{4E7E86F4-BA23-FE4A-808B-D7365A51D9ED}"/>
                </a:ext>
              </a:extLst>
            </p:cNvPr>
            <p:cNvSpPr/>
            <p:nvPr/>
          </p:nvSpPr>
          <p:spPr>
            <a:xfrm>
              <a:off x="9258494" y="10525982"/>
              <a:ext cx="1014983" cy="1014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Shape 2546">
              <a:extLst>
                <a:ext uri="{FF2B5EF4-FFF2-40B4-BE49-F238E27FC236}">
                  <a16:creationId xmlns:a16="http://schemas.microsoft.com/office/drawing/2014/main" id="{2A842A79-BC4E-3C4E-9897-01B241262E14}"/>
                </a:ext>
              </a:extLst>
            </p:cNvPr>
            <p:cNvSpPr/>
            <p:nvPr/>
          </p:nvSpPr>
          <p:spPr>
            <a:xfrm>
              <a:off x="9488293" y="10805335"/>
              <a:ext cx="550880" cy="45072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66" name="Group 65">
            <a:extLst>
              <a:ext uri="{FF2B5EF4-FFF2-40B4-BE49-F238E27FC236}">
                <a16:creationId xmlns:a16="http://schemas.microsoft.com/office/drawing/2014/main" id="{4A25631C-1AB1-4A4F-ADE2-7654A4DAF4BA}"/>
              </a:ext>
            </a:extLst>
          </p:cNvPr>
          <p:cNvGrpSpPr/>
          <p:nvPr/>
        </p:nvGrpSpPr>
        <p:grpSpPr>
          <a:xfrm>
            <a:off x="9810876" y="4866640"/>
            <a:ext cx="1716708" cy="1716690"/>
            <a:chOff x="9258494" y="10525982"/>
            <a:chExt cx="1014983" cy="1014975"/>
          </a:xfrm>
        </p:grpSpPr>
        <p:sp>
          <p:nvSpPr>
            <p:cNvPr id="67" name="Oval 66">
              <a:extLst>
                <a:ext uri="{FF2B5EF4-FFF2-40B4-BE49-F238E27FC236}">
                  <a16:creationId xmlns:a16="http://schemas.microsoft.com/office/drawing/2014/main" id="{29C71304-C453-3D42-9D99-0068B079B345}"/>
                </a:ext>
              </a:extLst>
            </p:cNvPr>
            <p:cNvSpPr/>
            <p:nvPr/>
          </p:nvSpPr>
          <p:spPr>
            <a:xfrm>
              <a:off x="9258494" y="10525982"/>
              <a:ext cx="1014983" cy="1014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Shape 2546">
              <a:extLst>
                <a:ext uri="{FF2B5EF4-FFF2-40B4-BE49-F238E27FC236}">
                  <a16:creationId xmlns:a16="http://schemas.microsoft.com/office/drawing/2014/main" id="{7CB5A5E0-E4AC-7440-95A3-C6817A18D2D8}"/>
                </a:ext>
              </a:extLst>
            </p:cNvPr>
            <p:cNvSpPr/>
            <p:nvPr/>
          </p:nvSpPr>
          <p:spPr>
            <a:xfrm>
              <a:off x="9488293" y="10805335"/>
              <a:ext cx="550880" cy="45072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69" name="Group 68">
            <a:extLst>
              <a:ext uri="{FF2B5EF4-FFF2-40B4-BE49-F238E27FC236}">
                <a16:creationId xmlns:a16="http://schemas.microsoft.com/office/drawing/2014/main" id="{7112F9CB-C744-DD47-9A77-B3418956533E}"/>
              </a:ext>
            </a:extLst>
          </p:cNvPr>
          <p:cNvGrpSpPr/>
          <p:nvPr/>
        </p:nvGrpSpPr>
        <p:grpSpPr>
          <a:xfrm>
            <a:off x="15620135" y="4866640"/>
            <a:ext cx="1716708" cy="1716690"/>
            <a:chOff x="9258494" y="10525982"/>
            <a:chExt cx="1014983" cy="1014975"/>
          </a:xfrm>
        </p:grpSpPr>
        <p:sp>
          <p:nvSpPr>
            <p:cNvPr id="70" name="Oval 69">
              <a:extLst>
                <a:ext uri="{FF2B5EF4-FFF2-40B4-BE49-F238E27FC236}">
                  <a16:creationId xmlns:a16="http://schemas.microsoft.com/office/drawing/2014/main" id="{5FCD17AA-5F16-954D-AA0D-2FBDFD6773EB}"/>
                </a:ext>
              </a:extLst>
            </p:cNvPr>
            <p:cNvSpPr/>
            <p:nvPr/>
          </p:nvSpPr>
          <p:spPr>
            <a:xfrm>
              <a:off x="9258494" y="10525982"/>
              <a:ext cx="1014983" cy="10149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Shape 2546">
              <a:extLst>
                <a:ext uri="{FF2B5EF4-FFF2-40B4-BE49-F238E27FC236}">
                  <a16:creationId xmlns:a16="http://schemas.microsoft.com/office/drawing/2014/main" id="{6AC02051-E4F6-A24E-9B78-16B62DE815E1}"/>
                </a:ext>
              </a:extLst>
            </p:cNvPr>
            <p:cNvSpPr/>
            <p:nvPr/>
          </p:nvSpPr>
          <p:spPr>
            <a:xfrm>
              <a:off x="9488293" y="10805335"/>
              <a:ext cx="550880" cy="45072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220624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DCA8DC9-8896-A543-BD39-337700DF5AA9}"/>
              </a:ext>
            </a:extLst>
          </p:cNvPr>
          <p:cNvSpPr>
            <a:spLocks noGrp="1"/>
          </p:cNvSpPr>
          <p:nvPr>
            <p:ph type="pic" sz="quarter" idx="14"/>
          </p:nvPr>
        </p:nvSpPr>
        <p:spPr/>
      </p:sp>
      <p:sp>
        <p:nvSpPr>
          <p:cNvPr id="37" name="Rectangle 36">
            <a:extLst>
              <a:ext uri="{FF2B5EF4-FFF2-40B4-BE49-F238E27FC236}">
                <a16:creationId xmlns:a16="http://schemas.microsoft.com/office/drawing/2014/main" id="{DE224132-3A8E-3B44-9447-989FEE05EB34}"/>
              </a:ext>
            </a:extLst>
          </p:cNvPr>
          <p:cNvSpPr/>
          <p:nvPr/>
        </p:nvSpPr>
        <p:spPr>
          <a:xfrm>
            <a:off x="0" y="0"/>
            <a:ext cx="24377650" cy="854263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CCF59DB-4468-4D43-845D-DCB0FA634A8D}"/>
              </a:ext>
            </a:extLst>
          </p:cNvPr>
          <p:cNvGrpSpPr/>
          <p:nvPr/>
        </p:nvGrpSpPr>
        <p:grpSpPr>
          <a:xfrm>
            <a:off x="3990508" y="7375023"/>
            <a:ext cx="2335232" cy="2335232"/>
            <a:chOff x="5967625" y="9820110"/>
            <a:chExt cx="1596616" cy="1596616"/>
          </a:xfrm>
        </p:grpSpPr>
        <p:sp>
          <p:nvSpPr>
            <p:cNvPr id="41" name="Oval 40">
              <a:extLst>
                <a:ext uri="{FF2B5EF4-FFF2-40B4-BE49-F238E27FC236}">
                  <a16:creationId xmlns:a16="http://schemas.microsoft.com/office/drawing/2014/main" id="{20FF0422-73BB-954F-B121-91F7AEC4A277}"/>
                </a:ext>
              </a:extLst>
            </p:cNvPr>
            <p:cNvSpPr/>
            <p:nvPr/>
          </p:nvSpPr>
          <p:spPr>
            <a:xfrm>
              <a:off x="5967625" y="9820110"/>
              <a:ext cx="1596616" cy="15966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Shape 2624">
              <a:extLst>
                <a:ext uri="{FF2B5EF4-FFF2-40B4-BE49-F238E27FC236}">
                  <a16:creationId xmlns:a16="http://schemas.microsoft.com/office/drawing/2014/main" id="{AE40ACAA-4DAD-B949-A7A9-8EC5AC3B913E}"/>
                </a:ext>
              </a:extLst>
            </p:cNvPr>
            <p:cNvSpPr/>
            <p:nvPr/>
          </p:nvSpPr>
          <p:spPr>
            <a:xfrm>
              <a:off x="6398930" y="10184628"/>
              <a:ext cx="734006" cy="734004"/>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Montserrat" pitchFamily="2" charset="77"/>
              </a:endParaRPr>
            </a:p>
          </p:txBody>
        </p:sp>
      </p:grpSp>
      <p:grpSp>
        <p:nvGrpSpPr>
          <p:cNvPr id="4" name="Group 3">
            <a:extLst>
              <a:ext uri="{FF2B5EF4-FFF2-40B4-BE49-F238E27FC236}">
                <a16:creationId xmlns:a16="http://schemas.microsoft.com/office/drawing/2014/main" id="{DF9F37BB-48CE-4143-A976-BBCB37BAC90C}"/>
              </a:ext>
            </a:extLst>
          </p:cNvPr>
          <p:cNvGrpSpPr/>
          <p:nvPr/>
        </p:nvGrpSpPr>
        <p:grpSpPr>
          <a:xfrm>
            <a:off x="18051896" y="7375023"/>
            <a:ext cx="2335232" cy="2335232"/>
            <a:chOff x="21030093" y="9820110"/>
            <a:chExt cx="1596616" cy="1596616"/>
          </a:xfrm>
        </p:grpSpPr>
        <p:sp>
          <p:nvSpPr>
            <p:cNvPr id="49" name="Oval 48">
              <a:extLst>
                <a:ext uri="{FF2B5EF4-FFF2-40B4-BE49-F238E27FC236}">
                  <a16:creationId xmlns:a16="http://schemas.microsoft.com/office/drawing/2014/main" id="{DCB230F7-E071-F643-9552-D3A744101310}"/>
                </a:ext>
              </a:extLst>
            </p:cNvPr>
            <p:cNvSpPr/>
            <p:nvPr/>
          </p:nvSpPr>
          <p:spPr>
            <a:xfrm>
              <a:off x="21030093" y="9820110"/>
              <a:ext cx="1596616" cy="15966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Shape 2772">
              <a:extLst>
                <a:ext uri="{FF2B5EF4-FFF2-40B4-BE49-F238E27FC236}">
                  <a16:creationId xmlns:a16="http://schemas.microsoft.com/office/drawing/2014/main" id="{4E400FA8-EFD3-AB47-A917-E1657CCC3368}"/>
                </a:ext>
              </a:extLst>
            </p:cNvPr>
            <p:cNvSpPr/>
            <p:nvPr/>
          </p:nvSpPr>
          <p:spPr>
            <a:xfrm>
              <a:off x="21486199" y="10259007"/>
              <a:ext cx="734004" cy="73400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Montserrat" pitchFamily="2" charset="77"/>
              </a:endParaRPr>
            </a:p>
          </p:txBody>
        </p:sp>
      </p:grpSp>
      <p:grpSp>
        <p:nvGrpSpPr>
          <p:cNvPr id="3" name="Group 2">
            <a:extLst>
              <a:ext uri="{FF2B5EF4-FFF2-40B4-BE49-F238E27FC236}">
                <a16:creationId xmlns:a16="http://schemas.microsoft.com/office/drawing/2014/main" id="{FBA90F98-90FC-EB40-9889-799948D2DE42}"/>
              </a:ext>
            </a:extLst>
          </p:cNvPr>
          <p:cNvGrpSpPr/>
          <p:nvPr/>
        </p:nvGrpSpPr>
        <p:grpSpPr>
          <a:xfrm>
            <a:off x="11021202" y="7375023"/>
            <a:ext cx="2335232" cy="2335232"/>
            <a:chOff x="13498859" y="9820110"/>
            <a:chExt cx="1596616" cy="1596616"/>
          </a:xfrm>
        </p:grpSpPr>
        <p:sp>
          <p:nvSpPr>
            <p:cNvPr id="48" name="Oval 47">
              <a:extLst>
                <a:ext uri="{FF2B5EF4-FFF2-40B4-BE49-F238E27FC236}">
                  <a16:creationId xmlns:a16="http://schemas.microsoft.com/office/drawing/2014/main" id="{08E3053D-C32E-ED47-BEEA-5B9633441963}"/>
                </a:ext>
              </a:extLst>
            </p:cNvPr>
            <p:cNvSpPr/>
            <p:nvPr/>
          </p:nvSpPr>
          <p:spPr>
            <a:xfrm>
              <a:off x="13498859" y="9820110"/>
              <a:ext cx="1596616" cy="15966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Shape 2617">
              <a:extLst>
                <a:ext uri="{FF2B5EF4-FFF2-40B4-BE49-F238E27FC236}">
                  <a16:creationId xmlns:a16="http://schemas.microsoft.com/office/drawing/2014/main" id="{6F1591D6-03D0-1D4F-954A-59EA3D532C6D}"/>
                </a:ext>
              </a:extLst>
            </p:cNvPr>
            <p:cNvSpPr/>
            <p:nvPr/>
          </p:nvSpPr>
          <p:spPr>
            <a:xfrm>
              <a:off x="13893221" y="10221092"/>
              <a:ext cx="807892" cy="66107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Montserrat" pitchFamily="2" charset="77"/>
              </a:endParaRPr>
            </a:p>
          </p:txBody>
        </p:sp>
      </p:grpSp>
      <p:grpSp>
        <p:nvGrpSpPr>
          <p:cNvPr id="5" name="Group 4">
            <a:extLst>
              <a:ext uri="{FF2B5EF4-FFF2-40B4-BE49-F238E27FC236}">
                <a16:creationId xmlns:a16="http://schemas.microsoft.com/office/drawing/2014/main" id="{23A6B1C2-0DB0-B648-8D6A-47EBC0BE2744}"/>
              </a:ext>
            </a:extLst>
          </p:cNvPr>
          <p:cNvGrpSpPr/>
          <p:nvPr/>
        </p:nvGrpSpPr>
        <p:grpSpPr>
          <a:xfrm>
            <a:off x="6999238" y="963538"/>
            <a:ext cx="10379162" cy="1590207"/>
            <a:chOff x="6999238" y="963538"/>
            <a:chExt cx="10379162" cy="1590207"/>
          </a:xfrm>
        </p:grpSpPr>
        <p:sp>
          <p:nvSpPr>
            <p:cNvPr id="27" name="Rectangle 26">
              <a:extLst>
                <a:ext uri="{FF2B5EF4-FFF2-40B4-BE49-F238E27FC236}">
                  <a16:creationId xmlns:a16="http://schemas.microsoft.com/office/drawing/2014/main" id="{22998445-1C15-A842-AD78-FB708967E0E0}"/>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TextBox 27">
              <a:extLst>
                <a:ext uri="{FF2B5EF4-FFF2-40B4-BE49-F238E27FC236}">
                  <a16:creationId xmlns:a16="http://schemas.microsoft.com/office/drawing/2014/main" id="{9E251E61-822E-2443-A8A1-FA21FF7FC7AC}"/>
                </a:ext>
              </a:extLst>
            </p:cNvPr>
            <p:cNvSpPr txBox="1"/>
            <p:nvPr/>
          </p:nvSpPr>
          <p:spPr>
            <a:xfrm>
              <a:off x="6999238" y="1343770"/>
              <a:ext cx="10379162" cy="1015663"/>
            </a:xfrm>
            <a:prstGeom prst="rect">
              <a:avLst/>
            </a:prstGeom>
            <a:noFill/>
            <a:ln>
              <a:noFill/>
            </a:ln>
          </p:spPr>
          <p:txBody>
            <a:bodyPr wrap="square" rtlCol="0">
              <a:spAutoFit/>
            </a:bodyPr>
            <a:lstStyle/>
            <a:p>
              <a:pPr algn="ctr"/>
              <a:r>
                <a:rPr lang="en-US" sz="6000" dirty="0">
                  <a:solidFill>
                    <a:schemeClr val="bg1"/>
                  </a:solidFill>
                  <a:latin typeface="Roboto" panose="02000000000000000000" pitchFamily="2" charset="0"/>
                  <a:ea typeface="Roboto" panose="02000000000000000000" pitchFamily="2" charset="0"/>
                  <a:cs typeface="Lato Light" panose="020F0502020204030203" pitchFamily="34" charset="0"/>
                </a:rPr>
                <a:t>OUR COMPANY VALUES</a:t>
              </a:r>
            </a:p>
          </p:txBody>
        </p:sp>
        <p:sp>
          <p:nvSpPr>
            <p:cNvPr id="29" name="TextBox 28">
              <a:extLst>
                <a:ext uri="{FF2B5EF4-FFF2-40B4-BE49-F238E27FC236}">
                  <a16:creationId xmlns:a16="http://schemas.microsoft.com/office/drawing/2014/main" id="{4E09E5CE-A67E-6148-B65B-E1AA99716B67}"/>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solidFill>
                    <a:schemeClr val="bg1"/>
                  </a:solidFill>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8" name="Group 7">
            <a:extLst>
              <a:ext uri="{FF2B5EF4-FFF2-40B4-BE49-F238E27FC236}">
                <a16:creationId xmlns:a16="http://schemas.microsoft.com/office/drawing/2014/main" id="{982EA507-84B7-8946-B2DB-BE7D7A890016}"/>
              </a:ext>
            </a:extLst>
          </p:cNvPr>
          <p:cNvGrpSpPr/>
          <p:nvPr/>
        </p:nvGrpSpPr>
        <p:grpSpPr>
          <a:xfrm>
            <a:off x="2645654" y="10452590"/>
            <a:ext cx="5024938" cy="1919640"/>
            <a:chOff x="3618678" y="5216324"/>
            <a:chExt cx="5024938" cy="1919640"/>
          </a:xfrm>
        </p:grpSpPr>
        <p:sp>
          <p:nvSpPr>
            <p:cNvPr id="31" name="Subtitle 2">
              <a:extLst>
                <a:ext uri="{FF2B5EF4-FFF2-40B4-BE49-F238E27FC236}">
                  <a16:creationId xmlns:a16="http://schemas.microsoft.com/office/drawing/2014/main" id="{257D5ED2-19AB-EE4B-8FA9-011F72835504}"/>
                </a:ext>
              </a:extLst>
            </p:cNvPr>
            <p:cNvSpPr txBox="1">
              <a:spLocks/>
            </p:cNvSpPr>
            <p:nvPr/>
          </p:nvSpPr>
          <p:spPr>
            <a:xfrm>
              <a:off x="3618678" y="5862655"/>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32" name="Rectangle 31">
              <a:extLst>
                <a:ext uri="{FF2B5EF4-FFF2-40B4-BE49-F238E27FC236}">
                  <a16:creationId xmlns:a16="http://schemas.microsoft.com/office/drawing/2014/main" id="{9533315F-A680-8348-8388-F3D5819A803F}"/>
                </a:ext>
              </a:extLst>
            </p:cNvPr>
            <p:cNvSpPr/>
            <p:nvPr/>
          </p:nvSpPr>
          <p:spPr>
            <a:xfrm>
              <a:off x="3835717" y="5216324"/>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34" name="Group 33">
            <a:extLst>
              <a:ext uri="{FF2B5EF4-FFF2-40B4-BE49-F238E27FC236}">
                <a16:creationId xmlns:a16="http://schemas.microsoft.com/office/drawing/2014/main" id="{187F2683-2CAB-A548-BC98-6C33F06189C1}"/>
              </a:ext>
            </a:extLst>
          </p:cNvPr>
          <p:cNvGrpSpPr/>
          <p:nvPr/>
        </p:nvGrpSpPr>
        <p:grpSpPr>
          <a:xfrm>
            <a:off x="9676349" y="10452590"/>
            <a:ext cx="5024938" cy="1919640"/>
            <a:chOff x="3618678" y="5216324"/>
            <a:chExt cx="5024938" cy="1919640"/>
          </a:xfrm>
        </p:grpSpPr>
        <p:sp>
          <p:nvSpPr>
            <p:cNvPr id="35" name="Subtitle 2">
              <a:extLst>
                <a:ext uri="{FF2B5EF4-FFF2-40B4-BE49-F238E27FC236}">
                  <a16:creationId xmlns:a16="http://schemas.microsoft.com/office/drawing/2014/main" id="{56900A8E-7D58-404B-9092-B5AC287627F6}"/>
                </a:ext>
              </a:extLst>
            </p:cNvPr>
            <p:cNvSpPr txBox="1">
              <a:spLocks/>
            </p:cNvSpPr>
            <p:nvPr/>
          </p:nvSpPr>
          <p:spPr>
            <a:xfrm>
              <a:off x="3618678" y="5862655"/>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36" name="Rectangle 35">
              <a:extLst>
                <a:ext uri="{FF2B5EF4-FFF2-40B4-BE49-F238E27FC236}">
                  <a16:creationId xmlns:a16="http://schemas.microsoft.com/office/drawing/2014/main" id="{889721A3-930F-674D-B0DE-7EAE9D83F621}"/>
                </a:ext>
              </a:extLst>
            </p:cNvPr>
            <p:cNvSpPr/>
            <p:nvPr/>
          </p:nvSpPr>
          <p:spPr>
            <a:xfrm>
              <a:off x="3835717" y="5216324"/>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grpSp>
      <p:grpSp>
        <p:nvGrpSpPr>
          <p:cNvPr id="43" name="Group 42">
            <a:extLst>
              <a:ext uri="{FF2B5EF4-FFF2-40B4-BE49-F238E27FC236}">
                <a16:creationId xmlns:a16="http://schemas.microsoft.com/office/drawing/2014/main" id="{524DFC19-2BD5-0B47-A1DF-7DC6245922E4}"/>
              </a:ext>
            </a:extLst>
          </p:cNvPr>
          <p:cNvGrpSpPr/>
          <p:nvPr/>
        </p:nvGrpSpPr>
        <p:grpSpPr>
          <a:xfrm>
            <a:off x="16743316" y="10452590"/>
            <a:ext cx="5024938" cy="1919640"/>
            <a:chOff x="3618678" y="5216324"/>
            <a:chExt cx="5024938" cy="1919640"/>
          </a:xfrm>
        </p:grpSpPr>
        <p:sp>
          <p:nvSpPr>
            <p:cNvPr id="44" name="Subtitle 2">
              <a:extLst>
                <a:ext uri="{FF2B5EF4-FFF2-40B4-BE49-F238E27FC236}">
                  <a16:creationId xmlns:a16="http://schemas.microsoft.com/office/drawing/2014/main" id="{126A2076-0B3C-9842-BF9D-370175FED98A}"/>
                </a:ext>
              </a:extLst>
            </p:cNvPr>
            <p:cNvSpPr txBox="1">
              <a:spLocks/>
            </p:cNvSpPr>
            <p:nvPr/>
          </p:nvSpPr>
          <p:spPr>
            <a:xfrm>
              <a:off x="3618678" y="5862655"/>
              <a:ext cx="5024938"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a:t>
              </a:r>
            </a:p>
          </p:txBody>
        </p:sp>
        <p:sp>
          <p:nvSpPr>
            <p:cNvPr id="45" name="Rectangle 44">
              <a:extLst>
                <a:ext uri="{FF2B5EF4-FFF2-40B4-BE49-F238E27FC236}">
                  <a16:creationId xmlns:a16="http://schemas.microsoft.com/office/drawing/2014/main" id="{57569688-7580-4D4A-A932-C77BC6CCAE45}"/>
                </a:ext>
              </a:extLst>
            </p:cNvPr>
            <p:cNvSpPr/>
            <p:nvPr/>
          </p:nvSpPr>
          <p:spPr>
            <a:xfrm>
              <a:off x="3835717" y="5216324"/>
              <a:ext cx="4590860"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Three</a:t>
              </a:r>
            </a:p>
          </p:txBody>
        </p:sp>
      </p:grpSp>
    </p:spTree>
    <p:extLst>
      <p:ext uri="{BB962C8B-B14F-4D97-AF65-F5344CB8AC3E}">
        <p14:creationId xmlns:p14="http://schemas.microsoft.com/office/powerpoint/2010/main" val="31013885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2" name="Group 1">
            <a:extLst>
              <a:ext uri="{FF2B5EF4-FFF2-40B4-BE49-F238E27FC236}">
                <a16:creationId xmlns:a16="http://schemas.microsoft.com/office/drawing/2014/main" id="{F5670414-5B07-2C47-BF7B-ECF093B4CACD}"/>
              </a:ext>
            </a:extLst>
          </p:cNvPr>
          <p:cNvGrpSpPr/>
          <p:nvPr/>
        </p:nvGrpSpPr>
        <p:grpSpPr>
          <a:xfrm>
            <a:off x="2173606" y="3604384"/>
            <a:ext cx="12517868" cy="8937180"/>
            <a:chOff x="5556249" y="3879936"/>
            <a:chExt cx="12517868" cy="8937180"/>
          </a:xfrm>
        </p:grpSpPr>
        <p:sp>
          <p:nvSpPr>
            <p:cNvPr id="49" name="Freeform 48">
              <a:extLst>
                <a:ext uri="{FF2B5EF4-FFF2-40B4-BE49-F238E27FC236}">
                  <a16:creationId xmlns:a16="http://schemas.microsoft.com/office/drawing/2014/main" id="{0B3B96DC-C233-124D-B0C4-467FC60FC3F1}"/>
                </a:ext>
              </a:extLst>
            </p:cNvPr>
            <p:cNvSpPr/>
            <p:nvPr/>
          </p:nvSpPr>
          <p:spPr>
            <a:xfrm>
              <a:off x="5556249" y="5370499"/>
              <a:ext cx="5952904" cy="5952903"/>
            </a:xfrm>
            <a:custGeom>
              <a:avLst/>
              <a:gdLst/>
              <a:ahLst/>
              <a:cxnLst>
                <a:cxn ang="3cd4">
                  <a:pos x="hc" y="t"/>
                </a:cxn>
                <a:cxn ang="cd2">
                  <a:pos x="l" y="vc"/>
                </a:cxn>
                <a:cxn ang="cd4">
                  <a:pos x="hc" y="b"/>
                </a:cxn>
                <a:cxn ang="0">
                  <a:pos x="r" y="vc"/>
                </a:cxn>
              </a:cxnLst>
              <a:rect l="l" t="t" r="r" b="b"/>
              <a:pathLst>
                <a:path w="1906" h="1906">
                  <a:moveTo>
                    <a:pt x="952" y="0"/>
                  </a:moveTo>
                  <a:cubicBezTo>
                    <a:pt x="427" y="0"/>
                    <a:pt x="0" y="427"/>
                    <a:pt x="0" y="952"/>
                  </a:cubicBezTo>
                  <a:cubicBezTo>
                    <a:pt x="0" y="1480"/>
                    <a:pt x="427" y="1906"/>
                    <a:pt x="952" y="1906"/>
                  </a:cubicBezTo>
                  <a:cubicBezTo>
                    <a:pt x="1480" y="1906"/>
                    <a:pt x="1906" y="1480"/>
                    <a:pt x="1906" y="952"/>
                  </a:cubicBezTo>
                  <a:cubicBezTo>
                    <a:pt x="1906" y="427"/>
                    <a:pt x="1480" y="0"/>
                    <a:pt x="952" y="0"/>
                  </a:cubicBezTo>
                  <a:close/>
                  <a:moveTo>
                    <a:pt x="952" y="40"/>
                  </a:moveTo>
                  <a:cubicBezTo>
                    <a:pt x="1197" y="40"/>
                    <a:pt x="1426" y="135"/>
                    <a:pt x="1598" y="306"/>
                  </a:cubicBezTo>
                  <a:cubicBezTo>
                    <a:pt x="1771" y="480"/>
                    <a:pt x="1866" y="709"/>
                    <a:pt x="1866" y="952"/>
                  </a:cubicBezTo>
                  <a:cubicBezTo>
                    <a:pt x="1866" y="1196"/>
                    <a:pt x="1771" y="1426"/>
                    <a:pt x="1598" y="1598"/>
                  </a:cubicBezTo>
                  <a:cubicBezTo>
                    <a:pt x="1426" y="1771"/>
                    <a:pt x="1197" y="1866"/>
                    <a:pt x="952" y="1866"/>
                  </a:cubicBezTo>
                  <a:cubicBezTo>
                    <a:pt x="709" y="1866"/>
                    <a:pt x="480" y="1771"/>
                    <a:pt x="307" y="1598"/>
                  </a:cubicBezTo>
                  <a:cubicBezTo>
                    <a:pt x="135" y="1426"/>
                    <a:pt x="40" y="1196"/>
                    <a:pt x="40" y="952"/>
                  </a:cubicBezTo>
                  <a:cubicBezTo>
                    <a:pt x="40" y="709"/>
                    <a:pt x="135" y="480"/>
                    <a:pt x="307" y="306"/>
                  </a:cubicBezTo>
                  <a:cubicBezTo>
                    <a:pt x="480" y="135"/>
                    <a:pt x="709" y="40"/>
                    <a:pt x="952" y="40"/>
                  </a:cubicBezTo>
                  <a:close/>
                </a:path>
              </a:pathLst>
            </a:custGeom>
            <a:solidFill>
              <a:srgbClr val="F2F2F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1CB6B4F2-5C0E-A348-A212-37677C54571A}"/>
                </a:ext>
              </a:extLst>
            </p:cNvPr>
            <p:cNvSpPr/>
            <p:nvPr/>
          </p:nvSpPr>
          <p:spPr>
            <a:xfrm>
              <a:off x="10390452" y="5389248"/>
              <a:ext cx="2262419" cy="5899789"/>
            </a:xfrm>
            <a:custGeom>
              <a:avLst/>
              <a:gdLst/>
              <a:ahLst/>
              <a:cxnLst>
                <a:cxn ang="3cd4">
                  <a:pos x="hc" y="t"/>
                </a:cxn>
                <a:cxn ang="cd2">
                  <a:pos x="l" y="vc"/>
                </a:cxn>
                <a:cxn ang="cd4">
                  <a:pos x="hc" y="b"/>
                </a:cxn>
                <a:cxn ang="0">
                  <a:pos x="r" y="vc"/>
                </a:cxn>
              </a:cxnLst>
              <a:rect l="l" t="t" r="r" b="b"/>
              <a:pathLst>
                <a:path w="725" h="1889">
                  <a:moveTo>
                    <a:pt x="403" y="948"/>
                  </a:moveTo>
                  <a:cubicBezTo>
                    <a:pt x="398" y="924"/>
                    <a:pt x="380" y="906"/>
                    <a:pt x="356" y="900"/>
                  </a:cubicBezTo>
                  <a:cubicBezTo>
                    <a:pt x="344" y="678"/>
                    <a:pt x="257" y="475"/>
                    <a:pt x="119" y="319"/>
                  </a:cubicBezTo>
                  <a:cubicBezTo>
                    <a:pt x="133" y="298"/>
                    <a:pt x="133" y="271"/>
                    <a:pt x="121" y="250"/>
                  </a:cubicBezTo>
                  <a:lnTo>
                    <a:pt x="347" y="22"/>
                  </a:lnTo>
                  <a:lnTo>
                    <a:pt x="325" y="0"/>
                  </a:lnTo>
                  <a:lnTo>
                    <a:pt x="98" y="228"/>
                  </a:lnTo>
                  <a:cubicBezTo>
                    <a:pt x="73" y="213"/>
                    <a:pt x="39" y="216"/>
                    <a:pt x="19" y="237"/>
                  </a:cubicBezTo>
                  <a:cubicBezTo>
                    <a:pt x="-6" y="263"/>
                    <a:pt x="-6" y="303"/>
                    <a:pt x="19" y="328"/>
                  </a:cubicBezTo>
                  <a:cubicBezTo>
                    <a:pt x="39" y="349"/>
                    <a:pt x="69" y="354"/>
                    <a:pt x="93" y="342"/>
                  </a:cubicBezTo>
                  <a:cubicBezTo>
                    <a:pt x="226" y="493"/>
                    <a:pt x="310" y="687"/>
                    <a:pt x="321" y="902"/>
                  </a:cubicBezTo>
                  <a:cubicBezTo>
                    <a:pt x="294" y="910"/>
                    <a:pt x="276" y="934"/>
                    <a:pt x="276" y="964"/>
                  </a:cubicBezTo>
                  <a:cubicBezTo>
                    <a:pt x="276" y="992"/>
                    <a:pt x="294" y="1016"/>
                    <a:pt x="317" y="1024"/>
                  </a:cubicBezTo>
                  <a:cubicBezTo>
                    <a:pt x="301" y="1225"/>
                    <a:pt x="220" y="1405"/>
                    <a:pt x="96" y="1549"/>
                  </a:cubicBezTo>
                  <a:cubicBezTo>
                    <a:pt x="70" y="1535"/>
                    <a:pt x="41" y="1540"/>
                    <a:pt x="20" y="1560"/>
                  </a:cubicBezTo>
                  <a:cubicBezTo>
                    <a:pt x="-6" y="1586"/>
                    <a:pt x="-6" y="1626"/>
                    <a:pt x="20" y="1653"/>
                  </a:cubicBezTo>
                  <a:cubicBezTo>
                    <a:pt x="41" y="1673"/>
                    <a:pt x="73" y="1677"/>
                    <a:pt x="98" y="1661"/>
                  </a:cubicBezTo>
                  <a:lnTo>
                    <a:pt x="326" y="1889"/>
                  </a:lnTo>
                  <a:lnTo>
                    <a:pt x="349" y="1868"/>
                  </a:lnTo>
                  <a:lnTo>
                    <a:pt x="121" y="1639"/>
                  </a:lnTo>
                  <a:cubicBezTo>
                    <a:pt x="134" y="1618"/>
                    <a:pt x="134" y="1593"/>
                    <a:pt x="121" y="1572"/>
                  </a:cubicBezTo>
                  <a:cubicBezTo>
                    <a:pt x="251" y="1425"/>
                    <a:pt x="336" y="1235"/>
                    <a:pt x="353" y="1027"/>
                  </a:cubicBezTo>
                  <a:cubicBezTo>
                    <a:pt x="378" y="1022"/>
                    <a:pt x="398" y="1004"/>
                    <a:pt x="403" y="979"/>
                  </a:cubicBezTo>
                  <a:lnTo>
                    <a:pt x="725" y="979"/>
                  </a:lnTo>
                  <a:lnTo>
                    <a:pt x="725" y="948"/>
                  </a:lnTo>
                  <a:close/>
                </a:path>
              </a:pathLst>
            </a:custGeom>
            <a:solidFill>
              <a:srgbClr val="F2F2F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1F3DBEAC-5D40-9E49-BBF5-DE3C95FA94FF}"/>
                </a:ext>
              </a:extLst>
            </p:cNvPr>
            <p:cNvSpPr/>
            <p:nvPr/>
          </p:nvSpPr>
          <p:spPr>
            <a:xfrm>
              <a:off x="13340346" y="7207942"/>
              <a:ext cx="4733771" cy="2274919"/>
            </a:xfrm>
            <a:custGeom>
              <a:avLst/>
              <a:gdLst/>
              <a:ahLst/>
              <a:cxnLst>
                <a:cxn ang="3cd4">
                  <a:pos x="hc" y="t"/>
                </a:cxn>
                <a:cxn ang="cd2">
                  <a:pos x="l" y="vc"/>
                </a:cxn>
                <a:cxn ang="cd4">
                  <a:pos x="hc" y="b"/>
                </a:cxn>
                <a:cxn ang="0">
                  <a:pos x="r" y="vc"/>
                </a:cxn>
              </a:cxnLst>
              <a:rect l="l" t="t" r="r" b="b"/>
              <a:pathLst>
                <a:path w="1755" h="729">
                  <a:moveTo>
                    <a:pt x="6" y="0"/>
                  </a:moveTo>
                  <a:lnTo>
                    <a:pt x="1385" y="3"/>
                  </a:lnTo>
                  <a:cubicBezTo>
                    <a:pt x="1405" y="3"/>
                    <a:pt x="1425" y="10"/>
                    <a:pt x="1439" y="25"/>
                  </a:cubicBezTo>
                  <a:lnTo>
                    <a:pt x="1733" y="318"/>
                  </a:lnTo>
                  <a:cubicBezTo>
                    <a:pt x="1762" y="348"/>
                    <a:pt x="1762" y="397"/>
                    <a:pt x="1733" y="428"/>
                  </a:cubicBezTo>
                  <a:lnTo>
                    <a:pt x="1460" y="701"/>
                  </a:lnTo>
                  <a:cubicBezTo>
                    <a:pt x="1445" y="714"/>
                    <a:pt x="1426" y="722"/>
                    <a:pt x="1405" y="722"/>
                  </a:cubicBezTo>
                  <a:lnTo>
                    <a:pt x="0" y="729"/>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62">
              <a:extLst>
                <a:ext uri="{FF2B5EF4-FFF2-40B4-BE49-F238E27FC236}">
                  <a16:creationId xmlns:a16="http://schemas.microsoft.com/office/drawing/2014/main" id="{8630DB19-CC3E-A54B-BC96-D755A2558A1F}"/>
                </a:ext>
              </a:extLst>
            </p:cNvPr>
            <p:cNvSpPr/>
            <p:nvPr/>
          </p:nvSpPr>
          <p:spPr>
            <a:xfrm>
              <a:off x="12099766" y="7207942"/>
              <a:ext cx="2274919" cy="2274919"/>
            </a:xfrm>
            <a:custGeom>
              <a:avLst/>
              <a:gdLst/>
              <a:ahLst/>
              <a:cxnLst>
                <a:cxn ang="3cd4">
                  <a:pos x="hc" y="t"/>
                </a:cxn>
                <a:cxn ang="cd2">
                  <a:pos x="l" y="vc"/>
                </a:cxn>
                <a:cxn ang="cd4">
                  <a:pos x="hc" y="b"/>
                </a:cxn>
                <a:cxn ang="0">
                  <a:pos x="r" y="vc"/>
                </a:cxn>
              </a:cxnLst>
              <a:rect l="l" t="t" r="r" b="b"/>
              <a:pathLst>
                <a:path w="729" h="729">
                  <a:moveTo>
                    <a:pt x="729" y="360"/>
                  </a:moveTo>
                  <a:cubicBezTo>
                    <a:pt x="729" y="265"/>
                    <a:pt x="695" y="181"/>
                    <a:pt x="637" y="115"/>
                  </a:cubicBezTo>
                  <a:cubicBezTo>
                    <a:pt x="569" y="44"/>
                    <a:pt x="474" y="0"/>
                    <a:pt x="371" y="0"/>
                  </a:cubicBezTo>
                  <a:cubicBezTo>
                    <a:pt x="166" y="0"/>
                    <a:pt x="0" y="165"/>
                    <a:pt x="0" y="370"/>
                  </a:cubicBezTo>
                  <a:cubicBezTo>
                    <a:pt x="0" y="463"/>
                    <a:pt x="35" y="550"/>
                    <a:pt x="94" y="615"/>
                  </a:cubicBezTo>
                  <a:cubicBezTo>
                    <a:pt x="160" y="684"/>
                    <a:pt x="254" y="729"/>
                    <a:pt x="360" y="729"/>
                  </a:cubicBezTo>
                  <a:cubicBezTo>
                    <a:pt x="564" y="729"/>
                    <a:pt x="729" y="563"/>
                    <a:pt x="729" y="36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63">
              <a:extLst>
                <a:ext uri="{FF2B5EF4-FFF2-40B4-BE49-F238E27FC236}">
                  <a16:creationId xmlns:a16="http://schemas.microsoft.com/office/drawing/2014/main" id="{862D80F2-8F03-2B47-BCB4-3047C2F886DC}"/>
                </a:ext>
              </a:extLst>
            </p:cNvPr>
            <p:cNvSpPr/>
            <p:nvPr/>
          </p:nvSpPr>
          <p:spPr>
            <a:xfrm>
              <a:off x="12346632" y="7454799"/>
              <a:ext cx="1759312" cy="1759312"/>
            </a:xfrm>
            <a:custGeom>
              <a:avLst/>
              <a:gdLst/>
              <a:ahLst/>
              <a:cxnLst>
                <a:cxn ang="3cd4">
                  <a:pos x="hc" y="t"/>
                </a:cxn>
                <a:cxn ang="cd2">
                  <a:pos x="l" y="vc"/>
                </a:cxn>
                <a:cxn ang="cd4">
                  <a:pos x="hc" y="b"/>
                </a:cxn>
                <a:cxn ang="0">
                  <a:pos x="r" y="vc"/>
                </a:cxn>
              </a:cxnLst>
              <a:rect l="l" t="t" r="r" b="b"/>
              <a:pathLst>
                <a:path w="564" h="564">
                  <a:moveTo>
                    <a:pt x="564" y="282"/>
                  </a:moveTo>
                  <a:cubicBezTo>
                    <a:pt x="564" y="438"/>
                    <a:pt x="438" y="564"/>
                    <a:pt x="283" y="564"/>
                  </a:cubicBezTo>
                  <a:cubicBezTo>
                    <a:pt x="127" y="564"/>
                    <a:pt x="0" y="438"/>
                    <a:pt x="0" y="282"/>
                  </a:cubicBezTo>
                  <a:cubicBezTo>
                    <a:pt x="0" y="125"/>
                    <a:pt x="127" y="0"/>
                    <a:pt x="283" y="0"/>
                  </a:cubicBezTo>
                  <a:cubicBezTo>
                    <a:pt x="438" y="0"/>
                    <a:pt x="564" y="125"/>
                    <a:pt x="564" y="28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Freeform 64">
              <a:extLst>
                <a:ext uri="{FF2B5EF4-FFF2-40B4-BE49-F238E27FC236}">
                  <a16:creationId xmlns:a16="http://schemas.microsoft.com/office/drawing/2014/main" id="{C90862EF-323D-8442-8FFE-FAE642A7A773}"/>
                </a:ext>
              </a:extLst>
            </p:cNvPr>
            <p:cNvSpPr/>
            <p:nvPr/>
          </p:nvSpPr>
          <p:spPr>
            <a:xfrm>
              <a:off x="11818526" y="3879936"/>
              <a:ext cx="4731072" cy="2268669"/>
            </a:xfrm>
            <a:custGeom>
              <a:avLst/>
              <a:gdLst/>
              <a:ahLst/>
              <a:cxnLst>
                <a:cxn ang="3cd4">
                  <a:pos x="hc" y="t"/>
                </a:cxn>
                <a:cxn ang="cd2">
                  <a:pos x="l" y="vc"/>
                </a:cxn>
                <a:cxn ang="cd4">
                  <a:pos x="hc" y="b"/>
                </a:cxn>
                <a:cxn ang="0">
                  <a:pos x="r" y="vc"/>
                </a:cxn>
              </a:cxnLst>
              <a:rect l="l" t="t" r="r" b="b"/>
              <a:pathLst>
                <a:path w="1754" h="727">
                  <a:moveTo>
                    <a:pt x="7" y="0"/>
                  </a:moveTo>
                  <a:lnTo>
                    <a:pt x="1383" y="2"/>
                  </a:lnTo>
                  <a:cubicBezTo>
                    <a:pt x="1404" y="2"/>
                    <a:pt x="1423" y="10"/>
                    <a:pt x="1438" y="24"/>
                  </a:cubicBezTo>
                  <a:lnTo>
                    <a:pt x="1731" y="319"/>
                  </a:lnTo>
                  <a:cubicBezTo>
                    <a:pt x="1762" y="348"/>
                    <a:pt x="1762" y="397"/>
                    <a:pt x="1731" y="427"/>
                  </a:cubicBezTo>
                  <a:lnTo>
                    <a:pt x="1458" y="699"/>
                  </a:lnTo>
                  <a:cubicBezTo>
                    <a:pt x="1445" y="714"/>
                    <a:pt x="1424" y="721"/>
                    <a:pt x="1405" y="721"/>
                  </a:cubicBezTo>
                  <a:lnTo>
                    <a:pt x="1" y="727"/>
                  </a:lnTo>
                  <a:cubicBezTo>
                    <a:pt x="0" y="727"/>
                    <a:pt x="0" y="727"/>
                    <a:pt x="0" y="726"/>
                  </a:cubicBezTo>
                  <a:lnTo>
                    <a:pt x="4" y="3"/>
                  </a:lnTo>
                  <a:cubicBezTo>
                    <a:pt x="4" y="2"/>
                    <a:pt x="6" y="0"/>
                    <a:pt x="7"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5037B77C-33C8-F843-8881-5E653AA511A1}"/>
                </a:ext>
              </a:extLst>
            </p:cNvPr>
            <p:cNvSpPr/>
            <p:nvPr/>
          </p:nvSpPr>
          <p:spPr>
            <a:xfrm>
              <a:off x="10718565" y="3879936"/>
              <a:ext cx="2271794" cy="2274919"/>
            </a:xfrm>
            <a:custGeom>
              <a:avLst/>
              <a:gdLst/>
              <a:ahLst/>
              <a:cxnLst>
                <a:cxn ang="3cd4">
                  <a:pos x="hc" y="t"/>
                </a:cxn>
                <a:cxn ang="cd2">
                  <a:pos x="l" y="vc"/>
                </a:cxn>
                <a:cxn ang="cd4">
                  <a:pos x="hc" y="b"/>
                </a:cxn>
                <a:cxn ang="0">
                  <a:pos x="r" y="vc"/>
                </a:cxn>
              </a:cxnLst>
              <a:rect l="l" t="t" r="r" b="b"/>
              <a:pathLst>
                <a:path w="728" h="729">
                  <a:moveTo>
                    <a:pt x="728" y="359"/>
                  </a:moveTo>
                  <a:cubicBezTo>
                    <a:pt x="728" y="265"/>
                    <a:pt x="694" y="180"/>
                    <a:pt x="636" y="114"/>
                  </a:cubicBezTo>
                  <a:cubicBezTo>
                    <a:pt x="568" y="43"/>
                    <a:pt x="473" y="0"/>
                    <a:pt x="368" y="0"/>
                  </a:cubicBezTo>
                  <a:cubicBezTo>
                    <a:pt x="165" y="0"/>
                    <a:pt x="0" y="164"/>
                    <a:pt x="0" y="369"/>
                  </a:cubicBezTo>
                  <a:cubicBezTo>
                    <a:pt x="0" y="464"/>
                    <a:pt x="35" y="548"/>
                    <a:pt x="93" y="613"/>
                  </a:cubicBezTo>
                  <a:cubicBezTo>
                    <a:pt x="159" y="684"/>
                    <a:pt x="254" y="729"/>
                    <a:pt x="359" y="729"/>
                  </a:cubicBezTo>
                  <a:cubicBezTo>
                    <a:pt x="564" y="729"/>
                    <a:pt x="728" y="563"/>
                    <a:pt x="728" y="35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E5C66DDC-5EE0-5247-98FC-CA69B93716C2}"/>
                </a:ext>
              </a:extLst>
            </p:cNvPr>
            <p:cNvSpPr/>
            <p:nvPr/>
          </p:nvSpPr>
          <p:spPr>
            <a:xfrm>
              <a:off x="10962306" y="4126802"/>
              <a:ext cx="1759312" cy="1753062"/>
            </a:xfrm>
            <a:custGeom>
              <a:avLst/>
              <a:gdLst/>
              <a:ahLst/>
              <a:cxnLst>
                <a:cxn ang="3cd4">
                  <a:pos x="hc" y="t"/>
                </a:cxn>
                <a:cxn ang="cd2">
                  <a:pos x="l" y="vc"/>
                </a:cxn>
                <a:cxn ang="cd4">
                  <a:pos x="hc" y="b"/>
                </a:cxn>
                <a:cxn ang="0">
                  <a:pos x="r" y="vc"/>
                </a:cxn>
              </a:cxnLst>
              <a:rect l="l" t="t" r="r" b="b"/>
              <a:pathLst>
                <a:path w="564" h="562">
                  <a:moveTo>
                    <a:pt x="564" y="281"/>
                  </a:moveTo>
                  <a:cubicBezTo>
                    <a:pt x="564" y="436"/>
                    <a:pt x="438" y="562"/>
                    <a:pt x="283" y="562"/>
                  </a:cubicBezTo>
                  <a:cubicBezTo>
                    <a:pt x="127" y="562"/>
                    <a:pt x="0" y="436"/>
                    <a:pt x="0" y="281"/>
                  </a:cubicBezTo>
                  <a:cubicBezTo>
                    <a:pt x="0" y="126"/>
                    <a:pt x="127" y="0"/>
                    <a:pt x="283" y="0"/>
                  </a:cubicBezTo>
                  <a:cubicBezTo>
                    <a:pt x="438" y="0"/>
                    <a:pt x="564" y="126"/>
                    <a:pt x="564" y="28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898565D2-217A-6643-A617-249F6C74C282}"/>
                </a:ext>
              </a:extLst>
            </p:cNvPr>
            <p:cNvSpPr/>
            <p:nvPr/>
          </p:nvSpPr>
          <p:spPr>
            <a:xfrm>
              <a:off x="11962271" y="10548439"/>
              <a:ext cx="4731072" cy="2268669"/>
            </a:xfrm>
            <a:custGeom>
              <a:avLst/>
              <a:gdLst/>
              <a:ahLst/>
              <a:cxnLst>
                <a:cxn ang="3cd4">
                  <a:pos x="hc" y="t"/>
                </a:cxn>
                <a:cxn ang="cd2">
                  <a:pos x="l" y="vc"/>
                </a:cxn>
                <a:cxn ang="cd4">
                  <a:pos x="hc" y="b"/>
                </a:cxn>
                <a:cxn ang="0">
                  <a:pos x="r" y="vc"/>
                </a:cxn>
              </a:cxnLst>
              <a:rect l="l" t="t" r="r" b="b"/>
              <a:pathLst>
                <a:path w="1754" h="727">
                  <a:moveTo>
                    <a:pt x="4" y="0"/>
                  </a:moveTo>
                  <a:lnTo>
                    <a:pt x="1383" y="2"/>
                  </a:lnTo>
                  <a:cubicBezTo>
                    <a:pt x="1403" y="2"/>
                    <a:pt x="1423" y="9"/>
                    <a:pt x="1437" y="23"/>
                  </a:cubicBezTo>
                  <a:lnTo>
                    <a:pt x="1731" y="317"/>
                  </a:lnTo>
                  <a:cubicBezTo>
                    <a:pt x="1762" y="347"/>
                    <a:pt x="1762" y="397"/>
                    <a:pt x="1731" y="426"/>
                  </a:cubicBezTo>
                  <a:lnTo>
                    <a:pt x="1460" y="699"/>
                  </a:lnTo>
                  <a:cubicBezTo>
                    <a:pt x="1445" y="713"/>
                    <a:pt x="1426" y="721"/>
                    <a:pt x="1405" y="721"/>
                  </a:cubicBezTo>
                  <a:lnTo>
                    <a:pt x="0" y="727"/>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76409333-7826-B743-925E-B75C8C4D519F}"/>
                </a:ext>
              </a:extLst>
            </p:cNvPr>
            <p:cNvSpPr/>
            <p:nvPr/>
          </p:nvSpPr>
          <p:spPr>
            <a:xfrm>
              <a:off x="10740439" y="10542197"/>
              <a:ext cx="2271794" cy="2274919"/>
            </a:xfrm>
            <a:custGeom>
              <a:avLst/>
              <a:gdLst/>
              <a:ahLst/>
              <a:cxnLst>
                <a:cxn ang="3cd4">
                  <a:pos x="hc" y="t"/>
                </a:cxn>
                <a:cxn ang="cd2">
                  <a:pos x="l" y="vc"/>
                </a:cxn>
                <a:cxn ang="cd4">
                  <a:pos x="hc" y="b"/>
                </a:cxn>
                <a:cxn ang="0">
                  <a:pos x="r" y="vc"/>
                </a:cxn>
              </a:cxnLst>
              <a:rect l="l" t="t" r="r" b="b"/>
              <a:pathLst>
                <a:path w="728" h="729">
                  <a:moveTo>
                    <a:pt x="728" y="361"/>
                  </a:moveTo>
                  <a:cubicBezTo>
                    <a:pt x="728" y="265"/>
                    <a:pt x="694" y="181"/>
                    <a:pt x="636" y="116"/>
                  </a:cubicBezTo>
                  <a:cubicBezTo>
                    <a:pt x="568" y="45"/>
                    <a:pt x="473" y="0"/>
                    <a:pt x="368" y="0"/>
                  </a:cubicBezTo>
                  <a:cubicBezTo>
                    <a:pt x="165" y="0"/>
                    <a:pt x="0" y="167"/>
                    <a:pt x="0" y="371"/>
                  </a:cubicBezTo>
                  <a:cubicBezTo>
                    <a:pt x="0" y="464"/>
                    <a:pt x="35" y="550"/>
                    <a:pt x="93" y="615"/>
                  </a:cubicBezTo>
                  <a:cubicBezTo>
                    <a:pt x="160" y="686"/>
                    <a:pt x="254" y="729"/>
                    <a:pt x="359" y="729"/>
                  </a:cubicBezTo>
                  <a:cubicBezTo>
                    <a:pt x="564" y="729"/>
                    <a:pt x="728" y="563"/>
                    <a:pt x="728" y="36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75">
              <a:extLst>
                <a:ext uri="{FF2B5EF4-FFF2-40B4-BE49-F238E27FC236}">
                  <a16:creationId xmlns:a16="http://schemas.microsoft.com/office/drawing/2014/main" id="{80CF0E21-6F43-5F45-B8F2-8380540DD500}"/>
                </a:ext>
              </a:extLst>
            </p:cNvPr>
            <p:cNvSpPr/>
            <p:nvPr/>
          </p:nvSpPr>
          <p:spPr>
            <a:xfrm>
              <a:off x="10984180" y="10789064"/>
              <a:ext cx="1762437" cy="1759312"/>
            </a:xfrm>
            <a:custGeom>
              <a:avLst/>
              <a:gdLst/>
              <a:ahLst/>
              <a:cxnLst>
                <a:cxn ang="3cd4">
                  <a:pos x="hc" y="t"/>
                </a:cxn>
                <a:cxn ang="cd2">
                  <a:pos x="l" y="vc"/>
                </a:cxn>
                <a:cxn ang="cd4">
                  <a:pos x="hc" y="b"/>
                </a:cxn>
                <a:cxn ang="0">
                  <a:pos x="r" y="vc"/>
                </a:cxn>
              </a:cxnLst>
              <a:rect l="l" t="t" r="r" b="b"/>
              <a:pathLst>
                <a:path w="565" h="564">
                  <a:moveTo>
                    <a:pt x="565" y="283"/>
                  </a:moveTo>
                  <a:cubicBezTo>
                    <a:pt x="565" y="438"/>
                    <a:pt x="439" y="564"/>
                    <a:pt x="283" y="564"/>
                  </a:cubicBezTo>
                  <a:cubicBezTo>
                    <a:pt x="127" y="564"/>
                    <a:pt x="0" y="438"/>
                    <a:pt x="0" y="283"/>
                  </a:cubicBezTo>
                  <a:cubicBezTo>
                    <a:pt x="0" y="126"/>
                    <a:pt x="127" y="0"/>
                    <a:pt x="283" y="0"/>
                  </a:cubicBezTo>
                  <a:cubicBezTo>
                    <a:pt x="439" y="0"/>
                    <a:pt x="565" y="126"/>
                    <a:pt x="565" y="28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TextBox 77">
              <a:extLst>
                <a:ext uri="{FF2B5EF4-FFF2-40B4-BE49-F238E27FC236}">
                  <a16:creationId xmlns:a16="http://schemas.microsoft.com/office/drawing/2014/main" id="{80767D06-465C-2840-8F6F-C3C4BAD8F447}"/>
                </a:ext>
              </a:extLst>
            </p:cNvPr>
            <p:cNvSpPr txBox="1"/>
            <p:nvPr/>
          </p:nvSpPr>
          <p:spPr>
            <a:xfrm>
              <a:off x="12953875" y="4691103"/>
              <a:ext cx="2032929" cy="646331"/>
            </a:xfrm>
            <a:prstGeom prst="rect">
              <a:avLst/>
            </a:prstGeom>
            <a:noFill/>
          </p:spPr>
          <p:txBody>
            <a:bodyPr wrap="none" rtlCol="0">
              <a:spAutoFit/>
            </a:bodyPr>
            <a:lstStyle/>
            <a:p>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81" name="TextBox 80">
              <a:extLst>
                <a:ext uri="{FF2B5EF4-FFF2-40B4-BE49-F238E27FC236}">
                  <a16:creationId xmlns:a16="http://schemas.microsoft.com/office/drawing/2014/main" id="{B622B5A6-C60F-5145-85FE-6249EE02D9A2}"/>
                </a:ext>
              </a:extLst>
            </p:cNvPr>
            <p:cNvSpPr txBox="1"/>
            <p:nvPr/>
          </p:nvSpPr>
          <p:spPr>
            <a:xfrm>
              <a:off x="12953875" y="11356489"/>
              <a:ext cx="2388795" cy="646331"/>
            </a:xfrm>
            <a:prstGeom prst="rect">
              <a:avLst/>
            </a:prstGeom>
            <a:noFill/>
          </p:spPr>
          <p:txBody>
            <a:bodyPr wrap="none" rtlCol="0">
              <a:spAutoFit/>
            </a:bodyPr>
            <a:lstStyle/>
            <a:p>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84" name="TextBox 83">
              <a:extLst>
                <a:ext uri="{FF2B5EF4-FFF2-40B4-BE49-F238E27FC236}">
                  <a16:creationId xmlns:a16="http://schemas.microsoft.com/office/drawing/2014/main" id="{7BD1808C-003E-EB42-962F-1AA8403BBA25}"/>
                </a:ext>
              </a:extLst>
            </p:cNvPr>
            <p:cNvSpPr txBox="1"/>
            <p:nvPr/>
          </p:nvSpPr>
          <p:spPr>
            <a:xfrm>
              <a:off x="14405730" y="8011288"/>
              <a:ext cx="2085827" cy="646331"/>
            </a:xfrm>
            <a:prstGeom prst="rect">
              <a:avLst/>
            </a:prstGeom>
            <a:noFill/>
          </p:spPr>
          <p:txBody>
            <a:bodyPr wrap="none" rtlCol="0">
              <a:spAutoFit/>
            </a:bodyPr>
            <a:lstStyle/>
            <a:p>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86" name="Shape 2546">
              <a:extLst>
                <a:ext uri="{FF2B5EF4-FFF2-40B4-BE49-F238E27FC236}">
                  <a16:creationId xmlns:a16="http://schemas.microsoft.com/office/drawing/2014/main" id="{EF1D288B-EFF3-E248-A01C-7B09050DF378}"/>
                </a:ext>
              </a:extLst>
            </p:cNvPr>
            <p:cNvSpPr/>
            <p:nvPr/>
          </p:nvSpPr>
          <p:spPr>
            <a:xfrm>
              <a:off x="12675511" y="7891002"/>
              <a:ext cx="922914" cy="75511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7" name="Shape 2617">
              <a:extLst>
                <a:ext uri="{FF2B5EF4-FFF2-40B4-BE49-F238E27FC236}">
                  <a16:creationId xmlns:a16="http://schemas.microsoft.com/office/drawing/2014/main" id="{1A70ED03-69CA-244E-9162-2CD741A3A4FC}"/>
                </a:ext>
              </a:extLst>
            </p:cNvPr>
            <p:cNvSpPr/>
            <p:nvPr/>
          </p:nvSpPr>
          <p:spPr>
            <a:xfrm>
              <a:off x="11347384" y="4580939"/>
              <a:ext cx="922914" cy="755195"/>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8" name="Shape 2808">
              <a:extLst>
                <a:ext uri="{FF2B5EF4-FFF2-40B4-BE49-F238E27FC236}">
                  <a16:creationId xmlns:a16="http://schemas.microsoft.com/office/drawing/2014/main" id="{F4647930-698F-904E-9D5A-2204053BF477}"/>
                </a:ext>
              </a:extLst>
            </p:cNvPr>
            <p:cNvSpPr/>
            <p:nvPr/>
          </p:nvSpPr>
          <p:spPr>
            <a:xfrm>
              <a:off x="11274256" y="11218199"/>
              <a:ext cx="922913" cy="922913"/>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tx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93" name="Subtitle 2">
              <a:extLst>
                <a:ext uri="{FF2B5EF4-FFF2-40B4-BE49-F238E27FC236}">
                  <a16:creationId xmlns:a16="http://schemas.microsoft.com/office/drawing/2014/main" id="{5E11710D-E20E-5242-8949-882722AC961C}"/>
                </a:ext>
              </a:extLst>
            </p:cNvPr>
            <p:cNvSpPr txBox="1">
              <a:spLocks/>
            </p:cNvSpPr>
            <p:nvPr/>
          </p:nvSpPr>
          <p:spPr>
            <a:xfrm>
              <a:off x="5979345" y="7370427"/>
              <a:ext cx="5025198"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3600" dirty="0">
                  <a:latin typeface="Roboto" panose="02000000000000000000" pitchFamily="2" charset="0"/>
                  <a:ea typeface="Roboto" panose="02000000000000000000" pitchFamily="2" charset="0"/>
                  <a:cs typeface="Roboto Light" panose="02000000000000000000" pitchFamily="2" charset="0"/>
                </a:rPr>
                <a:t>Refers to a good or service being offered by a company.</a:t>
              </a:r>
              <a:endParaRPr lang="en-US" sz="3600" dirty="0">
                <a:latin typeface="Roboto" panose="02000000000000000000" pitchFamily="2" charset="0"/>
                <a:ea typeface="Roboto" panose="02000000000000000000" pitchFamily="2" charset="0"/>
                <a:cs typeface="Lato Light" charset="0"/>
              </a:endParaRPr>
            </a:p>
          </p:txBody>
        </p:sp>
      </p:grpSp>
      <p:sp>
        <p:nvSpPr>
          <p:cNvPr id="94" name="Subtitle 2">
            <a:extLst>
              <a:ext uri="{FF2B5EF4-FFF2-40B4-BE49-F238E27FC236}">
                <a16:creationId xmlns:a16="http://schemas.microsoft.com/office/drawing/2014/main" id="{A77F0B4E-99E6-5A48-B751-98A29FA7AEB7}"/>
              </a:ext>
            </a:extLst>
          </p:cNvPr>
          <p:cNvSpPr txBox="1">
            <a:spLocks/>
          </p:cNvSpPr>
          <p:nvPr/>
        </p:nvSpPr>
        <p:spPr>
          <a:xfrm>
            <a:off x="13681335" y="4052485"/>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95" name="Subtitle 2">
            <a:extLst>
              <a:ext uri="{FF2B5EF4-FFF2-40B4-BE49-F238E27FC236}">
                <a16:creationId xmlns:a16="http://schemas.microsoft.com/office/drawing/2014/main" id="{FD77E9C9-FFE4-E14D-9DA7-20CF8DF61D08}"/>
              </a:ext>
            </a:extLst>
          </p:cNvPr>
          <p:cNvSpPr txBox="1">
            <a:spLocks/>
          </p:cNvSpPr>
          <p:nvPr/>
        </p:nvSpPr>
        <p:spPr>
          <a:xfrm>
            <a:off x="13681335" y="10762669"/>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
        <p:nvSpPr>
          <p:cNvPr id="96" name="Subtitle 2">
            <a:extLst>
              <a:ext uri="{FF2B5EF4-FFF2-40B4-BE49-F238E27FC236}">
                <a16:creationId xmlns:a16="http://schemas.microsoft.com/office/drawing/2014/main" id="{67B73AB5-3129-154B-AE6B-7CBCE28F20E0}"/>
              </a:ext>
            </a:extLst>
          </p:cNvPr>
          <p:cNvSpPr txBox="1">
            <a:spLocks/>
          </p:cNvSpPr>
          <p:nvPr/>
        </p:nvSpPr>
        <p:spPr>
          <a:xfrm>
            <a:off x="15356309" y="7439350"/>
            <a:ext cx="7231208"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take into account supply costs. </a:t>
            </a:r>
          </a:p>
        </p:txBody>
      </p:sp>
    </p:spTree>
    <p:extLst>
      <p:ext uri="{BB962C8B-B14F-4D97-AF65-F5344CB8AC3E}">
        <p14:creationId xmlns:p14="http://schemas.microsoft.com/office/powerpoint/2010/main" val="3164530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nvGrpSpPr>
          <p:cNvPr id="28" name="Group 27">
            <a:extLst>
              <a:ext uri="{FF2B5EF4-FFF2-40B4-BE49-F238E27FC236}">
                <a16:creationId xmlns:a16="http://schemas.microsoft.com/office/drawing/2014/main" id="{F50075A2-5A54-AF44-8AF5-46DBE1E9CEAB}"/>
              </a:ext>
            </a:extLst>
          </p:cNvPr>
          <p:cNvGrpSpPr/>
          <p:nvPr/>
        </p:nvGrpSpPr>
        <p:grpSpPr>
          <a:xfrm>
            <a:off x="3188317" y="4173759"/>
            <a:ext cx="18001015" cy="8210210"/>
            <a:chOff x="3248717" y="3818159"/>
            <a:chExt cx="18001015" cy="8210210"/>
          </a:xfrm>
        </p:grpSpPr>
        <p:sp>
          <p:nvSpPr>
            <p:cNvPr id="29" name="Freeform 28">
              <a:extLst>
                <a:ext uri="{FF2B5EF4-FFF2-40B4-BE49-F238E27FC236}">
                  <a16:creationId xmlns:a16="http://schemas.microsoft.com/office/drawing/2014/main" id="{299A72E7-AE37-EC4C-AE06-69F47114DD10}"/>
                </a:ext>
              </a:extLst>
            </p:cNvPr>
            <p:cNvSpPr/>
            <p:nvPr/>
          </p:nvSpPr>
          <p:spPr>
            <a:xfrm>
              <a:off x="5436724" y="7604041"/>
              <a:ext cx="3751362" cy="528020"/>
            </a:xfrm>
            <a:custGeom>
              <a:avLst/>
              <a:gdLst/>
              <a:ahLst/>
              <a:cxnLst>
                <a:cxn ang="3cd4">
                  <a:pos x="hc" y="t"/>
                </a:cxn>
                <a:cxn ang="cd2">
                  <a:pos x="l" y="vc"/>
                </a:cxn>
                <a:cxn ang="cd4">
                  <a:pos x="hc" y="b"/>
                </a:cxn>
                <a:cxn ang="0">
                  <a:pos x="r" y="vc"/>
                </a:cxn>
              </a:cxnLst>
              <a:rect l="l" t="t" r="r" b="b"/>
              <a:pathLst>
                <a:path w="1088" h="154">
                  <a:moveTo>
                    <a:pt x="1066" y="76"/>
                  </a:moveTo>
                  <a:cubicBezTo>
                    <a:pt x="1066" y="49"/>
                    <a:pt x="1073" y="23"/>
                    <a:pt x="1087" y="0"/>
                  </a:cubicBezTo>
                  <a:lnTo>
                    <a:pt x="1" y="0"/>
                  </a:lnTo>
                  <a:cubicBezTo>
                    <a:pt x="14" y="23"/>
                    <a:pt x="22" y="49"/>
                    <a:pt x="22" y="76"/>
                  </a:cubicBezTo>
                  <a:cubicBezTo>
                    <a:pt x="22" y="106"/>
                    <a:pt x="14" y="131"/>
                    <a:pt x="0" y="154"/>
                  </a:cubicBezTo>
                  <a:lnTo>
                    <a:pt x="1088" y="154"/>
                  </a:lnTo>
                  <a:cubicBezTo>
                    <a:pt x="1075" y="131"/>
                    <a:pt x="1066" y="106"/>
                    <a:pt x="1066" y="76"/>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018B76C0-9ABB-D843-816A-28A157F4B479}"/>
                </a:ext>
              </a:extLst>
            </p:cNvPr>
            <p:cNvSpPr/>
            <p:nvPr/>
          </p:nvSpPr>
          <p:spPr>
            <a:xfrm>
              <a:off x="4428998" y="7497056"/>
              <a:ext cx="731636" cy="738538"/>
            </a:xfrm>
            <a:custGeom>
              <a:avLst/>
              <a:gdLst/>
              <a:ahLst/>
              <a:cxnLst>
                <a:cxn ang="3cd4">
                  <a:pos x="hc" y="t"/>
                </a:cxn>
                <a:cxn ang="cd2">
                  <a:pos x="l" y="vc"/>
                </a:cxn>
                <a:cxn ang="cd4">
                  <a:pos x="hc" y="b"/>
                </a:cxn>
                <a:cxn ang="0">
                  <a:pos x="r" y="vc"/>
                </a:cxn>
              </a:cxnLst>
              <a:rect l="l" t="t" r="r" b="b"/>
              <a:pathLst>
                <a:path w="213" h="215">
                  <a:moveTo>
                    <a:pt x="213" y="107"/>
                  </a:moveTo>
                  <a:cubicBezTo>
                    <a:pt x="213" y="166"/>
                    <a:pt x="166" y="215"/>
                    <a:pt x="106" y="215"/>
                  </a:cubicBezTo>
                  <a:cubicBezTo>
                    <a:pt x="48" y="215"/>
                    <a:pt x="0" y="166"/>
                    <a:pt x="0" y="107"/>
                  </a:cubicBezTo>
                  <a:cubicBezTo>
                    <a:pt x="0" y="48"/>
                    <a:pt x="48" y="0"/>
                    <a:pt x="106" y="0"/>
                  </a:cubicBezTo>
                  <a:cubicBezTo>
                    <a:pt x="166" y="0"/>
                    <a:pt x="213" y="48"/>
                    <a:pt x="213" y="10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D1596C1D-4BC1-2B4B-8FB9-53B5A40524D4}"/>
                </a:ext>
              </a:extLst>
            </p:cNvPr>
            <p:cNvSpPr/>
            <p:nvPr/>
          </p:nvSpPr>
          <p:spPr>
            <a:xfrm>
              <a:off x="4577396" y="7645454"/>
              <a:ext cx="434840" cy="438291"/>
            </a:xfrm>
            <a:custGeom>
              <a:avLst/>
              <a:gdLst/>
              <a:ahLst/>
              <a:cxnLst>
                <a:cxn ang="3cd4">
                  <a:pos x="hc" y="t"/>
                </a:cxn>
                <a:cxn ang="cd2">
                  <a:pos x="l" y="vc"/>
                </a:cxn>
                <a:cxn ang="cd4">
                  <a:pos x="hc" y="b"/>
                </a:cxn>
                <a:cxn ang="0">
                  <a:pos x="r" y="vc"/>
                </a:cxn>
              </a:cxnLst>
              <a:rect l="l" t="t" r="r" b="b"/>
              <a:pathLst>
                <a:path w="127" h="128">
                  <a:moveTo>
                    <a:pt x="127" y="64"/>
                  </a:moveTo>
                  <a:cubicBezTo>
                    <a:pt x="127" y="100"/>
                    <a:pt x="99" y="128"/>
                    <a:pt x="63" y="128"/>
                  </a:cubicBezTo>
                  <a:cubicBezTo>
                    <a:pt x="28" y="128"/>
                    <a:pt x="0" y="100"/>
                    <a:pt x="0" y="64"/>
                  </a:cubicBezTo>
                  <a:cubicBezTo>
                    <a:pt x="0" y="30"/>
                    <a:pt x="28" y="0"/>
                    <a:pt x="63" y="0"/>
                  </a:cubicBezTo>
                  <a:cubicBezTo>
                    <a:pt x="99" y="0"/>
                    <a:pt x="127" y="30"/>
                    <a:pt x="127"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92E23876-C39C-694C-BDDA-FAE8CAA6BAAB}"/>
                </a:ext>
              </a:extLst>
            </p:cNvPr>
            <p:cNvSpPr/>
            <p:nvPr/>
          </p:nvSpPr>
          <p:spPr>
            <a:xfrm>
              <a:off x="3248717" y="3818159"/>
              <a:ext cx="3095650" cy="3413152"/>
            </a:xfrm>
            <a:custGeom>
              <a:avLst/>
              <a:gdLst/>
              <a:ahLst/>
              <a:cxnLst>
                <a:cxn ang="3cd4">
                  <a:pos x="hc" y="t"/>
                </a:cxn>
                <a:cxn ang="cd2">
                  <a:pos x="l" y="vc"/>
                </a:cxn>
                <a:cxn ang="cd4">
                  <a:pos x="hc" y="b"/>
                </a:cxn>
                <a:cxn ang="0">
                  <a:pos x="r" y="vc"/>
                </a:cxn>
              </a:cxnLst>
              <a:rect l="l" t="t" r="r" b="b"/>
              <a:pathLst>
                <a:path w="898" h="990">
                  <a:moveTo>
                    <a:pt x="898" y="447"/>
                  </a:moveTo>
                  <a:cubicBezTo>
                    <a:pt x="898" y="649"/>
                    <a:pt x="765" y="819"/>
                    <a:pt x="583" y="875"/>
                  </a:cubicBezTo>
                  <a:cubicBezTo>
                    <a:pt x="541" y="889"/>
                    <a:pt x="471" y="936"/>
                    <a:pt x="448" y="990"/>
                  </a:cubicBezTo>
                  <a:cubicBezTo>
                    <a:pt x="427" y="941"/>
                    <a:pt x="357" y="889"/>
                    <a:pt x="314" y="875"/>
                  </a:cubicBezTo>
                  <a:cubicBezTo>
                    <a:pt x="131" y="817"/>
                    <a:pt x="0" y="649"/>
                    <a:pt x="0" y="447"/>
                  </a:cubicBezTo>
                  <a:cubicBezTo>
                    <a:pt x="0" y="200"/>
                    <a:pt x="201" y="0"/>
                    <a:pt x="448" y="0"/>
                  </a:cubicBezTo>
                  <a:cubicBezTo>
                    <a:pt x="696" y="0"/>
                    <a:pt x="898" y="200"/>
                    <a:pt x="898" y="44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ACE436F9-3709-664C-8BAF-E72B9CE87577}"/>
                </a:ext>
              </a:extLst>
            </p:cNvPr>
            <p:cNvSpPr/>
            <p:nvPr/>
          </p:nvSpPr>
          <p:spPr>
            <a:xfrm>
              <a:off x="3662851" y="4235753"/>
              <a:ext cx="2260480" cy="2263931"/>
            </a:xfrm>
            <a:custGeom>
              <a:avLst/>
              <a:gdLst/>
              <a:ahLst/>
              <a:cxnLst>
                <a:cxn ang="3cd4">
                  <a:pos x="hc" y="t"/>
                </a:cxn>
                <a:cxn ang="cd2">
                  <a:pos x="l" y="vc"/>
                </a:cxn>
                <a:cxn ang="cd4">
                  <a:pos x="hc" y="b"/>
                </a:cxn>
                <a:cxn ang="0">
                  <a:pos x="r" y="vc"/>
                </a:cxn>
              </a:cxnLst>
              <a:rect l="l" t="t" r="r" b="b"/>
              <a:pathLst>
                <a:path w="656" h="657">
                  <a:moveTo>
                    <a:pt x="656" y="328"/>
                  </a:moveTo>
                  <a:cubicBezTo>
                    <a:pt x="656" y="510"/>
                    <a:pt x="510" y="657"/>
                    <a:pt x="327" y="657"/>
                  </a:cubicBezTo>
                  <a:cubicBezTo>
                    <a:pt x="146" y="657"/>
                    <a:pt x="0" y="510"/>
                    <a:pt x="0" y="328"/>
                  </a:cubicBezTo>
                  <a:cubicBezTo>
                    <a:pt x="0" y="147"/>
                    <a:pt x="146" y="0"/>
                    <a:pt x="327" y="0"/>
                  </a:cubicBezTo>
                  <a:cubicBezTo>
                    <a:pt x="510" y="0"/>
                    <a:pt x="656" y="147"/>
                    <a:pt x="656" y="3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4" name="Freeform 33">
              <a:extLst>
                <a:ext uri="{FF2B5EF4-FFF2-40B4-BE49-F238E27FC236}">
                  <a16:creationId xmlns:a16="http://schemas.microsoft.com/office/drawing/2014/main" id="{8AFF27D3-C876-0B4E-9525-8C95E05AC070}"/>
                </a:ext>
              </a:extLst>
            </p:cNvPr>
            <p:cNvSpPr/>
            <p:nvPr/>
          </p:nvSpPr>
          <p:spPr>
            <a:xfrm>
              <a:off x="9419310" y="7497056"/>
              <a:ext cx="735087" cy="738538"/>
            </a:xfrm>
            <a:custGeom>
              <a:avLst/>
              <a:gdLst/>
              <a:ahLst/>
              <a:cxnLst>
                <a:cxn ang="3cd4">
                  <a:pos x="hc" y="t"/>
                </a:cxn>
                <a:cxn ang="cd2">
                  <a:pos x="l" y="vc"/>
                </a:cxn>
                <a:cxn ang="cd4">
                  <a:pos x="hc" y="b"/>
                </a:cxn>
                <a:cxn ang="0">
                  <a:pos x="r" y="vc"/>
                </a:cxn>
              </a:cxnLst>
              <a:rect l="l" t="t" r="r" b="b"/>
              <a:pathLst>
                <a:path w="214" h="215">
                  <a:moveTo>
                    <a:pt x="214" y="107"/>
                  </a:moveTo>
                  <a:cubicBezTo>
                    <a:pt x="214" y="166"/>
                    <a:pt x="165" y="215"/>
                    <a:pt x="106" y="215"/>
                  </a:cubicBezTo>
                  <a:cubicBezTo>
                    <a:pt x="46" y="215"/>
                    <a:pt x="0" y="166"/>
                    <a:pt x="0" y="107"/>
                  </a:cubicBezTo>
                  <a:cubicBezTo>
                    <a:pt x="0" y="48"/>
                    <a:pt x="46" y="0"/>
                    <a:pt x="106" y="0"/>
                  </a:cubicBezTo>
                  <a:cubicBezTo>
                    <a:pt x="165" y="0"/>
                    <a:pt x="214" y="48"/>
                    <a:pt x="214" y="10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C43580E0-DEFD-4D44-AC53-64A3DAF3A061}"/>
                </a:ext>
              </a:extLst>
            </p:cNvPr>
            <p:cNvSpPr/>
            <p:nvPr/>
          </p:nvSpPr>
          <p:spPr>
            <a:xfrm>
              <a:off x="9564257" y="7645454"/>
              <a:ext cx="438292" cy="438291"/>
            </a:xfrm>
            <a:custGeom>
              <a:avLst/>
              <a:gdLst/>
              <a:ahLst/>
              <a:cxnLst>
                <a:cxn ang="3cd4">
                  <a:pos x="hc" y="t"/>
                </a:cxn>
                <a:cxn ang="cd2">
                  <a:pos x="l" y="vc"/>
                </a:cxn>
                <a:cxn ang="cd4">
                  <a:pos x="hc" y="b"/>
                </a:cxn>
                <a:cxn ang="0">
                  <a:pos x="r" y="vc"/>
                </a:cxn>
              </a:cxnLst>
              <a:rect l="l" t="t" r="r" b="b"/>
              <a:pathLst>
                <a:path w="128" h="128">
                  <a:moveTo>
                    <a:pt x="128" y="64"/>
                  </a:moveTo>
                  <a:cubicBezTo>
                    <a:pt x="128" y="100"/>
                    <a:pt x="100" y="128"/>
                    <a:pt x="64" y="128"/>
                  </a:cubicBezTo>
                  <a:cubicBezTo>
                    <a:pt x="28" y="128"/>
                    <a:pt x="0" y="100"/>
                    <a:pt x="0" y="64"/>
                  </a:cubicBezTo>
                  <a:cubicBezTo>
                    <a:pt x="0" y="30"/>
                    <a:pt x="28" y="0"/>
                    <a:pt x="64" y="0"/>
                  </a:cubicBezTo>
                  <a:cubicBezTo>
                    <a:pt x="100" y="0"/>
                    <a:pt x="128" y="30"/>
                    <a:pt x="128"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DE3B18CC-F59B-494C-AB9C-31D84A4CF72B}"/>
                </a:ext>
              </a:extLst>
            </p:cNvPr>
            <p:cNvSpPr/>
            <p:nvPr/>
          </p:nvSpPr>
          <p:spPr>
            <a:xfrm>
              <a:off x="8235578" y="8611766"/>
              <a:ext cx="3092199" cy="3416603"/>
            </a:xfrm>
            <a:custGeom>
              <a:avLst/>
              <a:gdLst/>
              <a:ahLst/>
              <a:cxnLst>
                <a:cxn ang="3cd4">
                  <a:pos x="hc" y="t"/>
                </a:cxn>
                <a:cxn ang="cd2">
                  <a:pos x="l" y="vc"/>
                </a:cxn>
                <a:cxn ang="cd4">
                  <a:pos x="hc" y="b"/>
                </a:cxn>
                <a:cxn ang="0">
                  <a:pos x="r" y="vc"/>
                </a:cxn>
              </a:cxnLst>
              <a:rect l="l" t="t" r="r" b="b"/>
              <a:pathLst>
                <a:path w="897" h="991">
                  <a:moveTo>
                    <a:pt x="897" y="542"/>
                  </a:moveTo>
                  <a:cubicBezTo>
                    <a:pt x="897" y="341"/>
                    <a:pt x="766" y="172"/>
                    <a:pt x="584" y="114"/>
                  </a:cubicBezTo>
                  <a:cubicBezTo>
                    <a:pt x="541" y="101"/>
                    <a:pt x="471" y="54"/>
                    <a:pt x="449" y="0"/>
                  </a:cubicBezTo>
                  <a:cubicBezTo>
                    <a:pt x="426" y="50"/>
                    <a:pt x="357" y="101"/>
                    <a:pt x="315" y="114"/>
                  </a:cubicBezTo>
                  <a:cubicBezTo>
                    <a:pt x="132" y="172"/>
                    <a:pt x="0" y="342"/>
                    <a:pt x="0" y="542"/>
                  </a:cubicBezTo>
                  <a:cubicBezTo>
                    <a:pt x="0" y="789"/>
                    <a:pt x="202" y="991"/>
                    <a:pt x="449" y="991"/>
                  </a:cubicBezTo>
                  <a:cubicBezTo>
                    <a:pt x="697" y="991"/>
                    <a:pt x="897" y="789"/>
                    <a:pt x="897" y="54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DCAF56B0-475F-2447-B08C-6CFBD21E223C}"/>
                </a:ext>
              </a:extLst>
            </p:cNvPr>
            <p:cNvSpPr/>
            <p:nvPr/>
          </p:nvSpPr>
          <p:spPr>
            <a:xfrm>
              <a:off x="8649712" y="9343402"/>
              <a:ext cx="2260480" cy="2267382"/>
            </a:xfrm>
            <a:custGeom>
              <a:avLst/>
              <a:gdLst/>
              <a:ahLst/>
              <a:cxnLst>
                <a:cxn ang="3cd4">
                  <a:pos x="hc" y="t"/>
                </a:cxn>
                <a:cxn ang="cd2">
                  <a:pos x="l" y="vc"/>
                </a:cxn>
                <a:cxn ang="cd4">
                  <a:pos x="hc" y="b"/>
                </a:cxn>
                <a:cxn ang="0">
                  <a:pos x="r" y="vc"/>
                </a:cxn>
              </a:cxnLst>
              <a:rect l="l" t="t" r="r" b="b"/>
              <a:pathLst>
                <a:path w="656" h="658">
                  <a:moveTo>
                    <a:pt x="656" y="329"/>
                  </a:moveTo>
                  <a:cubicBezTo>
                    <a:pt x="656" y="147"/>
                    <a:pt x="509" y="0"/>
                    <a:pt x="327" y="0"/>
                  </a:cubicBezTo>
                  <a:cubicBezTo>
                    <a:pt x="147" y="0"/>
                    <a:pt x="0" y="147"/>
                    <a:pt x="0" y="329"/>
                  </a:cubicBezTo>
                  <a:cubicBezTo>
                    <a:pt x="0" y="509"/>
                    <a:pt x="147" y="658"/>
                    <a:pt x="327" y="658"/>
                  </a:cubicBezTo>
                  <a:cubicBezTo>
                    <a:pt x="509" y="658"/>
                    <a:pt x="656" y="509"/>
                    <a:pt x="656" y="32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7BC42D93-4C17-E249-9D9C-A61345AD8C5F}"/>
                </a:ext>
              </a:extLst>
            </p:cNvPr>
            <p:cNvSpPr/>
            <p:nvPr/>
          </p:nvSpPr>
          <p:spPr>
            <a:xfrm>
              <a:off x="10399427" y="7604041"/>
              <a:ext cx="3751362" cy="528020"/>
            </a:xfrm>
            <a:custGeom>
              <a:avLst/>
              <a:gdLst/>
              <a:ahLst/>
              <a:cxnLst>
                <a:cxn ang="3cd4">
                  <a:pos x="hc" y="t"/>
                </a:cxn>
                <a:cxn ang="cd2">
                  <a:pos x="l" y="vc"/>
                </a:cxn>
                <a:cxn ang="cd4">
                  <a:pos x="hc" y="b"/>
                </a:cxn>
                <a:cxn ang="0">
                  <a:pos x="r" y="vc"/>
                </a:cxn>
              </a:cxnLst>
              <a:rect l="l" t="t" r="r" b="b"/>
              <a:pathLst>
                <a:path w="1088" h="154">
                  <a:moveTo>
                    <a:pt x="1066" y="76"/>
                  </a:moveTo>
                  <a:cubicBezTo>
                    <a:pt x="1066" y="49"/>
                    <a:pt x="1074" y="23"/>
                    <a:pt x="1087" y="0"/>
                  </a:cubicBezTo>
                  <a:lnTo>
                    <a:pt x="1" y="0"/>
                  </a:lnTo>
                  <a:cubicBezTo>
                    <a:pt x="14" y="23"/>
                    <a:pt x="22" y="49"/>
                    <a:pt x="22" y="76"/>
                  </a:cubicBezTo>
                  <a:cubicBezTo>
                    <a:pt x="22" y="106"/>
                    <a:pt x="14" y="131"/>
                    <a:pt x="0" y="154"/>
                  </a:cubicBezTo>
                  <a:lnTo>
                    <a:pt x="1088" y="154"/>
                  </a:lnTo>
                  <a:cubicBezTo>
                    <a:pt x="1075" y="131"/>
                    <a:pt x="1066" y="106"/>
                    <a:pt x="1066" y="76"/>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17223D4A-37CB-D947-B963-AFEA6CEF20AB}"/>
                </a:ext>
              </a:extLst>
            </p:cNvPr>
            <p:cNvSpPr/>
            <p:nvPr/>
          </p:nvSpPr>
          <p:spPr>
            <a:xfrm>
              <a:off x="14375111" y="7497056"/>
              <a:ext cx="738539" cy="738538"/>
            </a:xfrm>
            <a:custGeom>
              <a:avLst/>
              <a:gdLst/>
              <a:ahLst/>
              <a:cxnLst>
                <a:cxn ang="3cd4">
                  <a:pos x="hc" y="t"/>
                </a:cxn>
                <a:cxn ang="cd2">
                  <a:pos x="l" y="vc"/>
                </a:cxn>
                <a:cxn ang="cd4">
                  <a:pos x="hc" y="b"/>
                </a:cxn>
                <a:cxn ang="0">
                  <a:pos x="r" y="vc"/>
                </a:cxn>
              </a:cxnLst>
              <a:rect l="l" t="t" r="r" b="b"/>
              <a:pathLst>
                <a:path w="215" h="215">
                  <a:moveTo>
                    <a:pt x="215" y="107"/>
                  </a:moveTo>
                  <a:cubicBezTo>
                    <a:pt x="215" y="166"/>
                    <a:pt x="167" y="215"/>
                    <a:pt x="108" y="215"/>
                  </a:cubicBezTo>
                  <a:cubicBezTo>
                    <a:pt x="49" y="215"/>
                    <a:pt x="0" y="166"/>
                    <a:pt x="0" y="107"/>
                  </a:cubicBezTo>
                  <a:cubicBezTo>
                    <a:pt x="0" y="48"/>
                    <a:pt x="49" y="0"/>
                    <a:pt x="108" y="0"/>
                  </a:cubicBezTo>
                  <a:cubicBezTo>
                    <a:pt x="167" y="0"/>
                    <a:pt x="215" y="48"/>
                    <a:pt x="215" y="10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ECE522E2-0571-3041-A3C4-6FE9B1590145}"/>
                </a:ext>
              </a:extLst>
            </p:cNvPr>
            <p:cNvSpPr/>
            <p:nvPr/>
          </p:nvSpPr>
          <p:spPr>
            <a:xfrm>
              <a:off x="14526960" y="7645454"/>
              <a:ext cx="434840" cy="438291"/>
            </a:xfrm>
            <a:custGeom>
              <a:avLst/>
              <a:gdLst/>
              <a:ahLst/>
              <a:cxnLst>
                <a:cxn ang="3cd4">
                  <a:pos x="hc" y="t"/>
                </a:cxn>
                <a:cxn ang="cd2">
                  <a:pos x="l" y="vc"/>
                </a:cxn>
                <a:cxn ang="cd4">
                  <a:pos x="hc" y="b"/>
                </a:cxn>
                <a:cxn ang="0">
                  <a:pos x="r" y="vc"/>
                </a:cxn>
              </a:cxnLst>
              <a:rect l="l" t="t" r="r" b="b"/>
              <a:pathLst>
                <a:path w="127" h="128">
                  <a:moveTo>
                    <a:pt x="127" y="64"/>
                  </a:moveTo>
                  <a:cubicBezTo>
                    <a:pt x="127" y="100"/>
                    <a:pt x="98" y="128"/>
                    <a:pt x="64" y="128"/>
                  </a:cubicBezTo>
                  <a:cubicBezTo>
                    <a:pt x="29" y="128"/>
                    <a:pt x="0" y="100"/>
                    <a:pt x="0" y="64"/>
                  </a:cubicBezTo>
                  <a:cubicBezTo>
                    <a:pt x="0" y="30"/>
                    <a:pt x="29" y="0"/>
                    <a:pt x="64" y="0"/>
                  </a:cubicBezTo>
                  <a:cubicBezTo>
                    <a:pt x="98" y="0"/>
                    <a:pt x="127" y="30"/>
                    <a:pt x="127"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0DF0BEC7-5485-C346-B697-237D2BB09E44}"/>
                </a:ext>
              </a:extLst>
            </p:cNvPr>
            <p:cNvSpPr/>
            <p:nvPr/>
          </p:nvSpPr>
          <p:spPr>
            <a:xfrm>
              <a:off x="13198281" y="3818159"/>
              <a:ext cx="3088748" cy="3413152"/>
            </a:xfrm>
            <a:custGeom>
              <a:avLst/>
              <a:gdLst/>
              <a:ahLst/>
              <a:cxnLst>
                <a:cxn ang="3cd4">
                  <a:pos x="hc" y="t"/>
                </a:cxn>
                <a:cxn ang="cd2">
                  <a:pos x="l" y="vc"/>
                </a:cxn>
                <a:cxn ang="cd4">
                  <a:pos x="hc" y="b"/>
                </a:cxn>
                <a:cxn ang="0">
                  <a:pos x="r" y="vc"/>
                </a:cxn>
              </a:cxnLst>
              <a:rect l="l" t="t" r="r" b="b"/>
              <a:pathLst>
                <a:path w="896" h="990">
                  <a:moveTo>
                    <a:pt x="896" y="447"/>
                  </a:moveTo>
                  <a:cubicBezTo>
                    <a:pt x="896" y="649"/>
                    <a:pt x="764" y="819"/>
                    <a:pt x="582" y="875"/>
                  </a:cubicBezTo>
                  <a:cubicBezTo>
                    <a:pt x="541" y="889"/>
                    <a:pt x="471" y="936"/>
                    <a:pt x="449" y="990"/>
                  </a:cubicBezTo>
                  <a:cubicBezTo>
                    <a:pt x="427" y="941"/>
                    <a:pt x="357" y="889"/>
                    <a:pt x="314" y="875"/>
                  </a:cubicBezTo>
                  <a:cubicBezTo>
                    <a:pt x="132" y="817"/>
                    <a:pt x="0" y="649"/>
                    <a:pt x="0" y="447"/>
                  </a:cubicBezTo>
                  <a:cubicBezTo>
                    <a:pt x="0" y="200"/>
                    <a:pt x="202" y="0"/>
                    <a:pt x="449" y="0"/>
                  </a:cubicBezTo>
                  <a:cubicBezTo>
                    <a:pt x="696" y="0"/>
                    <a:pt x="896" y="200"/>
                    <a:pt x="896" y="44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222D00F5-BE4B-F449-B017-B2EDF2AB59E5}"/>
                </a:ext>
              </a:extLst>
            </p:cNvPr>
            <p:cNvSpPr/>
            <p:nvPr/>
          </p:nvSpPr>
          <p:spPr>
            <a:xfrm>
              <a:off x="13605512" y="4235753"/>
              <a:ext cx="2267382" cy="2263931"/>
            </a:xfrm>
            <a:custGeom>
              <a:avLst/>
              <a:gdLst/>
              <a:ahLst/>
              <a:cxnLst>
                <a:cxn ang="3cd4">
                  <a:pos x="hc" y="t"/>
                </a:cxn>
                <a:cxn ang="cd2">
                  <a:pos x="l" y="vc"/>
                </a:cxn>
                <a:cxn ang="cd4">
                  <a:pos x="hc" y="b"/>
                </a:cxn>
                <a:cxn ang="0">
                  <a:pos x="r" y="vc"/>
                </a:cxn>
              </a:cxnLst>
              <a:rect l="l" t="t" r="r" b="b"/>
              <a:pathLst>
                <a:path w="658" h="657">
                  <a:moveTo>
                    <a:pt x="658" y="328"/>
                  </a:moveTo>
                  <a:cubicBezTo>
                    <a:pt x="658" y="510"/>
                    <a:pt x="512" y="657"/>
                    <a:pt x="329" y="657"/>
                  </a:cubicBezTo>
                  <a:cubicBezTo>
                    <a:pt x="149" y="657"/>
                    <a:pt x="0" y="510"/>
                    <a:pt x="0" y="328"/>
                  </a:cubicBezTo>
                  <a:cubicBezTo>
                    <a:pt x="0" y="147"/>
                    <a:pt x="149" y="0"/>
                    <a:pt x="329" y="0"/>
                  </a:cubicBezTo>
                  <a:cubicBezTo>
                    <a:pt x="512" y="0"/>
                    <a:pt x="658" y="147"/>
                    <a:pt x="658" y="32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6D88AE49-FAB3-2648-9F68-8852BC66F7C5}"/>
                </a:ext>
              </a:extLst>
            </p:cNvPr>
            <p:cNvSpPr/>
            <p:nvPr/>
          </p:nvSpPr>
          <p:spPr>
            <a:xfrm>
              <a:off x="15358679" y="7604041"/>
              <a:ext cx="3754813" cy="528020"/>
            </a:xfrm>
            <a:custGeom>
              <a:avLst/>
              <a:gdLst/>
              <a:ahLst/>
              <a:cxnLst>
                <a:cxn ang="3cd4">
                  <a:pos x="hc" y="t"/>
                </a:cxn>
                <a:cxn ang="cd2">
                  <a:pos x="l" y="vc"/>
                </a:cxn>
                <a:cxn ang="cd4">
                  <a:pos x="hc" y="b"/>
                </a:cxn>
                <a:cxn ang="0">
                  <a:pos x="r" y="vc"/>
                </a:cxn>
              </a:cxnLst>
              <a:rect l="l" t="t" r="r" b="b"/>
              <a:pathLst>
                <a:path w="1089" h="154">
                  <a:moveTo>
                    <a:pt x="1067" y="76"/>
                  </a:moveTo>
                  <a:cubicBezTo>
                    <a:pt x="1067" y="49"/>
                    <a:pt x="1074" y="23"/>
                    <a:pt x="1088" y="0"/>
                  </a:cubicBezTo>
                  <a:lnTo>
                    <a:pt x="2" y="0"/>
                  </a:lnTo>
                  <a:cubicBezTo>
                    <a:pt x="16" y="23"/>
                    <a:pt x="23" y="49"/>
                    <a:pt x="23" y="76"/>
                  </a:cubicBezTo>
                  <a:cubicBezTo>
                    <a:pt x="23" y="106"/>
                    <a:pt x="14" y="131"/>
                    <a:pt x="0" y="154"/>
                  </a:cubicBezTo>
                  <a:lnTo>
                    <a:pt x="1089" y="154"/>
                  </a:lnTo>
                  <a:cubicBezTo>
                    <a:pt x="1074" y="131"/>
                    <a:pt x="1067" y="106"/>
                    <a:pt x="1067" y="76"/>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00CE0DDF-4593-AE48-AE6F-747C4BD600A1}"/>
                </a:ext>
              </a:extLst>
            </p:cNvPr>
            <p:cNvSpPr/>
            <p:nvPr/>
          </p:nvSpPr>
          <p:spPr>
            <a:xfrm>
              <a:off x="19337814" y="7497056"/>
              <a:ext cx="735087" cy="738538"/>
            </a:xfrm>
            <a:custGeom>
              <a:avLst/>
              <a:gdLst/>
              <a:ahLst/>
              <a:cxnLst>
                <a:cxn ang="3cd4">
                  <a:pos x="hc" y="t"/>
                </a:cxn>
                <a:cxn ang="cd2">
                  <a:pos x="l" y="vc"/>
                </a:cxn>
                <a:cxn ang="cd4">
                  <a:pos x="hc" y="b"/>
                </a:cxn>
                <a:cxn ang="0">
                  <a:pos x="r" y="vc"/>
                </a:cxn>
              </a:cxnLst>
              <a:rect l="l" t="t" r="r" b="b"/>
              <a:pathLst>
                <a:path w="214" h="215">
                  <a:moveTo>
                    <a:pt x="214" y="107"/>
                  </a:moveTo>
                  <a:cubicBezTo>
                    <a:pt x="214" y="166"/>
                    <a:pt x="167" y="215"/>
                    <a:pt x="108" y="215"/>
                  </a:cubicBezTo>
                  <a:cubicBezTo>
                    <a:pt x="49" y="215"/>
                    <a:pt x="0" y="166"/>
                    <a:pt x="0" y="107"/>
                  </a:cubicBezTo>
                  <a:cubicBezTo>
                    <a:pt x="0" y="48"/>
                    <a:pt x="49" y="0"/>
                    <a:pt x="108" y="0"/>
                  </a:cubicBezTo>
                  <a:cubicBezTo>
                    <a:pt x="167" y="0"/>
                    <a:pt x="214" y="48"/>
                    <a:pt x="214" y="107"/>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1EB8DEC2-4008-1D40-A5B9-B913999A9460}"/>
                </a:ext>
              </a:extLst>
            </p:cNvPr>
            <p:cNvSpPr/>
            <p:nvPr/>
          </p:nvSpPr>
          <p:spPr>
            <a:xfrm>
              <a:off x="19489663" y="7645454"/>
              <a:ext cx="431389" cy="438291"/>
            </a:xfrm>
            <a:custGeom>
              <a:avLst/>
              <a:gdLst/>
              <a:ahLst/>
              <a:cxnLst>
                <a:cxn ang="3cd4">
                  <a:pos x="hc" y="t"/>
                </a:cxn>
                <a:cxn ang="cd2">
                  <a:pos x="l" y="vc"/>
                </a:cxn>
                <a:cxn ang="cd4">
                  <a:pos x="hc" y="b"/>
                </a:cxn>
                <a:cxn ang="0">
                  <a:pos x="r" y="vc"/>
                </a:cxn>
              </a:cxnLst>
              <a:rect l="l" t="t" r="r" b="b"/>
              <a:pathLst>
                <a:path w="126" h="128">
                  <a:moveTo>
                    <a:pt x="126" y="64"/>
                  </a:moveTo>
                  <a:cubicBezTo>
                    <a:pt x="126" y="100"/>
                    <a:pt x="98" y="128"/>
                    <a:pt x="64" y="128"/>
                  </a:cubicBezTo>
                  <a:cubicBezTo>
                    <a:pt x="28" y="128"/>
                    <a:pt x="0" y="100"/>
                    <a:pt x="0" y="64"/>
                  </a:cubicBezTo>
                  <a:cubicBezTo>
                    <a:pt x="0" y="30"/>
                    <a:pt x="28" y="0"/>
                    <a:pt x="64" y="0"/>
                  </a:cubicBezTo>
                  <a:cubicBezTo>
                    <a:pt x="98" y="0"/>
                    <a:pt x="126" y="30"/>
                    <a:pt x="126"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C11EA870-50F0-AC40-A379-A8564146ED3B}"/>
                </a:ext>
              </a:extLst>
            </p:cNvPr>
            <p:cNvSpPr/>
            <p:nvPr/>
          </p:nvSpPr>
          <p:spPr>
            <a:xfrm>
              <a:off x="18160984" y="8611766"/>
              <a:ext cx="3088748" cy="3416603"/>
            </a:xfrm>
            <a:custGeom>
              <a:avLst/>
              <a:gdLst/>
              <a:ahLst/>
              <a:cxnLst>
                <a:cxn ang="3cd4">
                  <a:pos x="hc" y="t"/>
                </a:cxn>
                <a:cxn ang="cd2">
                  <a:pos x="l" y="vc"/>
                </a:cxn>
                <a:cxn ang="cd4">
                  <a:pos x="hc" y="b"/>
                </a:cxn>
                <a:cxn ang="0">
                  <a:pos x="r" y="vc"/>
                </a:cxn>
              </a:cxnLst>
              <a:rect l="l" t="t" r="r" b="b"/>
              <a:pathLst>
                <a:path w="896" h="991">
                  <a:moveTo>
                    <a:pt x="896" y="542"/>
                  </a:moveTo>
                  <a:cubicBezTo>
                    <a:pt x="896" y="341"/>
                    <a:pt x="764" y="172"/>
                    <a:pt x="582" y="114"/>
                  </a:cubicBezTo>
                  <a:cubicBezTo>
                    <a:pt x="541" y="101"/>
                    <a:pt x="471" y="54"/>
                    <a:pt x="449" y="0"/>
                  </a:cubicBezTo>
                  <a:cubicBezTo>
                    <a:pt x="427" y="50"/>
                    <a:pt x="355" y="101"/>
                    <a:pt x="314" y="114"/>
                  </a:cubicBezTo>
                  <a:cubicBezTo>
                    <a:pt x="132" y="172"/>
                    <a:pt x="0" y="342"/>
                    <a:pt x="0" y="542"/>
                  </a:cubicBezTo>
                  <a:cubicBezTo>
                    <a:pt x="0" y="789"/>
                    <a:pt x="200" y="991"/>
                    <a:pt x="449" y="991"/>
                  </a:cubicBezTo>
                  <a:cubicBezTo>
                    <a:pt x="696" y="991"/>
                    <a:pt x="896" y="789"/>
                    <a:pt x="896" y="54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86EBCB76-A75B-EC41-A4B6-9704259B94FD}"/>
                </a:ext>
              </a:extLst>
            </p:cNvPr>
            <p:cNvSpPr/>
            <p:nvPr/>
          </p:nvSpPr>
          <p:spPr>
            <a:xfrm>
              <a:off x="18571657" y="9343402"/>
              <a:ext cx="2263931" cy="2267382"/>
            </a:xfrm>
            <a:custGeom>
              <a:avLst/>
              <a:gdLst/>
              <a:ahLst/>
              <a:cxnLst>
                <a:cxn ang="3cd4">
                  <a:pos x="hc" y="t"/>
                </a:cxn>
                <a:cxn ang="cd2">
                  <a:pos x="l" y="vc"/>
                </a:cxn>
                <a:cxn ang="cd4">
                  <a:pos x="hc" y="b"/>
                </a:cxn>
                <a:cxn ang="0">
                  <a:pos x="r" y="vc"/>
                </a:cxn>
              </a:cxnLst>
              <a:rect l="l" t="t" r="r" b="b"/>
              <a:pathLst>
                <a:path w="657" h="658">
                  <a:moveTo>
                    <a:pt x="657" y="329"/>
                  </a:moveTo>
                  <a:cubicBezTo>
                    <a:pt x="657" y="147"/>
                    <a:pt x="509" y="0"/>
                    <a:pt x="328" y="0"/>
                  </a:cubicBezTo>
                  <a:cubicBezTo>
                    <a:pt x="146" y="0"/>
                    <a:pt x="0" y="147"/>
                    <a:pt x="0" y="329"/>
                  </a:cubicBezTo>
                  <a:cubicBezTo>
                    <a:pt x="0" y="509"/>
                    <a:pt x="146" y="658"/>
                    <a:pt x="328" y="658"/>
                  </a:cubicBezTo>
                  <a:cubicBezTo>
                    <a:pt x="509" y="658"/>
                    <a:pt x="657" y="509"/>
                    <a:pt x="657" y="32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55" name="Shape 2546">
            <a:extLst>
              <a:ext uri="{FF2B5EF4-FFF2-40B4-BE49-F238E27FC236}">
                <a16:creationId xmlns:a16="http://schemas.microsoft.com/office/drawing/2014/main" id="{9EA3DC5D-C89C-C943-865C-E834CD8395FD}"/>
              </a:ext>
            </a:extLst>
          </p:cNvPr>
          <p:cNvSpPr/>
          <p:nvPr/>
        </p:nvSpPr>
        <p:spPr>
          <a:xfrm>
            <a:off x="9174807" y="10386991"/>
            <a:ext cx="1089490" cy="89140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617">
            <a:extLst>
              <a:ext uri="{FF2B5EF4-FFF2-40B4-BE49-F238E27FC236}">
                <a16:creationId xmlns:a16="http://schemas.microsoft.com/office/drawing/2014/main" id="{AEE24F5B-FF4A-3C4E-9510-D519D93EFE42}"/>
              </a:ext>
            </a:extLst>
          </p:cNvPr>
          <p:cNvSpPr/>
          <p:nvPr/>
        </p:nvSpPr>
        <p:spPr>
          <a:xfrm>
            <a:off x="19098477" y="10386894"/>
            <a:ext cx="1089490" cy="89150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808">
            <a:extLst>
              <a:ext uri="{FF2B5EF4-FFF2-40B4-BE49-F238E27FC236}">
                <a16:creationId xmlns:a16="http://schemas.microsoft.com/office/drawing/2014/main" id="{60045AC4-283A-8947-B672-DC4C23C6D988}"/>
              </a:ext>
            </a:extLst>
          </p:cNvPr>
          <p:cNvSpPr/>
          <p:nvPr/>
        </p:nvSpPr>
        <p:spPr>
          <a:xfrm>
            <a:off x="4187946" y="5178573"/>
            <a:ext cx="1089489" cy="1089489"/>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tx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8" name="Shape 2944">
            <a:extLst>
              <a:ext uri="{FF2B5EF4-FFF2-40B4-BE49-F238E27FC236}">
                <a16:creationId xmlns:a16="http://schemas.microsoft.com/office/drawing/2014/main" id="{6FB787B1-C1BD-764A-93DD-4A6E3ADB4774}"/>
              </a:ext>
            </a:extLst>
          </p:cNvPr>
          <p:cNvSpPr/>
          <p:nvPr/>
        </p:nvSpPr>
        <p:spPr>
          <a:xfrm>
            <a:off x="14134058" y="5178572"/>
            <a:ext cx="1089489" cy="1089489"/>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nvGrpSpPr>
          <p:cNvPr id="59" name="Group 58">
            <a:extLst>
              <a:ext uri="{FF2B5EF4-FFF2-40B4-BE49-F238E27FC236}">
                <a16:creationId xmlns:a16="http://schemas.microsoft.com/office/drawing/2014/main" id="{BD895804-2BE7-8249-A81C-5D2A9A5F4C9D}"/>
              </a:ext>
            </a:extLst>
          </p:cNvPr>
          <p:cNvGrpSpPr/>
          <p:nvPr/>
        </p:nvGrpSpPr>
        <p:grpSpPr>
          <a:xfrm>
            <a:off x="7246551" y="5354011"/>
            <a:ext cx="4928746" cy="1919449"/>
            <a:chOff x="15988107" y="5269951"/>
            <a:chExt cx="4928746" cy="1919449"/>
          </a:xfrm>
        </p:grpSpPr>
        <p:sp>
          <p:nvSpPr>
            <p:cNvPr id="60" name="TextBox 59">
              <a:extLst>
                <a:ext uri="{FF2B5EF4-FFF2-40B4-BE49-F238E27FC236}">
                  <a16:creationId xmlns:a16="http://schemas.microsoft.com/office/drawing/2014/main" id="{1F0995FD-EF90-D448-BE3C-3FA523D3AE0C}"/>
                </a:ext>
              </a:extLst>
            </p:cNvPr>
            <p:cNvSpPr txBox="1"/>
            <p:nvPr/>
          </p:nvSpPr>
          <p:spPr>
            <a:xfrm>
              <a:off x="17416469" y="5269951"/>
              <a:ext cx="2085827"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61" name="Subtitle 2">
              <a:extLst>
                <a:ext uri="{FF2B5EF4-FFF2-40B4-BE49-F238E27FC236}">
                  <a16:creationId xmlns:a16="http://schemas.microsoft.com/office/drawing/2014/main" id="{7BA5665D-2DD8-AE41-8A21-DAB342F76656}"/>
                </a:ext>
              </a:extLst>
            </p:cNvPr>
            <p:cNvSpPr txBox="1">
              <a:spLocks/>
            </p:cNvSpPr>
            <p:nvPr/>
          </p:nvSpPr>
          <p:spPr>
            <a:xfrm>
              <a:off x="15988107" y="5916282"/>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62" name="Group 61">
            <a:extLst>
              <a:ext uri="{FF2B5EF4-FFF2-40B4-BE49-F238E27FC236}">
                <a16:creationId xmlns:a16="http://schemas.microsoft.com/office/drawing/2014/main" id="{D3AD9CF5-7EF1-C54C-BA25-C174B2A3F67C}"/>
              </a:ext>
            </a:extLst>
          </p:cNvPr>
          <p:cNvGrpSpPr/>
          <p:nvPr/>
        </p:nvGrpSpPr>
        <p:grpSpPr>
          <a:xfrm>
            <a:off x="17189213" y="5354011"/>
            <a:ext cx="4928746" cy="1919449"/>
            <a:chOff x="15988107" y="5269951"/>
            <a:chExt cx="4928746" cy="1919449"/>
          </a:xfrm>
        </p:grpSpPr>
        <p:sp>
          <p:nvSpPr>
            <p:cNvPr id="66" name="TextBox 65">
              <a:extLst>
                <a:ext uri="{FF2B5EF4-FFF2-40B4-BE49-F238E27FC236}">
                  <a16:creationId xmlns:a16="http://schemas.microsoft.com/office/drawing/2014/main" id="{12EEEA0A-FF07-BD45-B87D-E35D5CAD67B8}"/>
                </a:ext>
              </a:extLst>
            </p:cNvPr>
            <p:cNvSpPr txBox="1"/>
            <p:nvPr/>
          </p:nvSpPr>
          <p:spPr>
            <a:xfrm>
              <a:off x="17377997" y="5269951"/>
              <a:ext cx="2162772"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67" name="Subtitle 2">
              <a:extLst>
                <a:ext uri="{FF2B5EF4-FFF2-40B4-BE49-F238E27FC236}">
                  <a16:creationId xmlns:a16="http://schemas.microsoft.com/office/drawing/2014/main" id="{B2400A45-1D78-A846-BEA7-3214DD53AA9C}"/>
                </a:ext>
              </a:extLst>
            </p:cNvPr>
            <p:cNvSpPr txBox="1">
              <a:spLocks/>
            </p:cNvSpPr>
            <p:nvPr/>
          </p:nvSpPr>
          <p:spPr>
            <a:xfrm>
              <a:off x="15988107" y="5916282"/>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68" name="Group 67">
            <a:extLst>
              <a:ext uri="{FF2B5EF4-FFF2-40B4-BE49-F238E27FC236}">
                <a16:creationId xmlns:a16="http://schemas.microsoft.com/office/drawing/2014/main" id="{37D588BC-CDA9-AB4C-964D-B70DEB0FA2C7}"/>
              </a:ext>
            </a:extLst>
          </p:cNvPr>
          <p:cNvGrpSpPr/>
          <p:nvPr/>
        </p:nvGrpSpPr>
        <p:grpSpPr>
          <a:xfrm>
            <a:off x="2268317" y="9173842"/>
            <a:ext cx="4928746" cy="1919449"/>
            <a:chOff x="15988107" y="5269951"/>
            <a:chExt cx="4928746" cy="1919449"/>
          </a:xfrm>
        </p:grpSpPr>
        <p:sp>
          <p:nvSpPr>
            <p:cNvPr id="69" name="TextBox 68">
              <a:extLst>
                <a:ext uri="{FF2B5EF4-FFF2-40B4-BE49-F238E27FC236}">
                  <a16:creationId xmlns:a16="http://schemas.microsoft.com/office/drawing/2014/main" id="{1536F13D-00E4-4447-AD0B-ABB1F3D0EC8A}"/>
                </a:ext>
              </a:extLst>
            </p:cNvPr>
            <p:cNvSpPr txBox="1"/>
            <p:nvPr/>
          </p:nvSpPr>
          <p:spPr>
            <a:xfrm>
              <a:off x="17442918" y="5269951"/>
              <a:ext cx="2032929"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70" name="Subtitle 2">
              <a:extLst>
                <a:ext uri="{FF2B5EF4-FFF2-40B4-BE49-F238E27FC236}">
                  <a16:creationId xmlns:a16="http://schemas.microsoft.com/office/drawing/2014/main" id="{10E8B710-6B1A-8A41-AD90-DFE721CBA714}"/>
                </a:ext>
              </a:extLst>
            </p:cNvPr>
            <p:cNvSpPr txBox="1">
              <a:spLocks/>
            </p:cNvSpPr>
            <p:nvPr/>
          </p:nvSpPr>
          <p:spPr>
            <a:xfrm>
              <a:off x="15988107" y="5916282"/>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71" name="Group 70">
            <a:extLst>
              <a:ext uri="{FF2B5EF4-FFF2-40B4-BE49-F238E27FC236}">
                <a16:creationId xmlns:a16="http://schemas.microsoft.com/office/drawing/2014/main" id="{E1D3427A-B284-2049-B294-499375CADDE6}"/>
              </a:ext>
            </a:extLst>
          </p:cNvPr>
          <p:cNvGrpSpPr/>
          <p:nvPr/>
        </p:nvGrpSpPr>
        <p:grpSpPr>
          <a:xfrm>
            <a:off x="12224609" y="9173842"/>
            <a:ext cx="4928746" cy="1919449"/>
            <a:chOff x="15988107" y="5269951"/>
            <a:chExt cx="4928746" cy="1919449"/>
          </a:xfrm>
        </p:grpSpPr>
        <p:sp>
          <p:nvSpPr>
            <p:cNvPr id="77" name="TextBox 76">
              <a:extLst>
                <a:ext uri="{FF2B5EF4-FFF2-40B4-BE49-F238E27FC236}">
                  <a16:creationId xmlns:a16="http://schemas.microsoft.com/office/drawing/2014/main" id="{7F0FE730-080F-1643-AB80-AB69F68F9028}"/>
                </a:ext>
              </a:extLst>
            </p:cNvPr>
            <p:cNvSpPr txBox="1"/>
            <p:nvPr/>
          </p:nvSpPr>
          <p:spPr>
            <a:xfrm>
              <a:off x="17264985" y="5269951"/>
              <a:ext cx="2388795"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79" name="Subtitle 2">
              <a:extLst>
                <a:ext uri="{FF2B5EF4-FFF2-40B4-BE49-F238E27FC236}">
                  <a16:creationId xmlns:a16="http://schemas.microsoft.com/office/drawing/2014/main" id="{93204F70-F007-4546-ABCC-1CC897F616DC}"/>
                </a:ext>
              </a:extLst>
            </p:cNvPr>
            <p:cNvSpPr txBox="1">
              <a:spLocks/>
            </p:cNvSpPr>
            <p:nvPr/>
          </p:nvSpPr>
          <p:spPr>
            <a:xfrm>
              <a:off x="15988107" y="5916282"/>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spTree>
    <p:extLst>
      <p:ext uri="{BB962C8B-B14F-4D97-AF65-F5344CB8AC3E}">
        <p14:creationId xmlns:p14="http://schemas.microsoft.com/office/powerpoint/2010/main" val="789726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nvGrpSpPr>
          <p:cNvPr id="34" name="Group 33">
            <a:extLst>
              <a:ext uri="{FF2B5EF4-FFF2-40B4-BE49-F238E27FC236}">
                <a16:creationId xmlns:a16="http://schemas.microsoft.com/office/drawing/2014/main" id="{0B5E00D6-7EAD-6540-B3F8-DC45D99B66F7}"/>
              </a:ext>
            </a:extLst>
          </p:cNvPr>
          <p:cNvGrpSpPr/>
          <p:nvPr/>
        </p:nvGrpSpPr>
        <p:grpSpPr>
          <a:xfrm>
            <a:off x="2197562" y="4256059"/>
            <a:ext cx="20118576" cy="8247738"/>
            <a:chOff x="2197562" y="4647945"/>
            <a:chExt cx="20118576" cy="8247738"/>
          </a:xfrm>
        </p:grpSpPr>
        <p:sp>
          <p:nvSpPr>
            <p:cNvPr id="35" name="Freeform 34">
              <a:extLst>
                <a:ext uri="{FF2B5EF4-FFF2-40B4-BE49-F238E27FC236}">
                  <a16:creationId xmlns:a16="http://schemas.microsoft.com/office/drawing/2014/main" id="{A05AC46E-4FD5-1A47-ACB2-B6502FF7D201}"/>
                </a:ext>
              </a:extLst>
            </p:cNvPr>
            <p:cNvSpPr/>
            <p:nvPr/>
          </p:nvSpPr>
          <p:spPr>
            <a:xfrm>
              <a:off x="16823930" y="8160144"/>
              <a:ext cx="2319586" cy="1745794"/>
            </a:xfrm>
            <a:custGeom>
              <a:avLst/>
              <a:gdLst/>
              <a:ahLst/>
              <a:cxnLst>
                <a:cxn ang="3cd4">
                  <a:pos x="hc" y="t"/>
                </a:cxn>
                <a:cxn ang="cd2">
                  <a:pos x="l" y="vc"/>
                </a:cxn>
                <a:cxn ang="cd4">
                  <a:pos x="hc" y="b"/>
                </a:cxn>
                <a:cxn ang="0">
                  <a:pos x="r" y="vc"/>
                </a:cxn>
              </a:cxnLst>
              <a:rect l="l" t="t" r="r" b="b"/>
              <a:pathLst>
                <a:path w="571" h="430">
                  <a:moveTo>
                    <a:pt x="0" y="330"/>
                  </a:moveTo>
                  <a:lnTo>
                    <a:pt x="0" y="430"/>
                  </a:lnTo>
                  <a:lnTo>
                    <a:pt x="571" y="101"/>
                  </a:lnTo>
                  <a:lnTo>
                    <a:pt x="570" y="0"/>
                  </a:lnTo>
                  <a:close/>
                </a:path>
              </a:pathLst>
            </a:custGeom>
            <a:solidFill>
              <a:schemeClr val="accent5">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561DFF88-A6C9-0640-9CF4-CFEA9B81E617}"/>
                </a:ext>
              </a:extLst>
            </p:cNvPr>
            <p:cNvSpPr/>
            <p:nvPr/>
          </p:nvSpPr>
          <p:spPr>
            <a:xfrm>
              <a:off x="14508413" y="6825353"/>
              <a:ext cx="4631035" cy="2673629"/>
            </a:xfrm>
            <a:custGeom>
              <a:avLst/>
              <a:gdLst/>
              <a:ahLst/>
              <a:cxnLst>
                <a:cxn ang="3cd4">
                  <a:pos x="hc" y="t"/>
                </a:cxn>
                <a:cxn ang="cd2">
                  <a:pos x="l" y="vc"/>
                </a:cxn>
                <a:cxn ang="cd4">
                  <a:pos x="hc" y="b"/>
                </a:cxn>
                <a:cxn ang="0">
                  <a:pos x="r" y="vc"/>
                </a:cxn>
              </a:cxnLst>
              <a:rect l="l" t="t" r="r" b="b"/>
              <a:pathLst>
                <a:path w="1139" h="658">
                  <a:moveTo>
                    <a:pt x="0" y="328"/>
                  </a:moveTo>
                  <a:lnTo>
                    <a:pt x="569" y="658"/>
                  </a:lnTo>
                  <a:lnTo>
                    <a:pt x="1139" y="328"/>
                  </a:lnTo>
                  <a:lnTo>
                    <a:pt x="571" y="0"/>
                  </a:ln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C10D3DE9-08C3-8246-A7C1-807D34362F63}"/>
                </a:ext>
              </a:extLst>
            </p:cNvPr>
            <p:cNvSpPr/>
            <p:nvPr/>
          </p:nvSpPr>
          <p:spPr>
            <a:xfrm>
              <a:off x="14492124" y="8160144"/>
              <a:ext cx="2327726" cy="1745794"/>
            </a:xfrm>
            <a:custGeom>
              <a:avLst/>
              <a:gdLst/>
              <a:ahLst/>
              <a:cxnLst>
                <a:cxn ang="3cd4">
                  <a:pos x="hc" y="t"/>
                </a:cxn>
                <a:cxn ang="cd2">
                  <a:pos x="l" y="vc"/>
                </a:cxn>
                <a:cxn ang="cd4">
                  <a:pos x="hc" y="b"/>
                </a:cxn>
                <a:cxn ang="0">
                  <a:pos x="r" y="vc"/>
                </a:cxn>
              </a:cxnLst>
              <a:rect l="l" t="t" r="r" b="b"/>
              <a:pathLst>
                <a:path w="573" h="430">
                  <a:moveTo>
                    <a:pt x="573" y="330"/>
                  </a:moveTo>
                  <a:lnTo>
                    <a:pt x="573" y="430"/>
                  </a:lnTo>
                  <a:lnTo>
                    <a:pt x="0" y="101"/>
                  </a:lnTo>
                  <a:lnTo>
                    <a:pt x="4" y="0"/>
                  </a:lnTo>
                  <a:close/>
                </a:path>
              </a:pathLst>
            </a:custGeom>
            <a:solidFill>
              <a:srgbClr val="21958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BBD921F3-4AA9-9249-A46E-DDB7452ED515}"/>
                </a:ext>
              </a:extLst>
            </p:cNvPr>
            <p:cNvSpPr/>
            <p:nvPr/>
          </p:nvSpPr>
          <p:spPr>
            <a:xfrm>
              <a:off x="5238204" y="6825353"/>
              <a:ext cx="4631035" cy="2673629"/>
            </a:xfrm>
            <a:custGeom>
              <a:avLst/>
              <a:gdLst/>
              <a:ahLst/>
              <a:cxnLst>
                <a:cxn ang="3cd4">
                  <a:pos x="hc" y="t"/>
                </a:cxn>
                <a:cxn ang="cd2">
                  <a:pos x="l" y="vc"/>
                </a:cxn>
                <a:cxn ang="cd4">
                  <a:pos x="hc" y="b"/>
                </a:cxn>
                <a:cxn ang="0">
                  <a:pos x="r" y="vc"/>
                </a:cxn>
              </a:cxnLst>
              <a:rect l="l" t="t" r="r" b="b"/>
              <a:pathLst>
                <a:path w="1139" h="658">
                  <a:moveTo>
                    <a:pt x="1139" y="328"/>
                  </a:moveTo>
                  <a:lnTo>
                    <a:pt x="976" y="423"/>
                  </a:lnTo>
                  <a:cubicBezTo>
                    <a:pt x="963" y="431"/>
                    <a:pt x="965" y="442"/>
                    <a:pt x="976" y="450"/>
                  </a:cubicBezTo>
                  <a:cubicBezTo>
                    <a:pt x="979" y="451"/>
                    <a:pt x="983" y="452"/>
                    <a:pt x="988" y="454"/>
                  </a:cubicBezTo>
                  <a:cubicBezTo>
                    <a:pt x="1007" y="459"/>
                    <a:pt x="1027" y="466"/>
                    <a:pt x="1043" y="475"/>
                  </a:cubicBezTo>
                  <a:cubicBezTo>
                    <a:pt x="1044" y="476"/>
                    <a:pt x="1047" y="478"/>
                    <a:pt x="1049" y="478"/>
                  </a:cubicBezTo>
                  <a:cubicBezTo>
                    <a:pt x="1102" y="513"/>
                    <a:pt x="1102" y="567"/>
                    <a:pt x="1047" y="601"/>
                  </a:cubicBezTo>
                  <a:cubicBezTo>
                    <a:pt x="988" y="638"/>
                    <a:pt x="886" y="639"/>
                    <a:pt x="824" y="602"/>
                  </a:cubicBezTo>
                  <a:cubicBezTo>
                    <a:pt x="808" y="593"/>
                    <a:pt x="796" y="583"/>
                    <a:pt x="788" y="571"/>
                  </a:cubicBezTo>
                  <a:cubicBezTo>
                    <a:pt x="785" y="568"/>
                    <a:pt x="784" y="567"/>
                    <a:pt x="781" y="564"/>
                  </a:cubicBezTo>
                  <a:cubicBezTo>
                    <a:pt x="767" y="558"/>
                    <a:pt x="747" y="556"/>
                    <a:pt x="734" y="564"/>
                  </a:cubicBezTo>
                  <a:lnTo>
                    <a:pt x="571" y="658"/>
                  </a:lnTo>
                  <a:lnTo>
                    <a:pt x="0" y="328"/>
                  </a:lnTo>
                  <a:lnTo>
                    <a:pt x="568"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9A95E5B1-EDBC-C644-9B99-1BD7E19C9ABA}"/>
                </a:ext>
              </a:extLst>
            </p:cNvPr>
            <p:cNvSpPr/>
            <p:nvPr/>
          </p:nvSpPr>
          <p:spPr>
            <a:xfrm>
              <a:off x="5234134" y="8160144"/>
              <a:ext cx="2323656" cy="1745794"/>
            </a:xfrm>
            <a:custGeom>
              <a:avLst/>
              <a:gdLst/>
              <a:ahLst/>
              <a:cxnLst>
                <a:cxn ang="3cd4">
                  <a:pos x="hc" y="t"/>
                </a:cxn>
                <a:cxn ang="cd2">
                  <a:pos x="l" y="vc"/>
                </a:cxn>
                <a:cxn ang="cd4">
                  <a:pos x="hc" y="b"/>
                </a:cxn>
                <a:cxn ang="0">
                  <a:pos x="r" y="vc"/>
                </a:cxn>
              </a:cxnLst>
              <a:rect l="l" t="t" r="r" b="b"/>
              <a:pathLst>
                <a:path w="572" h="430">
                  <a:moveTo>
                    <a:pt x="572" y="330"/>
                  </a:moveTo>
                  <a:lnTo>
                    <a:pt x="572" y="430"/>
                  </a:lnTo>
                  <a:lnTo>
                    <a:pt x="0" y="101"/>
                  </a:lnTo>
                  <a:lnTo>
                    <a:pt x="1" y="0"/>
                  </a:lnTo>
                  <a:close/>
                </a:path>
              </a:pathLst>
            </a:custGeom>
            <a:solidFill>
              <a:schemeClr val="accent1">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7FF43AAC-6A68-2749-9E41-03847103DE22}"/>
                </a:ext>
              </a:extLst>
            </p:cNvPr>
            <p:cNvSpPr/>
            <p:nvPr/>
          </p:nvSpPr>
          <p:spPr>
            <a:xfrm>
              <a:off x="7561860" y="8160144"/>
              <a:ext cx="4635105" cy="2685837"/>
            </a:xfrm>
            <a:custGeom>
              <a:avLst/>
              <a:gdLst/>
              <a:ahLst/>
              <a:cxnLst>
                <a:cxn ang="3cd4">
                  <a:pos x="hc" y="t"/>
                </a:cxn>
                <a:cxn ang="cd2">
                  <a:pos x="l" y="vc"/>
                </a:cxn>
                <a:cxn ang="cd4">
                  <a:pos x="hc" y="b"/>
                </a:cxn>
                <a:cxn ang="0">
                  <a:pos x="r" y="vc"/>
                </a:cxn>
              </a:cxnLst>
              <a:rect l="l" t="t" r="r" b="b"/>
              <a:pathLst>
                <a:path w="1140" h="661">
                  <a:moveTo>
                    <a:pt x="1041" y="57"/>
                  </a:moveTo>
                  <a:cubicBezTo>
                    <a:pt x="1103" y="92"/>
                    <a:pt x="1103" y="150"/>
                    <a:pt x="1042" y="184"/>
                  </a:cubicBezTo>
                  <a:cubicBezTo>
                    <a:pt x="1026" y="194"/>
                    <a:pt x="1006" y="200"/>
                    <a:pt x="988" y="205"/>
                  </a:cubicBezTo>
                  <a:cubicBezTo>
                    <a:pt x="965" y="211"/>
                    <a:pt x="959" y="227"/>
                    <a:pt x="976" y="236"/>
                  </a:cubicBezTo>
                  <a:lnTo>
                    <a:pt x="1140" y="330"/>
                  </a:lnTo>
                  <a:lnTo>
                    <a:pt x="571" y="661"/>
                  </a:lnTo>
                  <a:lnTo>
                    <a:pt x="0" y="330"/>
                  </a:lnTo>
                  <a:lnTo>
                    <a:pt x="164" y="236"/>
                  </a:lnTo>
                  <a:cubicBezTo>
                    <a:pt x="177" y="228"/>
                    <a:pt x="198" y="230"/>
                    <a:pt x="208" y="236"/>
                  </a:cubicBezTo>
                  <a:cubicBezTo>
                    <a:pt x="213" y="239"/>
                    <a:pt x="214" y="240"/>
                    <a:pt x="216" y="243"/>
                  </a:cubicBezTo>
                  <a:cubicBezTo>
                    <a:pt x="225" y="255"/>
                    <a:pt x="237" y="265"/>
                    <a:pt x="253" y="274"/>
                  </a:cubicBezTo>
                  <a:cubicBezTo>
                    <a:pt x="315" y="311"/>
                    <a:pt x="417" y="310"/>
                    <a:pt x="476" y="271"/>
                  </a:cubicBezTo>
                  <a:cubicBezTo>
                    <a:pt x="531" y="239"/>
                    <a:pt x="531" y="185"/>
                    <a:pt x="478" y="150"/>
                  </a:cubicBezTo>
                  <a:cubicBezTo>
                    <a:pt x="476" y="148"/>
                    <a:pt x="473" y="148"/>
                    <a:pt x="472" y="147"/>
                  </a:cubicBezTo>
                  <a:cubicBezTo>
                    <a:pt x="456" y="138"/>
                    <a:pt x="436" y="131"/>
                    <a:pt x="417" y="126"/>
                  </a:cubicBezTo>
                  <a:cubicBezTo>
                    <a:pt x="412" y="124"/>
                    <a:pt x="408" y="123"/>
                    <a:pt x="405" y="122"/>
                  </a:cubicBezTo>
                  <a:cubicBezTo>
                    <a:pt x="394" y="116"/>
                    <a:pt x="392" y="104"/>
                    <a:pt x="404" y="96"/>
                  </a:cubicBezTo>
                  <a:lnTo>
                    <a:pt x="568" y="0"/>
                  </a:lnTo>
                  <a:lnTo>
                    <a:pt x="732" y="95"/>
                  </a:lnTo>
                  <a:cubicBezTo>
                    <a:pt x="748" y="106"/>
                    <a:pt x="777" y="101"/>
                    <a:pt x="786" y="89"/>
                  </a:cubicBezTo>
                  <a:cubicBezTo>
                    <a:pt x="793" y="76"/>
                    <a:pt x="808" y="64"/>
                    <a:pt x="826" y="54"/>
                  </a:cubicBezTo>
                  <a:cubicBezTo>
                    <a:pt x="885" y="22"/>
                    <a:pt x="978" y="22"/>
                    <a:pt x="1037" y="55"/>
                  </a:cubicBezTo>
                  <a:cubicBezTo>
                    <a:pt x="1038" y="55"/>
                    <a:pt x="1039" y="57"/>
                    <a:pt x="1041" y="5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D2F83207-752F-494E-8AE1-4EFC7498F93F}"/>
                </a:ext>
              </a:extLst>
            </p:cNvPr>
            <p:cNvSpPr/>
            <p:nvPr/>
          </p:nvSpPr>
          <p:spPr>
            <a:xfrm>
              <a:off x="9885516" y="9503063"/>
              <a:ext cx="2311448" cy="1745794"/>
            </a:xfrm>
            <a:custGeom>
              <a:avLst/>
              <a:gdLst/>
              <a:ahLst/>
              <a:cxnLst>
                <a:cxn ang="3cd4">
                  <a:pos x="hc" y="t"/>
                </a:cxn>
                <a:cxn ang="cd2">
                  <a:pos x="l" y="vc"/>
                </a:cxn>
                <a:cxn ang="cd4">
                  <a:pos x="hc" y="b"/>
                </a:cxn>
                <a:cxn ang="0">
                  <a:pos x="r" y="vc"/>
                </a:cxn>
              </a:cxnLst>
              <a:rect l="l" t="t" r="r" b="b"/>
              <a:pathLst>
                <a:path w="569" h="430">
                  <a:moveTo>
                    <a:pt x="569" y="0"/>
                  </a:moveTo>
                  <a:lnTo>
                    <a:pt x="568" y="100"/>
                  </a:lnTo>
                  <a:lnTo>
                    <a:pt x="0" y="430"/>
                  </a:lnTo>
                  <a:lnTo>
                    <a:pt x="0" y="331"/>
                  </a:lnTo>
                  <a:close/>
                </a:path>
              </a:pathLst>
            </a:custGeom>
            <a:solidFill>
              <a:schemeClr val="accent2">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0D4629E7-D7FE-6141-ADAB-E57129E1A16C}"/>
                </a:ext>
              </a:extLst>
            </p:cNvPr>
            <p:cNvSpPr/>
            <p:nvPr/>
          </p:nvSpPr>
          <p:spPr>
            <a:xfrm>
              <a:off x="7561860" y="9503063"/>
              <a:ext cx="2319586" cy="1745794"/>
            </a:xfrm>
            <a:custGeom>
              <a:avLst/>
              <a:gdLst/>
              <a:ahLst/>
              <a:cxnLst>
                <a:cxn ang="3cd4">
                  <a:pos x="hc" y="t"/>
                </a:cxn>
                <a:cxn ang="cd2">
                  <a:pos x="l" y="vc"/>
                </a:cxn>
                <a:cxn ang="cd4">
                  <a:pos x="hc" y="b"/>
                </a:cxn>
                <a:cxn ang="0">
                  <a:pos x="r" y="vc"/>
                </a:cxn>
              </a:cxnLst>
              <a:rect l="l" t="t" r="r" b="b"/>
              <a:pathLst>
                <a:path w="571" h="430">
                  <a:moveTo>
                    <a:pt x="571" y="331"/>
                  </a:moveTo>
                  <a:lnTo>
                    <a:pt x="571" y="430"/>
                  </a:lnTo>
                  <a:lnTo>
                    <a:pt x="0" y="100"/>
                  </a:lnTo>
                  <a:lnTo>
                    <a:pt x="0" y="0"/>
                  </a:lnTo>
                  <a:close/>
                </a:path>
              </a:pathLst>
            </a:custGeom>
            <a:solidFill>
              <a:schemeClr val="accent2">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8C2652D7-E0AC-B240-A14A-496929C5BF69}"/>
                </a:ext>
              </a:extLst>
            </p:cNvPr>
            <p:cNvSpPr/>
            <p:nvPr/>
          </p:nvSpPr>
          <p:spPr>
            <a:xfrm>
              <a:off x="9873308" y="6825353"/>
              <a:ext cx="4631035" cy="2673629"/>
            </a:xfrm>
            <a:custGeom>
              <a:avLst/>
              <a:gdLst/>
              <a:ahLst/>
              <a:cxnLst>
                <a:cxn ang="3cd4">
                  <a:pos x="hc" y="t"/>
                </a:cxn>
                <a:cxn ang="cd2">
                  <a:pos x="l" y="vc"/>
                </a:cxn>
                <a:cxn ang="cd4">
                  <a:pos x="hc" y="b"/>
                </a:cxn>
                <a:cxn ang="0">
                  <a:pos x="r" y="vc"/>
                </a:cxn>
              </a:cxnLst>
              <a:rect l="l" t="t" r="r" b="b"/>
              <a:pathLst>
                <a:path w="1139" h="658">
                  <a:moveTo>
                    <a:pt x="1139" y="328"/>
                  </a:moveTo>
                  <a:lnTo>
                    <a:pt x="978" y="423"/>
                  </a:lnTo>
                  <a:cubicBezTo>
                    <a:pt x="963" y="431"/>
                    <a:pt x="965" y="442"/>
                    <a:pt x="978" y="450"/>
                  </a:cubicBezTo>
                  <a:cubicBezTo>
                    <a:pt x="981" y="451"/>
                    <a:pt x="983" y="452"/>
                    <a:pt x="988" y="454"/>
                  </a:cubicBezTo>
                  <a:cubicBezTo>
                    <a:pt x="1009" y="459"/>
                    <a:pt x="1027" y="466"/>
                    <a:pt x="1043" y="475"/>
                  </a:cubicBezTo>
                  <a:cubicBezTo>
                    <a:pt x="1105" y="511"/>
                    <a:pt x="1105" y="569"/>
                    <a:pt x="1040" y="605"/>
                  </a:cubicBezTo>
                  <a:cubicBezTo>
                    <a:pt x="981" y="636"/>
                    <a:pt x="889" y="636"/>
                    <a:pt x="830" y="605"/>
                  </a:cubicBezTo>
                  <a:cubicBezTo>
                    <a:pt x="827" y="605"/>
                    <a:pt x="825" y="604"/>
                    <a:pt x="824" y="602"/>
                  </a:cubicBezTo>
                  <a:cubicBezTo>
                    <a:pt x="807" y="593"/>
                    <a:pt x="795" y="583"/>
                    <a:pt x="788" y="571"/>
                  </a:cubicBezTo>
                  <a:cubicBezTo>
                    <a:pt x="787" y="568"/>
                    <a:pt x="783" y="567"/>
                    <a:pt x="781" y="564"/>
                  </a:cubicBezTo>
                  <a:cubicBezTo>
                    <a:pt x="767" y="558"/>
                    <a:pt x="746" y="556"/>
                    <a:pt x="733" y="564"/>
                  </a:cubicBezTo>
                  <a:lnTo>
                    <a:pt x="572" y="658"/>
                  </a:lnTo>
                  <a:lnTo>
                    <a:pt x="406" y="564"/>
                  </a:lnTo>
                  <a:cubicBezTo>
                    <a:pt x="391" y="553"/>
                    <a:pt x="397" y="539"/>
                    <a:pt x="420" y="533"/>
                  </a:cubicBezTo>
                  <a:cubicBezTo>
                    <a:pt x="441" y="528"/>
                    <a:pt x="462" y="521"/>
                    <a:pt x="480" y="509"/>
                  </a:cubicBezTo>
                  <a:cubicBezTo>
                    <a:pt x="534" y="475"/>
                    <a:pt x="532" y="422"/>
                    <a:pt x="477" y="387"/>
                  </a:cubicBezTo>
                  <a:cubicBezTo>
                    <a:pt x="476" y="386"/>
                    <a:pt x="474" y="386"/>
                    <a:pt x="473" y="385"/>
                  </a:cubicBezTo>
                  <a:cubicBezTo>
                    <a:pt x="412" y="349"/>
                    <a:pt x="313" y="349"/>
                    <a:pt x="252" y="385"/>
                  </a:cubicBezTo>
                  <a:cubicBezTo>
                    <a:pt x="237" y="394"/>
                    <a:pt x="225" y="406"/>
                    <a:pt x="218" y="417"/>
                  </a:cubicBezTo>
                  <a:cubicBezTo>
                    <a:pt x="209" y="429"/>
                    <a:pt x="182" y="432"/>
                    <a:pt x="165" y="424"/>
                  </a:cubicBezTo>
                  <a:lnTo>
                    <a:pt x="0" y="328"/>
                  </a:lnTo>
                  <a:lnTo>
                    <a:pt x="567"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FF55251E-EDD7-E747-B101-13F81CC64CFC}"/>
                </a:ext>
              </a:extLst>
            </p:cNvPr>
            <p:cNvSpPr/>
            <p:nvPr/>
          </p:nvSpPr>
          <p:spPr>
            <a:xfrm>
              <a:off x="12201034" y="8160144"/>
              <a:ext cx="4626965" cy="2685837"/>
            </a:xfrm>
            <a:custGeom>
              <a:avLst/>
              <a:gdLst/>
              <a:ahLst/>
              <a:cxnLst>
                <a:cxn ang="3cd4">
                  <a:pos x="hc" y="t"/>
                </a:cxn>
                <a:cxn ang="cd2">
                  <a:pos x="l" y="vc"/>
                </a:cxn>
                <a:cxn ang="cd4">
                  <a:pos x="hc" y="b"/>
                </a:cxn>
                <a:cxn ang="0">
                  <a:pos x="r" y="vc"/>
                </a:cxn>
              </a:cxnLst>
              <a:rect l="l" t="t" r="r" b="b"/>
              <a:pathLst>
                <a:path w="1138" h="661">
                  <a:moveTo>
                    <a:pt x="1040" y="57"/>
                  </a:moveTo>
                  <a:cubicBezTo>
                    <a:pt x="1101" y="92"/>
                    <a:pt x="1101" y="150"/>
                    <a:pt x="1041" y="184"/>
                  </a:cubicBezTo>
                  <a:cubicBezTo>
                    <a:pt x="1024" y="194"/>
                    <a:pt x="1007" y="200"/>
                    <a:pt x="986" y="205"/>
                  </a:cubicBezTo>
                  <a:cubicBezTo>
                    <a:pt x="964" y="211"/>
                    <a:pt x="958" y="227"/>
                    <a:pt x="976" y="236"/>
                  </a:cubicBezTo>
                  <a:lnTo>
                    <a:pt x="1138" y="330"/>
                  </a:lnTo>
                  <a:lnTo>
                    <a:pt x="572" y="661"/>
                  </a:lnTo>
                  <a:lnTo>
                    <a:pt x="0" y="330"/>
                  </a:lnTo>
                  <a:lnTo>
                    <a:pt x="163" y="236"/>
                  </a:lnTo>
                  <a:cubicBezTo>
                    <a:pt x="176" y="228"/>
                    <a:pt x="197" y="230"/>
                    <a:pt x="209" y="236"/>
                  </a:cubicBezTo>
                  <a:cubicBezTo>
                    <a:pt x="211" y="239"/>
                    <a:pt x="215" y="240"/>
                    <a:pt x="216" y="243"/>
                  </a:cubicBezTo>
                  <a:cubicBezTo>
                    <a:pt x="223" y="255"/>
                    <a:pt x="235" y="265"/>
                    <a:pt x="252" y="274"/>
                  </a:cubicBezTo>
                  <a:cubicBezTo>
                    <a:pt x="314" y="311"/>
                    <a:pt x="416" y="310"/>
                    <a:pt x="475" y="271"/>
                  </a:cubicBezTo>
                  <a:cubicBezTo>
                    <a:pt x="530" y="239"/>
                    <a:pt x="530" y="185"/>
                    <a:pt x="477" y="150"/>
                  </a:cubicBezTo>
                  <a:cubicBezTo>
                    <a:pt x="475" y="148"/>
                    <a:pt x="472" y="148"/>
                    <a:pt x="471" y="147"/>
                  </a:cubicBezTo>
                  <a:cubicBezTo>
                    <a:pt x="455" y="138"/>
                    <a:pt x="437" y="131"/>
                    <a:pt x="416" y="126"/>
                  </a:cubicBezTo>
                  <a:cubicBezTo>
                    <a:pt x="411" y="124"/>
                    <a:pt x="409" y="123"/>
                    <a:pt x="405" y="122"/>
                  </a:cubicBezTo>
                  <a:cubicBezTo>
                    <a:pt x="394" y="116"/>
                    <a:pt x="393" y="104"/>
                    <a:pt x="402" y="96"/>
                  </a:cubicBezTo>
                  <a:lnTo>
                    <a:pt x="567" y="0"/>
                  </a:lnTo>
                  <a:lnTo>
                    <a:pt x="730" y="95"/>
                  </a:lnTo>
                  <a:cubicBezTo>
                    <a:pt x="748" y="106"/>
                    <a:pt x="776" y="101"/>
                    <a:pt x="785" y="89"/>
                  </a:cubicBezTo>
                  <a:cubicBezTo>
                    <a:pt x="792" y="76"/>
                    <a:pt x="807" y="64"/>
                    <a:pt x="826" y="54"/>
                  </a:cubicBezTo>
                  <a:cubicBezTo>
                    <a:pt x="885" y="22"/>
                    <a:pt x="978" y="22"/>
                    <a:pt x="1036" y="55"/>
                  </a:cubicBezTo>
                  <a:cubicBezTo>
                    <a:pt x="1038" y="55"/>
                    <a:pt x="1040" y="57"/>
                    <a:pt x="1040" y="57"/>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0683FA75-0A4D-1C45-A497-2A68BDCC4215}"/>
                </a:ext>
              </a:extLst>
            </p:cNvPr>
            <p:cNvSpPr/>
            <p:nvPr/>
          </p:nvSpPr>
          <p:spPr>
            <a:xfrm>
              <a:off x="14520621" y="9503063"/>
              <a:ext cx="2307379" cy="1745794"/>
            </a:xfrm>
            <a:custGeom>
              <a:avLst/>
              <a:gdLst/>
              <a:ahLst/>
              <a:cxnLst>
                <a:cxn ang="3cd4">
                  <a:pos x="hc" y="t"/>
                </a:cxn>
                <a:cxn ang="cd2">
                  <a:pos x="l" y="vc"/>
                </a:cxn>
                <a:cxn ang="cd4">
                  <a:pos x="hc" y="b"/>
                </a:cxn>
                <a:cxn ang="0">
                  <a:pos x="r" y="vc"/>
                </a:cxn>
              </a:cxnLst>
              <a:rect l="l" t="t" r="r" b="b"/>
              <a:pathLst>
                <a:path w="568" h="430">
                  <a:moveTo>
                    <a:pt x="568" y="0"/>
                  </a:moveTo>
                  <a:lnTo>
                    <a:pt x="568" y="100"/>
                  </a:lnTo>
                  <a:lnTo>
                    <a:pt x="0" y="430"/>
                  </a:lnTo>
                  <a:lnTo>
                    <a:pt x="2" y="331"/>
                  </a:lnTo>
                  <a:close/>
                </a:path>
              </a:pathLst>
            </a:custGeom>
            <a:solidFill>
              <a:schemeClr val="accent4">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BCABF017-01C7-3E46-899E-67DFCAA85F26}"/>
                </a:ext>
              </a:extLst>
            </p:cNvPr>
            <p:cNvSpPr/>
            <p:nvPr/>
          </p:nvSpPr>
          <p:spPr>
            <a:xfrm>
              <a:off x="12196964" y="9503063"/>
              <a:ext cx="2327726" cy="1745794"/>
            </a:xfrm>
            <a:custGeom>
              <a:avLst/>
              <a:gdLst/>
              <a:ahLst/>
              <a:cxnLst>
                <a:cxn ang="3cd4">
                  <a:pos x="hc" y="t"/>
                </a:cxn>
                <a:cxn ang="cd2">
                  <a:pos x="l" y="vc"/>
                </a:cxn>
                <a:cxn ang="cd4">
                  <a:pos x="hc" y="b"/>
                </a:cxn>
                <a:cxn ang="0">
                  <a:pos x="r" y="vc"/>
                </a:cxn>
              </a:cxnLst>
              <a:rect l="l" t="t" r="r" b="b"/>
              <a:pathLst>
                <a:path w="573" h="430">
                  <a:moveTo>
                    <a:pt x="573" y="331"/>
                  </a:moveTo>
                  <a:lnTo>
                    <a:pt x="571" y="430"/>
                  </a:lnTo>
                  <a:lnTo>
                    <a:pt x="0" y="100"/>
                  </a:lnTo>
                  <a:lnTo>
                    <a:pt x="1" y="0"/>
                  </a:lnTo>
                  <a:close/>
                </a:path>
              </a:pathLst>
            </a:custGeom>
            <a:solidFill>
              <a:schemeClr val="accent4">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Shape 2546">
              <a:extLst>
                <a:ext uri="{FF2B5EF4-FFF2-40B4-BE49-F238E27FC236}">
                  <a16:creationId xmlns:a16="http://schemas.microsoft.com/office/drawing/2014/main" id="{D2685E70-AAEC-C74A-AFF9-6F6C62001E96}"/>
                </a:ext>
              </a:extLst>
            </p:cNvPr>
            <p:cNvSpPr/>
            <p:nvPr/>
          </p:nvSpPr>
          <p:spPr>
            <a:xfrm>
              <a:off x="9837669" y="9355565"/>
              <a:ext cx="786100" cy="64317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5" name="Shape 2617">
              <a:extLst>
                <a:ext uri="{FF2B5EF4-FFF2-40B4-BE49-F238E27FC236}">
                  <a16:creationId xmlns:a16="http://schemas.microsoft.com/office/drawing/2014/main" id="{0735D7B6-0DCE-974A-BDD2-ACC41AF767A9}"/>
                </a:ext>
              </a:extLst>
            </p:cNvPr>
            <p:cNvSpPr/>
            <p:nvPr/>
          </p:nvSpPr>
          <p:spPr>
            <a:xfrm>
              <a:off x="14480917" y="9360659"/>
              <a:ext cx="786100" cy="643244"/>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6" name="Shape 2633">
              <a:extLst>
                <a:ext uri="{FF2B5EF4-FFF2-40B4-BE49-F238E27FC236}">
                  <a16:creationId xmlns:a16="http://schemas.microsoft.com/office/drawing/2014/main" id="{3E8C39C8-9E08-6C4E-B3FA-B995A473485D}"/>
                </a:ext>
              </a:extLst>
            </p:cNvPr>
            <p:cNvSpPr/>
            <p:nvPr/>
          </p:nvSpPr>
          <p:spPr>
            <a:xfrm>
              <a:off x="16897203" y="7884446"/>
              <a:ext cx="786100" cy="7861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7" name="Shape 2808">
              <a:extLst>
                <a:ext uri="{FF2B5EF4-FFF2-40B4-BE49-F238E27FC236}">
                  <a16:creationId xmlns:a16="http://schemas.microsoft.com/office/drawing/2014/main" id="{78987A58-7EAE-A040-ABC7-540A178DE014}"/>
                </a:ext>
              </a:extLst>
            </p:cNvPr>
            <p:cNvSpPr/>
            <p:nvPr/>
          </p:nvSpPr>
          <p:spPr>
            <a:xfrm>
              <a:off x="12270216" y="7746084"/>
              <a:ext cx="786099" cy="786099"/>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8" name="Shape 2944">
              <a:extLst>
                <a:ext uri="{FF2B5EF4-FFF2-40B4-BE49-F238E27FC236}">
                  <a16:creationId xmlns:a16="http://schemas.microsoft.com/office/drawing/2014/main" id="{4C91FDC1-AF2C-5C4A-9E48-281FDC736B8E}"/>
                </a:ext>
              </a:extLst>
            </p:cNvPr>
            <p:cNvSpPr/>
            <p:nvPr/>
          </p:nvSpPr>
          <p:spPr>
            <a:xfrm>
              <a:off x="7130151" y="7887479"/>
              <a:ext cx="786099" cy="786099"/>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nvGrpSpPr>
            <p:cNvPr id="59" name="Group 58">
              <a:extLst>
                <a:ext uri="{FF2B5EF4-FFF2-40B4-BE49-F238E27FC236}">
                  <a16:creationId xmlns:a16="http://schemas.microsoft.com/office/drawing/2014/main" id="{1ADDE926-8EDC-5649-9C0D-3B38289198BD}"/>
                </a:ext>
              </a:extLst>
            </p:cNvPr>
            <p:cNvGrpSpPr/>
            <p:nvPr/>
          </p:nvGrpSpPr>
          <p:grpSpPr>
            <a:xfrm>
              <a:off x="17387392" y="4652554"/>
              <a:ext cx="4928746" cy="1919449"/>
              <a:chOff x="1490780" y="10674048"/>
              <a:chExt cx="4928746" cy="1919449"/>
            </a:xfrm>
          </p:grpSpPr>
          <p:sp>
            <p:nvSpPr>
              <p:cNvPr id="97" name="TextBox 96">
                <a:extLst>
                  <a:ext uri="{FF2B5EF4-FFF2-40B4-BE49-F238E27FC236}">
                    <a16:creationId xmlns:a16="http://schemas.microsoft.com/office/drawing/2014/main" id="{D66C53E3-676D-F545-93EA-288807B4142C}"/>
                  </a:ext>
                </a:extLst>
              </p:cNvPr>
              <p:cNvSpPr txBox="1"/>
              <p:nvPr/>
            </p:nvSpPr>
            <p:spPr>
              <a:xfrm>
                <a:off x="1558214" y="10674048"/>
                <a:ext cx="2077813" cy="646331"/>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Five</a:t>
                </a:r>
              </a:p>
            </p:txBody>
          </p:sp>
          <p:sp>
            <p:nvSpPr>
              <p:cNvPr id="98" name="Subtitle 2">
                <a:extLst>
                  <a:ext uri="{FF2B5EF4-FFF2-40B4-BE49-F238E27FC236}">
                    <a16:creationId xmlns:a16="http://schemas.microsoft.com/office/drawing/2014/main" id="{AA86F1F9-3220-5C4C-87CF-B0D092DAA676}"/>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60" name="Group 59">
              <a:extLst>
                <a:ext uri="{FF2B5EF4-FFF2-40B4-BE49-F238E27FC236}">
                  <a16:creationId xmlns:a16="http://schemas.microsoft.com/office/drawing/2014/main" id="{EE7F805B-AB70-2B45-8F5B-46033E32BE51}"/>
                </a:ext>
              </a:extLst>
            </p:cNvPr>
            <p:cNvGrpSpPr/>
            <p:nvPr/>
          </p:nvGrpSpPr>
          <p:grpSpPr>
            <a:xfrm>
              <a:off x="2197562" y="4647945"/>
              <a:ext cx="4928746" cy="1919449"/>
              <a:chOff x="1490780" y="10674048"/>
              <a:chExt cx="4928746" cy="1919449"/>
            </a:xfrm>
          </p:grpSpPr>
          <p:sp>
            <p:nvSpPr>
              <p:cNvPr id="79" name="TextBox 78">
                <a:extLst>
                  <a:ext uri="{FF2B5EF4-FFF2-40B4-BE49-F238E27FC236}">
                    <a16:creationId xmlns:a16="http://schemas.microsoft.com/office/drawing/2014/main" id="{D1F03966-C705-1143-B83C-AF5D2C914E39}"/>
                  </a:ext>
                </a:extLst>
              </p:cNvPr>
              <p:cNvSpPr txBox="1"/>
              <p:nvPr/>
            </p:nvSpPr>
            <p:spPr>
              <a:xfrm>
                <a:off x="4250550" y="10674048"/>
                <a:ext cx="2032928" cy="646331"/>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96" name="Subtitle 2">
                <a:extLst>
                  <a:ext uri="{FF2B5EF4-FFF2-40B4-BE49-F238E27FC236}">
                    <a16:creationId xmlns:a16="http://schemas.microsoft.com/office/drawing/2014/main" id="{7978645A-8B67-8D4D-8FD3-626798C2C7CF}"/>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61" name="Group 60">
              <a:extLst>
                <a:ext uri="{FF2B5EF4-FFF2-40B4-BE49-F238E27FC236}">
                  <a16:creationId xmlns:a16="http://schemas.microsoft.com/office/drawing/2014/main" id="{0BF31B5E-9238-1C40-B411-F2CDA2ECF119}"/>
                </a:ext>
              </a:extLst>
            </p:cNvPr>
            <p:cNvGrpSpPr/>
            <p:nvPr/>
          </p:nvGrpSpPr>
          <p:grpSpPr>
            <a:xfrm>
              <a:off x="9724452" y="4730578"/>
              <a:ext cx="4928746" cy="1919449"/>
              <a:chOff x="1490780" y="10674048"/>
              <a:chExt cx="4928746" cy="1919449"/>
            </a:xfrm>
          </p:grpSpPr>
          <p:sp>
            <p:nvSpPr>
              <p:cNvPr id="71" name="TextBox 70">
                <a:extLst>
                  <a:ext uri="{FF2B5EF4-FFF2-40B4-BE49-F238E27FC236}">
                    <a16:creationId xmlns:a16="http://schemas.microsoft.com/office/drawing/2014/main" id="{53AA2518-9FB4-2E48-8CA1-E4A1DB750649}"/>
                  </a:ext>
                </a:extLst>
              </p:cNvPr>
              <p:cNvSpPr txBox="1"/>
              <p:nvPr/>
            </p:nvSpPr>
            <p:spPr>
              <a:xfrm>
                <a:off x="2760757" y="10674048"/>
                <a:ext cx="2388795"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77" name="Subtitle 2">
                <a:extLst>
                  <a:ext uri="{FF2B5EF4-FFF2-40B4-BE49-F238E27FC236}">
                    <a16:creationId xmlns:a16="http://schemas.microsoft.com/office/drawing/2014/main" id="{99762BBB-9505-D74D-8AB8-C49E5094AEE2}"/>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62" name="Group 61">
              <a:extLst>
                <a:ext uri="{FF2B5EF4-FFF2-40B4-BE49-F238E27FC236}">
                  <a16:creationId xmlns:a16="http://schemas.microsoft.com/office/drawing/2014/main" id="{B75CFBD9-FC00-4344-9DDD-5D1D2FE60AF9}"/>
                </a:ext>
              </a:extLst>
            </p:cNvPr>
            <p:cNvGrpSpPr/>
            <p:nvPr/>
          </p:nvGrpSpPr>
          <p:grpSpPr>
            <a:xfrm>
              <a:off x="4310962" y="10976234"/>
              <a:ext cx="4928746" cy="1919449"/>
              <a:chOff x="1490780" y="10674048"/>
              <a:chExt cx="4928746" cy="1919449"/>
            </a:xfrm>
          </p:grpSpPr>
          <p:sp>
            <p:nvSpPr>
              <p:cNvPr id="69" name="TextBox 68">
                <a:extLst>
                  <a:ext uri="{FF2B5EF4-FFF2-40B4-BE49-F238E27FC236}">
                    <a16:creationId xmlns:a16="http://schemas.microsoft.com/office/drawing/2014/main" id="{397DDE21-8013-8146-8811-D16C43372EC3}"/>
                  </a:ext>
                </a:extLst>
              </p:cNvPr>
              <p:cNvSpPr txBox="1"/>
              <p:nvPr/>
            </p:nvSpPr>
            <p:spPr>
              <a:xfrm>
                <a:off x="4197651" y="10674048"/>
                <a:ext cx="2085827" cy="646331"/>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70" name="Subtitle 2">
                <a:extLst>
                  <a:ext uri="{FF2B5EF4-FFF2-40B4-BE49-F238E27FC236}">
                    <a16:creationId xmlns:a16="http://schemas.microsoft.com/office/drawing/2014/main" id="{A8843422-0456-524E-9672-F89D107E1E58}"/>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66" name="Group 65">
              <a:extLst>
                <a:ext uri="{FF2B5EF4-FFF2-40B4-BE49-F238E27FC236}">
                  <a16:creationId xmlns:a16="http://schemas.microsoft.com/office/drawing/2014/main" id="{11B32B07-204C-0B4A-8C68-1F315E7DDD0D}"/>
                </a:ext>
              </a:extLst>
            </p:cNvPr>
            <p:cNvGrpSpPr/>
            <p:nvPr/>
          </p:nvGrpSpPr>
          <p:grpSpPr>
            <a:xfrm>
              <a:off x="15309850" y="10976234"/>
              <a:ext cx="4928746" cy="1919449"/>
              <a:chOff x="1490780" y="10674048"/>
              <a:chExt cx="4928746" cy="1919449"/>
            </a:xfrm>
          </p:grpSpPr>
          <p:sp>
            <p:nvSpPr>
              <p:cNvPr id="67" name="TextBox 66">
                <a:extLst>
                  <a:ext uri="{FF2B5EF4-FFF2-40B4-BE49-F238E27FC236}">
                    <a16:creationId xmlns:a16="http://schemas.microsoft.com/office/drawing/2014/main" id="{ECB22E8C-2221-FD4C-8276-01725DC88926}"/>
                  </a:ext>
                </a:extLst>
              </p:cNvPr>
              <p:cNvSpPr txBox="1"/>
              <p:nvPr/>
            </p:nvSpPr>
            <p:spPr>
              <a:xfrm>
                <a:off x="1558214" y="10674048"/>
                <a:ext cx="2162772" cy="646331"/>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68" name="Subtitle 2">
                <a:extLst>
                  <a:ext uri="{FF2B5EF4-FFF2-40B4-BE49-F238E27FC236}">
                    <a16:creationId xmlns:a16="http://schemas.microsoft.com/office/drawing/2014/main" id="{DE1970D0-B966-AB4D-9362-F5BED1939829}"/>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spTree>
    <p:extLst>
      <p:ext uri="{BB962C8B-B14F-4D97-AF65-F5344CB8AC3E}">
        <p14:creationId xmlns:p14="http://schemas.microsoft.com/office/powerpoint/2010/main" val="2805098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49" name="Freeform 48">
            <a:extLst>
              <a:ext uri="{FF2B5EF4-FFF2-40B4-BE49-F238E27FC236}">
                <a16:creationId xmlns:a16="http://schemas.microsoft.com/office/drawing/2014/main" id="{633DE942-D233-994B-BDFE-555CF95E170F}"/>
              </a:ext>
            </a:extLst>
          </p:cNvPr>
          <p:cNvSpPr/>
          <p:nvPr/>
        </p:nvSpPr>
        <p:spPr>
          <a:xfrm>
            <a:off x="15252069" y="7776355"/>
            <a:ext cx="5187889" cy="3737328"/>
          </a:xfrm>
          <a:custGeom>
            <a:avLst/>
            <a:gdLst/>
            <a:ahLst/>
            <a:cxnLst>
              <a:cxn ang="3cd4">
                <a:pos x="hc" y="t"/>
              </a:cxn>
              <a:cxn ang="cd2">
                <a:pos x="l" y="vc"/>
              </a:cxn>
              <a:cxn ang="cd4">
                <a:pos x="hc" y="b"/>
              </a:cxn>
              <a:cxn ang="0">
                <a:pos x="r" y="vc"/>
              </a:cxn>
            </a:cxnLst>
            <a:rect l="l" t="t" r="r" b="b"/>
            <a:pathLst>
              <a:path w="1217" h="877">
                <a:moveTo>
                  <a:pt x="1217" y="347"/>
                </a:moveTo>
                <a:lnTo>
                  <a:pt x="1150" y="347"/>
                </a:lnTo>
                <a:cubicBezTo>
                  <a:pt x="1127" y="643"/>
                  <a:pt x="878" y="877"/>
                  <a:pt x="576" y="877"/>
                </a:cubicBezTo>
                <a:cubicBezTo>
                  <a:pt x="259" y="877"/>
                  <a:pt x="0" y="618"/>
                  <a:pt x="0" y="301"/>
                </a:cubicBezTo>
                <a:lnTo>
                  <a:pt x="0" y="27"/>
                </a:lnTo>
                <a:lnTo>
                  <a:pt x="268" y="27"/>
                </a:lnTo>
                <a:lnTo>
                  <a:pt x="268" y="301"/>
                </a:lnTo>
                <a:cubicBezTo>
                  <a:pt x="268" y="471"/>
                  <a:pt x="406" y="611"/>
                  <a:pt x="576" y="611"/>
                </a:cubicBezTo>
                <a:cubicBezTo>
                  <a:pt x="731" y="611"/>
                  <a:pt x="861" y="495"/>
                  <a:pt x="882" y="346"/>
                </a:cubicBezTo>
                <a:lnTo>
                  <a:pt x="819" y="346"/>
                </a:lnTo>
                <a:lnTo>
                  <a:pt x="1019" y="0"/>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353531BD-4F2A-214F-8776-F9C957C6771E}"/>
              </a:ext>
            </a:extLst>
          </p:cNvPr>
          <p:cNvSpPr/>
          <p:nvPr/>
        </p:nvSpPr>
        <p:spPr>
          <a:xfrm>
            <a:off x="15252069" y="7891535"/>
            <a:ext cx="2423290" cy="2487286"/>
          </a:xfrm>
          <a:custGeom>
            <a:avLst/>
            <a:gdLst/>
            <a:ahLst/>
            <a:cxnLst>
              <a:cxn ang="3cd4">
                <a:pos x="hc" y="t"/>
              </a:cxn>
              <a:cxn ang="cd2">
                <a:pos x="l" y="vc"/>
              </a:cxn>
              <a:cxn ang="cd4">
                <a:pos x="hc" y="b"/>
              </a:cxn>
              <a:cxn ang="0">
                <a:pos x="r" y="vc"/>
              </a:cxn>
            </a:cxnLst>
            <a:rect l="l" t="t" r="r" b="b"/>
            <a:pathLst>
              <a:path w="569" h="584">
                <a:moveTo>
                  <a:pt x="569" y="584"/>
                </a:moveTo>
                <a:cubicBezTo>
                  <a:pt x="564" y="584"/>
                  <a:pt x="558" y="584"/>
                  <a:pt x="554" y="582"/>
                </a:cubicBezTo>
                <a:cubicBezTo>
                  <a:pt x="548" y="582"/>
                  <a:pt x="544" y="582"/>
                  <a:pt x="537" y="580"/>
                </a:cubicBezTo>
                <a:cubicBezTo>
                  <a:pt x="532" y="580"/>
                  <a:pt x="527" y="579"/>
                  <a:pt x="521" y="579"/>
                </a:cubicBezTo>
                <a:cubicBezTo>
                  <a:pt x="520" y="577"/>
                  <a:pt x="516" y="577"/>
                  <a:pt x="514" y="577"/>
                </a:cubicBezTo>
                <a:cubicBezTo>
                  <a:pt x="512" y="576"/>
                  <a:pt x="509" y="576"/>
                  <a:pt x="507" y="575"/>
                </a:cubicBezTo>
                <a:cubicBezTo>
                  <a:pt x="499" y="573"/>
                  <a:pt x="491" y="572"/>
                  <a:pt x="484" y="568"/>
                </a:cubicBezTo>
                <a:cubicBezTo>
                  <a:pt x="480" y="567"/>
                  <a:pt x="475" y="567"/>
                  <a:pt x="472" y="566"/>
                </a:cubicBezTo>
                <a:cubicBezTo>
                  <a:pt x="470" y="564"/>
                  <a:pt x="466" y="563"/>
                  <a:pt x="463" y="561"/>
                </a:cubicBezTo>
                <a:cubicBezTo>
                  <a:pt x="460" y="561"/>
                  <a:pt x="459" y="560"/>
                  <a:pt x="456" y="559"/>
                </a:cubicBezTo>
                <a:cubicBezTo>
                  <a:pt x="450" y="555"/>
                  <a:pt x="443" y="552"/>
                  <a:pt x="435" y="549"/>
                </a:cubicBezTo>
                <a:cubicBezTo>
                  <a:pt x="434" y="548"/>
                  <a:pt x="431" y="547"/>
                  <a:pt x="430" y="547"/>
                </a:cubicBezTo>
                <a:cubicBezTo>
                  <a:pt x="425" y="543"/>
                  <a:pt x="421" y="540"/>
                  <a:pt x="416" y="539"/>
                </a:cubicBezTo>
                <a:cubicBezTo>
                  <a:pt x="414" y="538"/>
                  <a:pt x="411" y="536"/>
                  <a:pt x="410" y="535"/>
                </a:cubicBezTo>
                <a:cubicBezTo>
                  <a:pt x="397" y="526"/>
                  <a:pt x="385" y="517"/>
                  <a:pt x="374" y="508"/>
                </a:cubicBezTo>
                <a:cubicBezTo>
                  <a:pt x="373" y="506"/>
                  <a:pt x="370" y="505"/>
                  <a:pt x="369" y="503"/>
                </a:cubicBezTo>
                <a:cubicBezTo>
                  <a:pt x="361" y="496"/>
                  <a:pt x="354" y="489"/>
                  <a:pt x="348" y="481"/>
                </a:cubicBezTo>
                <a:cubicBezTo>
                  <a:pt x="346" y="479"/>
                  <a:pt x="345" y="478"/>
                  <a:pt x="344" y="477"/>
                </a:cubicBezTo>
                <a:cubicBezTo>
                  <a:pt x="339" y="472"/>
                  <a:pt x="336" y="468"/>
                  <a:pt x="333" y="465"/>
                </a:cubicBezTo>
                <a:cubicBezTo>
                  <a:pt x="332" y="462"/>
                  <a:pt x="330" y="461"/>
                  <a:pt x="329" y="459"/>
                </a:cubicBezTo>
                <a:cubicBezTo>
                  <a:pt x="325" y="454"/>
                  <a:pt x="323" y="450"/>
                  <a:pt x="320" y="447"/>
                </a:cubicBezTo>
                <a:cubicBezTo>
                  <a:pt x="318" y="444"/>
                  <a:pt x="317" y="442"/>
                  <a:pt x="317" y="440"/>
                </a:cubicBezTo>
                <a:cubicBezTo>
                  <a:pt x="308" y="426"/>
                  <a:pt x="300" y="413"/>
                  <a:pt x="293" y="398"/>
                </a:cubicBezTo>
                <a:cubicBezTo>
                  <a:pt x="293" y="397"/>
                  <a:pt x="292" y="394"/>
                  <a:pt x="292" y="392"/>
                </a:cubicBezTo>
                <a:cubicBezTo>
                  <a:pt x="287" y="384"/>
                  <a:pt x="284" y="373"/>
                  <a:pt x="280" y="363"/>
                </a:cubicBezTo>
                <a:cubicBezTo>
                  <a:pt x="280" y="361"/>
                  <a:pt x="280" y="360"/>
                  <a:pt x="279" y="357"/>
                </a:cubicBezTo>
                <a:cubicBezTo>
                  <a:pt x="277" y="351"/>
                  <a:pt x="275" y="344"/>
                  <a:pt x="274" y="336"/>
                </a:cubicBezTo>
                <a:cubicBezTo>
                  <a:pt x="272" y="333"/>
                  <a:pt x="272" y="332"/>
                  <a:pt x="272" y="328"/>
                </a:cubicBezTo>
                <a:cubicBezTo>
                  <a:pt x="272" y="327"/>
                  <a:pt x="271" y="324"/>
                  <a:pt x="271" y="321"/>
                </a:cubicBezTo>
                <a:cubicBezTo>
                  <a:pt x="271" y="319"/>
                  <a:pt x="271" y="317"/>
                  <a:pt x="269" y="314"/>
                </a:cubicBezTo>
                <a:lnTo>
                  <a:pt x="269" y="312"/>
                </a:lnTo>
                <a:cubicBezTo>
                  <a:pt x="269" y="307"/>
                  <a:pt x="268" y="302"/>
                  <a:pt x="268" y="298"/>
                </a:cubicBezTo>
                <a:cubicBezTo>
                  <a:pt x="268" y="296"/>
                  <a:pt x="268" y="296"/>
                  <a:pt x="268" y="295"/>
                </a:cubicBezTo>
                <a:cubicBezTo>
                  <a:pt x="268" y="292"/>
                  <a:pt x="268" y="287"/>
                  <a:pt x="268" y="283"/>
                </a:cubicBezTo>
                <a:cubicBezTo>
                  <a:pt x="268" y="280"/>
                  <a:pt x="268" y="277"/>
                  <a:pt x="268" y="274"/>
                </a:cubicBezTo>
                <a:lnTo>
                  <a:pt x="268" y="0"/>
                </a:lnTo>
                <a:lnTo>
                  <a:pt x="0" y="0"/>
                </a:lnTo>
                <a:cubicBezTo>
                  <a:pt x="3" y="9"/>
                  <a:pt x="123" y="576"/>
                  <a:pt x="569" y="584"/>
                </a:cubicBezTo>
                <a:close/>
              </a:path>
            </a:pathLst>
          </a:custGeom>
          <a:solidFill>
            <a:schemeClr val="accent4">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D2BC85A3-0B61-3D4D-AD90-5BA271F9838F}"/>
              </a:ext>
            </a:extLst>
          </p:cNvPr>
          <p:cNvSpPr/>
          <p:nvPr/>
        </p:nvSpPr>
        <p:spPr>
          <a:xfrm>
            <a:off x="11480610" y="5267739"/>
            <a:ext cx="5187889" cy="3737328"/>
          </a:xfrm>
          <a:custGeom>
            <a:avLst/>
            <a:gdLst/>
            <a:ahLst/>
            <a:cxnLst>
              <a:cxn ang="3cd4">
                <a:pos x="hc" y="t"/>
              </a:cxn>
              <a:cxn ang="cd2">
                <a:pos x="l" y="vc"/>
              </a:cxn>
              <a:cxn ang="cd4">
                <a:pos x="hc" y="b"/>
              </a:cxn>
              <a:cxn ang="0">
                <a:pos x="r" y="vc"/>
              </a:cxn>
            </a:cxnLst>
            <a:rect l="l" t="t" r="r" b="b"/>
            <a:pathLst>
              <a:path w="1217" h="877">
                <a:moveTo>
                  <a:pt x="1217" y="531"/>
                </a:moveTo>
                <a:lnTo>
                  <a:pt x="1018" y="877"/>
                </a:lnTo>
                <a:lnTo>
                  <a:pt x="819" y="532"/>
                </a:lnTo>
                <a:lnTo>
                  <a:pt x="883" y="532"/>
                </a:lnTo>
                <a:cubicBezTo>
                  <a:pt x="860" y="382"/>
                  <a:pt x="732" y="267"/>
                  <a:pt x="576" y="267"/>
                </a:cubicBezTo>
                <a:cubicBezTo>
                  <a:pt x="574" y="267"/>
                  <a:pt x="571" y="267"/>
                  <a:pt x="569" y="268"/>
                </a:cubicBezTo>
                <a:cubicBezTo>
                  <a:pt x="123" y="274"/>
                  <a:pt x="3" y="843"/>
                  <a:pt x="0" y="850"/>
                </a:cubicBezTo>
                <a:lnTo>
                  <a:pt x="0" y="576"/>
                </a:lnTo>
                <a:cubicBezTo>
                  <a:pt x="0" y="260"/>
                  <a:pt x="259" y="0"/>
                  <a:pt x="576" y="0"/>
                </a:cubicBezTo>
                <a:cubicBezTo>
                  <a:pt x="878" y="0"/>
                  <a:pt x="1127" y="235"/>
                  <a:pt x="1151" y="53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62">
            <a:extLst>
              <a:ext uri="{FF2B5EF4-FFF2-40B4-BE49-F238E27FC236}">
                <a16:creationId xmlns:a16="http://schemas.microsoft.com/office/drawing/2014/main" id="{F53BC20D-BD39-964A-9802-98A502825A57}"/>
              </a:ext>
            </a:extLst>
          </p:cNvPr>
          <p:cNvSpPr/>
          <p:nvPr/>
        </p:nvSpPr>
        <p:spPr>
          <a:xfrm>
            <a:off x="11480610" y="6411121"/>
            <a:ext cx="2423290" cy="2478752"/>
          </a:xfrm>
          <a:custGeom>
            <a:avLst/>
            <a:gdLst/>
            <a:ahLst/>
            <a:cxnLst>
              <a:cxn ang="3cd4">
                <a:pos x="hc" y="t"/>
              </a:cxn>
              <a:cxn ang="cd2">
                <a:pos x="l" y="vc"/>
              </a:cxn>
              <a:cxn ang="cd4">
                <a:pos x="hc" y="b"/>
              </a:cxn>
              <a:cxn ang="0">
                <a:pos x="r" y="vc"/>
              </a:cxn>
            </a:cxnLst>
            <a:rect l="l" t="t" r="r" b="b"/>
            <a:pathLst>
              <a:path w="569" h="582">
                <a:moveTo>
                  <a:pt x="569" y="0"/>
                </a:moveTo>
                <a:cubicBezTo>
                  <a:pt x="564" y="0"/>
                  <a:pt x="558" y="0"/>
                  <a:pt x="554" y="0"/>
                </a:cubicBezTo>
                <a:cubicBezTo>
                  <a:pt x="548" y="0"/>
                  <a:pt x="543" y="2"/>
                  <a:pt x="537" y="2"/>
                </a:cubicBezTo>
                <a:cubicBezTo>
                  <a:pt x="531" y="3"/>
                  <a:pt x="527" y="3"/>
                  <a:pt x="521" y="5"/>
                </a:cubicBezTo>
                <a:cubicBezTo>
                  <a:pt x="520" y="5"/>
                  <a:pt x="517" y="5"/>
                  <a:pt x="514" y="6"/>
                </a:cubicBezTo>
                <a:cubicBezTo>
                  <a:pt x="512" y="6"/>
                  <a:pt x="509" y="6"/>
                  <a:pt x="506" y="8"/>
                </a:cubicBezTo>
                <a:cubicBezTo>
                  <a:pt x="499" y="9"/>
                  <a:pt x="492" y="11"/>
                  <a:pt x="484" y="13"/>
                </a:cubicBezTo>
                <a:cubicBezTo>
                  <a:pt x="480" y="15"/>
                  <a:pt x="476" y="17"/>
                  <a:pt x="472" y="18"/>
                </a:cubicBezTo>
                <a:cubicBezTo>
                  <a:pt x="469" y="18"/>
                  <a:pt x="466" y="20"/>
                  <a:pt x="464" y="21"/>
                </a:cubicBezTo>
                <a:cubicBezTo>
                  <a:pt x="460" y="23"/>
                  <a:pt x="459" y="23"/>
                  <a:pt x="456" y="24"/>
                </a:cubicBezTo>
                <a:cubicBezTo>
                  <a:pt x="448" y="27"/>
                  <a:pt x="443" y="30"/>
                  <a:pt x="435" y="33"/>
                </a:cubicBezTo>
                <a:cubicBezTo>
                  <a:pt x="434" y="34"/>
                  <a:pt x="431" y="36"/>
                  <a:pt x="429" y="37"/>
                </a:cubicBezTo>
                <a:cubicBezTo>
                  <a:pt x="425" y="39"/>
                  <a:pt x="420" y="41"/>
                  <a:pt x="416" y="45"/>
                </a:cubicBezTo>
                <a:cubicBezTo>
                  <a:pt x="415" y="46"/>
                  <a:pt x="412" y="46"/>
                  <a:pt x="410" y="48"/>
                </a:cubicBezTo>
                <a:cubicBezTo>
                  <a:pt x="396" y="57"/>
                  <a:pt x="385" y="65"/>
                  <a:pt x="375" y="74"/>
                </a:cubicBezTo>
                <a:cubicBezTo>
                  <a:pt x="373" y="77"/>
                  <a:pt x="370" y="79"/>
                  <a:pt x="368" y="81"/>
                </a:cubicBezTo>
                <a:cubicBezTo>
                  <a:pt x="361" y="86"/>
                  <a:pt x="354" y="94"/>
                  <a:pt x="348" y="101"/>
                </a:cubicBezTo>
                <a:cubicBezTo>
                  <a:pt x="346" y="102"/>
                  <a:pt x="345" y="104"/>
                  <a:pt x="343" y="107"/>
                </a:cubicBezTo>
                <a:cubicBezTo>
                  <a:pt x="339" y="110"/>
                  <a:pt x="336" y="114"/>
                  <a:pt x="333" y="119"/>
                </a:cubicBezTo>
                <a:cubicBezTo>
                  <a:pt x="331" y="121"/>
                  <a:pt x="330" y="122"/>
                  <a:pt x="329" y="123"/>
                </a:cubicBezTo>
                <a:cubicBezTo>
                  <a:pt x="326" y="128"/>
                  <a:pt x="323" y="132"/>
                  <a:pt x="319" y="137"/>
                </a:cubicBezTo>
                <a:cubicBezTo>
                  <a:pt x="318" y="138"/>
                  <a:pt x="317" y="139"/>
                  <a:pt x="315" y="142"/>
                </a:cubicBezTo>
                <a:cubicBezTo>
                  <a:pt x="308" y="156"/>
                  <a:pt x="301" y="170"/>
                  <a:pt x="293" y="184"/>
                </a:cubicBezTo>
                <a:cubicBezTo>
                  <a:pt x="293" y="186"/>
                  <a:pt x="292" y="188"/>
                  <a:pt x="290" y="190"/>
                </a:cubicBezTo>
                <a:cubicBezTo>
                  <a:pt x="287" y="200"/>
                  <a:pt x="282" y="209"/>
                  <a:pt x="280" y="219"/>
                </a:cubicBezTo>
                <a:cubicBezTo>
                  <a:pt x="280" y="221"/>
                  <a:pt x="280" y="224"/>
                  <a:pt x="278" y="225"/>
                </a:cubicBezTo>
                <a:cubicBezTo>
                  <a:pt x="277" y="233"/>
                  <a:pt x="275" y="239"/>
                  <a:pt x="274" y="246"/>
                </a:cubicBezTo>
                <a:cubicBezTo>
                  <a:pt x="273" y="249"/>
                  <a:pt x="273" y="251"/>
                  <a:pt x="273" y="253"/>
                </a:cubicBezTo>
                <a:cubicBezTo>
                  <a:pt x="273" y="256"/>
                  <a:pt x="271" y="260"/>
                  <a:pt x="271" y="263"/>
                </a:cubicBezTo>
                <a:cubicBezTo>
                  <a:pt x="271" y="264"/>
                  <a:pt x="269" y="267"/>
                  <a:pt x="269" y="268"/>
                </a:cubicBezTo>
                <a:cubicBezTo>
                  <a:pt x="269" y="270"/>
                  <a:pt x="269" y="270"/>
                  <a:pt x="269" y="272"/>
                </a:cubicBezTo>
                <a:cubicBezTo>
                  <a:pt x="269" y="276"/>
                  <a:pt x="268" y="280"/>
                  <a:pt x="268" y="285"/>
                </a:cubicBezTo>
                <a:cubicBezTo>
                  <a:pt x="268" y="286"/>
                  <a:pt x="268" y="286"/>
                  <a:pt x="268" y="288"/>
                </a:cubicBezTo>
                <a:cubicBezTo>
                  <a:pt x="268" y="292"/>
                  <a:pt x="268" y="297"/>
                  <a:pt x="268" y="300"/>
                </a:cubicBezTo>
                <a:cubicBezTo>
                  <a:pt x="268" y="302"/>
                  <a:pt x="268" y="305"/>
                  <a:pt x="268" y="308"/>
                </a:cubicBezTo>
                <a:lnTo>
                  <a:pt x="268" y="582"/>
                </a:lnTo>
                <a:lnTo>
                  <a:pt x="0" y="582"/>
                </a:lnTo>
                <a:cubicBezTo>
                  <a:pt x="3" y="575"/>
                  <a:pt x="123" y="6"/>
                  <a:pt x="569" y="0"/>
                </a:cubicBezTo>
                <a:close/>
              </a:path>
            </a:pathLst>
          </a:custGeom>
          <a:solidFill>
            <a:schemeClr val="accent3">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63">
            <a:extLst>
              <a:ext uri="{FF2B5EF4-FFF2-40B4-BE49-F238E27FC236}">
                <a16:creationId xmlns:a16="http://schemas.microsoft.com/office/drawing/2014/main" id="{E277A41A-5FC0-2645-B92F-8E8824FDFC9A}"/>
              </a:ext>
            </a:extLst>
          </p:cNvPr>
          <p:cNvSpPr/>
          <p:nvPr/>
        </p:nvSpPr>
        <p:spPr>
          <a:xfrm>
            <a:off x="11480610" y="8894140"/>
            <a:ext cx="1139117" cy="4267"/>
          </a:xfrm>
          <a:custGeom>
            <a:avLst/>
            <a:gdLst/>
            <a:ahLst/>
            <a:cxnLst>
              <a:cxn ang="3cd4">
                <a:pos x="hc" y="t"/>
              </a:cxn>
              <a:cxn ang="cd2">
                <a:pos x="l" y="vc"/>
              </a:cxn>
              <a:cxn ang="cd4">
                <a:pos x="hc" y="b"/>
              </a:cxn>
              <a:cxn ang="0">
                <a:pos x="r" y="vc"/>
              </a:cxn>
            </a:cxnLst>
            <a:rect l="l" t="t" r="r" b="b"/>
            <a:pathLst>
              <a:path w="268" h="2">
                <a:moveTo>
                  <a:pt x="0" y="2"/>
                </a:moveTo>
                <a:lnTo>
                  <a:pt x="268" y="2"/>
                </a:lnTo>
                <a:lnTo>
                  <a:pt x="268" y="0"/>
                </a:lnTo>
                <a:lnTo>
                  <a:pt x="0" y="0"/>
                </a:lnTo>
                <a:close/>
              </a:path>
            </a:pathLst>
          </a:custGeom>
          <a:solidFill>
            <a:srgbClr val="F59F4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Freeform 64">
            <a:extLst>
              <a:ext uri="{FF2B5EF4-FFF2-40B4-BE49-F238E27FC236}">
                <a16:creationId xmlns:a16="http://schemas.microsoft.com/office/drawing/2014/main" id="{4A08D99F-3497-AB49-8E8D-D6AA1FDFE9E1}"/>
              </a:ext>
            </a:extLst>
          </p:cNvPr>
          <p:cNvSpPr/>
          <p:nvPr/>
        </p:nvSpPr>
        <p:spPr>
          <a:xfrm>
            <a:off x="5622904" y="7102272"/>
            <a:ext cx="1659613" cy="1659613"/>
          </a:xfrm>
          <a:custGeom>
            <a:avLst/>
            <a:gdLst/>
            <a:ahLst/>
            <a:cxnLst>
              <a:cxn ang="3cd4">
                <a:pos x="hc" y="t"/>
              </a:cxn>
              <a:cxn ang="cd2">
                <a:pos x="l" y="vc"/>
              </a:cxn>
              <a:cxn ang="cd4">
                <a:pos x="hc" y="b"/>
              </a:cxn>
              <a:cxn ang="0">
                <a:pos x="r" y="vc"/>
              </a:cxn>
            </a:cxnLst>
            <a:rect l="l" t="t" r="r" b="b"/>
            <a:pathLst>
              <a:path w="390" h="390">
                <a:moveTo>
                  <a:pt x="390" y="195"/>
                </a:moveTo>
                <a:cubicBezTo>
                  <a:pt x="390" y="302"/>
                  <a:pt x="302" y="390"/>
                  <a:pt x="194" y="390"/>
                </a:cubicBezTo>
                <a:cubicBezTo>
                  <a:pt x="88" y="390"/>
                  <a:pt x="0" y="302"/>
                  <a:pt x="0" y="195"/>
                </a:cubicBezTo>
                <a:cubicBezTo>
                  <a:pt x="0" y="87"/>
                  <a:pt x="88" y="0"/>
                  <a:pt x="194" y="0"/>
                </a:cubicBezTo>
                <a:cubicBezTo>
                  <a:pt x="302" y="0"/>
                  <a:pt x="390" y="87"/>
                  <a:pt x="390" y="195"/>
                </a:cubicBezTo>
                <a:close/>
              </a:path>
            </a:pathLst>
          </a:custGeom>
          <a:noFill/>
          <a:ln w="63500" cap="flat">
            <a:solidFill>
              <a:schemeClr val="accent1"/>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DA2B4310-FA1B-BD4B-AA99-D5EEF31E27A0}"/>
              </a:ext>
            </a:extLst>
          </p:cNvPr>
          <p:cNvSpPr/>
          <p:nvPr/>
        </p:nvSpPr>
        <p:spPr>
          <a:xfrm>
            <a:off x="9257839" y="8113398"/>
            <a:ext cx="1655346" cy="1655346"/>
          </a:xfrm>
          <a:custGeom>
            <a:avLst/>
            <a:gdLst/>
            <a:ahLst/>
            <a:cxnLst>
              <a:cxn ang="3cd4">
                <a:pos x="hc" y="t"/>
              </a:cxn>
              <a:cxn ang="cd2">
                <a:pos x="l" y="vc"/>
              </a:cxn>
              <a:cxn ang="cd4">
                <a:pos x="hc" y="b"/>
              </a:cxn>
              <a:cxn ang="0">
                <a:pos x="r" y="vc"/>
              </a:cxn>
            </a:cxnLst>
            <a:rect l="l" t="t" r="r" b="b"/>
            <a:pathLst>
              <a:path w="389" h="389">
                <a:moveTo>
                  <a:pt x="389" y="194"/>
                </a:moveTo>
                <a:cubicBezTo>
                  <a:pt x="389" y="302"/>
                  <a:pt x="302" y="389"/>
                  <a:pt x="195" y="389"/>
                </a:cubicBezTo>
                <a:cubicBezTo>
                  <a:pt x="87" y="389"/>
                  <a:pt x="0" y="302"/>
                  <a:pt x="0" y="194"/>
                </a:cubicBezTo>
                <a:cubicBezTo>
                  <a:pt x="0" y="87"/>
                  <a:pt x="87" y="0"/>
                  <a:pt x="195" y="0"/>
                </a:cubicBezTo>
                <a:cubicBezTo>
                  <a:pt x="302" y="0"/>
                  <a:pt x="389" y="87"/>
                  <a:pt x="389" y="194"/>
                </a:cubicBezTo>
                <a:close/>
              </a:path>
            </a:pathLst>
          </a:custGeom>
          <a:noFill/>
          <a:ln w="63500" cap="flat">
            <a:solidFill>
              <a:schemeClr val="accent2"/>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A80B08F3-2A59-7B44-9218-A4EE9B893B13}"/>
              </a:ext>
            </a:extLst>
          </p:cNvPr>
          <p:cNvSpPr/>
          <p:nvPr/>
        </p:nvSpPr>
        <p:spPr>
          <a:xfrm>
            <a:off x="13101825" y="6897486"/>
            <a:ext cx="1663880" cy="1663879"/>
          </a:xfrm>
          <a:custGeom>
            <a:avLst/>
            <a:gdLst/>
            <a:ahLst/>
            <a:cxnLst>
              <a:cxn ang="3cd4">
                <a:pos x="hc" y="t"/>
              </a:cxn>
              <a:cxn ang="cd2">
                <a:pos x="l" y="vc"/>
              </a:cxn>
              <a:cxn ang="cd4">
                <a:pos x="hc" y="b"/>
              </a:cxn>
              <a:cxn ang="0">
                <a:pos x="r" y="vc"/>
              </a:cxn>
            </a:cxnLst>
            <a:rect l="l" t="t" r="r" b="b"/>
            <a:pathLst>
              <a:path w="391" h="391">
                <a:moveTo>
                  <a:pt x="391" y="196"/>
                </a:moveTo>
                <a:cubicBezTo>
                  <a:pt x="391" y="304"/>
                  <a:pt x="304" y="391"/>
                  <a:pt x="196" y="391"/>
                </a:cubicBezTo>
                <a:cubicBezTo>
                  <a:pt x="88" y="391"/>
                  <a:pt x="0" y="304"/>
                  <a:pt x="0" y="196"/>
                </a:cubicBezTo>
                <a:cubicBezTo>
                  <a:pt x="0" y="88"/>
                  <a:pt x="88" y="0"/>
                  <a:pt x="196" y="0"/>
                </a:cubicBezTo>
                <a:cubicBezTo>
                  <a:pt x="304" y="0"/>
                  <a:pt x="391" y="88"/>
                  <a:pt x="391" y="196"/>
                </a:cubicBezTo>
                <a:close/>
              </a:path>
            </a:pathLst>
          </a:custGeom>
          <a:noFill/>
          <a:ln w="63500" cap="flat">
            <a:solidFill>
              <a:schemeClr val="accent3"/>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4" name="Group 73">
            <a:extLst>
              <a:ext uri="{FF2B5EF4-FFF2-40B4-BE49-F238E27FC236}">
                <a16:creationId xmlns:a16="http://schemas.microsoft.com/office/drawing/2014/main" id="{E4CF5610-B278-BD45-BB85-16D9174538F0}"/>
              </a:ext>
            </a:extLst>
          </p:cNvPr>
          <p:cNvGrpSpPr/>
          <p:nvPr/>
        </p:nvGrpSpPr>
        <p:grpSpPr>
          <a:xfrm>
            <a:off x="6450577" y="8591325"/>
            <a:ext cx="7487442" cy="1778976"/>
            <a:chOff x="6450577" y="8591325"/>
            <a:chExt cx="7487442" cy="2022252"/>
          </a:xfrm>
        </p:grpSpPr>
        <p:sp>
          <p:nvSpPr>
            <p:cNvPr id="75" name="Straight Connector 74">
              <a:extLst>
                <a:ext uri="{FF2B5EF4-FFF2-40B4-BE49-F238E27FC236}">
                  <a16:creationId xmlns:a16="http://schemas.microsoft.com/office/drawing/2014/main" id="{4A737041-A250-254C-9ECD-1FED3AE5B27A}"/>
                </a:ext>
              </a:extLst>
            </p:cNvPr>
            <p:cNvSpPr/>
            <p:nvPr/>
          </p:nvSpPr>
          <p:spPr>
            <a:xfrm>
              <a:off x="6450577" y="8791843"/>
              <a:ext cx="0" cy="1821734"/>
            </a:xfrm>
            <a:prstGeom prst="line">
              <a:avLst/>
            </a:prstGeom>
            <a:noFill/>
            <a:ln w="63500" cap="flat">
              <a:solidFill>
                <a:schemeClr val="accent1"/>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Straight Connector 75">
              <a:extLst>
                <a:ext uri="{FF2B5EF4-FFF2-40B4-BE49-F238E27FC236}">
                  <a16:creationId xmlns:a16="http://schemas.microsoft.com/office/drawing/2014/main" id="{C789B480-891F-1B49-B216-3C24030592B5}"/>
                </a:ext>
              </a:extLst>
            </p:cNvPr>
            <p:cNvSpPr/>
            <p:nvPr/>
          </p:nvSpPr>
          <p:spPr>
            <a:xfrm>
              <a:off x="13938019" y="8591325"/>
              <a:ext cx="0" cy="1821734"/>
            </a:xfrm>
            <a:prstGeom prst="line">
              <a:avLst/>
            </a:prstGeom>
            <a:noFill/>
            <a:ln w="63500" cap="flat">
              <a:solidFill>
                <a:schemeClr val="accent3"/>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78" name="Freeform 77">
            <a:extLst>
              <a:ext uri="{FF2B5EF4-FFF2-40B4-BE49-F238E27FC236}">
                <a16:creationId xmlns:a16="http://schemas.microsoft.com/office/drawing/2014/main" id="{1ADEC4F6-85B6-4A45-BC36-C59A7074989D}"/>
              </a:ext>
            </a:extLst>
          </p:cNvPr>
          <p:cNvSpPr/>
          <p:nvPr/>
        </p:nvSpPr>
        <p:spPr>
          <a:xfrm>
            <a:off x="16881818" y="8113398"/>
            <a:ext cx="1659613" cy="1655346"/>
          </a:xfrm>
          <a:custGeom>
            <a:avLst/>
            <a:gdLst/>
            <a:ahLst/>
            <a:cxnLst>
              <a:cxn ang="3cd4">
                <a:pos x="hc" y="t"/>
              </a:cxn>
              <a:cxn ang="cd2">
                <a:pos x="l" y="vc"/>
              </a:cxn>
              <a:cxn ang="cd4">
                <a:pos x="hc" y="b"/>
              </a:cxn>
              <a:cxn ang="0">
                <a:pos x="r" y="vc"/>
              </a:cxn>
            </a:cxnLst>
            <a:rect l="l" t="t" r="r" b="b"/>
            <a:pathLst>
              <a:path w="390" h="389">
                <a:moveTo>
                  <a:pt x="390" y="194"/>
                </a:moveTo>
                <a:cubicBezTo>
                  <a:pt x="390" y="302"/>
                  <a:pt x="302" y="389"/>
                  <a:pt x="194" y="389"/>
                </a:cubicBezTo>
                <a:cubicBezTo>
                  <a:pt x="88" y="389"/>
                  <a:pt x="0" y="302"/>
                  <a:pt x="0" y="194"/>
                </a:cubicBezTo>
                <a:cubicBezTo>
                  <a:pt x="0" y="87"/>
                  <a:pt x="88" y="0"/>
                  <a:pt x="194" y="0"/>
                </a:cubicBezTo>
                <a:cubicBezTo>
                  <a:pt x="302" y="0"/>
                  <a:pt x="390" y="87"/>
                  <a:pt x="390" y="194"/>
                </a:cubicBezTo>
                <a:close/>
              </a:path>
            </a:pathLst>
          </a:custGeom>
          <a:noFill/>
          <a:ln w="63500" cap="flat">
            <a:solidFill>
              <a:schemeClr val="accent4"/>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80" name="Group 79">
            <a:extLst>
              <a:ext uri="{FF2B5EF4-FFF2-40B4-BE49-F238E27FC236}">
                <a16:creationId xmlns:a16="http://schemas.microsoft.com/office/drawing/2014/main" id="{BA52381E-9434-C84F-ACC7-E349C803A015}"/>
              </a:ext>
            </a:extLst>
          </p:cNvPr>
          <p:cNvGrpSpPr/>
          <p:nvPr/>
        </p:nvGrpSpPr>
        <p:grpSpPr>
          <a:xfrm>
            <a:off x="10089778" y="6568977"/>
            <a:ext cx="7619711" cy="1514449"/>
            <a:chOff x="10089778" y="6261705"/>
            <a:chExt cx="7619711" cy="1821722"/>
          </a:xfrm>
        </p:grpSpPr>
        <p:sp>
          <p:nvSpPr>
            <p:cNvPr id="81" name="Straight Connector 80">
              <a:extLst>
                <a:ext uri="{FF2B5EF4-FFF2-40B4-BE49-F238E27FC236}">
                  <a16:creationId xmlns:a16="http://schemas.microsoft.com/office/drawing/2014/main" id="{8DC6F4C4-1189-4149-BF36-F2A7E8E13BEB}"/>
                </a:ext>
              </a:extLst>
            </p:cNvPr>
            <p:cNvSpPr/>
            <p:nvPr/>
          </p:nvSpPr>
          <p:spPr>
            <a:xfrm>
              <a:off x="10089778" y="6261705"/>
              <a:ext cx="0" cy="1821722"/>
            </a:xfrm>
            <a:prstGeom prst="line">
              <a:avLst/>
            </a:prstGeom>
            <a:noFill/>
            <a:ln w="63500" cap="flat">
              <a:solidFill>
                <a:schemeClr val="accent2"/>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Straight Connector 81">
              <a:extLst>
                <a:ext uri="{FF2B5EF4-FFF2-40B4-BE49-F238E27FC236}">
                  <a16:creationId xmlns:a16="http://schemas.microsoft.com/office/drawing/2014/main" id="{7C57D60B-118E-474F-BABE-834A5A4270D4}"/>
                </a:ext>
              </a:extLst>
            </p:cNvPr>
            <p:cNvSpPr/>
            <p:nvPr/>
          </p:nvSpPr>
          <p:spPr>
            <a:xfrm>
              <a:off x="17709489" y="6261705"/>
              <a:ext cx="0" cy="1821722"/>
            </a:xfrm>
            <a:prstGeom prst="line">
              <a:avLst/>
            </a:prstGeom>
            <a:noFill/>
            <a:ln w="63500" cap="flat">
              <a:solidFill>
                <a:schemeClr val="accent4"/>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3" name="Freeform 82">
            <a:extLst>
              <a:ext uri="{FF2B5EF4-FFF2-40B4-BE49-F238E27FC236}">
                <a16:creationId xmlns:a16="http://schemas.microsoft.com/office/drawing/2014/main" id="{7C025C32-7D02-7B45-964F-15D57316B6C1}"/>
              </a:ext>
            </a:extLst>
          </p:cNvPr>
          <p:cNvSpPr/>
          <p:nvPr/>
        </p:nvSpPr>
        <p:spPr>
          <a:xfrm>
            <a:off x="7709139" y="7776355"/>
            <a:ext cx="5187889" cy="3737328"/>
          </a:xfrm>
          <a:custGeom>
            <a:avLst/>
            <a:gdLst/>
            <a:ahLst/>
            <a:cxnLst>
              <a:cxn ang="3cd4">
                <a:pos x="hc" y="t"/>
              </a:cxn>
              <a:cxn ang="cd2">
                <a:pos x="l" y="vc"/>
              </a:cxn>
              <a:cxn ang="cd4">
                <a:pos x="hc" y="b"/>
              </a:cxn>
              <a:cxn ang="0">
                <a:pos x="r" y="vc"/>
              </a:cxn>
            </a:cxnLst>
            <a:rect l="l" t="t" r="r" b="b"/>
            <a:pathLst>
              <a:path w="1217" h="877">
                <a:moveTo>
                  <a:pt x="1217" y="347"/>
                </a:moveTo>
                <a:lnTo>
                  <a:pt x="1150" y="347"/>
                </a:lnTo>
                <a:cubicBezTo>
                  <a:pt x="1127" y="643"/>
                  <a:pt x="878" y="877"/>
                  <a:pt x="576" y="877"/>
                </a:cubicBezTo>
                <a:cubicBezTo>
                  <a:pt x="259" y="877"/>
                  <a:pt x="0" y="618"/>
                  <a:pt x="0" y="301"/>
                </a:cubicBezTo>
                <a:lnTo>
                  <a:pt x="0" y="27"/>
                </a:lnTo>
                <a:lnTo>
                  <a:pt x="268" y="27"/>
                </a:lnTo>
                <a:lnTo>
                  <a:pt x="268" y="301"/>
                </a:lnTo>
                <a:cubicBezTo>
                  <a:pt x="268" y="471"/>
                  <a:pt x="405" y="611"/>
                  <a:pt x="576" y="611"/>
                </a:cubicBezTo>
                <a:cubicBezTo>
                  <a:pt x="731" y="611"/>
                  <a:pt x="860" y="495"/>
                  <a:pt x="882" y="346"/>
                </a:cubicBezTo>
                <a:lnTo>
                  <a:pt x="819" y="346"/>
                </a:lnTo>
                <a:lnTo>
                  <a:pt x="1019"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Freeform 83">
            <a:extLst>
              <a:ext uri="{FF2B5EF4-FFF2-40B4-BE49-F238E27FC236}">
                <a16:creationId xmlns:a16="http://schemas.microsoft.com/office/drawing/2014/main" id="{BECACD08-9C05-F241-AF7C-8124AEEF963A}"/>
              </a:ext>
            </a:extLst>
          </p:cNvPr>
          <p:cNvSpPr/>
          <p:nvPr/>
        </p:nvSpPr>
        <p:spPr>
          <a:xfrm>
            <a:off x="7709139" y="7891535"/>
            <a:ext cx="2419023" cy="2487286"/>
          </a:xfrm>
          <a:custGeom>
            <a:avLst/>
            <a:gdLst/>
            <a:ahLst/>
            <a:cxnLst>
              <a:cxn ang="3cd4">
                <a:pos x="hc" y="t"/>
              </a:cxn>
              <a:cxn ang="cd2">
                <a:pos x="l" y="vc"/>
              </a:cxn>
              <a:cxn ang="cd4">
                <a:pos x="hc" y="b"/>
              </a:cxn>
              <a:cxn ang="0">
                <a:pos x="r" y="vc"/>
              </a:cxn>
            </a:cxnLst>
            <a:rect l="l" t="t" r="r" b="b"/>
            <a:pathLst>
              <a:path w="568" h="584">
                <a:moveTo>
                  <a:pt x="568" y="584"/>
                </a:moveTo>
                <a:cubicBezTo>
                  <a:pt x="401" y="579"/>
                  <a:pt x="268" y="441"/>
                  <a:pt x="268" y="274"/>
                </a:cubicBezTo>
                <a:lnTo>
                  <a:pt x="268" y="0"/>
                </a:lnTo>
                <a:lnTo>
                  <a:pt x="0" y="0"/>
                </a:lnTo>
                <a:cubicBezTo>
                  <a:pt x="0" y="0"/>
                  <a:pt x="120" y="576"/>
                  <a:pt x="568" y="584"/>
                </a:cubicBezTo>
                <a:close/>
              </a:path>
            </a:pathLst>
          </a:custGeom>
          <a:solidFill>
            <a:schemeClr val="accent2">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5" name="Freeform 84">
            <a:extLst>
              <a:ext uri="{FF2B5EF4-FFF2-40B4-BE49-F238E27FC236}">
                <a16:creationId xmlns:a16="http://schemas.microsoft.com/office/drawing/2014/main" id="{86540FA0-15F7-3A4D-AB2E-43EF6A8151F8}"/>
              </a:ext>
            </a:extLst>
          </p:cNvPr>
          <p:cNvSpPr/>
          <p:nvPr/>
        </p:nvSpPr>
        <p:spPr>
          <a:xfrm>
            <a:off x="3937692" y="6671357"/>
            <a:ext cx="2423290" cy="2487286"/>
          </a:xfrm>
          <a:custGeom>
            <a:avLst/>
            <a:gdLst/>
            <a:ahLst/>
            <a:cxnLst>
              <a:cxn ang="3cd4">
                <a:pos x="hc" y="t"/>
              </a:cxn>
              <a:cxn ang="cd2">
                <a:pos x="l" y="vc"/>
              </a:cxn>
              <a:cxn ang="cd4">
                <a:pos x="hc" y="b"/>
              </a:cxn>
              <a:cxn ang="0">
                <a:pos x="r" y="vc"/>
              </a:cxn>
            </a:cxnLst>
            <a:rect l="l" t="t" r="r" b="b"/>
            <a:pathLst>
              <a:path w="569" h="584">
                <a:moveTo>
                  <a:pt x="569" y="0"/>
                </a:moveTo>
                <a:cubicBezTo>
                  <a:pt x="401" y="4"/>
                  <a:pt x="266" y="141"/>
                  <a:pt x="266" y="309"/>
                </a:cubicBezTo>
                <a:lnTo>
                  <a:pt x="266" y="584"/>
                </a:lnTo>
                <a:lnTo>
                  <a:pt x="0" y="584"/>
                </a:lnTo>
                <a:cubicBezTo>
                  <a:pt x="0" y="584"/>
                  <a:pt x="119" y="6"/>
                  <a:pt x="569" y="0"/>
                </a:cubicBezTo>
                <a:close/>
              </a:path>
            </a:pathLst>
          </a:custGeom>
          <a:solidFill>
            <a:schemeClr val="accent1">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6" name="Freeform 85">
            <a:extLst>
              <a:ext uri="{FF2B5EF4-FFF2-40B4-BE49-F238E27FC236}">
                <a16:creationId xmlns:a16="http://schemas.microsoft.com/office/drawing/2014/main" id="{419E7B56-3DFA-CD4C-B863-0F381F647707}"/>
              </a:ext>
            </a:extLst>
          </p:cNvPr>
          <p:cNvSpPr/>
          <p:nvPr/>
        </p:nvSpPr>
        <p:spPr>
          <a:xfrm>
            <a:off x="3937692" y="5527985"/>
            <a:ext cx="5187889" cy="3737328"/>
          </a:xfrm>
          <a:custGeom>
            <a:avLst/>
            <a:gdLst/>
            <a:ahLst/>
            <a:cxnLst>
              <a:cxn ang="3cd4">
                <a:pos x="hc" y="t"/>
              </a:cxn>
              <a:cxn ang="cd2">
                <a:pos x="l" y="vc"/>
              </a:cxn>
              <a:cxn ang="cd4">
                <a:pos x="hc" y="b"/>
              </a:cxn>
              <a:cxn ang="0">
                <a:pos x="r" y="vc"/>
              </a:cxn>
            </a:cxnLst>
            <a:rect l="l" t="t" r="r" b="b"/>
            <a:pathLst>
              <a:path w="1217" h="877">
                <a:moveTo>
                  <a:pt x="1217" y="530"/>
                </a:moveTo>
                <a:lnTo>
                  <a:pt x="1018" y="877"/>
                </a:lnTo>
                <a:lnTo>
                  <a:pt x="818" y="532"/>
                </a:lnTo>
                <a:lnTo>
                  <a:pt x="882" y="532"/>
                </a:lnTo>
                <a:cubicBezTo>
                  <a:pt x="860" y="382"/>
                  <a:pt x="732" y="268"/>
                  <a:pt x="576" y="268"/>
                </a:cubicBezTo>
                <a:cubicBezTo>
                  <a:pt x="573" y="268"/>
                  <a:pt x="571" y="268"/>
                  <a:pt x="569" y="268"/>
                </a:cubicBezTo>
                <a:cubicBezTo>
                  <a:pt x="119" y="274"/>
                  <a:pt x="0" y="852"/>
                  <a:pt x="0" y="852"/>
                </a:cubicBezTo>
                <a:lnTo>
                  <a:pt x="0" y="577"/>
                </a:lnTo>
                <a:cubicBezTo>
                  <a:pt x="0" y="259"/>
                  <a:pt x="259" y="0"/>
                  <a:pt x="576" y="0"/>
                </a:cubicBezTo>
                <a:cubicBezTo>
                  <a:pt x="878" y="0"/>
                  <a:pt x="1127" y="234"/>
                  <a:pt x="1151" y="53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87" name="Group 86">
            <a:extLst>
              <a:ext uri="{FF2B5EF4-FFF2-40B4-BE49-F238E27FC236}">
                <a16:creationId xmlns:a16="http://schemas.microsoft.com/office/drawing/2014/main" id="{0456DD16-C018-8949-B191-1156DEA56F5B}"/>
              </a:ext>
            </a:extLst>
          </p:cNvPr>
          <p:cNvGrpSpPr/>
          <p:nvPr/>
        </p:nvGrpSpPr>
        <p:grpSpPr>
          <a:xfrm>
            <a:off x="8167448" y="4299409"/>
            <a:ext cx="3921428" cy="1919449"/>
            <a:chOff x="10228111" y="4338692"/>
            <a:chExt cx="3921428" cy="1919449"/>
          </a:xfrm>
        </p:grpSpPr>
        <p:sp>
          <p:nvSpPr>
            <p:cNvPr id="88" name="TextBox 87">
              <a:extLst>
                <a:ext uri="{FF2B5EF4-FFF2-40B4-BE49-F238E27FC236}">
                  <a16:creationId xmlns:a16="http://schemas.microsoft.com/office/drawing/2014/main" id="{0816F333-E1ED-DD46-B041-230B5BFEFB71}"/>
                </a:ext>
              </a:extLst>
            </p:cNvPr>
            <p:cNvSpPr txBox="1"/>
            <p:nvPr/>
          </p:nvSpPr>
          <p:spPr>
            <a:xfrm>
              <a:off x="11145913" y="4338692"/>
              <a:ext cx="2085827"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89" name="Subtitle 2">
              <a:extLst>
                <a:ext uri="{FF2B5EF4-FFF2-40B4-BE49-F238E27FC236}">
                  <a16:creationId xmlns:a16="http://schemas.microsoft.com/office/drawing/2014/main" id="{B7E611C2-8D42-0F43-9C21-D098A28767C1}"/>
                </a:ext>
              </a:extLst>
            </p:cNvPr>
            <p:cNvSpPr txBox="1">
              <a:spLocks/>
            </p:cNvSpPr>
            <p:nvPr/>
          </p:nvSpPr>
          <p:spPr>
            <a:xfrm>
              <a:off x="10228111" y="4985023"/>
              <a:ext cx="392142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a:t>
              </a:r>
            </a:p>
          </p:txBody>
        </p:sp>
      </p:grpSp>
      <p:grpSp>
        <p:nvGrpSpPr>
          <p:cNvPr id="90" name="Group 89">
            <a:extLst>
              <a:ext uri="{FF2B5EF4-FFF2-40B4-BE49-F238E27FC236}">
                <a16:creationId xmlns:a16="http://schemas.microsoft.com/office/drawing/2014/main" id="{28B85FA6-C958-2049-8AE6-F2F694A8D55E}"/>
              </a:ext>
            </a:extLst>
          </p:cNvPr>
          <p:cNvGrpSpPr/>
          <p:nvPr/>
        </p:nvGrpSpPr>
        <p:grpSpPr>
          <a:xfrm>
            <a:off x="15748775" y="4299409"/>
            <a:ext cx="3921428" cy="1919449"/>
            <a:chOff x="10228111" y="4338692"/>
            <a:chExt cx="3921428" cy="1919449"/>
          </a:xfrm>
        </p:grpSpPr>
        <p:sp>
          <p:nvSpPr>
            <p:cNvPr id="91" name="TextBox 90">
              <a:extLst>
                <a:ext uri="{FF2B5EF4-FFF2-40B4-BE49-F238E27FC236}">
                  <a16:creationId xmlns:a16="http://schemas.microsoft.com/office/drawing/2014/main" id="{689727B8-6C40-134D-A147-36993DC6B47C}"/>
                </a:ext>
              </a:extLst>
            </p:cNvPr>
            <p:cNvSpPr txBox="1"/>
            <p:nvPr/>
          </p:nvSpPr>
          <p:spPr>
            <a:xfrm>
              <a:off x="11107441" y="4338692"/>
              <a:ext cx="2162772"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92" name="Subtitle 2">
              <a:extLst>
                <a:ext uri="{FF2B5EF4-FFF2-40B4-BE49-F238E27FC236}">
                  <a16:creationId xmlns:a16="http://schemas.microsoft.com/office/drawing/2014/main" id="{2C09C2BA-8445-7A45-9118-2A29D535A4E5}"/>
                </a:ext>
              </a:extLst>
            </p:cNvPr>
            <p:cNvSpPr txBox="1">
              <a:spLocks/>
            </p:cNvSpPr>
            <p:nvPr/>
          </p:nvSpPr>
          <p:spPr>
            <a:xfrm>
              <a:off x="10228111" y="4985023"/>
              <a:ext cx="392142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a:t>
              </a:r>
            </a:p>
          </p:txBody>
        </p:sp>
      </p:grpSp>
      <p:grpSp>
        <p:nvGrpSpPr>
          <p:cNvPr id="93" name="Group 92">
            <a:extLst>
              <a:ext uri="{FF2B5EF4-FFF2-40B4-BE49-F238E27FC236}">
                <a16:creationId xmlns:a16="http://schemas.microsoft.com/office/drawing/2014/main" id="{A6D4D7E4-6FAF-2041-81A6-22770EA8C868}"/>
              </a:ext>
            </a:extLst>
          </p:cNvPr>
          <p:cNvGrpSpPr/>
          <p:nvPr/>
        </p:nvGrpSpPr>
        <p:grpSpPr>
          <a:xfrm>
            <a:off x="4489863" y="10567584"/>
            <a:ext cx="3921428" cy="1919449"/>
            <a:chOff x="10228111" y="4338692"/>
            <a:chExt cx="3921428" cy="1919449"/>
          </a:xfrm>
        </p:grpSpPr>
        <p:sp>
          <p:nvSpPr>
            <p:cNvPr id="94" name="TextBox 93">
              <a:extLst>
                <a:ext uri="{FF2B5EF4-FFF2-40B4-BE49-F238E27FC236}">
                  <a16:creationId xmlns:a16="http://schemas.microsoft.com/office/drawing/2014/main" id="{C518A1C2-FBC8-4E4C-BEEC-2D62CF19DFED}"/>
                </a:ext>
              </a:extLst>
            </p:cNvPr>
            <p:cNvSpPr txBox="1"/>
            <p:nvPr/>
          </p:nvSpPr>
          <p:spPr>
            <a:xfrm>
              <a:off x="11172362" y="4338692"/>
              <a:ext cx="2032929"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95" name="Subtitle 2">
              <a:extLst>
                <a:ext uri="{FF2B5EF4-FFF2-40B4-BE49-F238E27FC236}">
                  <a16:creationId xmlns:a16="http://schemas.microsoft.com/office/drawing/2014/main" id="{62F9F748-B703-7042-8279-6DAFD89D6F00}"/>
                </a:ext>
              </a:extLst>
            </p:cNvPr>
            <p:cNvSpPr txBox="1">
              <a:spLocks/>
            </p:cNvSpPr>
            <p:nvPr/>
          </p:nvSpPr>
          <p:spPr>
            <a:xfrm>
              <a:off x="10228111" y="4985023"/>
              <a:ext cx="392142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a:t>
              </a:r>
            </a:p>
          </p:txBody>
        </p:sp>
      </p:grpSp>
      <p:grpSp>
        <p:nvGrpSpPr>
          <p:cNvPr id="99" name="Group 98">
            <a:extLst>
              <a:ext uri="{FF2B5EF4-FFF2-40B4-BE49-F238E27FC236}">
                <a16:creationId xmlns:a16="http://schemas.microsoft.com/office/drawing/2014/main" id="{C5D312BE-BF70-C746-B691-0299A709D6A4}"/>
              </a:ext>
            </a:extLst>
          </p:cNvPr>
          <p:cNvGrpSpPr/>
          <p:nvPr/>
        </p:nvGrpSpPr>
        <p:grpSpPr>
          <a:xfrm>
            <a:off x="11973051" y="10567584"/>
            <a:ext cx="3921428" cy="1919449"/>
            <a:chOff x="10228111" y="4338692"/>
            <a:chExt cx="3921428" cy="1919449"/>
          </a:xfrm>
        </p:grpSpPr>
        <p:sp>
          <p:nvSpPr>
            <p:cNvPr id="100" name="TextBox 99">
              <a:extLst>
                <a:ext uri="{FF2B5EF4-FFF2-40B4-BE49-F238E27FC236}">
                  <a16:creationId xmlns:a16="http://schemas.microsoft.com/office/drawing/2014/main" id="{DE560148-1E53-6A43-9864-3371A01724A2}"/>
                </a:ext>
              </a:extLst>
            </p:cNvPr>
            <p:cNvSpPr txBox="1"/>
            <p:nvPr/>
          </p:nvSpPr>
          <p:spPr>
            <a:xfrm>
              <a:off x="10994429" y="4338692"/>
              <a:ext cx="2388795"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101" name="Subtitle 2">
              <a:extLst>
                <a:ext uri="{FF2B5EF4-FFF2-40B4-BE49-F238E27FC236}">
                  <a16:creationId xmlns:a16="http://schemas.microsoft.com/office/drawing/2014/main" id="{5E0B7656-C02B-3F42-B6B9-A9DBE19F2B4C}"/>
                </a:ext>
              </a:extLst>
            </p:cNvPr>
            <p:cNvSpPr txBox="1">
              <a:spLocks/>
            </p:cNvSpPr>
            <p:nvPr/>
          </p:nvSpPr>
          <p:spPr>
            <a:xfrm>
              <a:off x="10228111" y="4985023"/>
              <a:ext cx="392142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a:t>
              </a:r>
            </a:p>
          </p:txBody>
        </p:sp>
      </p:grpSp>
      <p:sp>
        <p:nvSpPr>
          <p:cNvPr id="102" name="Shape 2546">
            <a:extLst>
              <a:ext uri="{FF2B5EF4-FFF2-40B4-BE49-F238E27FC236}">
                <a16:creationId xmlns:a16="http://schemas.microsoft.com/office/drawing/2014/main" id="{07212D70-7190-6149-8907-47FF9D6126C8}"/>
              </a:ext>
            </a:extLst>
          </p:cNvPr>
          <p:cNvSpPr/>
          <p:nvPr/>
        </p:nvSpPr>
        <p:spPr>
          <a:xfrm>
            <a:off x="9663676" y="8587422"/>
            <a:ext cx="810062" cy="66277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3" name="Shape 2617">
            <a:extLst>
              <a:ext uri="{FF2B5EF4-FFF2-40B4-BE49-F238E27FC236}">
                <a16:creationId xmlns:a16="http://schemas.microsoft.com/office/drawing/2014/main" id="{8811DF57-D20A-D545-9F6A-E252A3EB5C43}"/>
              </a:ext>
            </a:extLst>
          </p:cNvPr>
          <p:cNvSpPr/>
          <p:nvPr/>
        </p:nvSpPr>
        <p:spPr>
          <a:xfrm>
            <a:off x="13540159" y="7382066"/>
            <a:ext cx="810062" cy="66285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4" name="Shape 2808">
            <a:extLst>
              <a:ext uri="{FF2B5EF4-FFF2-40B4-BE49-F238E27FC236}">
                <a16:creationId xmlns:a16="http://schemas.microsoft.com/office/drawing/2014/main" id="{C128D38E-DA56-B04F-BCB0-321843B0C747}"/>
              </a:ext>
            </a:extLst>
          </p:cNvPr>
          <p:cNvSpPr/>
          <p:nvPr/>
        </p:nvSpPr>
        <p:spPr>
          <a:xfrm>
            <a:off x="6025669" y="7558481"/>
            <a:ext cx="810060" cy="810060"/>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tx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5" name="Shape 2944">
            <a:extLst>
              <a:ext uri="{FF2B5EF4-FFF2-40B4-BE49-F238E27FC236}">
                <a16:creationId xmlns:a16="http://schemas.microsoft.com/office/drawing/2014/main" id="{05C73540-7727-B546-84EE-F3D52AF15745}"/>
              </a:ext>
            </a:extLst>
          </p:cNvPr>
          <p:cNvSpPr/>
          <p:nvPr/>
        </p:nvSpPr>
        <p:spPr>
          <a:xfrm>
            <a:off x="17306594" y="8551434"/>
            <a:ext cx="810060" cy="810060"/>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466751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49" name="Group 48">
            <a:extLst>
              <a:ext uri="{FF2B5EF4-FFF2-40B4-BE49-F238E27FC236}">
                <a16:creationId xmlns:a16="http://schemas.microsoft.com/office/drawing/2014/main" id="{DDBB6B4B-0ADD-A542-91EB-CEE06D226490}"/>
              </a:ext>
            </a:extLst>
          </p:cNvPr>
          <p:cNvGrpSpPr/>
          <p:nvPr/>
        </p:nvGrpSpPr>
        <p:grpSpPr>
          <a:xfrm>
            <a:off x="7985203" y="4571134"/>
            <a:ext cx="8407244" cy="8313892"/>
            <a:chOff x="8326056" y="5585414"/>
            <a:chExt cx="7507127" cy="7423770"/>
          </a:xfrm>
        </p:grpSpPr>
        <p:sp>
          <p:nvSpPr>
            <p:cNvPr id="50" name="Freeform 49">
              <a:extLst>
                <a:ext uri="{FF2B5EF4-FFF2-40B4-BE49-F238E27FC236}">
                  <a16:creationId xmlns:a16="http://schemas.microsoft.com/office/drawing/2014/main" id="{C41B146B-5B96-594F-8559-F21F34A92A7E}"/>
                </a:ext>
              </a:extLst>
            </p:cNvPr>
            <p:cNvSpPr/>
            <p:nvPr/>
          </p:nvSpPr>
          <p:spPr>
            <a:xfrm>
              <a:off x="13778809" y="7479716"/>
              <a:ext cx="2054374" cy="1940983"/>
            </a:xfrm>
            <a:custGeom>
              <a:avLst/>
              <a:gdLst/>
              <a:ahLst/>
              <a:cxnLst>
                <a:cxn ang="3cd4">
                  <a:pos x="hc" y="t"/>
                </a:cxn>
                <a:cxn ang="cd2">
                  <a:pos x="l" y="vc"/>
                </a:cxn>
                <a:cxn ang="cd4">
                  <a:pos x="hc" y="b"/>
                </a:cxn>
                <a:cxn ang="0">
                  <a:pos x="r" y="vc"/>
                </a:cxn>
              </a:cxnLst>
              <a:rect l="l" t="t" r="r" b="b"/>
              <a:pathLst>
                <a:path w="617" h="583">
                  <a:moveTo>
                    <a:pt x="66" y="238"/>
                  </a:moveTo>
                  <a:cubicBezTo>
                    <a:pt x="66" y="334"/>
                    <a:pt x="44" y="425"/>
                    <a:pt x="0" y="508"/>
                  </a:cubicBezTo>
                  <a:lnTo>
                    <a:pt x="114" y="583"/>
                  </a:lnTo>
                  <a:cubicBezTo>
                    <a:pt x="146" y="525"/>
                    <a:pt x="171" y="462"/>
                    <a:pt x="186" y="395"/>
                  </a:cubicBezTo>
                  <a:lnTo>
                    <a:pt x="442" y="395"/>
                  </a:lnTo>
                  <a:lnTo>
                    <a:pt x="442" y="446"/>
                  </a:lnTo>
                  <a:lnTo>
                    <a:pt x="617" y="313"/>
                  </a:lnTo>
                  <a:lnTo>
                    <a:pt x="442" y="179"/>
                  </a:lnTo>
                  <a:lnTo>
                    <a:pt x="442" y="231"/>
                  </a:lnTo>
                  <a:lnTo>
                    <a:pt x="203" y="231"/>
                  </a:lnTo>
                  <a:cubicBezTo>
                    <a:pt x="203" y="150"/>
                    <a:pt x="187" y="73"/>
                    <a:pt x="162" y="0"/>
                  </a:cubicBezTo>
                  <a:lnTo>
                    <a:pt x="35" y="50"/>
                  </a:lnTo>
                  <a:cubicBezTo>
                    <a:pt x="56" y="108"/>
                    <a:pt x="66" y="172"/>
                    <a:pt x="66" y="238"/>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BCF398B4-28B7-A142-B7C0-ED247FD09A7C}"/>
                </a:ext>
              </a:extLst>
            </p:cNvPr>
            <p:cNvSpPr/>
            <p:nvPr/>
          </p:nvSpPr>
          <p:spPr>
            <a:xfrm>
              <a:off x="8886339" y="5585414"/>
              <a:ext cx="3168272" cy="2014354"/>
            </a:xfrm>
            <a:custGeom>
              <a:avLst/>
              <a:gdLst/>
              <a:ahLst/>
              <a:cxnLst>
                <a:cxn ang="3cd4">
                  <a:pos x="hc" y="t"/>
                </a:cxn>
                <a:cxn ang="cd2">
                  <a:pos x="l" y="vc"/>
                </a:cxn>
                <a:cxn ang="cd4">
                  <a:pos x="hc" y="b"/>
                </a:cxn>
                <a:cxn ang="0">
                  <a:pos x="r" y="vc"/>
                </a:cxn>
              </a:cxnLst>
              <a:rect l="l" t="t" r="r" b="b"/>
              <a:pathLst>
                <a:path w="951" h="605">
                  <a:moveTo>
                    <a:pt x="82" y="178"/>
                  </a:moveTo>
                  <a:lnTo>
                    <a:pt x="371" y="404"/>
                  </a:lnTo>
                  <a:cubicBezTo>
                    <a:pt x="340" y="451"/>
                    <a:pt x="313" y="501"/>
                    <a:pt x="292" y="555"/>
                  </a:cubicBezTo>
                  <a:lnTo>
                    <a:pt x="418" y="605"/>
                  </a:lnTo>
                  <a:cubicBezTo>
                    <a:pt x="447" y="528"/>
                    <a:pt x="494" y="457"/>
                    <a:pt x="553" y="398"/>
                  </a:cubicBezTo>
                  <a:cubicBezTo>
                    <a:pt x="659" y="292"/>
                    <a:pt x="801" y="232"/>
                    <a:pt x="950" y="231"/>
                  </a:cubicBezTo>
                  <a:lnTo>
                    <a:pt x="951" y="231"/>
                  </a:lnTo>
                  <a:lnTo>
                    <a:pt x="951" y="94"/>
                  </a:lnTo>
                  <a:lnTo>
                    <a:pt x="948" y="94"/>
                  </a:lnTo>
                  <a:cubicBezTo>
                    <a:pt x="768" y="97"/>
                    <a:pt x="603" y="167"/>
                    <a:pt x="479" y="281"/>
                  </a:cubicBezTo>
                  <a:lnTo>
                    <a:pt x="186" y="49"/>
                  </a:lnTo>
                  <a:lnTo>
                    <a:pt x="221" y="7"/>
                  </a:lnTo>
                  <a:lnTo>
                    <a:pt x="0" y="0"/>
                  </a:lnTo>
                  <a:lnTo>
                    <a:pt x="52" y="214"/>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62">
              <a:extLst>
                <a:ext uri="{FF2B5EF4-FFF2-40B4-BE49-F238E27FC236}">
                  <a16:creationId xmlns:a16="http://schemas.microsoft.com/office/drawing/2014/main" id="{4F83625E-8F75-7548-9215-C61BE010F004}"/>
                </a:ext>
              </a:extLst>
            </p:cNvPr>
            <p:cNvSpPr/>
            <p:nvPr/>
          </p:nvSpPr>
          <p:spPr>
            <a:xfrm>
              <a:off x="12104627" y="5585414"/>
              <a:ext cx="3164937" cy="2014354"/>
            </a:xfrm>
            <a:custGeom>
              <a:avLst/>
              <a:gdLst/>
              <a:ahLst/>
              <a:cxnLst>
                <a:cxn ang="3cd4">
                  <a:pos x="hc" y="t"/>
                </a:cxn>
                <a:cxn ang="cd2">
                  <a:pos x="l" y="vc"/>
                </a:cxn>
                <a:cxn ang="cd4">
                  <a:pos x="hc" y="b"/>
                </a:cxn>
                <a:cxn ang="0">
                  <a:pos x="r" y="vc"/>
                </a:cxn>
              </a:cxnLst>
              <a:rect l="l" t="t" r="r" b="b"/>
              <a:pathLst>
                <a:path w="950" h="605">
                  <a:moveTo>
                    <a:pt x="0" y="231"/>
                  </a:moveTo>
                  <a:cubicBezTo>
                    <a:pt x="244" y="233"/>
                    <a:pt x="451" y="389"/>
                    <a:pt x="533" y="605"/>
                  </a:cubicBezTo>
                  <a:lnTo>
                    <a:pt x="659" y="555"/>
                  </a:lnTo>
                  <a:cubicBezTo>
                    <a:pt x="639" y="501"/>
                    <a:pt x="612" y="451"/>
                    <a:pt x="580" y="404"/>
                  </a:cubicBezTo>
                  <a:lnTo>
                    <a:pt x="869" y="178"/>
                  </a:lnTo>
                  <a:lnTo>
                    <a:pt x="899" y="214"/>
                  </a:lnTo>
                  <a:lnTo>
                    <a:pt x="950" y="0"/>
                  </a:lnTo>
                  <a:lnTo>
                    <a:pt x="731" y="7"/>
                  </a:lnTo>
                  <a:lnTo>
                    <a:pt x="765" y="49"/>
                  </a:lnTo>
                  <a:lnTo>
                    <a:pt x="473" y="281"/>
                  </a:lnTo>
                  <a:cubicBezTo>
                    <a:pt x="347" y="167"/>
                    <a:pt x="181" y="96"/>
                    <a:pt x="0" y="94"/>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63">
              <a:extLst>
                <a:ext uri="{FF2B5EF4-FFF2-40B4-BE49-F238E27FC236}">
                  <a16:creationId xmlns:a16="http://schemas.microsoft.com/office/drawing/2014/main" id="{B7E1E41D-3764-3C45-AA9A-2DF8DE7075B2}"/>
                </a:ext>
              </a:extLst>
            </p:cNvPr>
            <p:cNvSpPr/>
            <p:nvPr/>
          </p:nvSpPr>
          <p:spPr>
            <a:xfrm>
              <a:off x="8326056" y="7479716"/>
              <a:ext cx="2054374" cy="1940983"/>
            </a:xfrm>
            <a:custGeom>
              <a:avLst/>
              <a:gdLst/>
              <a:ahLst/>
              <a:cxnLst>
                <a:cxn ang="3cd4">
                  <a:pos x="hc" y="t"/>
                </a:cxn>
                <a:cxn ang="cd2">
                  <a:pos x="l" y="vc"/>
                </a:cxn>
                <a:cxn ang="cd4">
                  <a:pos x="hc" y="b"/>
                </a:cxn>
                <a:cxn ang="0">
                  <a:pos x="r" y="vc"/>
                </a:cxn>
              </a:cxnLst>
              <a:rect l="l" t="t" r="r" b="b"/>
              <a:pathLst>
                <a:path w="617" h="583">
                  <a:moveTo>
                    <a:pt x="456" y="0"/>
                  </a:moveTo>
                  <a:cubicBezTo>
                    <a:pt x="431" y="70"/>
                    <a:pt x="416" y="144"/>
                    <a:pt x="415" y="221"/>
                  </a:cubicBezTo>
                  <a:cubicBezTo>
                    <a:pt x="415" y="225"/>
                    <a:pt x="415" y="228"/>
                    <a:pt x="415" y="231"/>
                  </a:cubicBezTo>
                  <a:lnTo>
                    <a:pt x="175" y="231"/>
                  </a:lnTo>
                  <a:lnTo>
                    <a:pt x="175" y="179"/>
                  </a:lnTo>
                  <a:lnTo>
                    <a:pt x="0" y="313"/>
                  </a:lnTo>
                  <a:lnTo>
                    <a:pt x="175" y="446"/>
                  </a:lnTo>
                  <a:lnTo>
                    <a:pt x="175" y="395"/>
                  </a:lnTo>
                  <a:lnTo>
                    <a:pt x="431" y="395"/>
                  </a:lnTo>
                  <a:cubicBezTo>
                    <a:pt x="447" y="462"/>
                    <a:pt x="471" y="525"/>
                    <a:pt x="504" y="583"/>
                  </a:cubicBezTo>
                  <a:lnTo>
                    <a:pt x="617" y="508"/>
                  </a:lnTo>
                  <a:cubicBezTo>
                    <a:pt x="571" y="422"/>
                    <a:pt x="548" y="325"/>
                    <a:pt x="550" y="224"/>
                  </a:cubicBezTo>
                  <a:cubicBezTo>
                    <a:pt x="552" y="164"/>
                    <a:pt x="562" y="106"/>
                    <a:pt x="582" y="50"/>
                  </a:cubicBezTo>
                  <a:close/>
                </a:path>
              </a:pathLst>
            </a:custGeom>
            <a:solidFill>
              <a:schemeClr val="accent6"/>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Freeform 64">
              <a:extLst>
                <a:ext uri="{FF2B5EF4-FFF2-40B4-BE49-F238E27FC236}">
                  <a16:creationId xmlns:a16="http://schemas.microsoft.com/office/drawing/2014/main" id="{6881EFD7-66E9-9143-BD62-215933377500}"/>
                </a:ext>
              </a:extLst>
            </p:cNvPr>
            <p:cNvSpPr/>
            <p:nvPr/>
          </p:nvSpPr>
          <p:spPr>
            <a:xfrm>
              <a:off x="12104627" y="9213928"/>
              <a:ext cx="3008191" cy="2454577"/>
            </a:xfrm>
            <a:custGeom>
              <a:avLst/>
              <a:gdLst/>
              <a:ahLst/>
              <a:cxnLst>
                <a:cxn ang="3cd4">
                  <a:pos x="hc" y="t"/>
                </a:cxn>
                <a:cxn ang="cd2">
                  <a:pos x="l" y="vc"/>
                </a:cxn>
                <a:cxn ang="cd4">
                  <a:pos x="hc" y="b"/>
                </a:cxn>
                <a:cxn ang="0">
                  <a:pos x="r" y="vc"/>
                </a:cxn>
              </a:cxnLst>
              <a:rect l="l" t="t" r="r" b="b"/>
              <a:pathLst>
                <a:path w="903" h="737">
                  <a:moveTo>
                    <a:pt x="819" y="533"/>
                  </a:moveTo>
                  <a:lnTo>
                    <a:pt x="472" y="252"/>
                  </a:lnTo>
                  <a:cubicBezTo>
                    <a:pt x="484" y="237"/>
                    <a:pt x="496" y="224"/>
                    <a:pt x="509" y="209"/>
                  </a:cubicBezTo>
                  <a:cubicBezTo>
                    <a:pt x="547" y="169"/>
                    <a:pt x="582" y="124"/>
                    <a:pt x="610" y="75"/>
                  </a:cubicBezTo>
                  <a:lnTo>
                    <a:pt x="496" y="0"/>
                  </a:lnTo>
                  <a:cubicBezTo>
                    <a:pt x="472" y="42"/>
                    <a:pt x="444" y="80"/>
                    <a:pt x="409" y="115"/>
                  </a:cubicBezTo>
                  <a:cubicBezTo>
                    <a:pt x="286" y="247"/>
                    <a:pt x="209" y="416"/>
                    <a:pt x="195" y="592"/>
                  </a:cubicBezTo>
                  <a:lnTo>
                    <a:pt x="195" y="601"/>
                  </a:lnTo>
                  <a:lnTo>
                    <a:pt x="0" y="601"/>
                  </a:lnTo>
                  <a:lnTo>
                    <a:pt x="0" y="737"/>
                  </a:lnTo>
                  <a:lnTo>
                    <a:pt x="204" y="737"/>
                  </a:lnTo>
                  <a:cubicBezTo>
                    <a:pt x="270" y="737"/>
                    <a:pt x="326" y="685"/>
                    <a:pt x="330" y="619"/>
                  </a:cubicBezTo>
                  <a:lnTo>
                    <a:pt x="331" y="601"/>
                  </a:lnTo>
                  <a:cubicBezTo>
                    <a:pt x="337" y="529"/>
                    <a:pt x="355" y="457"/>
                    <a:pt x="384" y="392"/>
                  </a:cubicBezTo>
                  <a:lnTo>
                    <a:pt x="715" y="659"/>
                  </a:lnTo>
                  <a:lnTo>
                    <a:pt x="682" y="700"/>
                  </a:lnTo>
                  <a:lnTo>
                    <a:pt x="903" y="708"/>
                  </a:lnTo>
                  <a:lnTo>
                    <a:pt x="850" y="493"/>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5FF1F183-BA68-DB49-AD26-B56611BB9D59}"/>
                </a:ext>
              </a:extLst>
            </p:cNvPr>
            <p:cNvSpPr/>
            <p:nvPr/>
          </p:nvSpPr>
          <p:spPr>
            <a:xfrm>
              <a:off x="9049755" y="9213928"/>
              <a:ext cx="3004856" cy="2454577"/>
            </a:xfrm>
            <a:custGeom>
              <a:avLst/>
              <a:gdLst/>
              <a:ahLst/>
              <a:cxnLst>
                <a:cxn ang="3cd4">
                  <a:pos x="hc" y="t"/>
                </a:cxn>
                <a:cxn ang="cd2">
                  <a:pos x="l" y="vc"/>
                </a:cxn>
                <a:cxn ang="cd4">
                  <a:pos x="hc" y="b"/>
                </a:cxn>
                <a:cxn ang="0">
                  <a:pos x="r" y="vc"/>
                </a:cxn>
              </a:cxnLst>
              <a:rect l="l" t="t" r="r" b="b"/>
              <a:pathLst>
                <a:path w="902" h="737">
                  <a:moveTo>
                    <a:pt x="902" y="601"/>
                  </a:moveTo>
                  <a:lnTo>
                    <a:pt x="707" y="601"/>
                  </a:lnTo>
                  <a:lnTo>
                    <a:pt x="707" y="600"/>
                  </a:lnTo>
                  <a:cubicBezTo>
                    <a:pt x="694" y="420"/>
                    <a:pt x="617" y="247"/>
                    <a:pt x="489" y="112"/>
                  </a:cubicBezTo>
                  <a:cubicBezTo>
                    <a:pt x="457" y="78"/>
                    <a:pt x="430" y="40"/>
                    <a:pt x="406" y="0"/>
                  </a:cubicBezTo>
                  <a:lnTo>
                    <a:pt x="292" y="75"/>
                  </a:lnTo>
                  <a:cubicBezTo>
                    <a:pt x="320" y="123"/>
                    <a:pt x="353" y="167"/>
                    <a:pt x="390" y="205"/>
                  </a:cubicBezTo>
                  <a:cubicBezTo>
                    <a:pt x="405" y="221"/>
                    <a:pt x="418" y="237"/>
                    <a:pt x="430" y="252"/>
                  </a:cubicBezTo>
                  <a:lnTo>
                    <a:pt x="84" y="533"/>
                  </a:lnTo>
                  <a:lnTo>
                    <a:pt x="52" y="493"/>
                  </a:lnTo>
                  <a:lnTo>
                    <a:pt x="0" y="708"/>
                  </a:lnTo>
                  <a:lnTo>
                    <a:pt x="219" y="700"/>
                  </a:lnTo>
                  <a:lnTo>
                    <a:pt x="187" y="659"/>
                  </a:lnTo>
                  <a:lnTo>
                    <a:pt x="516" y="392"/>
                  </a:lnTo>
                  <a:cubicBezTo>
                    <a:pt x="547" y="461"/>
                    <a:pt x="566" y="534"/>
                    <a:pt x="571" y="610"/>
                  </a:cubicBezTo>
                  <a:lnTo>
                    <a:pt x="572" y="619"/>
                  </a:lnTo>
                  <a:cubicBezTo>
                    <a:pt x="576" y="685"/>
                    <a:pt x="633" y="737"/>
                    <a:pt x="699" y="737"/>
                  </a:cubicBezTo>
                  <a:lnTo>
                    <a:pt x="902" y="737"/>
                  </a:ln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7A81EA8C-114D-F34E-BAF6-175D39E7D1E5}"/>
                </a:ext>
              </a:extLst>
            </p:cNvPr>
            <p:cNvSpPr/>
            <p:nvPr/>
          </p:nvSpPr>
          <p:spPr>
            <a:xfrm>
              <a:off x="11060774" y="11831921"/>
              <a:ext cx="2087724" cy="363517"/>
            </a:xfrm>
            <a:custGeom>
              <a:avLst/>
              <a:gdLst/>
              <a:ahLst/>
              <a:cxnLst>
                <a:cxn ang="3cd4">
                  <a:pos x="hc" y="t"/>
                </a:cxn>
                <a:cxn ang="cd2">
                  <a:pos x="l" y="vc"/>
                </a:cxn>
                <a:cxn ang="cd4">
                  <a:pos x="hc" y="b"/>
                </a:cxn>
                <a:cxn ang="0">
                  <a:pos x="r" y="vc"/>
                </a:cxn>
              </a:cxnLst>
              <a:rect l="l" t="t" r="r" b="b"/>
              <a:pathLst>
                <a:path w="627" h="110">
                  <a:moveTo>
                    <a:pt x="573" y="110"/>
                  </a:moveTo>
                  <a:lnTo>
                    <a:pt x="55" y="110"/>
                  </a:lnTo>
                  <a:cubicBezTo>
                    <a:pt x="25" y="110"/>
                    <a:pt x="0" y="84"/>
                    <a:pt x="0" y="54"/>
                  </a:cubicBezTo>
                  <a:cubicBezTo>
                    <a:pt x="0" y="25"/>
                    <a:pt x="25" y="0"/>
                    <a:pt x="55" y="0"/>
                  </a:cubicBezTo>
                  <a:lnTo>
                    <a:pt x="573" y="0"/>
                  </a:lnTo>
                  <a:cubicBezTo>
                    <a:pt x="603" y="0"/>
                    <a:pt x="627" y="25"/>
                    <a:pt x="627" y="54"/>
                  </a:cubicBezTo>
                  <a:cubicBezTo>
                    <a:pt x="627" y="84"/>
                    <a:pt x="603" y="110"/>
                    <a:pt x="573" y="11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146518DC-4D33-4F47-A3B6-6906B9A8B322}"/>
                </a:ext>
              </a:extLst>
            </p:cNvPr>
            <p:cNvSpPr/>
            <p:nvPr/>
          </p:nvSpPr>
          <p:spPr>
            <a:xfrm>
              <a:off x="11060774" y="12352185"/>
              <a:ext cx="2087724" cy="656999"/>
            </a:xfrm>
            <a:custGeom>
              <a:avLst/>
              <a:gdLst/>
              <a:ahLst/>
              <a:cxnLst>
                <a:cxn ang="3cd4">
                  <a:pos x="hc" y="t"/>
                </a:cxn>
                <a:cxn ang="cd2">
                  <a:pos x="l" y="vc"/>
                </a:cxn>
                <a:cxn ang="cd4">
                  <a:pos x="hc" y="b"/>
                </a:cxn>
                <a:cxn ang="0">
                  <a:pos x="r" y="vc"/>
                </a:cxn>
              </a:cxnLst>
              <a:rect l="l" t="t" r="r" b="b"/>
              <a:pathLst>
                <a:path w="627" h="198">
                  <a:moveTo>
                    <a:pt x="486" y="198"/>
                  </a:moveTo>
                  <a:lnTo>
                    <a:pt x="141" y="198"/>
                  </a:lnTo>
                  <a:cubicBezTo>
                    <a:pt x="63" y="198"/>
                    <a:pt x="0" y="134"/>
                    <a:pt x="0" y="57"/>
                  </a:cubicBezTo>
                  <a:cubicBezTo>
                    <a:pt x="0" y="26"/>
                    <a:pt x="27" y="0"/>
                    <a:pt x="58" y="0"/>
                  </a:cubicBezTo>
                  <a:lnTo>
                    <a:pt x="570" y="0"/>
                  </a:lnTo>
                  <a:cubicBezTo>
                    <a:pt x="601" y="0"/>
                    <a:pt x="627" y="26"/>
                    <a:pt x="627" y="57"/>
                  </a:cubicBezTo>
                  <a:cubicBezTo>
                    <a:pt x="627" y="134"/>
                    <a:pt x="564" y="198"/>
                    <a:pt x="486" y="198"/>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5" name="Group 74">
            <a:extLst>
              <a:ext uri="{FF2B5EF4-FFF2-40B4-BE49-F238E27FC236}">
                <a16:creationId xmlns:a16="http://schemas.microsoft.com/office/drawing/2014/main" id="{54BF6EEF-FE8B-0F47-AD0B-A0CFFFDF5D24}"/>
              </a:ext>
            </a:extLst>
          </p:cNvPr>
          <p:cNvGrpSpPr/>
          <p:nvPr/>
        </p:nvGrpSpPr>
        <p:grpSpPr>
          <a:xfrm>
            <a:off x="2398751" y="6858000"/>
            <a:ext cx="4928746" cy="1919449"/>
            <a:chOff x="1490780" y="10674048"/>
            <a:chExt cx="4928746" cy="1919449"/>
          </a:xfrm>
        </p:grpSpPr>
        <p:sp>
          <p:nvSpPr>
            <p:cNvPr id="76" name="TextBox 75">
              <a:extLst>
                <a:ext uri="{FF2B5EF4-FFF2-40B4-BE49-F238E27FC236}">
                  <a16:creationId xmlns:a16="http://schemas.microsoft.com/office/drawing/2014/main" id="{A4B7FB83-0E43-AE44-8CF6-8B75D61C71A3}"/>
                </a:ext>
              </a:extLst>
            </p:cNvPr>
            <p:cNvSpPr txBox="1"/>
            <p:nvPr/>
          </p:nvSpPr>
          <p:spPr>
            <a:xfrm>
              <a:off x="4101470" y="10674048"/>
              <a:ext cx="2182008" cy="646331"/>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Your Title</a:t>
              </a:r>
            </a:p>
          </p:txBody>
        </p:sp>
        <p:sp>
          <p:nvSpPr>
            <p:cNvPr id="78" name="Subtitle 2">
              <a:extLst>
                <a:ext uri="{FF2B5EF4-FFF2-40B4-BE49-F238E27FC236}">
                  <a16:creationId xmlns:a16="http://schemas.microsoft.com/office/drawing/2014/main" id="{FF1C3024-4A78-0843-9777-6DF0FCC1815A}"/>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80" name="Group 79">
            <a:extLst>
              <a:ext uri="{FF2B5EF4-FFF2-40B4-BE49-F238E27FC236}">
                <a16:creationId xmlns:a16="http://schemas.microsoft.com/office/drawing/2014/main" id="{46110358-4394-0C4D-8D83-9BB3CCEB5A2D}"/>
              </a:ext>
            </a:extLst>
          </p:cNvPr>
          <p:cNvGrpSpPr/>
          <p:nvPr/>
        </p:nvGrpSpPr>
        <p:grpSpPr>
          <a:xfrm>
            <a:off x="16189494" y="3611409"/>
            <a:ext cx="4928746" cy="1919449"/>
            <a:chOff x="1490780" y="10674048"/>
            <a:chExt cx="4928746" cy="1919449"/>
          </a:xfrm>
        </p:grpSpPr>
        <p:sp>
          <p:nvSpPr>
            <p:cNvPr id="81" name="TextBox 80">
              <a:extLst>
                <a:ext uri="{FF2B5EF4-FFF2-40B4-BE49-F238E27FC236}">
                  <a16:creationId xmlns:a16="http://schemas.microsoft.com/office/drawing/2014/main" id="{CAF2ECF8-3F91-024D-9AF4-531058F46C1E}"/>
                </a:ext>
              </a:extLst>
            </p:cNvPr>
            <p:cNvSpPr txBox="1"/>
            <p:nvPr/>
          </p:nvSpPr>
          <p:spPr>
            <a:xfrm>
              <a:off x="1558214" y="10674048"/>
              <a:ext cx="2182008" cy="646331"/>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Your Title</a:t>
              </a:r>
            </a:p>
          </p:txBody>
        </p:sp>
        <p:sp>
          <p:nvSpPr>
            <p:cNvPr id="82" name="Subtitle 2">
              <a:extLst>
                <a:ext uri="{FF2B5EF4-FFF2-40B4-BE49-F238E27FC236}">
                  <a16:creationId xmlns:a16="http://schemas.microsoft.com/office/drawing/2014/main" id="{6E82DF28-BD5F-9B44-B5DC-B2B1DD2317B6}"/>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83" name="Group 82">
            <a:extLst>
              <a:ext uri="{FF2B5EF4-FFF2-40B4-BE49-F238E27FC236}">
                <a16:creationId xmlns:a16="http://schemas.microsoft.com/office/drawing/2014/main" id="{09199991-5FB0-834D-B92C-555E8783FEC3}"/>
              </a:ext>
            </a:extLst>
          </p:cNvPr>
          <p:cNvGrpSpPr/>
          <p:nvPr/>
        </p:nvGrpSpPr>
        <p:grpSpPr>
          <a:xfrm>
            <a:off x="16189494" y="10229803"/>
            <a:ext cx="4928746" cy="1919449"/>
            <a:chOff x="1490780" y="10674048"/>
            <a:chExt cx="4928746" cy="1919449"/>
          </a:xfrm>
        </p:grpSpPr>
        <p:sp>
          <p:nvSpPr>
            <p:cNvPr id="84" name="TextBox 83">
              <a:extLst>
                <a:ext uri="{FF2B5EF4-FFF2-40B4-BE49-F238E27FC236}">
                  <a16:creationId xmlns:a16="http://schemas.microsoft.com/office/drawing/2014/main" id="{F11E5561-9C3A-2644-8E37-E17435DEF2B0}"/>
                </a:ext>
              </a:extLst>
            </p:cNvPr>
            <p:cNvSpPr txBox="1"/>
            <p:nvPr/>
          </p:nvSpPr>
          <p:spPr>
            <a:xfrm>
              <a:off x="1558214" y="10674048"/>
              <a:ext cx="2182008" cy="646331"/>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Your Title</a:t>
              </a:r>
            </a:p>
          </p:txBody>
        </p:sp>
        <p:sp>
          <p:nvSpPr>
            <p:cNvPr id="85" name="Subtitle 2">
              <a:extLst>
                <a:ext uri="{FF2B5EF4-FFF2-40B4-BE49-F238E27FC236}">
                  <a16:creationId xmlns:a16="http://schemas.microsoft.com/office/drawing/2014/main" id="{E654A6AF-0076-7341-91F9-5692115A6625}"/>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86" name="Group 85">
            <a:extLst>
              <a:ext uri="{FF2B5EF4-FFF2-40B4-BE49-F238E27FC236}">
                <a16:creationId xmlns:a16="http://schemas.microsoft.com/office/drawing/2014/main" id="{A24E370F-DBE4-8B40-A8D2-42A6D28AA1F6}"/>
              </a:ext>
            </a:extLst>
          </p:cNvPr>
          <p:cNvGrpSpPr/>
          <p:nvPr/>
        </p:nvGrpSpPr>
        <p:grpSpPr>
          <a:xfrm>
            <a:off x="16982719" y="6848178"/>
            <a:ext cx="4928746" cy="1919449"/>
            <a:chOff x="1490780" y="10674048"/>
            <a:chExt cx="4928746" cy="1919449"/>
          </a:xfrm>
        </p:grpSpPr>
        <p:sp>
          <p:nvSpPr>
            <p:cNvPr id="87" name="TextBox 86">
              <a:extLst>
                <a:ext uri="{FF2B5EF4-FFF2-40B4-BE49-F238E27FC236}">
                  <a16:creationId xmlns:a16="http://schemas.microsoft.com/office/drawing/2014/main" id="{7192B7C0-3FF9-B047-B757-0D866DBC9354}"/>
                </a:ext>
              </a:extLst>
            </p:cNvPr>
            <p:cNvSpPr txBox="1"/>
            <p:nvPr/>
          </p:nvSpPr>
          <p:spPr>
            <a:xfrm>
              <a:off x="1558214" y="10674048"/>
              <a:ext cx="2182008" cy="646331"/>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Your Title</a:t>
              </a:r>
            </a:p>
          </p:txBody>
        </p:sp>
        <p:sp>
          <p:nvSpPr>
            <p:cNvPr id="88" name="Subtitle 2">
              <a:extLst>
                <a:ext uri="{FF2B5EF4-FFF2-40B4-BE49-F238E27FC236}">
                  <a16:creationId xmlns:a16="http://schemas.microsoft.com/office/drawing/2014/main" id="{E4836DAA-5C7F-6B44-BF98-CEEE7F646056}"/>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89" name="Group 88">
            <a:extLst>
              <a:ext uri="{FF2B5EF4-FFF2-40B4-BE49-F238E27FC236}">
                <a16:creationId xmlns:a16="http://schemas.microsoft.com/office/drawing/2014/main" id="{ED46ACE3-F86A-8B4B-9CE9-C3C0B2BA1C51}"/>
              </a:ext>
            </a:extLst>
          </p:cNvPr>
          <p:cNvGrpSpPr/>
          <p:nvPr/>
        </p:nvGrpSpPr>
        <p:grpSpPr>
          <a:xfrm>
            <a:off x="3259410" y="3606800"/>
            <a:ext cx="4928746" cy="1919449"/>
            <a:chOff x="1490780" y="10674048"/>
            <a:chExt cx="4928746" cy="1919449"/>
          </a:xfrm>
        </p:grpSpPr>
        <p:sp>
          <p:nvSpPr>
            <p:cNvPr id="90" name="TextBox 89">
              <a:extLst>
                <a:ext uri="{FF2B5EF4-FFF2-40B4-BE49-F238E27FC236}">
                  <a16:creationId xmlns:a16="http://schemas.microsoft.com/office/drawing/2014/main" id="{31E50692-041E-BD47-A0E0-F51E3DD79241}"/>
                </a:ext>
              </a:extLst>
            </p:cNvPr>
            <p:cNvSpPr txBox="1"/>
            <p:nvPr/>
          </p:nvSpPr>
          <p:spPr>
            <a:xfrm>
              <a:off x="4101470" y="10674048"/>
              <a:ext cx="2182008" cy="646331"/>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Your Title</a:t>
              </a:r>
            </a:p>
          </p:txBody>
        </p:sp>
        <p:sp>
          <p:nvSpPr>
            <p:cNvPr id="91" name="Subtitle 2">
              <a:extLst>
                <a:ext uri="{FF2B5EF4-FFF2-40B4-BE49-F238E27FC236}">
                  <a16:creationId xmlns:a16="http://schemas.microsoft.com/office/drawing/2014/main" id="{44797D8D-2570-384F-9571-ACCAFAB00E1D}"/>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92" name="Group 91">
            <a:extLst>
              <a:ext uri="{FF2B5EF4-FFF2-40B4-BE49-F238E27FC236}">
                <a16:creationId xmlns:a16="http://schemas.microsoft.com/office/drawing/2014/main" id="{F78952AC-585B-874D-BD98-C067E8D0FF6A}"/>
              </a:ext>
            </a:extLst>
          </p:cNvPr>
          <p:cNvGrpSpPr/>
          <p:nvPr/>
        </p:nvGrpSpPr>
        <p:grpSpPr>
          <a:xfrm>
            <a:off x="3259410" y="10229803"/>
            <a:ext cx="4928746" cy="1919449"/>
            <a:chOff x="1490780" y="10674048"/>
            <a:chExt cx="4928746" cy="1919449"/>
          </a:xfrm>
        </p:grpSpPr>
        <p:sp>
          <p:nvSpPr>
            <p:cNvPr id="93" name="TextBox 92">
              <a:extLst>
                <a:ext uri="{FF2B5EF4-FFF2-40B4-BE49-F238E27FC236}">
                  <a16:creationId xmlns:a16="http://schemas.microsoft.com/office/drawing/2014/main" id="{C0CDFD2B-CCB0-0143-8345-73F32BCA1038}"/>
                </a:ext>
              </a:extLst>
            </p:cNvPr>
            <p:cNvSpPr txBox="1"/>
            <p:nvPr/>
          </p:nvSpPr>
          <p:spPr>
            <a:xfrm>
              <a:off x="4101470" y="10674048"/>
              <a:ext cx="2182008" cy="646331"/>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Your Title</a:t>
              </a:r>
            </a:p>
          </p:txBody>
        </p:sp>
        <p:sp>
          <p:nvSpPr>
            <p:cNvPr id="94" name="Subtitle 2">
              <a:extLst>
                <a:ext uri="{FF2B5EF4-FFF2-40B4-BE49-F238E27FC236}">
                  <a16:creationId xmlns:a16="http://schemas.microsoft.com/office/drawing/2014/main" id="{03899C03-3EF4-E946-A2D3-A8E210934C0E}"/>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sp>
        <p:nvSpPr>
          <p:cNvPr id="95" name="TextBox 94">
            <a:extLst>
              <a:ext uri="{FF2B5EF4-FFF2-40B4-BE49-F238E27FC236}">
                <a16:creationId xmlns:a16="http://schemas.microsoft.com/office/drawing/2014/main" id="{058A2CE9-DCC3-094F-AAD9-63C394A01957}"/>
              </a:ext>
            </a:extLst>
          </p:cNvPr>
          <p:cNvSpPr txBox="1"/>
          <p:nvPr/>
        </p:nvSpPr>
        <p:spPr>
          <a:xfrm>
            <a:off x="10285900" y="6858000"/>
            <a:ext cx="3805850" cy="1569660"/>
          </a:xfrm>
          <a:prstGeom prst="rect">
            <a:avLst/>
          </a:prstGeom>
          <a:noFill/>
          <a:ln>
            <a:noFill/>
          </a:ln>
        </p:spPr>
        <p:txBody>
          <a:bodyPr wrap="square" rtlCol="0">
            <a:spAutoFit/>
          </a:bodyPr>
          <a:lstStyle/>
          <a:p>
            <a:pPr algn="ctr"/>
            <a:r>
              <a:rPr lang="en-US" sz="4800"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Write Your Title Here</a:t>
            </a:r>
          </a:p>
        </p:txBody>
      </p:sp>
    </p:spTree>
    <p:extLst>
      <p:ext uri="{BB962C8B-B14F-4D97-AF65-F5344CB8AC3E}">
        <p14:creationId xmlns:p14="http://schemas.microsoft.com/office/powerpoint/2010/main" val="4251490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2" name="Group 1">
            <a:extLst>
              <a:ext uri="{FF2B5EF4-FFF2-40B4-BE49-F238E27FC236}">
                <a16:creationId xmlns:a16="http://schemas.microsoft.com/office/drawing/2014/main" id="{E27596C4-4755-5D42-BA86-F97603969D50}"/>
              </a:ext>
            </a:extLst>
          </p:cNvPr>
          <p:cNvGrpSpPr/>
          <p:nvPr/>
        </p:nvGrpSpPr>
        <p:grpSpPr>
          <a:xfrm>
            <a:off x="3005071" y="4082819"/>
            <a:ext cx="18367494" cy="8289411"/>
            <a:chOff x="2907161" y="4212232"/>
            <a:chExt cx="18367494" cy="8289411"/>
          </a:xfrm>
        </p:grpSpPr>
        <p:sp>
          <p:nvSpPr>
            <p:cNvPr id="34" name="Freeform 33">
              <a:extLst>
                <a:ext uri="{FF2B5EF4-FFF2-40B4-BE49-F238E27FC236}">
                  <a16:creationId xmlns:a16="http://schemas.microsoft.com/office/drawing/2014/main" id="{023439C8-A3FC-D944-8574-E2CC08166CE7}"/>
                </a:ext>
              </a:extLst>
            </p:cNvPr>
            <p:cNvSpPr/>
            <p:nvPr/>
          </p:nvSpPr>
          <p:spPr>
            <a:xfrm>
              <a:off x="12188825" y="5774858"/>
              <a:ext cx="3590892" cy="1773123"/>
            </a:xfrm>
            <a:custGeom>
              <a:avLst/>
              <a:gdLst/>
              <a:ahLst/>
              <a:cxnLst>
                <a:cxn ang="3cd4">
                  <a:pos x="hc" y="t"/>
                </a:cxn>
                <a:cxn ang="cd2">
                  <a:pos x="l" y="vc"/>
                </a:cxn>
                <a:cxn ang="cd4">
                  <a:pos x="hc" y="b"/>
                </a:cxn>
                <a:cxn ang="0">
                  <a:pos x="r" y="vc"/>
                </a:cxn>
              </a:cxnLst>
              <a:rect l="l" t="t" r="r" b="b"/>
              <a:pathLst>
                <a:path w="1690" h="835">
                  <a:moveTo>
                    <a:pt x="1271" y="835"/>
                  </a:moveTo>
                  <a:cubicBezTo>
                    <a:pt x="1560" y="835"/>
                    <a:pt x="1781" y="543"/>
                    <a:pt x="1652" y="238"/>
                  </a:cubicBezTo>
                  <a:cubicBezTo>
                    <a:pt x="1614" y="148"/>
                    <a:pt x="1541" y="75"/>
                    <a:pt x="1451" y="37"/>
                  </a:cubicBezTo>
                  <a:cubicBezTo>
                    <a:pt x="1199" y="-68"/>
                    <a:pt x="956" y="63"/>
                    <a:pt x="879" y="275"/>
                  </a:cubicBezTo>
                  <a:cubicBezTo>
                    <a:pt x="868" y="303"/>
                    <a:pt x="849" y="327"/>
                    <a:pt x="822" y="342"/>
                  </a:cubicBezTo>
                  <a:lnTo>
                    <a:pt x="14" y="393"/>
                  </a:lnTo>
                  <a:cubicBezTo>
                    <a:pt x="-5" y="404"/>
                    <a:pt x="-5" y="431"/>
                    <a:pt x="14" y="441"/>
                  </a:cubicBezTo>
                  <a:lnTo>
                    <a:pt x="822" y="493"/>
                  </a:lnTo>
                  <a:cubicBezTo>
                    <a:pt x="847" y="508"/>
                    <a:pt x="868" y="530"/>
                    <a:pt x="878" y="558"/>
                  </a:cubicBezTo>
                  <a:cubicBezTo>
                    <a:pt x="935" y="719"/>
                    <a:pt x="1090" y="835"/>
                    <a:pt x="1271" y="835"/>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6558A46D-7CE9-004F-AD22-7D21189D8A8A}"/>
                </a:ext>
              </a:extLst>
            </p:cNvPr>
            <p:cNvSpPr/>
            <p:nvPr/>
          </p:nvSpPr>
          <p:spPr>
            <a:xfrm>
              <a:off x="8597933" y="4288752"/>
              <a:ext cx="3588766" cy="1775249"/>
            </a:xfrm>
            <a:custGeom>
              <a:avLst/>
              <a:gdLst/>
              <a:ahLst/>
              <a:cxnLst>
                <a:cxn ang="3cd4">
                  <a:pos x="hc" y="t"/>
                </a:cxn>
                <a:cxn ang="cd2">
                  <a:pos x="l" y="vc"/>
                </a:cxn>
                <a:cxn ang="cd4">
                  <a:pos x="hc" y="b"/>
                </a:cxn>
                <a:cxn ang="0">
                  <a:pos x="r" y="vc"/>
                </a:cxn>
              </a:cxnLst>
              <a:rect l="l" t="t" r="r" b="b"/>
              <a:pathLst>
                <a:path w="1689" h="836">
                  <a:moveTo>
                    <a:pt x="418" y="0"/>
                  </a:moveTo>
                  <a:cubicBezTo>
                    <a:pt x="130" y="0"/>
                    <a:pt x="-91" y="293"/>
                    <a:pt x="38" y="598"/>
                  </a:cubicBezTo>
                  <a:cubicBezTo>
                    <a:pt x="75" y="688"/>
                    <a:pt x="149" y="761"/>
                    <a:pt x="239" y="799"/>
                  </a:cubicBezTo>
                  <a:cubicBezTo>
                    <a:pt x="491" y="904"/>
                    <a:pt x="734" y="773"/>
                    <a:pt x="811" y="561"/>
                  </a:cubicBezTo>
                  <a:cubicBezTo>
                    <a:pt x="821" y="533"/>
                    <a:pt x="841" y="509"/>
                    <a:pt x="866" y="494"/>
                  </a:cubicBezTo>
                  <a:lnTo>
                    <a:pt x="1676" y="443"/>
                  </a:lnTo>
                  <a:cubicBezTo>
                    <a:pt x="1694" y="432"/>
                    <a:pt x="1694" y="405"/>
                    <a:pt x="1676" y="394"/>
                  </a:cubicBezTo>
                  <a:lnTo>
                    <a:pt x="867" y="343"/>
                  </a:lnTo>
                  <a:cubicBezTo>
                    <a:pt x="842" y="328"/>
                    <a:pt x="821" y="306"/>
                    <a:pt x="811" y="278"/>
                  </a:cubicBezTo>
                  <a:cubicBezTo>
                    <a:pt x="755" y="116"/>
                    <a:pt x="599" y="0"/>
                    <a:pt x="418"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C065920B-1E0E-DC49-BE96-79FC1D1DBE1E}"/>
                </a:ext>
              </a:extLst>
            </p:cNvPr>
            <p:cNvSpPr/>
            <p:nvPr/>
          </p:nvSpPr>
          <p:spPr>
            <a:xfrm>
              <a:off x="11010990" y="6229832"/>
              <a:ext cx="1103418" cy="871679"/>
            </a:xfrm>
            <a:custGeom>
              <a:avLst/>
              <a:gdLst/>
              <a:ahLst/>
              <a:cxnLst>
                <a:cxn ang="3cd4">
                  <a:pos x="hc" y="t"/>
                </a:cxn>
                <a:cxn ang="cd2">
                  <a:pos x="l" y="vc"/>
                </a:cxn>
                <a:cxn ang="cd4">
                  <a:pos x="hc" y="b"/>
                </a:cxn>
                <a:cxn ang="0">
                  <a:pos x="r" y="vc"/>
                </a:cxn>
              </a:cxnLst>
              <a:rect l="l" t="t" r="r" b="b"/>
              <a:pathLst>
                <a:path w="520" h="411">
                  <a:moveTo>
                    <a:pt x="520" y="174"/>
                  </a:moveTo>
                  <a:lnTo>
                    <a:pt x="520" y="236"/>
                  </a:lnTo>
                  <a:lnTo>
                    <a:pt x="425" y="242"/>
                  </a:lnTo>
                  <a:cubicBezTo>
                    <a:pt x="413" y="249"/>
                    <a:pt x="403" y="261"/>
                    <a:pt x="398" y="276"/>
                  </a:cubicBezTo>
                  <a:cubicBezTo>
                    <a:pt x="360" y="380"/>
                    <a:pt x="242" y="445"/>
                    <a:pt x="117" y="393"/>
                  </a:cubicBezTo>
                  <a:cubicBezTo>
                    <a:pt x="72" y="373"/>
                    <a:pt x="37" y="338"/>
                    <a:pt x="18" y="294"/>
                  </a:cubicBezTo>
                  <a:cubicBezTo>
                    <a:pt x="-44" y="144"/>
                    <a:pt x="64" y="0"/>
                    <a:pt x="205" y="0"/>
                  </a:cubicBezTo>
                  <a:cubicBezTo>
                    <a:pt x="295" y="0"/>
                    <a:pt x="370" y="56"/>
                    <a:pt x="398" y="137"/>
                  </a:cubicBezTo>
                  <a:cubicBezTo>
                    <a:pt x="405" y="150"/>
                    <a:pt x="413" y="162"/>
                    <a:pt x="426" y="168"/>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EC9F7B25-1897-5F44-9731-C61F52042B2B}"/>
                </a:ext>
              </a:extLst>
            </p:cNvPr>
            <p:cNvSpPr/>
            <p:nvPr/>
          </p:nvSpPr>
          <p:spPr>
            <a:xfrm>
              <a:off x="12235598" y="4739474"/>
              <a:ext cx="1105544" cy="871679"/>
            </a:xfrm>
            <a:custGeom>
              <a:avLst/>
              <a:gdLst/>
              <a:ahLst/>
              <a:cxnLst>
                <a:cxn ang="3cd4">
                  <a:pos x="hc" y="t"/>
                </a:cxn>
                <a:cxn ang="cd2">
                  <a:pos x="l" y="vc"/>
                </a:cxn>
                <a:cxn ang="cd4">
                  <a:pos x="hc" y="b"/>
                </a:cxn>
                <a:cxn ang="0">
                  <a:pos x="r" y="vc"/>
                </a:cxn>
              </a:cxnLst>
              <a:rect l="l" t="t" r="r" b="b"/>
              <a:pathLst>
                <a:path w="521" h="411">
                  <a:moveTo>
                    <a:pt x="0" y="236"/>
                  </a:moveTo>
                  <a:lnTo>
                    <a:pt x="0" y="174"/>
                  </a:lnTo>
                  <a:lnTo>
                    <a:pt x="95" y="168"/>
                  </a:lnTo>
                  <a:cubicBezTo>
                    <a:pt x="107" y="161"/>
                    <a:pt x="117" y="149"/>
                    <a:pt x="122" y="135"/>
                  </a:cubicBezTo>
                  <a:cubicBezTo>
                    <a:pt x="160" y="30"/>
                    <a:pt x="279" y="-33"/>
                    <a:pt x="403" y="19"/>
                  </a:cubicBezTo>
                  <a:cubicBezTo>
                    <a:pt x="447" y="37"/>
                    <a:pt x="483" y="72"/>
                    <a:pt x="503" y="116"/>
                  </a:cubicBezTo>
                  <a:cubicBezTo>
                    <a:pt x="566" y="268"/>
                    <a:pt x="456" y="411"/>
                    <a:pt x="316" y="411"/>
                  </a:cubicBezTo>
                  <a:cubicBezTo>
                    <a:pt x="225" y="411"/>
                    <a:pt x="150" y="354"/>
                    <a:pt x="122" y="275"/>
                  </a:cubicBezTo>
                  <a:cubicBezTo>
                    <a:pt x="117" y="260"/>
                    <a:pt x="107" y="249"/>
                    <a:pt x="95" y="24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4A09691C-EFAC-3B40-84DC-2A52ECBA035D}"/>
                </a:ext>
              </a:extLst>
            </p:cNvPr>
            <p:cNvSpPr/>
            <p:nvPr/>
          </p:nvSpPr>
          <p:spPr>
            <a:xfrm>
              <a:off x="11010990" y="9378501"/>
              <a:ext cx="1103418" cy="871679"/>
            </a:xfrm>
            <a:custGeom>
              <a:avLst/>
              <a:gdLst/>
              <a:ahLst/>
              <a:cxnLst>
                <a:cxn ang="3cd4">
                  <a:pos x="hc" y="t"/>
                </a:cxn>
                <a:cxn ang="cd2">
                  <a:pos x="l" y="vc"/>
                </a:cxn>
                <a:cxn ang="cd4">
                  <a:pos x="hc" y="b"/>
                </a:cxn>
                <a:cxn ang="0">
                  <a:pos x="r" y="vc"/>
                </a:cxn>
              </a:cxnLst>
              <a:rect l="l" t="t" r="r" b="b"/>
              <a:pathLst>
                <a:path w="520" h="411">
                  <a:moveTo>
                    <a:pt x="520" y="175"/>
                  </a:moveTo>
                  <a:lnTo>
                    <a:pt x="520" y="237"/>
                  </a:lnTo>
                  <a:lnTo>
                    <a:pt x="425" y="243"/>
                  </a:lnTo>
                  <a:cubicBezTo>
                    <a:pt x="413" y="250"/>
                    <a:pt x="403" y="262"/>
                    <a:pt x="398" y="275"/>
                  </a:cubicBezTo>
                  <a:cubicBezTo>
                    <a:pt x="360" y="380"/>
                    <a:pt x="242" y="445"/>
                    <a:pt x="117" y="393"/>
                  </a:cubicBezTo>
                  <a:cubicBezTo>
                    <a:pt x="72" y="373"/>
                    <a:pt x="37" y="338"/>
                    <a:pt x="18" y="294"/>
                  </a:cubicBezTo>
                  <a:cubicBezTo>
                    <a:pt x="-44" y="144"/>
                    <a:pt x="64" y="0"/>
                    <a:pt x="205" y="0"/>
                  </a:cubicBezTo>
                  <a:cubicBezTo>
                    <a:pt x="295" y="0"/>
                    <a:pt x="370" y="56"/>
                    <a:pt x="398" y="136"/>
                  </a:cubicBezTo>
                  <a:cubicBezTo>
                    <a:pt x="405" y="150"/>
                    <a:pt x="413" y="161"/>
                    <a:pt x="426" y="169"/>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F706E21C-7EAD-C542-928B-D6BFFFB57600}"/>
                </a:ext>
              </a:extLst>
            </p:cNvPr>
            <p:cNvSpPr/>
            <p:nvPr/>
          </p:nvSpPr>
          <p:spPr>
            <a:xfrm>
              <a:off x="12235598" y="7943425"/>
              <a:ext cx="1105544" cy="869553"/>
            </a:xfrm>
            <a:custGeom>
              <a:avLst/>
              <a:gdLst/>
              <a:ahLst/>
              <a:cxnLst>
                <a:cxn ang="3cd4">
                  <a:pos x="hc" y="t"/>
                </a:cxn>
                <a:cxn ang="cd2">
                  <a:pos x="l" y="vc"/>
                </a:cxn>
                <a:cxn ang="cd4">
                  <a:pos x="hc" y="b"/>
                </a:cxn>
                <a:cxn ang="0">
                  <a:pos x="r" y="vc"/>
                </a:cxn>
              </a:cxnLst>
              <a:rect l="l" t="t" r="r" b="b"/>
              <a:pathLst>
                <a:path w="521" h="410">
                  <a:moveTo>
                    <a:pt x="0" y="237"/>
                  </a:moveTo>
                  <a:lnTo>
                    <a:pt x="0" y="175"/>
                  </a:lnTo>
                  <a:lnTo>
                    <a:pt x="95" y="169"/>
                  </a:lnTo>
                  <a:cubicBezTo>
                    <a:pt x="107" y="161"/>
                    <a:pt x="117" y="149"/>
                    <a:pt x="122" y="135"/>
                  </a:cubicBezTo>
                  <a:cubicBezTo>
                    <a:pt x="160" y="31"/>
                    <a:pt x="279" y="-34"/>
                    <a:pt x="403" y="18"/>
                  </a:cubicBezTo>
                  <a:cubicBezTo>
                    <a:pt x="447" y="37"/>
                    <a:pt x="483" y="72"/>
                    <a:pt x="503" y="117"/>
                  </a:cubicBezTo>
                  <a:cubicBezTo>
                    <a:pt x="566" y="266"/>
                    <a:pt x="456" y="410"/>
                    <a:pt x="316" y="410"/>
                  </a:cubicBezTo>
                  <a:cubicBezTo>
                    <a:pt x="225" y="410"/>
                    <a:pt x="150" y="354"/>
                    <a:pt x="122" y="274"/>
                  </a:cubicBezTo>
                  <a:cubicBezTo>
                    <a:pt x="117" y="261"/>
                    <a:pt x="107" y="250"/>
                    <a:pt x="95" y="243"/>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A3CA0676-FA50-8E4A-BE0E-529EE3763188}"/>
                </a:ext>
              </a:extLst>
            </p:cNvPr>
            <p:cNvSpPr/>
            <p:nvPr/>
          </p:nvSpPr>
          <p:spPr>
            <a:xfrm>
              <a:off x="12235598" y="11111234"/>
              <a:ext cx="1105544" cy="869553"/>
            </a:xfrm>
            <a:custGeom>
              <a:avLst/>
              <a:gdLst/>
              <a:ahLst/>
              <a:cxnLst>
                <a:cxn ang="3cd4">
                  <a:pos x="hc" y="t"/>
                </a:cxn>
                <a:cxn ang="cd2">
                  <a:pos x="l" y="vc"/>
                </a:cxn>
                <a:cxn ang="cd4">
                  <a:pos x="hc" y="b"/>
                </a:cxn>
                <a:cxn ang="0">
                  <a:pos x="r" y="vc"/>
                </a:cxn>
              </a:cxnLst>
              <a:rect l="l" t="t" r="r" b="b"/>
              <a:pathLst>
                <a:path w="521" h="410">
                  <a:moveTo>
                    <a:pt x="0" y="235"/>
                  </a:moveTo>
                  <a:lnTo>
                    <a:pt x="0" y="174"/>
                  </a:lnTo>
                  <a:lnTo>
                    <a:pt x="95" y="167"/>
                  </a:lnTo>
                  <a:cubicBezTo>
                    <a:pt x="107" y="160"/>
                    <a:pt x="117" y="149"/>
                    <a:pt x="122" y="135"/>
                  </a:cubicBezTo>
                  <a:cubicBezTo>
                    <a:pt x="160" y="30"/>
                    <a:pt x="279" y="-34"/>
                    <a:pt x="403" y="18"/>
                  </a:cubicBezTo>
                  <a:cubicBezTo>
                    <a:pt x="447" y="36"/>
                    <a:pt x="483" y="72"/>
                    <a:pt x="503" y="117"/>
                  </a:cubicBezTo>
                  <a:cubicBezTo>
                    <a:pt x="566" y="267"/>
                    <a:pt x="456" y="410"/>
                    <a:pt x="316" y="410"/>
                  </a:cubicBezTo>
                  <a:cubicBezTo>
                    <a:pt x="225" y="410"/>
                    <a:pt x="150" y="353"/>
                    <a:pt x="122" y="275"/>
                  </a:cubicBezTo>
                  <a:cubicBezTo>
                    <a:pt x="117" y="259"/>
                    <a:pt x="107" y="249"/>
                    <a:pt x="95" y="242"/>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FED6E183-27F7-204F-958F-9B901746014D}"/>
                </a:ext>
              </a:extLst>
            </p:cNvPr>
            <p:cNvSpPr/>
            <p:nvPr/>
          </p:nvSpPr>
          <p:spPr>
            <a:xfrm>
              <a:off x="8597933" y="7477815"/>
              <a:ext cx="3588766" cy="1775249"/>
            </a:xfrm>
            <a:custGeom>
              <a:avLst/>
              <a:gdLst/>
              <a:ahLst/>
              <a:cxnLst>
                <a:cxn ang="3cd4">
                  <a:pos x="hc" y="t"/>
                </a:cxn>
                <a:cxn ang="cd2">
                  <a:pos x="l" y="vc"/>
                </a:cxn>
                <a:cxn ang="cd4">
                  <a:pos x="hc" y="b"/>
                </a:cxn>
                <a:cxn ang="0">
                  <a:pos x="r" y="vc"/>
                </a:cxn>
              </a:cxnLst>
              <a:rect l="l" t="t" r="r" b="b"/>
              <a:pathLst>
                <a:path w="1689" h="836">
                  <a:moveTo>
                    <a:pt x="418" y="0"/>
                  </a:moveTo>
                  <a:cubicBezTo>
                    <a:pt x="130" y="0"/>
                    <a:pt x="-91" y="293"/>
                    <a:pt x="38" y="598"/>
                  </a:cubicBezTo>
                  <a:cubicBezTo>
                    <a:pt x="75" y="688"/>
                    <a:pt x="149" y="761"/>
                    <a:pt x="239" y="799"/>
                  </a:cubicBezTo>
                  <a:cubicBezTo>
                    <a:pt x="491" y="904"/>
                    <a:pt x="734" y="773"/>
                    <a:pt x="811" y="561"/>
                  </a:cubicBezTo>
                  <a:cubicBezTo>
                    <a:pt x="821" y="533"/>
                    <a:pt x="841" y="509"/>
                    <a:pt x="866" y="493"/>
                  </a:cubicBezTo>
                  <a:lnTo>
                    <a:pt x="1676" y="443"/>
                  </a:lnTo>
                  <a:cubicBezTo>
                    <a:pt x="1694" y="431"/>
                    <a:pt x="1694" y="404"/>
                    <a:pt x="1676" y="394"/>
                  </a:cubicBezTo>
                  <a:lnTo>
                    <a:pt x="867" y="343"/>
                  </a:lnTo>
                  <a:cubicBezTo>
                    <a:pt x="842" y="328"/>
                    <a:pt x="821" y="305"/>
                    <a:pt x="811" y="278"/>
                  </a:cubicBezTo>
                  <a:cubicBezTo>
                    <a:pt x="755" y="115"/>
                    <a:pt x="599" y="0"/>
                    <a:pt x="418"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FEF1D00B-EB28-714A-ACC3-D390FE3B5746}"/>
                </a:ext>
              </a:extLst>
            </p:cNvPr>
            <p:cNvSpPr/>
            <p:nvPr/>
          </p:nvSpPr>
          <p:spPr>
            <a:xfrm>
              <a:off x="8597933" y="10652002"/>
              <a:ext cx="3588766" cy="1773123"/>
            </a:xfrm>
            <a:custGeom>
              <a:avLst/>
              <a:gdLst/>
              <a:ahLst/>
              <a:cxnLst>
                <a:cxn ang="3cd4">
                  <a:pos x="hc" y="t"/>
                </a:cxn>
                <a:cxn ang="cd2">
                  <a:pos x="l" y="vc"/>
                </a:cxn>
                <a:cxn ang="cd4">
                  <a:pos x="hc" y="b"/>
                </a:cxn>
                <a:cxn ang="0">
                  <a:pos x="r" y="vc"/>
                </a:cxn>
              </a:cxnLst>
              <a:rect l="l" t="t" r="r" b="b"/>
              <a:pathLst>
                <a:path w="1689" h="835">
                  <a:moveTo>
                    <a:pt x="418" y="0"/>
                  </a:moveTo>
                  <a:cubicBezTo>
                    <a:pt x="130" y="0"/>
                    <a:pt x="-91" y="291"/>
                    <a:pt x="38" y="596"/>
                  </a:cubicBezTo>
                  <a:cubicBezTo>
                    <a:pt x="75" y="688"/>
                    <a:pt x="149" y="761"/>
                    <a:pt x="239" y="798"/>
                  </a:cubicBezTo>
                  <a:cubicBezTo>
                    <a:pt x="491" y="904"/>
                    <a:pt x="734" y="771"/>
                    <a:pt x="811" y="561"/>
                  </a:cubicBezTo>
                  <a:cubicBezTo>
                    <a:pt x="821" y="531"/>
                    <a:pt x="841" y="508"/>
                    <a:pt x="866" y="493"/>
                  </a:cubicBezTo>
                  <a:lnTo>
                    <a:pt x="1676" y="441"/>
                  </a:lnTo>
                  <a:cubicBezTo>
                    <a:pt x="1694" y="431"/>
                    <a:pt x="1694" y="404"/>
                    <a:pt x="1676" y="394"/>
                  </a:cubicBezTo>
                  <a:lnTo>
                    <a:pt x="867" y="342"/>
                  </a:lnTo>
                  <a:cubicBezTo>
                    <a:pt x="842" y="327"/>
                    <a:pt x="821" y="305"/>
                    <a:pt x="811" y="277"/>
                  </a:cubicBezTo>
                  <a:cubicBezTo>
                    <a:pt x="755" y="115"/>
                    <a:pt x="599" y="0"/>
                    <a:pt x="418" y="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F6AADF2A-D345-AB43-A6A5-A2C5C20B61A7}"/>
                </a:ext>
              </a:extLst>
            </p:cNvPr>
            <p:cNvSpPr/>
            <p:nvPr/>
          </p:nvSpPr>
          <p:spPr>
            <a:xfrm>
              <a:off x="12188825" y="8912903"/>
              <a:ext cx="3590892" cy="1775249"/>
            </a:xfrm>
            <a:custGeom>
              <a:avLst/>
              <a:gdLst/>
              <a:ahLst/>
              <a:cxnLst>
                <a:cxn ang="3cd4">
                  <a:pos x="hc" y="t"/>
                </a:cxn>
                <a:cxn ang="cd2">
                  <a:pos x="l" y="vc"/>
                </a:cxn>
                <a:cxn ang="cd4">
                  <a:pos x="hc" y="b"/>
                </a:cxn>
                <a:cxn ang="0">
                  <a:pos x="r" y="vc"/>
                </a:cxn>
              </a:cxnLst>
              <a:rect l="l" t="t" r="r" b="b"/>
              <a:pathLst>
                <a:path w="1690" h="836">
                  <a:moveTo>
                    <a:pt x="1271" y="836"/>
                  </a:moveTo>
                  <a:cubicBezTo>
                    <a:pt x="1560" y="836"/>
                    <a:pt x="1781" y="542"/>
                    <a:pt x="1652" y="240"/>
                  </a:cubicBezTo>
                  <a:cubicBezTo>
                    <a:pt x="1614" y="148"/>
                    <a:pt x="1541" y="75"/>
                    <a:pt x="1451" y="38"/>
                  </a:cubicBezTo>
                  <a:cubicBezTo>
                    <a:pt x="1199" y="-68"/>
                    <a:pt x="956" y="63"/>
                    <a:pt x="879" y="275"/>
                  </a:cubicBezTo>
                  <a:cubicBezTo>
                    <a:pt x="868" y="303"/>
                    <a:pt x="849" y="329"/>
                    <a:pt x="822" y="343"/>
                  </a:cubicBezTo>
                  <a:lnTo>
                    <a:pt x="14" y="396"/>
                  </a:lnTo>
                  <a:cubicBezTo>
                    <a:pt x="-5" y="406"/>
                    <a:pt x="-5" y="432"/>
                    <a:pt x="14" y="442"/>
                  </a:cubicBezTo>
                  <a:lnTo>
                    <a:pt x="822" y="493"/>
                  </a:lnTo>
                  <a:cubicBezTo>
                    <a:pt x="847" y="507"/>
                    <a:pt x="868" y="531"/>
                    <a:pt x="878" y="559"/>
                  </a:cubicBezTo>
                  <a:cubicBezTo>
                    <a:pt x="935" y="720"/>
                    <a:pt x="1090" y="836"/>
                    <a:pt x="1271" y="836"/>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6BAACB2D-6F9D-EC45-86AE-0C64FF8E6D00}"/>
                </a:ext>
              </a:extLst>
            </p:cNvPr>
            <p:cNvSpPr/>
            <p:nvPr/>
          </p:nvSpPr>
          <p:spPr>
            <a:xfrm>
              <a:off x="12016615" y="4293004"/>
              <a:ext cx="327411" cy="7925900"/>
            </a:xfrm>
            <a:custGeom>
              <a:avLst/>
              <a:gdLst/>
              <a:ahLst/>
              <a:cxnLst>
                <a:cxn ang="3cd4">
                  <a:pos x="hc" y="t"/>
                </a:cxn>
                <a:cxn ang="cd2">
                  <a:pos x="l" y="vc"/>
                </a:cxn>
                <a:cxn ang="cd4">
                  <a:pos x="hc" y="b"/>
                </a:cxn>
                <a:cxn ang="0">
                  <a:pos x="r" y="vc"/>
                </a:cxn>
              </a:cxnLst>
              <a:rect l="l" t="t" r="r" b="b"/>
              <a:pathLst>
                <a:path w="155" h="3729">
                  <a:moveTo>
                    <a:pt x="78" y="3729"/>
                  </a:moveTo>
                  <a:cubicBezTo>
                    <a:pt x="35" y="3729"/>
                    <a:pt x="0" y="3695"/>
                    <a:pt x="0" y="3653"/>
                  </a:cubicBezTo>
                  <a:lnTo>
                    <a:pt x="0" y="79"/>
                  </a:lnTo>
                  <a:cubicBezTo>
                    <a:pt x="0" y="36"/>
                    <a:pt x="35" y="0"/>
                    <a:pt x="78" y="0"/>
                  </a:cubicBezTo>
                  <a:cubicBezTo>
                    <a:pt x="121" y="0"/>
                    <a:pt x="155" y="36"/>
                    <a:pt x="155" y="79"/>
                  </a:cubicBezTo>
                  <a:lnTo>
                    <a:pt x="155" y="3653"/>
                  </a:lnTo>
                  <a:cubicBezTo>
                    <a:pt x="155" y="3695"/>
                    <a:pt x="121" y="3729"/>
                    <a:pt x="78" y="372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7ECD5FB5-2057-B846-9247-23679395BE93}"/>
                </a:ext>
              </a:extLst>
            </p:cNvPr>
            <p:cNvSpPr/>
            <p:nvPr/>
          </p:nvSpPr>
          <p:spPr>
            <a:xfrm>
              <a:off x="12016615" y="10632868"/>
              <a:ext cx="327411" cy="1586030"/>
            </a:xfrm>
            <a:custGeom>
              <a:avLst/>
              <a:gdLst/>
              <a:ahLst/>
              <a:cxnLst>
                <a:cxn ang="3cd4">
                  <a:pos x="hc" y="t"/>
                </a:cxn>
                <a:cxn ang="cd2">
                  <a:pos x="l" y="vc"/>
                </a:cxn>
                <a:cxn ang="cd4">
                  <a:pos x="hc" y="b"/>
                </a:cxn>
                <a:cxn ang="0">
                  <a:pos x="r" y="vc"/>
                </a:cxn>
              </a:cxnLst>
              <a:rect l="l" t="t" r="r" b="b"/>
              <a:pathLst>
                <a:path w="155" h="747">
                  <a:moveTo>
                    <a:pt x="78" y="747"/>
                  </a:moveTo>
                  <a:cubicBezTo>
                    <a:pt x="35" y="747"/>
                    <a:pt x="0" y="713"/>
                    <a:pt x="0" y="671"/>
                  </a:cubicBezTo>
                  <a:lnTo>
                    <a:pt x="0" y="0"/>
                  </a:lnTo>
                  <a:lnTo>
                    <a:pt x="155" y="0"/>
                  </a:lnTo>
                  <a:lnTo>
                    <a:pt x="155" y="671"/>
                  </a:lnTo>
                  <a:cubicBezTo>
                    <a:pt x="155" y="713"/>
                    <a:pt x="121" y="747"/>
                    <a:pt x="78" y="747"/>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4ECE0407-CA63-7344-BFE8-D1E8C9FF6456}"/>
                </a:ext>
              </a:extLst>
            </p:cNvPr>
            <p:cNvSpPr/>
            <p:nvPr/>
          </p:nvSpPr>
          <p:spPr>
            <a:xfrm>
              <a:off x="12016615" y="9038339"/>
              <a:ext cx="327411" cy="1588157"/>
            </a:xfrm>
            <a:custGeom>
              <a:avLst/>
              <a:gdLst/>
              <a:ahLst/>
              <a:cxnLst>
                <a:cxn ang="3cd4">
                  <a:pos x="hc" y="t"/>
                </a:cxn>
                <a:cxn ang="cd2">
                  <a:pos x="l" y="vc"/>
                </a:cxn>
                <a:cxn ang="cd4">
                  <a:pos x="hc" y="b"/>
                </a:cxn>
                <a:cxn ang="0">
                  <a:pos x="r" y="vc"/>
                </a:cxn>
              </a:cxnLst>
              <a:rect l="l" t="t" r="r" b="b"/>
              <a:pathLst>
                <a:path w="155" h="748">
                  <a:moveTo>
                    <a:pt x="155" y="748"/>
                  </a:moveTo>
                  <a:lnTo>
                    <a:pt x="0" y="748"/>
                  </a:lnTo>
                  <a:lnTo>
                    <a:pt x="0" y="0"/>
                  </a:lnTo>
                  <a:lnTo>
                    <a:pt x="155" y="0"/>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82361F1D-749F-204F-BCD0-7ABA2E9B81C8}"/>
                </a:ext>
              </a:extLst>
            </p:cNvPr>
            <p:cNvSpPr/>
            <p:nvPr/>
          </p:nvSpPr>
          <p:spPr>
            <a:xfrm>
              <a:off x="12016615" y="7437421"/>
              <a:ext cx="327411" cy="1603039"/>
            </a:xfrm>
            <a:custGeom>
              <a:avLst/>
              <a:gdLst/>
              <a:ahLst/>
              <a:cxnLst>
                <a:cxn ang="3cd4">
                  <a:pos x="hc" y="t"/>
                </a:cxn>
                <a:cxn ang="cd2">
                  <a:pos x="l" y="vc"/>
                </a:cxn>
                <a:cxn ang="cd4">
                  <a:pos x="hc" y="b"/>
                </a:cxn>
                <a:cxn ang="0">
                  <a:pos x="r" y="vc"/>
                </a:cxn>
              </a:cxnLst>
              <a:rect l="l" t="t" r="r" b="b"/>
              <a:pathLst>
                <a:path w="155" h="755">
                  <a:moveTo>
                    <a:pt x="155" y="755"/>
                  </a:moveTo>
                  <a:lnTo>
                    <a:pt x="0" y="755"/>
                  </a:lnTo>
                  <a:lnTo>
                    <a:pt x="0" y="0"/>
                  </a:lnTo>
                  <a:lnTo>
                    <a:pt x="155"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F8355C97-3F45-0848-86D1-479EE75DB9BC}"/>
                </a:ext>
              </a:extLst>
            </p:cNvPr>
            <p:cNvSpPr/>
            <p:nvPr/>
          </p:nvSpPr>
          <p:spPr>
            <a:xfrm>
              <a:off x="12016615" y="5857774"/>
              <a:ext cx="327411" cy="1588157"/>
            </a:xfrm>
            <a:custGeom>
              <a:avLst/>
              <a:gdLst/>
              <a:ahLst/>
              <a:cxnLst>
                <a:cxn ang="3cd4">
                  <a:pos x="hc" y="t"/>
                </a:cxn>
                <a:cxn ang="cd2">
                  <a:pos x="l" y="vc"/>
                </a:cxn>
                <a:cxn ang="cd4">
                  <a:pos x="hc" y="b"/>
                </a:cxn>
                <a:cxn ang="0">
                  <a:pos x="r" y="vc"/>
                </a:cxn>
              </a:cxnLst>
              <a:rect l="l" t="t" r="r" b="b"/>
              <a:pathLst>
                <a:path w="155" h="748">
                  <a:moveTo>
                    <a:pt x="155" y="748"/>
                  </a:moveTo>
                  <a:lnTo>
                    <a:pt x="0" y="748"/>
                  </a:lnTo>
                  <a:lnTo>
                    <a:pt x="0" y="0"/>
                  </a:lnTo>
                  <a:lnTo>
                    <a:pt x="155"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34E40499-4924-2347-BB72-6C8005A7E7A8}"/>
                </a:ext>
              </a:extLst>
            </p:cNvPr>
            <p:cNvSpPr/>
            <p:nvPr/>
          </p:nvSpPr>
          <p:spPr>
            <a:xfrm>
              <a:off x="8874319" y="4565138"/>
              <a:ext cx="1222477" cy="1222477"/>
            </a:xfrm>
            <a:custGeom>
              <a:avLst/>
              <a:gdLst/>
              <a:ahLst/>
              <a:cxnLst>
                <a:cxn ang="3cd4">
                  <a:pos x="hc" y="t"/>
                </a:cxn>
                <a:cxn ang="cd2">
                  <a:pos x="l" y="vc"/>
                </a:cxn>
                <a:cxn ang="cd4">
                  <a:pos x="hc" y="b"/>
                </a:cxn>
                <a:cxn ang="0">
                  <a:pos x="r" y="vc"/>
                </a:cxn>
              </a:cxnLst>
              <a:rect l="l" t="t" r="r" b="b"/>
              <a:pathLst>
                <a:path w="576" h="576">
                  <a:moveTo>
                    <a:pt x="576" y="289"/>
                  </a:moveTo>
                  <a:cubicBezTo>
                    <a:pt x="576" y="447"/>
                    <a:pt x="447" y="576"/>
                    <a:pt x="287" y="576"/>
                  </a:cubicBezTo>
                  <a:cubicBezTo>
                    <a:pt x="129" y="576"/>
                    <a:pt x="0" y="447"/>
                    <a:pt x="0" y="289"/>
                  </a:cubicBezTo>
                  <a:cubicBezTo>
                    <a:pt x="0" y="129"/>
                    <a:pt x="129" y="0"/>
                    <a:pt x="287" y="0"/>
                  </a:cubicBezTo>
                  <a:cubicBezTo>
                    <a:pt x="447" y="0"/>
                    <a:pt x="576" y="129"/>
                    <a:pt x="576" y="28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Freeform 56">
              <a:extLst>
                <a:ext uri="{FF2B5EF4-FFF2-40B4-BE49-F238E27FC236}">
                  <a16:creationId xmlns:a16="http://schemas.microsoft.com/office/drawing/2014/main" id="{149537FD-F788-EE4E-8D05-5A981181010A}"/>
                </a:ext>
              </a:extLst>
            </p:cNvPr>
            <p:cNvSpPr/>
            <p:nvPr/>
          </p:nvSpPr>
          <p:spPr>
            <a:xfrm>
              <a:off x="14291485" y="6044866"/>
              <a:ext cx="1224603" cy="1222477"/>
            </a:xfrm>
            <a:custGeom>
              <a:avLst/>
              <a:gdLst/>
              <a:ahLst/>
              <a:cxnLst>
                <a:cxn ang="3cd4">
                  <a:pos x="hc" y="t"/>
                </a:cxn>
                <a:cxn ang="cd2">
                  <a:pos x="l" y="vc"/>
                </a:cxn>
                <a:cxn ang="cd4">
                  <a:pos x="hc" y="b"/>
                </a:cxn>
                <a:cxn ang="0">
                  <a:pos x="r" y="vc"/>
                </a:cxn>
              </a:cxnLst>
              <a:rect l="l" t="t" r="r" b="b"/>
              <a:pathLst>
                <a:path w="577" h="576">
                  <a:moveTo>
                    <a:pt x="577" y="289"/>
                  </a:moveTo>
                  <a:cubicBezTo>
                    <a:pt x="577" y="447"/>
                    <a:pt x="448" y="576"/>
                    <a:pt x="288" y="576"/>
                  </a:cubicBezTo>
                  <a:cubicBezTo>
                    <a:pt x="130" y="576"/>
                    <a:pt x="0" y="447"/>
                    <a:pt x="0" y="289"/>
                  </a:cubicBezTo>
                  <a:cubicBezTo>
                    <a:pt x="0" y="129"/>
                    <a:pt x="130" y="0"/>
                    <a:pt x="288" y="0"/>
                  </a:cubicBezTo>
                  <a:cubicBezTo>
                    <a:pt x="448" y="0"/>
                    <a:pt x="577" y="129"/>
                    <a:pt x="577" y="28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57">
              <a:extLst>
                <a:ext uri="{FF2B5EF4-FFF2-40B4-BE49-F238E27FC236}">
                  <a16:creationId xmlns:a16="http://schemas.microsoft.com/office/drawing/2014/main" id="{B5820A04-4A00-EA4F-BAD2-15B9C9575220}"/>
                </a:ext>
              </a:extLst>
            </p:cNvPr>
            <p:cNvSpPr/>
            <p:nvPr/>
          </p:nvSpPr>
          <p:spPr>
            <a:xfrm>
              <a:off x="8880691" y="7766964"/>
              <a:ext cx="1222477" cy="1222477"/>
            </a:xfrm>
            <a:custGeom>
              <a:avLst/>
              <a:gdLst/>
              <a:ahLst/>
              <a:cxnLst>
                <a:cxn ang="3cd4">
                  <a:pos x="hc" y="t"/>
                </a:cxn>
                <a:cxn ang="cd2">
                  <a:pos x="l" y="vc"/>
                </a:cxn>
                <a:cxn ang="cd4">
                  <a:pos x="hc" y="b"/>
                </a:cxn>
                <a:cxn ang="0">
                  <a:pos x="r" y="vc"/>
                </a:cxn>
              </a:cxnLst>
              <a:rect l="l" t="t" r="r" b="b"/>
              <a:pathLst>
                <a:path w="576" h="576">
                  <a:moveTo>
                    <a:pt x="576" y="289"/>
                  </a:moveTo>
                  <a:cubicBezTo>
                    <a:pt x="576" y="447"/>
                    <a:pt x="447" y="576"/>
                    <a:pt x="287" y="576"/>
                  </a:cubicBezTo>
                  <a:cubicBezTo>
                    <a:pt x="129" y="576"/>
                    <a:pt x="0" y="447"/>
                    <a:pt x="0" y="289"/>
                  </a:cubicBezTo>
                  <a:cubicBezTo>
                    <a:pt x="0" y="129"/>
                    <a:pt x="129" y="0"/>
                    <a:pt x="287" y="0"/>
                  </a:cubicBezTo>
                  <a:cubicBezTo>
                    <a:pt x="447" y="0"/>
                    <a:pt x="576" y="129"/>
                    <a:pt x="576" y="28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07C41A25-4A43-EF4B-9CC3-97A7C3DED78A}"/>
                </a:ext>
              </a:extLst>
            </p:cNvPr>
            <p:cNvSpPr/>
            <p:nvPr/>
          </p:nvSpPr>
          <p:spPr>
            <a:xfrm>
              <a:off x="14287233" y="9191415"/>
              <a:ext cx="1222477" cy="1220351"/>
            </a:xfrm>
            <a:custGeom>
              <a:avLst/>
              <a:gdLst/>
              <a:ahLst/>
              <a:cxnLst>
                <a:cxn ang="3cd4">
                  <a:pos x="hc" y="t"/>
                </a:cxn>
                <a:cxn ang="cd2">
                  <a:pos x="l" y="vc"/>
                </a:cxn>
                <a:cxn ang="cd4">
                  <a:pos x="hc" y="b"/>
                </a:cxn>
                <a:cxn ang="0">
                  <a:pos x="r" y="vc"/>
                </a:cxn>
              </a:cxnLst>
              <a:rect l="l" t="t" r="r" b="b"/>
              <a:pathLst>
                <a:path w="576" h="575">
                  <a:moveTo>
                    <a:pt x="576" y="288"/>
                  </a:moveTo>
                  <a:cubicBezTo>
                    <a:pt x="576" y="447"/>
                    <a:pt x="447" y="575"/>
                    <a:pt x="287" y="575"/>
                  </a:cubicBezTo>
                  <a:cubicBezTo>
                    <a:pt x="128" y="575"/>
                    <a:pt x="0" y="447"/>
                    <a:pt x="0" y="288"/>
                  </a:cubicBezTo>
                  <a:cubicBezTo>
                    <a:pt x="0" y="128"/>
                    <a:pt x="128" y="0"/>
                    <a:pt x="287" y="0"/>
                  </a:cubicBezTo>
                  <a:cubicBezTo>
                    <a:pt x="447" y="0"/>
                    <a:pt x="576" y="128"/>
                    <a:pt x="576" y="28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59">
              <a:extLst>
                <a:ext uri="{FF2B5EF4-FFF2-40B4-BE49-F238E27FC236}">
                  <a16:creationId xmlns:a16="http://schemas.microsoft.com/office/drawing/2014/main" id="{2A8BE251-E130-7E4E-9D54-6BA8F6F295BB}"/>
                </a:ext>
              </a:extLst>
            </p:cNvPr>
            <p:cNvSpPr/>
            <p:nvPr/>
          </p:nvSpPr>
          <p:spPr>
            <a:xfrm>
              <a:off x="8874319" y="10930520"/>
              <a:ext cx="1222477" cy="1224603"/>
            </a:xfrm>
            <a:custGeom>
              <a:avLst/>
              <a:gdLst/>
              <a:ahLst/>
              <a:cxnLst>
                <a:cxn ang="3cd4">
                  <a:pos x="hc" y="t"/>
                </a:cxn>
                <a:cxn ang="cd2">
                  <a:pos x="l" y="vc"/>
                </a:cxn>
                <a:cxn ang="cd4">
                  <a:pos x="hc" y="b"/>
                </a:cxn>
                <a:cxn ang="0">
                  <a:pos x="r" y="vc"/>
                </a:cxn>
              </a:cxnLst>
              <a:rect l="l" t="t" r="r" b="b"/>
              <a:pathLst>
                <a:path w="576" h="577">
                  <a:moveTo>
                    <a:pt x="576" y="288"/>
                  </a:moveTo>
                  <a:cubicBezTo>
                    <a:pt x="576" y="447"/>
                    <a:pt x="447" y="577"/>
                    <a:pt x="287" y="577"/>
                  </a:cubicBezTo>
                  <a:cubicBezTo>
                    <a:pt x="129" y="577"/>
                    <a:pt x="0" y="447"/>
                    <a:pt x="0" y="288"/>
                  </a:cubicBezTo>
                  <a:cubicBezTo>
                    <a:pt x="0" y="129"/>
                    <a:pt x="129" y="0"/>
                    <a:pt x="287" y="0"/>
                  </a:cubicBezTo>
                  <a:cubicBezTo>
                    <a:pt x="447" y="0"/>
                    <a:pt x="576" y="129"/>
                    <a:pt x="576" y="28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61" name="Group 60">
              <a:extLst>
                <a:ext uri="{FF2B5EF4-FFF2-40B4-BE49-F238E27FC236}">
                  <a16:creationId xmlns:a16="http://schemas.microsoft.com/office/drawing/2014/main" id="{7246FBF5-208B-7446-8BB0-37234AC83079}"/>
                </a:ext>
              </a:extLst>
            </p:cNvPr>
            <p:cNvGrpSpPr/>
            <p:nvPr/>
          </p:nvGrpSpPr>
          <p:grpSpPr>
            <a:xfrm>
              <a:off x="2907161" y="4212232"/>
              <a:ext cx="4970042" cy="1926161"/>
              <a:chOff x="14783890" y="1576026"/>
              <a:chExt cx="4970042" cy="1926161"/>
            </a:xfrm>
          </p:grpSpPr>
          <p:sp>
            <p:nvSpPr>
              <p:cNvPr id="62" name="TextBox 61">
                <a:extLst>
                  <a:ext uri="{FF2B5EF4-FFF2-40B4-BE49-F238E27FC236}">
                    <a16:creationId xmlns:a16="http://schemas.microsoft.com/office/drawing/2014/main" id="{511FE1C1-0F1F-F04A-AF1D-B4BFEA07A212}"/>
                  </a:ext>
                </a:extLst>
              </p:cNvPr>
              <p:cNvSpPr txBox="1"/>
              <p:nvPr/>
            </p:nvSpPr>
            <p:spPr>
              <a:xfrm flipH="1">
                <a:off x="17589948" y="1576026"/>
                <a:ext cx="2032929" cy="646331"/>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66" name="Subtitle 2">
                <a:extLst>
                  <a:ext uri="{FF2B5EF4-FFF2-40B4-BE49-F238E27FC236}">
                    <a16:creationId xmlns:a16="http://schemas.microsoft.com/office/drawing/2014/main" id="{ADF5CD94-D3CE-3845-8001-3F2A8EAD967E}"/>
                  </a:ext>
                </a:extLst>
              </p:cNvPr>
              <p:cNvSpPr txBox="1">
                <a:spLocks/>
              </p:cNvSpPr>
              <p:nvPr/>
            </p:nvSpPr>
            <p:spPr>
              <a:xfrm flipH="1">
                <a:off x="14783890" y="2229069"/>
                <a:ext cx="4970042"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7" name="Group 66">
              <a:extLst>
                <a:ext uri="{FF2B5EF4-FFF2-40B4-BE49-F238E27FC236}">
                  <a16:creationId xmlns:a16="http://schemas.microsoft.com/office/drawing/2014/main" id="{3E8F3889-60EE-8E4D-8961-6E11E530EDCD}"/>
                </a:ext>
              </a:extLst>
            </p:cNvPr>
            <p:cNvGrpSpPr/>
            <p:nvPr/>
          </p:nvGrpSpPr>
          <p:grpSpPr>
            <a:xfrm>
              <a:off x="16483438" y="5736366"/>
              <a:ext cx="4791217" cy="1850106"/>
              <a:chOff x="16049699" y="6848602"/>
              <a:chExt cx="5422772" cy="2093978"/>
            </a:xfrm>
          </p:grpSpPr>
          <p:sp>
            <p:nvSpPr>
              <p:cNvPr id="68" name="TextBox 67">
                <a:extLst>
                  <a:ext uri="{FF2B5EF4-FFF2-40B4-BE49-F238E27FC236}">
                    <a16:creationId xmlns:a16="http://schemas.microsoft.com/office/drawing/2014/main" id="{6E3C87F3-802F-CC43-BB32-A97F75111C32}"/>
                  </a:ext>
                </a:extLst>
              </p:cNvPr>
              <p:cNvSpPr txBox="1"/>
              <p:nvPr/>
            </p:nvSpPr>
            <p:spPr>
              <a:xfrm>
                <a:off x="16180754" y="6848602"/>
                <a:ext cx="2360771" cy="731527"/>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69" name="Subtitle 2">
                <a:extLst>
                  <a:ext uri="{FF2B5EF4-FFF2-40B4-BE49-F238E27FC236}">
                    <a16:creationId xmlns:a16="http://schemas.microsoft.com/office/drawing/2014/main" id="{4FE12B1B-754A-094E-A94B-B236E81E090F}"/>
                  </a:ext>
                </a:extLst>
              </p:cNvPr>
              <p:cNvSpPr txBox="1">
                <a:spLocks/>
              </p:cNvSpPr>
              <p:nvPr/>
            </p:nvSpPr>
            <p:spPr>
              <a:xfrm>
                <a:off x="16049699" y="7501645"/>
                <a:ext cx="5422772" cy="14409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70" name="TextBox 69">
              <a:extLst>
                <a:ext uri="{FF2B5EF4-FFF2-40B4-BE49-F238E27FC236}">
                  <a16:creationId xmlns:a16="http://schemas.microsoft.com/office/drawing/2014/main" id="{418A2252-EA8A-344C-BB07-324C89D3EDC9}"/>
                </a:ext>
              </a:extLst>
            </p:cNvPr>
            <p:cNvSpPr txBox="1"/>
            <p:nvPr/>
          </p:nvSpPr>
          <p:spPr>
            <a:xfrm>
              <a:off x="12675478" y="4839379"/>
              <a:ext cx="482824"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A</a:t>
              </a:r>
            </a:p>
          </p:txBody>
        </p:sp>
        <p:sp>
          <p:nvSpPr>
            <p:cNvPr id="71" name="TextBox 70">
              <a:extLst>
                <a:ext uri="{FF2B5EF4-FFF2-40B4-BE49-F238E27FC236}">
                  <a16:creationId xmlns:a16="http://schemas.microsoft.com/office/drawing/2014/main" id="{30C55864-12C4-8241-B45A-09ACF4D43186}"/>
                </a:ext>
              </a:extLst>
            </p:cNvPr>
            <p:cNvSpPr txBox="1"/>
            <p:nvPr/>
          </p:nvSpPr>
          <p:spPr>
            <a:xfrm>
              <a:off x="11204487" y="6330248"/>
              <a:ext cx="482824"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B</a:t>
              </a:r>
            </a:p>
          </p:txBody>
        </p:sp>
        <p:sp>
          <p:nvSpPr>
            <p:cNvPr id="77" name="TextBox 76">
              <a:extLst>
                <a:ext uri="{FF2B5EF4-FFF2-40B4-BE49-F238E27FC236}">
                  <a16:creationId xmlns:a16="http://schemas.microsoft.com/office/drawing/2014/main" id="{34264C72-C99F-704F-BFDF-5B0173D70CBF}"/>
                </a:ext>
              </a:extLst>
            </p:cNvPr>
            <p:cNvSpPr txBox="1"/>
            <p:nvPr/>
          </p:nvSpPr>
          <p:spPr>
            <a:xfrm>
              <a:off x="12675478" y="8059656"/>
              <a:ext cx="482824"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C</a:t>
              </a:r>
            </a:p>
          </p:txBody>
        </p:sp>
        <p:sp>
          <p:nvSpPr>
            <p:cNvPr id="79" name="TextBox 78">
              <a:extLst>
                <a:ext uri="{FF2B5EF4-FFF2-40B4-BE49-F238E27FC236}">
                  <a16:creationId xmlns:a16="http://schemas.microsoft.com/office/drawing/2014/main" id="{FE2B7D18-5665-C047-BA0E-78522D8E66E0}"/>
                </a:ext>
              </a:extLst>
            </p:cNvPr>
            <p:cNvSpPr txBox="1"/>
            <p:nvPr/>
          </p:nvSpPr>
          <p:spPr>
            <a:xfrm>
              <a:off x="11202082" y="9490891"/>
              <a:ext cx="487634"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D</a:t>
              </a:r>
            </a:p>
          </p:txBody>
        </p:sp>
        <p:sp>
          <p:nvSpPr>
            <p:cNvPr id="96" name="TextBox 95">
              <a:extLst>
                <a:ext uri="{FF2B5EF4-FFF2-40B4-BE49-F238E27FC236}">
                  <a16:creationId xmlns:a16="http://schemas.microsoft.com/office/drawing/2014/main" id="{F914B60F-C72E-3C49-BE7E-20E48EE171E2}"/>
                </a:ext>
              </a:extLst>
            </p:cNvPr>
            <p:cNvSpPr txBox="1"/>
            <p:nvPr/>
          </p:nvSpPr>
          <p:spPr>
            <a:xfrm>
              <a:off x="12710584" y="11220299"/>
              <a:ext cx="452368"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E</a:t>
              </a:r>
            </a:p>
          </p:txBody>
        </p:sp>
        <p:grpSp>
          <p:nvGrpSpPr>
            <p:cNvPr id="97" name="Group 96">
              <a:extLst>
                <a:ext uri="{FF2B5EF4-FFF2-40B4-BE49-F238E27FC236}">
                  <a16:creationId xmlns:a16="http://schemas.microsoft.com/office/drawing/2014/main" id="{F3E4C149-4B1B-D842-A5DF-B1001F52E7F3}"/>
                </a:ext>
              </a:extLst>
            </p:cNvPr>
            <p:cNvGrpSpPr/>
            <p:nvPr/>
          </p:nvGrpSpPr>
          <p:grpSpPr>
            <a:xfrm>
              <a:off x="2907161" y="7415120"/>
              <a:ext cx="4970042" cy="1926161"/>
              <a:chOff x="14783890" y="1576026"/>
              <a:chExt cx="4970042" cy="1926161"/>
            </a:xfrm>
          </p:grpSpPr>
          <p:sp>
            <p:nvSpPr>
              <p:cNvPr id="98" name="TextBox 97">
                <a:extLst>
                  <a:ext uri="{FF2B5EF4-FFF2-40B4-BE49-F238E27FC236}">
                    <a16:creationId xmlns:a16="http://schemas.microsoft.com/office/drawing/2014/main" id="{E477E353-CBA2-B84E-BE1D-7265289C9FEF}"/>
                  </a:ext>
                </a:extLst>
              </p:cNvPr>
              <p:cNvSpPr txBox="1"/>
              <p:nvPr/>
            </p:nvSpPr>
            <p:spPr>
              <a:xfrm flipH="1">
                <a:off x="17234082" y="1576026"/>
                <a:ext cx="2388795" cy="646331"/>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99" name="Subtitle 2">
                <a:extLst>
                  <a:ext uri="{FF2B5EF4-FFF2-40B4-BE49-F238E27FC236}">
                    <a16:creationId xmlns:a16="http://schemas.microsoft.com/office/drawing/2014/main" id="{1C0615EC-3417-A548-BE9A-479F3CD7E3DC}"/>
                  </a:ext>
                </a:extLst>
              </p:cNvPr>
              <p:cNvSpPr txBox="1">
                <a:spLocks/>
              </p:cNvSpPr>
              <p:nvPr/>
            </p:nvSpPr>
            <p:spPr>
              <a:xfrm flipH="1">
                <a:off x="14783890" y="2229069"/>
                <a:ext cx="4970042"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100" name="Group 99">
              <a:extLst>
                <a:ext uri="{FF2B5EF4-FFF2-40B4-BE49-F238E27FC236}">
                  <a16:creationId xmlns:a16="http://schemas.microsoft.com/office/drawing/2014/main" id="{E01378D7-20EB-E740-80F7-B71A681C5801}"/>
                </a:ext>
              </a:extLst>
            </p:cNvPr>
            <p:cNvGrpSpPr/>
            <p:nvPr/>
          </p:nvGrpSpPr>
          <p:grpSpPr>
            <a:xfrm>
              <a:off x="2907161" y="10575482"/>
              <a:ext cx="4970042" cy="1926161"/>
              <a:chOff x="14783890" y="1576026"/>
              <a:chExt cx="4970042" cy="1926161"/>
            </a:xfrm>
          </p:grpSpPr>
          <p:sp>
            <p:nvSpPr>
              <p:cNvPr id="101" name="TextBox 100">
                <a:extLst>
                  <a:ext uri="{FF2B5EF4-FFF2-40B4-BE49-F238E27FC236}">
                    <a16:creationId xmlns:a16="http://schemas.microsoft.com/office/drawing/2014/main" id="{116FBFB8-B0B8-EB44-B895-32CACFBB16D8}"/>
                  </a:ext>
                </a:extLst>
              </p:cNvPr>
              <p:cNvSpPr txBox="1"/>
              <p:nvPr/>
            </p:nvSpPr>
            <p:spPr>
              <a:xfrm flipH="1">
                <a:off x="17545064" y="1576026"/>
                <a:ext cx="2077813" cy="646331"/>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Five</a:t>
                </a:r>
              </a:p>
            </p:txBody>
          </p:sp>
          <p:sp>
            <p:nvSpPr>
              <p:cNvPr id="102" name="Subtitle 2">
                <a:extLst>
                  <a:ext uri="{FF2B5EF4-FFF2-40B4-BE49-F238E27FC236}">
                    <a16:creationId xmlns:a16="http://schemas.microsoft.com/office/drawing/2014/main" id="{C09D3CA3-A9A4-2E44-924D-2231CADDCE96}"/>
                  </a:ext>
                </a:extLst>
              </p:cNvPr>
              <p:cNvSpPr txBox="1">
                <a:spLocks/>
              </p:cNvSpPr>
              <p:nvPr/>
            </p:nvSpPr>
            <p:spPr>
              <a:xfrm flipH="1">
                <a:off x="14783890" y="2229069"/>
                <a:ext cx="4970042"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103" name="Group 102">
              <a:extLst>
                <a:ext uri="{FF2B5EF4-FFF2-40B4-BE49-F238E27FC236}">
                  <a16:creationId xmlns:a16="http://schemas.microsoft.com/office/drawing/2014/main" id="{1708C34C-89D7-A145-A0B2-8ED10C75E936}"/>
                </a:ext>
              </a:extLst>
            </p:cNvPr>
            <p:cNvGrpSpPr/>
            <p:nvPr/>
          </p:nvGrpSpPr>
          <p:grpSpPr>
            <a:xfrm>
              <a:off x="16483438" y="8862075"/>
              <a:ext cx="4791217" cy="1850106"/>
              <a:chOff x="16049699" y="6848602"/>
              <a:chExt cx="5422772" cy="2093978"/>
            </a:xfrm>
          </p:grpSpPr>
          <p:sp>
            <p:nvSpPr>
              <p:cNvPr id="104" name="TextBox 103">
                <a:extLst>
                  <a:ext uri="{FF2B5EF4-FFF2-40B4-BE49-F238E27FC236}">
                    <a16:creationId xmlns:a16="http://schemas.microsoft.com/office/drawing/2014/main" id="{6F9830FF-F615-244C-876C-FD9F4CFFFED5}"/>
                  </a:ext>
                </a:extLst>
              </p:cNvPr>
              <p:cNvSpPr txBox="1"/>
              <p:nvPr/>
            </p:nvSpPr>
            <p:spPr>
              <a:xfrm>
                <a:off x="16180754" y="6848602"/>
                <a:ext cx="2447858" cy="731527"/>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105" name="Subtitle 2">
                <a:extLst>
                  <a:ext uri="{FF2B5EF4-FFF2-40B4-BE49-F238E27FC236}">
                    <a16:creationId xmlns:a16="http://schemas.microsoft.com/office/drawing/2014/main" id="{5B0C6A27-14A5-1A40-89F0-E339D186FFA6}"/>
                  </a:ext>
                </a:extLst>
              </p:cNvPr>
              <p:cNvSpPr txBox="1">
                <a:spLocks/>
              </p:cNvSpPr>
              <p:nvPr/>
            </p:nvSpPr>
            <p:spPr>
              <a:xfrm>
                <a:off x="16049699" y="7501645"/>
                <a:ext cx="5422772" cy="14409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106" name="Shape 2546">
              <a:extLst>
                <a:ext uri="{FF2B5EF4-FFF2-40B4-BE49-F238E27FC236}">
                  <a16:creationId xmlns:a16="http://schemas.microsoft.com/office/drawing/2014/main" id="{36D9BF57-49CA-5D45-9237-00BDB9514477}"/>
                </a:ext>
              </a:extLst>
            </p:cNvPr>
            <p:cNvSpPr/>
            <p:nvPr/>
          </p:nvSpPr>
          <p:spPr>
            <a:xfrm>
              <a:off x="14505421" y="6307423"/>
              <a:ext cx="786100" cy="64317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7" name="Shape 2617">
              <a:extLst>
                <a:ext uri="{FF2B5EF4-FFF2-40B4-BE49-F238E27FC236}">
                  <a16:creationId xmlns:a16="http://schemas.microsoft.com/office/drawing/2014/main" id="{8FEDCADA-29AD-5646-A5CD-F6964C2235D6}"/>
                </a:ext>
              </a:extLst>
            </p:cNvPr>
            <p:cNvSpPr/>
            <p:nvPr/>
          </p:nvSpPr>
          <p:spPr>
            <a:xfrm>
              <a:off x="9107297" y="8059656"/>
              <a:ext cx="786100" cy="643244"/>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8" name="Shape 2808">
              <a:extLst>
                <a:ext uri="{FF2B5EF4-FFF2-40B4-BE49-F238E27FC236}">
                  <a16:creationId xmlns:a16="http://schemas.microsoft.com/office/drawing/2014/main" id="{529413E1-4307-9D42-9711-5AF0F6C4C5C4}"/>
                </a:ext>
              </a:extLst>
            </p:cNvPr>
            <p:cNvSpPr/>
            <p:nvPr/>
          </p:nvSpPr>
          <p:spPr>
            <a:xfrm>
              <a:off x="9065807" y="4769494"/>
              <a:ext cx="786099" cy="786099"/>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tx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09" name="Shape 2944">
              <a:extLst>
                <a:ext uri="{FF2B5EF4-FFF2-40B4-BE49-F238E27FC236}">
                  <a16:creationId xmlns:a16="http://schemas.microsoft.com/office/drawing/2014/main" id="{1E42FCCF-7131-0843-8D6D-4B0B038958F5}"/>
                </a:ext>
              </a:extLst>
            </p:cNvPr>
            <p:cNvSpPr/>
            <p:nvPr/>
          </p:nvSpPr>
          <p:spPr>
            <a:xfrm>
              <a:off x="14506944" y="9421006"/>
              <a:ext cx="786099" cy="786099"/>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0" name="Shape 2633">
              <a:extLst>
                <a:ext uri="{FF2B5EF4-FFF2-40B4-BE49-F238E27FC236}">
                  <a16:creationId xmlns:a16="http://schemas.microsoft.com/office/drawing/2014/main" id="{E2D49ADA-8AF5-8C44-9DAF-F3B5FB313945}"/>
                </a:ext>
              </a:extLst>
            </p:cNvPr>
            <p:cNvSpPr/>
            <p:nvPr/>
          </p:nvSpPr>
          <p:spPr>
            <a:xfrm>
              <a:off x="9083372" y="11194687"/>
              <a:ext cx="786100" cy="7861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358788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4" name="Group 3">
            <a:extLst>
              <a:ext uri="{FF2B5EF4-FFF2-40B4-BE49-F238E27FC236}">
                <a16:creationId xmlns:a16="http://schemas.microsoft.com/office/drawing/2014/main" id="{A5FD9AFF-6E44-BA49-AD3D-71A35A2B9F4E}"/>
              </a:ext>
            </a:extLst>
          </p:cNvPr>
          <p:cNvGrpSpPr/>
          <p:nvPr/>
        </p:nvGrpSpPr>
        <p:grpSpPr>
          <a:xfrm>
            <a:off x="1800689" y="4457185"/>
            <a:ext cx="7029802" cy="6671373"/>
            <a:chOff x="1800689" y="4249084"/>
            <a:chExt cx="7029802" cy="6671373"/>
          </a:xfrm>
        </p:grpSpPr>
        <p:sp>
          <p:nvSpPr>
            <p:cNvPr id="88" name="TextBox 87">
              <a:extLst>
                <a:ext uri="{FF2B5EF4-FFF2-40B4-BE49-F238E27FC236}">
                  <a16:creationId xmlns:a16="http://schemas.microsoft.com/office/drawing/2014/main" id="{F002DC61-C3EA-6643-9254-3DB9137B5EA5}"/>
                </a:ext>
              </a:extLst>
            </p:cNvPr>
            <p:cNvSpPr txBox="1"/>
            <p:nvPr/>
          </p:nvSpPr>
          <p:spPr>
            <a:xfrm>
              <a:off x="1800689" y="5087385"/>
              <a:ext cx="7029802" cy="5833072"/>
            </a:xfrm>
            <a:prstGeom prst="rect">
              <a:avLst/>
            </a:prstGeom>
            <a:noFill/>
          </p:spPr>
          <p:txBody>
            <a:bodyPr wrap="square" rtlCol="0">
              <a:spAutoFit/>
            </a:bodyPr>
            <a:lstStyle/>
            <a:p>
              <a:pPr marL="457200" indent="-457200">
                <a:lnSpc>
                  <a:spcPts val="4080"/>
                </a:lnSpc>
                <a:buFont typeface="Arial" panose="020B0604020202020204" pitchFamily="34" charset="0"/>
                <a:buChar char="•"/>
              </a:pPr>
              <a:r>
                <a:rPr lang="en-US" sz="2800" dirty="0">
                  <a:latin typeface="Roboto Light" panose="02000000000000000000" pitchFamily="2" charset="0"/>
                  <a:ea typeface="Roboto Light" panose="02000000000000000000" pitchFamily="2" charset="0"/>
                  <a:cs typeface="Lato Light" charset="0"/>
                </a:rPr>
                <a:t>A telegraph wire, or a strand of cobweb, it is all the same. </a:t>
              </a:r>
            </a:p>
            <a:p>
              <a:pPr marL="457200" indent="-457200">
                <a:lnSpc>
                  <a:spcPts val="4080"/>
                </a:lnSpc>
                <a:buFont typeface="Arial" panose="020B0604020202020204" pitchFamily="34" charset="0"/>
                <a:buChar char="•"/>
              </a:pPr>
              <a:r>
                <a:rPr lang="en-US" sz="2800" dirty="0">
                  <a:latin typeface="Roboto Light" panose="02000000000000000000" pitchFamily="2" charset="0"/>
                  <a:ea typeface="Roboto Light" panose="02000000000000000000" pitchFamily="2" charset="0"/>
                  <a:cs typeface="Lato Light" charset="0"/>
                </a:rPr>
                <a:t>Likewise a fish is technically fast when it bears a waif, or any other recognized symbol of possession; so long as the party waiting it plainly evince their ability at any time to take it alongside.</a:t>
              </a:r>
            </a:p>
            <a:p>
              <a:pPr marL="457200" indent="-457200">
                <a:lnSpc>
                  <a:spcPts val="4080"/>
                </a:lnSpc>
                <a:buFont typeface="Arial" panose="020B0604020202020204" pitchFamily="34" charset="0"/>
                <a:buChar char="•"/>
              </a:pPr>
              <a:r>
                <a:rPr lang="en-US" sz="2800" dirty="0">
                  <a:latin typeface="Roboto Light" panose="02000000000000000000" pitchFamily="2" charset="0"/>
                  <a:ea typeface="Roboto Light" panose="02000000000000000000" pitchFamily="2" charset="0"/>
                  <a:cs typeface="Lato Light" charset="0"/>
                </a:rPr>
                <a:t>These are scientific commentaries; but the commentaries of the whale men themselves sometimes consist in hard words and harder knocks.</a:t>
              </a:r>
            </a:p>
          </p:txBody>
        </p:sp>
        <p:sp>
          <p:nvSpPr>
            <p:cNvPr id="89" name="Rectangle 88">
              <a:extLst>
                <a:ext uri="{FF2B5EF4-FFF2-40B4-BE49-F238E27FC236}">
                  <a16:creationId xmlns:a16="http://schemas.microsoft.com/office/drawing/2014/main" id="{C5EF792E-5535-4241-853A-41C9A7B196AD}"/>
                </a:ext>
              </a:extLst>
            </p:cNvPr>
            <p:cNvSpPr/>
            <p:nvPr/>
          </p:nvSpPr>
          <p:spPr>
            <a:xfrm>
              <a:off x="1832453" y="4249084"/>
              <a:ext cx="4783424"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Write Your Title Here</a:t>
              </a:r>
            </a:p>
          </p:txBody>
        </p:sp>
      </p:grpSp>
      <p:grpSp>
        <p:nvGrpSpPr>
          <p:cNvPr id="6" name="Group 5">
            <a:extLst>
              <a:ext uri="{FF2B5EF4-FFF2-40B4-BE49-F238E27FC236}">
                <a16:creationId xmlns:a16="http://schemas.microsoft.com/office/drawing/2014/main" id="{F750B4F8-18CA-8D43-9311-69FE5BA2B65A}"/>
              </a:ext>
            </a:extLst>
          </p:cNvPr>
          <p:cNvGrpSpPr/>
          <p:nvPr/>
        </p:nvGrpSpPr>
        <p:grpSpPr>
          <a:xfrm>
            <a:off x="10068619" y="4177316"/>
            <a:ext cx="12508342" cy="8069412"/>
            <a:chOff x="9600498" y="4177316"/>
            <a:chExt cx="12508342" cy="8069412"/>
          </a:xfrm>
        </p:grpSpPr>
        <p:grpSp>
          <p:nvGrpSpPr>
            <p:cNvPr id="5" name="Group 4">
              <a:extLst>
                <a:ext uri="{FF2B5EF4-FFF2-40B4-BE49-F238E27FC236}">
                  <a16:creationId xmlns:a16="http://schemas.microsoft.com/office/drawing/2014/main" id="{6C4DAA62-D55C-CF45-AB8A-0E61EC40DF3A}"/>
                </a:ext>
              </a:extLst>
            </p:cNvPr>
            <p:cNvGrpSpPr/>
            <p:nvPr/>
          </p:nvGrpSpPr>
          <p:grpSpPr>
            <a:xfrm>
              <a:off x="9600498" y="4177316"/>
              <a:ext cx="7173202" cy="8069412"/>
              <a:chOff x="9638684" y="4357603"/>
              <a:chExt cx="6109316" cy="6872607"/>
            </a:xfrm>
          </p:grpSpPr>
          <p:cxnSp>
            <p:nvCxnSpPr>
              <p:cNvPr id="63" name="Straight Connector 62">
                <a:extLst>
                  <a:ext uri="{FF2B5EF4-FFF2-40B4-BE49-F238E27FC236}">
                    <a16:creationId xmlns:a16="http://schemas.microsoft.com/office/drawing/2014/main" id="{5C63F5AA-236F-4F47-B58B-CEE94D8FA86B}"/>
                  </a:ext>
                </a:extLst>
              </p:cNvPr>
              <p:cNvCxnSpPr>
                <a:cxnSpLocks/>
              </p:cNvCxnSpPr>
              <p:nvPr/>
            </p:nvCxnSpPr>
            <p:spPr>
              <a:xfrm>
                <a:off x="12996418" y="7776755"/>
                <a:ext cx="27515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477DF15-6037-9646-848C-86CC2BC57F75}"/>
                  </a:ext>
                </a:extLst>
              </p:cNvPr>
              <p:cNvCxnSpPr>
                <a:cxnSpLocks/>
              </p:cNvCxnSpPr>
              <p:nvPr/>
            </p:nvCxnSpPr>
            <p:spPr>
              <a:xfrm>
                <a:off x="12996418" y="9899067"/>
                <a:ext cx="27515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CC68830-F383-6348-8BFC-987DBFFC7CE1}"/>
                  </a:ext>
                </a:extLst>
              </p:cNvPr>
              <p:cNvCxnSpPr>
                <a:cxnSpLocks/>
              </p:cNvCxnSpPr>
              <p:nvPr/>
            </p:nvCxnSpPr>
            <p:spPr>
              <a:xfrm>
                <a:off x="12996418" y="5643155"/>
                <a:ext cx="27515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2" name="Freeform: Shape 11676">
                <a:extLst>
                  <a:ext uri="{FF2B5EF4-FFF2-40B4-BE49-F238E27FC236}">
                    <a16:creationId xmlns:a16="http://schemas.microsoft.com/office/drawing/2014/main" id="{28F2187A-2C9A-434F-9056-4E5266B3A948}"/>
                  </a:ext>
                </a:extLst>
              </p:cNvPr>
              <p:cNvSpPr/>
              <p:nvPr/>
            </p:nvSpPr>
            <p:spPr>
              <a:xfrm rot="4800">
                <a:off x="10869374" y="4357603"/>
                <a:ext cx="2289082" cy="2644664"/>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73" name="Freeform: Shape 11684">
                <a:extLst>
                  <a:ext uri="{FF2B5EF4-FFF2-40B4-BE49-F238E27FC236}">
                    <a16:creationId xmlns:a16="http://schemas.microsoft.com/office/drawing/2014/main" id="{4DABA195-048B-D745-AAAA-9707D65AC902}"/>
                  </a:ext>
                </a:extLst>
              </p:cNvPr>
              <p:cNvSpPr/>
              <p:nvPr/>
            </p:nvSpPr>
            <p:spPr>
              <a:xfrm rot="4800">
                <a:off x="10857923" y="8585546"/>
                <a:ext cx="2289082" cy="2644664"/>
              </a:xfrm>
              <a:custGeom>
                <a:avLst/>
                <a:gdLst/>
                <a:ahLst/>
                <a:cxnLst>
                  <a:cxn ang="3cd4">
                    <a:pos x="hc" y="t"/>
                  </a:cxn>
                  <a:cxn ang="cd2">
                    <a:pos x="l" y="vc"/>
                  </a:cxn>
                  <a:cxn ang="cd4">
                    <a:pos x="hc" y="b"/>
                  </a:cxn>
                  <a:cxn ang="0">
                    <a:pos x="r" y="vc"/>
                  </a:cxn>
                </a:cxnLst>
                <a:rect l="l" t="t" r="r" b="b"/>
                <a:pathLst>
                  <a:path w="413" h="477">
                    <a:moveTo>
                      <a:pt x="413" y="358"/>
                    </a:moveTo>
                    <a:lnTo>
                      <a:pt x="207" y="477"/>
                    </a:lnTo>
                    <a:lnTo>
                      <a:pt x="0" y="358"/>
                    </a:lnTo>
                    <a:lnTo>
                      <a:pt x="0" y="119"/>
                    </a:lnTo>
                    <a:lnTo>
                      <a:pt x="207" y="0"/>
                    </a:lnTo>
                    <a:lnTo>
                      <a:pt x="413" y="119"/>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74" name="Freeform: Shape 11686">
                <a:extLst>
                  <a:ext uri="{FF2B5EF4-FFF2-40B4-BE49-F238E27FC236}">
                    <a16:creationId xmlns:a16="http://schemas.microsoft.com/office/drawing/2014/main" id="{24762CE4-EDD4-4A4B-8B1B-A3DA7562D8C1}"/>
                  </a:ext>
                </a:extLst>
              </p:cNvPr>
              <p:cNvSpPr/>
              <p:nvPr/>
            </p:nvSpPr>
            <p:spPr>
              <a:xfrm rot="4800">
                <a:off x="12099756" y="6470540"/>
                <a:ext cx="2294638" cy="2644664"/>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75" name="Freeform: Shape 11688">
                <a:extLst>
                  <a:ext uri="{FF2B5EF4-FFF2-40B4-BE49-F238E27FC236}">
                    <a16:creationId xmlns:a16="http://schemas.microsoft.com/office/drawing/2014/main" id="{60BA6A0A-1A82-574E-9382-3C6F67CFB502}"/>
                  </a:ext>
                </a:extLst>
              </p:cNvPr>
              <p:cNvSpPr/>
              <p:nvPr/>
            </p:nvSpPr>
            <p:spPr>
              <a:xfrm rot="4800">
                <a:off x="9638684" y="6455971"/>
                <a:ext cx="2289082" cy="2644664"/>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rgbClr val="EFF1F8">
                  <a:alpha val="38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90" name="Shape 2533">
                <a:extLst>
                  <a:ext uri="{FF2B5EF4-FFF2-40B4-BE49-F238E27FC236}">
                    <a16:creationId xmlns:a16="http://schemas.microsoft.com/office/drawing/2014/main" id="{A6B7DE73-095F-CA4A-97E7-FD6F5F6C1CFA}"/>
                  </a:ext>
                </a:extLst>
              </p:cNvPr>
              <p:cNvSpPr/>
              <p:nvPr/>
            </p:nvSpPr>
            <p:spPr>
              <a:xfrm>
                <a:off x="11615010" y="9538000"/>
                <a:ext cx="622476" cy="760802"/>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Lato" charset="0"/>
                </a:endParaRPr>
              </a:p>
            </p:txBody>
          </p:sp>
          <p:sp>
            <p:nvSpPr>
              <p:cNvPr id="91" name="Shape 2560">
                <a:extLst>
                  <a:ext uri="{FF2B5EF4-FFF2-40B4-BE49-F238E27FC236}">
                    <a16:creationId xmlns:a16="http://schemas.microsoft.com/office/drawing/2014/main" id="{8308FB23-D4B5-BC40-9255-5A0B7674BA52}"/>
                  </a:ext>
                </a:extLst>
              </p:cNvPr>
              <p:cNvSpPr/>
              <p:nvPr/>
            </p:nvSpPr>
            <p:spPr>
              <a:xfrm>
                <a:off x="12866673" y="7413505"/>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Lato" charset="0"/>
                </a:endParaRPr>
              </a:p>
            </p:txBody>
          </p:sp>
          <p:sp>
            <p:nvSpPr>
              <p:cNvPr id="92" name="Shape 2563">
                <a:extLst>
                  <a:ext uri="{FF2B5EF4-FFF2-40B4-BE49-F238E27FC236}">
                    <a16:creationId xmlns:a16="http://schemas.microsoft.com/office/drawing/2014/main" id="{814DD046-74A6-954A-86A1-3D462EA588F0}"/>
                  </a:ext>
                </a:extLst>
              </p:cNvPr>
              <p:cNvSpPr/>
              <p:nvPr/>
            </p:nvSpPr>
            <p:spPr>
              <a:xfrm>
                <a:off x="11620269" y="5280681"/>
                <a:ext cx="760804" cy="76080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Lato" charset="0"/>
                </a:endParaRPr>
              </a:p>
            </p:txBody>
          </p:sp>
        </p:grpSp>
        <p:grpSp>
          <p:nvGrpSpPr>
            <p:cNvPr id="93" name="Group 92">
              <a:extLst>
                <a:ext uri="{FF2B5EF4-FFF2-40B4-BE49-F238E27FC236}">
                  <a16:creationId xmlns:a16="http://schemas.microsoft.com/office/drawing/2014/main" id="{29808525-4586-9F4A-8D51-6F5CD4D5AA3A}"/>
                </a:ext>
              </a:extLst>
            </p:cNvPr>
            <p:cNvGrpSpPr/>
            <p:nvPr/>
          </p:nvGrpSpPr>
          <p:grpSpPr>
            <a:xfrm>
              <a:off x="17180094" y="4727011"/>
              <a:ext cx="4928746" cy="1919449"/>
              <a:chOff x="1490780" y="10674048"/>
              <a:chExt cx="4928746" cy="1919449"/>
            </a:xfrm>
          </p:grpSpPr>
          <p:sp>
            <p:nvSpPr>
              <p:cNvPr id="94" name="TextBox 93">
                <a:extLst>
                  <a:ext uri="{FF2B5EF4-FFF2-40B4-BE49-F238E27FC236}">
                    <a16:creationId xmlns:a16="http://schemas.microsoft.com/office/drawing/2014/main" id="{49C5C20B-80D5-A041-BF07-1F276403BE18}"/>
                  </a:ext>
                </a:extLst>
              </p:cNvPr>
              <p:cNvSpPr txBox="1"/>
              <p:nvPr/>
            </p:nvSpPr>
            <p:spPr>
              <a:xfrm>
                <a:off x="1558214" y="10674048"/>
                <a:ext cx="2032929" cy="646331"/>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95" name="Subtitle 2">
                <a:extLst>
                  <a:ext uri="{FF2B5EF4-FFF2-40B4-BE49-F238E27FC236}">
                    <a16:creationId xmlns:a16="http://schemas.microsoft.com/office/drawing/2014/main" id="{78789DF1-5F74-264D-85DF-9A81043C2243}"/>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111" name="Group 110">
              <a:extLst>
                <a:ext uri="{FF2B5EF4-FFF2-40B4-BE49-F238E27FC236}">
                  <a16:creationId xmlns:a16="http://schemas.microsoft.com/office/drawing/2014/main" id="{D42D403C-C494-6541-8D52-2A89B5B54168}"/>
                </a:ext>
              </a:extLst>
            </p:cNvPr>
            <p:cNvGrpSpPr/>
            <p:nvPr/>
          </p:nvGrpSpPr>
          <p:grpSpPr>
            <a:xfrm>
              <a:off x="17180094" y="7232159"/>
              <a:ext cx="4928746" cy="1919449"/>
              <a:chOff x="1490780" y="10674048"/>
              <a:chExt cx="4928746" cy="1919449"/>
            </a:xfrm>
          </p:grpSpPr>
          <p:sp>
            <p:nvSpPr>
              <p:cNvPr id="112" name="TextBox 111">
                <a:extLst>
                  <a:ext uri="{FF2B5EF4-FFF2-40B4-BE49-F238E27FC236}">
                    <a16:creationId xmlns:a16="http://schemas.microsoft.com/office/drawing/2014/main" id="{E0075777-6C32-C54F-9598-0AA91448B5E6}"/>
                  </a:ext>
                </a:extLst>
              </p:cNvPr>
              <p:cNvSpPr txBox="1"/>
              <p:nvPr/>
            </p:nvSpPr>
            <p:spPr>
              <a:xfrm>
                <a:off x="1558214" y="10674048"/>
                <a:ext cx="2085827" cy="646331"/>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113" name="Subtitle 2">
                <a:extLst>
                  <a:ext uri="{FF2B5EF4-FFF2-40B4-BE49-F238E27FC236}">
                    <a16:creationId xmlns:a16="http://schemas.microsoft.com/office/drawing/2014/main" id="{5AF8B02A-9F0B-F44B-99B0-05ABFDFE3DCB}"/>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nvGrpSpPr>
            <p:cNvPr id="114" name="Group 113">
              <a:extLst>
                <a:ext uri="{FF2B5EF4-FFF2-40B4-BE49-F238E27FC236}">
                  <a16:creationId xmlns:a16="http://schemas.microsoft.com/office/drawing/2014/main" id="{5DAE9FC7-5D74-964F-BB67-57FFAC3178EB}"/>
                </a:ext>
              </a:extLst>
            </p:cNvPr>
            <p:cNvGrpSpPr/>
            <p:nvPr/>
          </p:nvGrpSpPr>
          <p:grpSpPr>
            <a:xfrm>
              <a:off x="17180094" y="9724053"/>
              <a:ext cx="4928746" cy="1919449"/>
              <a:chOff x="1490780" y="10674048"/>
              <a:chExt cx="4928746" cy="1919449"/>
            </a:xfrm>
          </p:grpSpPr>
          <p:sp>
            <p:nvSpPr>
              <p:cNvPr id="115" name="TextBox 114">
                <a:extLst>
                  <a:ext uri="{FF2B5EF4-FFF2-40B4-BE49-F238E27FC236}">
                    <a16:creationId xmlns:a16="http://schemas.microsoft.com/office/drawing/2014/main" id="{63B08624-7956-6041-8A30-55E3383C1F6A}"/>
                  </a:ext>
                </a:extLst>
              </p:cNvPr>
              <p:cNvSpPr txBox="1"/>
              <p:nvPr/>
            </p:nvSpPr>
            <p:spPr>
              <a:xfrm>
                <a:off x="1558214" y="10674048"/>
                <a:ext cx="2388795" cy="646331"/>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116" name="Subtitle 2">
                <a:extLst>
                  <a:ext uri="{FF2B5EF4-FFF2-40B4-BE49-F238E27FC236}">
                    <a16:creationId xmlns:a16="http://schemas.microsoft.com/office/drawing/2014/main" id="{280809E4-9353-1343-B626-E19C30BBCC0D}"/>
                  </a:ext>
                </a:extLst>
              </p:cNvPr>
              <p:cNvSpPr txBox="1">
                <a:spLocks/>
              </p:cNvSpPr>
              <p:nvPr/>
            </p:nvSpPr>
            <p:spPr>
              <a:xfrm>
                <a:off x="1490780" y="11320379"/>
                <a:ext cx="4928746"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p>
            </p:txBody>
          </p:sp>
        </p:grpSp>
      </p:grpSp>
    </p:spTree>
    <p:extLst>
      <p:ext uri="{BB962C8B-B14F-4D97-AF65-F5344CB8AC3E}">
        <p14:creationId xmlns:p14="http://schemas.microsoft.com/office/powerpoint/2010/main" val="3494489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63" name="Group 62">
            <a:extLst>
              <a:ext uri="{FF2B5EF4-FFF2-40B4-BE49-F238E27FC236}">
                <a16:creationId xmlns:a16="http://schemas.microsoft.com/office/drawing/2014/main" id="{2795689E-753F-CF40-9FE6-007815878776}"/>
              </a:ext>
            </a:extLst>
          </p:cNvPr>
          <p:cNvGrpSpPr/>
          <p:nvPr/>
        </p:nvGrpSpPr>
        <p:grpSpPr>
          <a:xfrm>
            <a:off x="3622063" y="3893947"/>
            <a:ext cx="17133509" cy="8150354"/>
            <a:chOff x="2118334" y="3665205"/>
            <a:chExt cx="20356093" cy="9683329"/>
          </a:xfrm>
        </p:grpSpPr>
        <p:sp>
          <p:nvSpPr>
            <p:cNvPr id="64" name="Freeform 63">
              <a:extLst>
                <a:ext uri="{FF2B5EF4-FFF2-40B4-BE49-F238E27FC236}">
                  <a16:creationId xmlns:a16="http://schemas.microsoft.com/office/drawing/2014/main" id="{781DB9F3-75D0-1344-882F-8F979A29D265}"/>
                </a:ext>
              </a:extLst>
            </p:cNvPr>
            <p:cNvSpPr/>
            <p:nvPr/>
          </p:nvSpPr>
          <p:spPr>
            <a:xfrm>
              <a:off x="7876745" y="9844616"/>
              <a:ext cx="4371986" cy="3375715"/>
            </a:xfrm>
            <a:custGeom>
              <a:avLst/>
              <a:gdLst/>
              <a:ahLst/>
              <a:cxnLst>
                <a:cxn ang="3cd4">
                  <a:pos x="hc" y="t"/>
                </a:cxn>
                <a:cxn ang="cd2">
                  <a:pos x="l" y="vc"/>
                </a:cxn>
                <a:cxn ang="cd4">
                  <a:pos x="hc" y="b"/>
                </a:cxn>
                <a:cxn ang="0">
                  <a:pos x="r" y="vc"/>
                </a:cxn>
              </a:cxnLst>
              <a:rect l="l" t="t" r="r" b="b"/>
              <a:pathLst>
                <a:path w="1357" h="1048">
                  <a:moveTo>
                    <a:pt x="1357" y="656"/>
                  </a:moveTo>
                  <a:lnTo>
                    <a:pt x="1357" y="1048"/>
                  </a:lnTo>
                  <a:lnTo>
                    <a:pt x="0" y="262"/>
                  </a:lnTo>
                  <a:lnTo>
                    <a:pt x="227" y="0"/>
                  </a:lnTo>
                  <a:lnTo>
                    <a:pt x="227" y="0"/>
                  </a:ln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Freeform 64">
              <a:extLst>
                <a:ext uri="{FF2B5EF4-FFF2-40B4-BE49-F238E27FC236}">
                  <a16:creationId xmlns:a16="http://schemas.microsoft.com/office/drawing/2014/main" id="{C170FB92-225C-AF4C-BDC6-B4A68EAFCF42}"/>
                </a:ext>
              </a:extLst>
            </p:cNvPr>
            <p:cNvSpPr/>
            <p:nvPr/>
          </p:nvSpPr>
          <p:spPr>
            <a:xfrm>
              <a:off x="12251965" y="9844616"/>
              <a:ext cx="4368762" cy="3375715"/>
            </a:xfrm>
            <a:custGeom>
              <a:avLst/>
              <a:gdLst/>
              <a:ahLst/>
              <a:cxnLst>
                <a:cxn ang="3cd4">
                  <a:pos x="hc" y="t"/>
                </a:cxn>
                <a:cxn ang="cd2">
                  <a:pos x="l" y="vc"/>
                </a:cxn>
                <a:cxn ang="cd4">
                  <a:pos x="hc" y="b"/>
                </a:cxn>
                <a:cxn ang="0">
                  <a:pos x="r" y="vc"/>
                </a:cxn>
              </a:cxnLst>
              <a:rect l="l" t="t" r="r" b="b"/>
              <a:pathLst>
                <a:path w="1356" h="1048">
                  <a:moveTo>
                    <a:pt x="1356" y="262"/>
                  </a:moveTo>
                  <a:lnTo>
                    <a:pt x="0" y="1048"/>
                  </a:lnTo>
                  <a:lnTo>
                    <a:pt x="0" y="656"/>
                  </a:lnTo>
                  <a:lnTo>
                    <a:pt x="1130" y="0"/>
                  </a:lnTo>
                  <a:close/>
                </a:path>
              </a:pathLst>
            </a:custGeom>
            <a:solidFill>
              <a:schemeClr val="accent5">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3FD05C0F-8043-7F4B-B616-8C407C65DA97}"/>
                </a:ext>
              </a:extLst>
            </p:cNvPr>
            <p:cNvSpPr/>
            <p:nvPr/>
          </p:nvSpPr>
          <p:spPr>
            <a:xfrm>
              <a:off x="8608643" y="7732779"/>
              <a:ext cx="7283420" cy="4226898"/>
            </a:xfrm>
            <a:custGeom>
              <a:avLst/>
              <a:gdLst/>
              <a:ahLst/>
              <a:cxnLst>
                <a:cxn ang="3cd4">
                  <a:pos x="hc" y="t"/>
                </a:cxn>
                <a:cxn ang="cd2">
                  <a:pos x="l" y="vc"/>
                </a:cxn>
                <a:cxn ang="cd4">
                  <a:pos x="hc" y="b"/>
                </a:cxn>
                <a:cxn ang="0">
                  <a:pos x="r" y="vc"/>
                </a:cxn>
              </a:cxnLst>
              <a:rect l="l" t="t" r="r" b="b"/>
              <a:pathLst>
                <a:path w="2260" h="1312">
                  <a:moveTo>
                    <a:pt x="2260" y="656"/>
                  </a:moveTo>
                  <a:lnTo>
                    <a:pt x="2260" y="656"/>
                  </a:lnTo>
                  <a:lnTo>
                    <a:pt x="1130" y="1312"/>
                  </a:lnTo>
                  <a:lnTo>
                    <a:pt x="0" y="656"/>
                  </a:lnTo>
                  <a:lnTo>
                    <a:pt x="0" y="656"/>
                  </a:lnTo>
                  <a:lnTo>
                    <a:pt x="1130" y="0"/>
                  </a:lnTo>
                  <a:close/>
                </a:path>
              </a:pathLst>
            </a:custGeom>
            <a:solidFill>
              <a:schemeClr val="bg1">
                <a:lumMod val="8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26944E63-916A-5146-A70D-3E650215268B}"/>
                </a:ext>
              </a:extLst>
            </p:cNvPr>
            <p:cNvSpPr/>
            <p:nvPr/>
          </p:nvSpPr>
          <p:spPr>
            <a:xfrm>
              <a:off x="12251965" y="8567841"/>
              <a:ext cx="3269317" cy="2653499"/>
            </a:xfrm>
            <a:custGeom>
              <a:avLst/>
              <a:gdLst/>
              <a:ahLst/>
              <a:cxnLst>
                <a:cxn ang="3cd4">
                  <a:pos x="hc" y="t"/>
                </a:cxn>
                <a:cxn ang="cd2">
                  <a:pos x="l" y="vc"/>
                </a:cxn>
                <a:cxn ang="cd4">
                  <a:pos x="hc" y="b"/>
                </a:cxn>
                <a:cxn ang="0">
                  <a:pos x="r" y="vc"/>
                </a:cxn>
              </a:cxnLst>
              <a:rect l="l" t="t" r="r" b="b"/>
              <a:pathLst>
                <a:path w="1015" h="824">
                  <a:moveTo>
                    <a:pt x="1015" y="233"/>
                  </a:moveTo>
                  <a:lnTo>
                    <a:pt x="0" y="824"/>
                  </a:lnTo>
                  <a:lnTo>
                    <a:pt x="0" y="472"/>
                  </a:lnTo>
                  <a:lnTo>
                    <a:pt x="0" y="472"/>
                  </a:lnTo>
                  <a:lnTo>
                    <a:pt x="814" y="0"/>
                  </a:lnTo>
                  <a:close/>
                </a:path>
              </a:pathLst>
            </a:custGeom>
            <a:solidFill>
              <a:schemeClr val="accent4">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601A834C-001C-E24A-BD68-9306DD22A635}"/>
                </a:ext>
              </a:extLst>
            </p:cNvPr>
            <p:cNvSpPr/>
            <p:nvPr/>
          </p:nvSpPr>
          <p:spPr>
            <a:xfrm>
              <a:off x="8969751" y="8567841"/>
              <a:ext cx="3278981" cy="2653499"/>
            </a:xfrm>
            <a:custGeom>
              <a:avLst/>
              <a:gdLst/>
              <a:ahLst/>
              <a:cxnLst>
                <a:cxn ang="3cd4">
                  <a:pos x="hc" y="t"/>
                </a:cxn>
                <a:cxn ang="cd2">
                  <a:pos x="l" y="vc"/>
                </a:cxn>
                <a:cxn ang="cd4">
                  <a:pos x="hc" y="b"/>
                </a:cxn>
                <a:cxn ang="0">
                  <a:pos x="r" y="vc"/>
                </a:cxn>
              </a:cxnLst>
              <a:rect l="l" t="t" r="r" b="b"/>
              <a:pathLst>
                <a:path w="1018" h="824">
                  <a:moveTo>
                    <a:pt x="1018" y="472"/>
                  </a:moveTo>
                  <a:lnTo>
                    <a:pt x="1018" y="472"/>
                  </a:lnTo>
                  <a:lnTo>
                    <a:pt x="1018" y="824"/>
                  </a:lnTo>
                  <a:lnTo>
                    <a:pt x="0" y="235"/>
                  </a:lnTo>
                  <a:lnTo>
                    <a:pt x="202" y="0"/>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C0E9F5E2-D825-E349-AEB0-79C9EF7C204A}"/>
                </a:ext>
              </a:extLst>
            </p:cNvPr>
            <p:cNvSpPr/>
            <p:nvPr/>
          </p:nvSpPr>
          <p:spPr>
            <a:xfrm>
              <a:off x="9621026" y="7046029"/>
              <a:ext cx="5252187" cy="3043625"/>
            </a:xfrm>
            <a:custGeom>
              <a:avLst/>
              <a:gdLst/>
              <a:ahLst/>
              <a:cxnLst>
                <a:cxn ang="3cd4">
                  <a:pos x="hc" y="t"/>
                </a:cxn>
                <a:cxn ang="cd2">
                  <a:pos x="l" y="vc"/>
                </a:cxn>
                <a:cxn ang="cd4">
                  <a:pos x="hc" y="b"/>
                </a:cxn>
                <a:cxn ang="0">
                  <a:pos x="r" y="vc"/>
                </a:cxn>
              </a:cxnLst>
              <a:rect l="l" t="t" r="r" b="b"/>
              <a:pathLst>
                <a:path w="1630" h="945">
                  <a:moveTo>
                    <a:pt x="1630" y="473"/>
                  </a:moveTo>
                  <a:lnTo>
                    <a:pt x="816" y="945"/>
                  </a:lnTo>
                  <a:lnTo>
                    <a:pt x="816" y="945"/>
                  </a:lnTo>
                  <a:lnTo>
                    <a:pt x="816" y="945"/>
                  </a:lnTo>
                  <a:lnTo>
                    <a:pt x="0" y="473"/>
                  </a:lnTo>
                  <a:lnTo>
                    <a:pt x="0" y="473"/>
                  </a:lnTo>
                  <a:lnTo>
                    <a:pt x="816" y="0"/>
                  </a:lnTo>
                  <a:lnTo>
                    <a:pt x="816" y="0"/>
                  </a:lnTo>
                  <a:lnTo>
                    <a:pt x="816" y="0"/>
                  </a:lnTo>
                  <a:lnTo>
                    <a:pt x="1630" y="472"/>
                  </a:lnTo>
                  <a:close/>
                </a:path>
              </a:pathLst>
            </a:custGeom>
            <a:solidFill>
              <a:schemeClr val="bg1">
                <a:lumMod val="8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75">
              <a:extLst>
                <a:ext uri="{FF2B5EF4-FFF2-40B4-BE49-F238E27FC236}">
                  <a16:creationId xmlns:a16="http://schemas.microsoft.com/office/drawing/2014/main" id="{846DCF84-4B25-084D-9528-65ED688B73B7}"/>
                </a:ext>
              </a:extLst>
            </p:cNvPr>
            <p:cNvSpPr/>
            <p:nvPr/>
          </p:nvSpPr>
          <p:spPr>
            <a:xfrm>
              <a:off x="12251965" y="7484517"/>
              <a:ext cx="2360099" cy="2053802"/>
            </a:xfrm>
            <a:custGeom>
              <a:avLst/>
              <a:gdLst/>
              <a:ahLst/>
              <a:cxnLst>
                <a:cxn ang="3cd4">
                  <a:pos x="hc" y="t"/>
                </a:cxn>
                <a:cxn ang="cd2">
                  <a:pos x="l" y="vc"/>
                </a:cxn>
                <a:cxn ang="cd4">
                  <a:pos x="hc" y="b"/>
                </a:cxn>
                <a:cxn ang="0">
                  <a:pos x="r" y="vc"/>
                </a:cxn>
              </a:cxnLst>
              <a:rect l="l" t="t" r="r" b="b"/>
              <a:pathLst>
                <a:path w="733" h="638">
                  <a:moveTo>
                    <a:pt x="733" y="213"/>
                  </a:moveTo>
                  <a:lnTo>
                    <a:pt x="0" y="638"/>
                  </a:lnTo>
                  <a:lnTo>
                    <a:pt x="0" y="638"/>
                  </a:lnTo>
                  <a:lnTo>
                    <a:pt x="0" y="638"/>
                  </a:lnTo>
                  <a:lnTo>
                    <a:pt x="0" y="318"/>
                  </a:lnTo>
                  <a:lnTo>
                    <a:pt x="549" y="0"/>
                  </a:lnTo>
                  <a:close/>
                </a:path>
              </a:pathLst>
            </a:custGeom>
            <a:solidFill>
              <a:schemeClr val="accent3">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Freeform 77">
              <a:extLst>
                <a:ext uri="{FF2B5EF4-FFF2-40B4-BE49-F238E27FC236}">
                  <a16:creationId xmlns:a16="http://schemas.microsoft.com/office/drawing/2014/main" id="{1E449AF0-EAAD-5243-ABFE-27BE98E2A4B8}"/>
                </a:ext>
              </a:extLst>
            </p:cNvPr>
            <p:cNvSpPr/>
            <p:nvPr/>
          </p:nvSpPr>
          <p:spPr>
            <a:xfrm>
              <a:off x="9885418" y="7484517"/>
              <a:ext cx="2363323" cy="2053802"/>
            </a:xfrm>
            <a:custGeom>
              <a:avLst/>
              <a:gdLst/>
              <a:ahLst/>
              <a:cxnLst>
                <a:cxn ang="3cd4">
                  <a:pos x="hc" y="t"/>
                </a:cxn>
                <a:cxn ang="cd2">
                  <a:pos x="l" y="vc"/>
                </a:cxn>
                <a:cxn ang="cd4">
                  <a:pos x="hc" y="b"/>
                </a:cxn>
                <a:cxn ang="0">
                  <a:pos x="r" y="vc"/>
                </a:cxn>
              </a:cxnLst>
              <a:rect l="l" t="t" r="r" b="b"/>
              <a:pathLst>
                <a:path w="734" h="638">
                  <a:moveTo>
                    <a:pt x="734" y="318"/>
                  </a:moveTo>
                  <a:lnTo>
                    <a:pt x="734" y="638"/>
                  </a:lnTo>
                  <a:lnTo>
                    <a:pt x="0" y="213"/>
                  </a:lnTo>
                  <a:lnTo>
                    <a:pt x="184" y="0"/>
                  </a:lnTo>
                  <a:lnTo>
                    <a:pt x="184"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0" name="Freeform 79">
              <a:extLst>
                <a:ext uri="{FF2B5EF4-FFF2-40B4-BE49-F238E27FC236}">
                  <a16:creationId xmlns:a16="http://schemas.microsoft.com/office/drawing/2014/main" id="{8A239115-DC5B-B04A-83E8-016DB5AAAAAF}"/>
                </a:ext>
              </a:extLst>
            </p:cNvPr>
            <p:cNvSpPr/>
            <p:nvPr/>
          </p:nvSpPr>
          <p:spPr>
            <a:xfrm>
              <a:off x="10478667" y="6459228"/>
              <a:ext cx="3540148" cy="2047353"/>
            </a:xfrm>
            <a:custGeom>
              <a:avLst/>
              <a:gdLst/>
              <a:ahLst/>
              <a:cxnLst>
                <a:cxn ang="3cd4">
                  <a:pos x="hc" y="t"/>
                </a:cxn>
                <a:cxn ang="cd2">
                  <a:pos x="l" y="vc"/>
                </a:cxn>
                <a:cxn ang="cd4">
                  <a:pos x="hc" y="b"/>
                </a:cxn>
                <a:cxn ang="0">
                  <a:pos x="r" y="vc"/>
                </a:cxn>
              </a:cxnLst>
              <a:rect l="l" t="t" r="r" b="b"/>
              <a:pathLst>
                <a:path w="1099" h="636">
                  <a:moveTo>
                    <a:pt x="1099" y="318"/>
                  </a:moveTo>
                  <a:lnTo>
                    <a:pt x="1099" y="318"/>
                  </a:lnTo>
                  <a:lnTo>
                    <a:pt x="550" y="636"/>
                  </a:lnTo>
                  <a:lnTo>
                    <a:pt x="550" y="636"/>
                  </a:lnTo>
                  <a:lnTo>
                    <a:pt x="0" y="318"/>
                  </a:lnTo>
                  <a:lnTo>
                    <a:pt x="0" y="318"/>
                  </a:lnTo>
                  <a:lnTo>
                    <a:pt x="550" y="0"/>
                  </a:lnTo>
                  <a:lnTo>
                    <a:pt x="550" y="0"/>
                  </a:lnTo>
                  <a:close/>
                </a:path>
              </a:pathLst>
            </a:custGeom>
            <a:solidFill>
              <a:schemeClr val="bg1">
                <a:lumMod val="8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1" name="Freeform 80">
              <a:extLst>
                <a:ext uri="{FF2B5EF4-FFF2-40B4-BE49-F238E27FC236}">
                  <a16:creationId xmlns:a16="http://schemas.microsoft.com/office/drawing/2014/main" id="{69DFC3BF-517F-4D4A-941B-CD2A5E44BA91}"/>
                </a:ext>
              </a:extLst>
            </p:cNvPr>
            <p:cNvSpPr/>
            <p:nvPr/>
          </p:nvSpPr>
          <p:spPr>
            <a:xfrm>
              <a:off x="12251965" y="6581747"/>
              <a:ext cx="1589520" cy="1534709"/>
            </a:xfrm>
            <a:custGeom>
              <a:avLst/>
              <a:gdLst/>
              <a:ahLst/>
              <a:cxnLst>
                <a:cxn ang="3cd4">
                  <a:pos x="hc" y="t"/>
                </a:cxn>
                <a:cxn ang="cd2">
                  <a:pos x="l" y="vc"/>
                </a:cxn>
                <a:cxn ang="cd4">
                  <a:pos x="hc" y="b"/>
                </a:cxn>
                <a:cxn ang="0">
                  <a:pos x="r" y="vc"/>
                </a:cxn>
              </a:cxnLst>
              <a:rect l="l" t="t" r="r" b="b"/>
              <a:pathLst>
                <a:path w="494" h="477">
                  <a:moveTo>
                    <a:pt x="494" y="190"/>
                  </a:moveTo>
                  <a:lnTo>
                    <a:pt x="0" y="477"/>
                  </a:lnTo>
                  <a:lnTo>
                    <a:pt x="0" y="193"/>
                  </a:lnTo>
                  <a:lnTo>
                    <a:pt x="330" y="0"/>
                  </a:lnTo>
                  <a:lnTo>
                    <a:pt x="330" y="0"/>
                  </a:lnTo>
                  <a:close/>
                </a:path>
              </a:pathLst>
            </a:custGeom>
            <a:solidFill>
              <a:schemeClr val="accent2">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81">
              <a:extLst>
                <a:ext uri="{FF2B5EF4-FFF2-40B4-BE49-F238E27FC236}">
                  <a16:creationId xmlns:a16="http://schemas.microsoft.com/office/drawing/2014/main" id="{D3579051-217D-F54E-A877-E5128406707D}"/>
                </a:ext>
              </a:extLst>
            </p:cNvPr>
            <p:cNvSpPr/>
            <p:nvPr/>
          </p:nvSpPr>
          <p:spPr>
            <a:xfrm>
              <a:off x="10655996" y="6581747"/>
              <a:ext cx="1592744" cy="1534709"/>
            </a:xfrm>
            <a:custGeom>
              <a:avLst/>
              <a:gdLst/>
              <a:ahLst/>
              <a:cxnLst>
                <a:cxn ang="3cd4">
                  <a:pos x="hc" y="t"/>
                </a:cxn>
                <a:cxn ang="cd2">
                  <a:pos x="l" y="vc"/>
                </a:cxn>
                <a:cxn ang="cd4">
                  <a:pos x="hc" y="b"/>
                </a:cxn>
                <a:cxn ang="0">
                  <a:pos x="r" y="vc"/>
                </a:cxn>
              </a:cxnLst>
              <a:rect l="l" t="t" r="r" b="b"/>
              <a:pathLst>
                <a:path w="495" h="477">
                  <a:moveTo>
                    <a:pt x="495" y="193"/>
                  </a:moveTo>
                  <a:lnTo>
                    <a:pt x="495" y="477"/>
                  </a:lnTo>
                  <a:lnTo>
                    <a:pt x="495" y="477"/>
                  </a:lnTo>
                  <a:lnTo>
                    <a:pt x="0" y="190"/>
                  </a:lnTo>
                  <a:lnTo>
                    <a:pt x="164"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82">
              <a:extLst>
                <a:ext uri="{FF2B5EF4-FFF2-40B4-BE49-F238E27FC236}">
                  <a16:creationId xmlns:a16="http://schemas.microsoft.com/office/drawing/2014/main" id="{A5546BE4-55EC-AF46-8583-0C926BFEA3DD}"/>
                </a:ext>
              </a:extLst>
            </p:cNvPr>
            <p:cNvSpPr/>
            <p:nvPr/>
          </p:nvSpPr>
          <p:spPr>
            <a:xfrm>
              <a:off x="11184762" y="5965920"/>
              <a:ext cx="2127958" cy="1234860"/>
            </a:xfrm>
            <a:custGeom>
              <a:avLst/>
              <a:gdLst/>
              <a:ahLst/>
              <a:cxnLst>
                <a:cxn ang="3cd4">
                  <a:pos x="hc" y="t"/>
                </a:cxn>
                <a:cxn ang="cd2">
                  <a:pos x="l" y="vc"/>
                </a:cxn>
                <a:cxn ang="cd4">
                  <a:pos x="hc" y="b"/>
                </a:cxn>
                <a:cxn ang="0">
                  <a:pos x="r" y="vc"/>
                </a:cxn>
              </a:cxnLst>
              <a:rect l="l" t="t" r="r" b="b"/>
              <a:pathLst>
                <a:path w="661" h="384">
                  <a:moveTo>
                    <a:pt x="661" y="191"/>
                  </a:moveTo>
                  <a:lnTo>
                    <a:pt x="331" y="384"/>
                  </a:lnTo>
                  <a:lnTo>
                    <a:pt x="0" y="191"/>
                  </a:lnTo>
                  <a:lnTo>
                    <a:pt x="0" y="191"/>
                  </a:lnTo>
                  <a:lnTo>
                    <a:pt x="331" y="0"/>
                  </a:lnTo>
                  <a:lnTo>
                    <a:pt x="331" y="0"/>
                  </a:lnTo>
                  <a:close/>
                </a:path>
              </a:pathLst>
            </a:custGeom>
            <a:solidFill>
              <a:schemeClr val="bg1">
                <a:lumMod val="8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Freeform 83">
              <a:extLst>
                <a:ext uri="{FF2B5EF4-FFF2-40B4-BE49-F238E27FC236}">
                  <a16:creationId xmlns:a16="http://schemas.microsoft.com/office/drawing/2014/main" id="{D073F6C9-2F8A-ED42-90C7-922CCC9830E4}"/>
                </a:ext>
              </a:extLst>
            </p:cNvPr>
            <p:cNvSpPr/>
            <p:nvPr/>
          </p:nvSpPr>
          <p:spPr>
            <a:xfrm>
              <a:off x="12251965" y="5272730"/>
              <a:ext cx="954357" cy="1663676"/>
            </a:xfrm>
            <a:custGeom>
              <a:avLst/>
              <a:gdLst/>
              <a:ahLst/>
              <a:cxnLst>
                <a:cxn ang="3cd4">
                  <a:pos x="hc" y="t"/>
                </a:cxn>
                <a:cxn ang="cd2">
                  <a:pos x="l" y="vc"/>
                </a:cxn>
                <a:cxn ang="cd4">
                  <a:pos x="hc" y="b"/>
                </a:cxn>
                <a:cxn ang="0">
                  <a:pos x="r" y="vc"/>
                </a:cxn>
              </a:cxnLst>
              <a:rect l="l" t="t" r="r" b="b"/>
              <a:pathLst>
                <a:path w="297" h="517">
                  <a:moveTo>
                    <a:pt x="297" y="345"/>
                  </a:moveTo>
                  <a:lnTo>
                    <a:pt x="0" y="517"/>
                  </a:lnTo>
                  <a:lnTo>
                    <a:pt x="0" y="0"/>
                  </a:lnTo>
                  <a:close/>
                </a:path>
              </a:pathLst>
            </a:custGeom>
            <a:solidFill>
              <a:schemeClr val="accent1">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5" name="Freeform 84">
              <a:extLst>
                <a:ext uri="{FF2B5EF4-FFF2-40B4-BE49-F238E27FC236}">
                  <a16:creationId xmlns:a16="http://schemas.microsoft.com/office/drawing/2014/main" id="{EADE3B48-76E0-F046-9D9D-AC483AFC060B}"/>
                </a:ext>
              </a:extLst>
            </p:cNvPr>
            <p:cNvSpPr/>
            <p:nvPr/>
          </p:nvSpPr>
          <p:spPr>
            <a:xfrm>
              <a:off x="11291160" y="5272730"/>
              <a:ext cx="957581" cy="1663676"/>
            </a:xfrm>
            <a:custGeom>
              <a:avLst/>
              <a:gdLst/>
              <a:ahLst/>
              <a:cxnLst>
                <a:cxn ang="3cd4">
                  <a:pos x="hc" y="t"/>
                </a:cxn>
                <a:cxn ang="cd2">
                  <a:pos x="l" y="vc"/>
                </a:cxn>
                <a:cxn ang="cd4">
                  <a:pos x="hc" y="b"/>
                </a:cxn>
                <a:cxn ang="0">
                  <a:pos x="r" y="vc"/>
                </a:cxn>
              </a:cxnLst>
              <a:rect l="l" t="t" r="r" b="b"/>
              <a:pathLst>
                <a:path w="298" h="517">
                  <a:moveTo>
                    <a:pt x="298" y="0"/>
                  </a:moveTo>
                  <a:lnTo>
                    <a:pt x="298" y="517"/>
                  </a:lnTo>
                  <a:lnTo>
                    <a:pt x="298" y="517"/>
                  </a:lnTo>
                  <a:lnTo>
                    <a:pt x="298" y="517"/>
                  </a:lnTo>
                  <a:lnTo>
                    <a:pt x="0" y="345"/>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6" name="Freeform 85">
              <a:extLst>
                <a:ext uri="{FF2B5EF4-FFF2-40B4-BE49-F238E27FC236}">
                  <a16:creationId xmlns:a16="http://schemas.microsoft.com/office/drawing/2014/main" id="{56C81251-7F5E-D442-A198-99ECF5833209}"/>
                </a:ext>
              </a:extLst>
            </p:cNvPr>
            <p:cNvSpPr/>
            <p:nvPr/>
          </p:nvSpPr>
          <p:spPr>
            <a:xfrm>
              <a:off x="13625465" y="5379899"/>
              <a:ext cx="3807755" cy="1186498"/>
            </a:xfrm>
            <a:custGeom>
              <a:avLst/>
              <a:gdLst/>
              <a:ahLst/>
              <a:cxnLst>
                <a:cxn ang="3cd4">
                  <a:pos x="hc" y="t"/>
                </a:cxn>
                <a:cxn ang="cd2">
                  <a:pos x="l" y="vc"/>
                </a:cxn>
                <a:cxn ang="cd4">
                  <a:pos x="hc" y="b"/>
                </a:cxn>
                <a:cxn ang="0">
                  <a:pos x="r" y="vc"/>
                </a:cxn>
              </a:cxnLst>
              <a:rect l="l" t="t" r="r" b="b"/>
              <a:pathLst>
                <a:path w="1182" h="369">
                  <a:moveTo>
                    <a:pt x="310" y="369"/>
                  </a:moveTo>
                  <a:lnTo>
                    <a:pt x="0" y="369"/>
                  </a:lnTo>
                  <a:lnTo>
                    <a:pt x="0" y="362"/>
                  </a:lnTo>
                  <a:lnTo>
                    <a:pt x="302" y="362"/>
                  </a:lnTo>
                  <a:lnTo>
                    <a:pt x="302" y="0"/>
                  </a:lnTo>
                  <a:lnTo>
                    <a:pt x="1182" y="0"/>
                  </a:lnTo>
                  <a:lnTo>
                    <a:pt x="1182" y="8"/>
                  </a:lnTo>
                  <a:lnTo>
                    <a:pt x="310" y="8"/>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7" name="Freeform 86">
              <a:extLst>
                <a:ext uri="{FF2B5EF4-FFF2-40B4-BE49-F238E27FC236}">
                  <a16:creationId xmlns:a16="http://schemas.microsoft.com/office/drawing/2014/main" id="{6535C9A5-DF40-3D47-AF06-F7A51D980D11}"/>
                </a:ext>
              </a:extLst>
            </p:cNvPr>
            <p:cNvSpPr/>
            <p:nvPr/>
          </p:nvSpPr>
          <p:spPr>
            <a:xfrm>
              <a:off x="13619017" y="6440654"/>
              <a:ext cx="228917" cy="235365"/>
            </a:xfrm>
            <a:custGeom>
              <a:avLst/>
              <a:gdLst/>
              <a:ahLst/>
              <a:cxnLst>
                <a:cxn ang="3cd4">
                  <a:pos x="hc" y="t"/>
                </a:cxn>
                <a:cxn ang="cd2">
                  <a:pos x="l" y="vc"/>
                </a:cxn>
                <a:cxn ang="cd4">
                  <a:pos x="hc" y="b"/>
                </a:cxn>
                <a:cxn ang="0">
                  <a:pos x="r" y="vc"/>
                </a:cxn>
              </a:cxnLst>
              <a:rect l="l" t="t" r="r" b="b"/>
              <a:pathLst>
                <a:path w="72" h="74">
                  <a:moveTo>
                    <a:pt x="36" y="0"/>
                  </a:moveTo>
                  <a:cubicBezTo>
                    <a:pt x="-12" y="0"/>
                    <a:pt x="-12" y="74"/>
                    <a:pt x="36" y="74"/>
                  </a:cubicBezTo>
                  <a:cubicBezTo>
                    <a:pt x="84" y="74"/>
                    <a:pt x="84" y="0"/>
                    <a:pt x="36" y="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8" name="Freeform 87">
              <a:extLst>
                <a:ext uri="{FF2B5EF4-FFF2-40B4-BE49-F238E27FC236}">
                  <a16:creationId xmlns:a16="http://schemas.microsoft.com/office/drawing/2014/main" id="{48E64E02-CB63-0E40-AFD9-F5A8978E274F}"/>
                </a:ext>
              </a:extLst>
            </p:cNvPr>
            <p:cNvSpPr/>
            <p:nvPr/>
          </p:nvSpPr>
          <p:spPr>
            <a:xfrm>
              <a:off x="7736351" y="4374060"/>
              <a:ext cx="3807755" cy="1183274"/>
            </a:xfrm>
            <a:custGeom>
              <a:avLst/>
              <a:gdLst/>
              <a:ahLst/>
              <a:cxnLst>
                <a:cxn ang="3cd4">
                  <a:pos x="hc" y="t"/>
                </a:cxn>
                <a:cxn ang="cd2">
                  <a:pos x="l" y="vc"/>
                </a:cxn>
                <a:cxn ang="cd4">
                  <a:pos x="hc" y="b"/>
                </a:cxn>
                <a:cxn ang="0">
                  <a:pos x="r" y="vc"/>
                </a:cxn>
              </a:cxnLst>
              <a:rect l="l" t="t" r="r" b="b"/>
              <a:pathLst>
                <a:path w="1182" h="368">
                  <a:moveTo>
                    <a:pt x="871" y="368"/>
                  </a:moveTo>
                  <a:lnTo>
                    <a:pt x="1182" y="368"/>
                  </a:lnTo>
                  <a:lnTo>
                    <a:pt x="1182" y="361"/>
                  </a:lnTo>
                  <a:lnTo>
                    <a:pt x="878" y="361"/>
                  </a:lnTo>
                  <a:lnTo>
                    <a:pt x="878" y="0"/>
                  </a:lnTo>
                  <a:lnTo>
                    <a:pt x="0" y="0"/>
                  </a:lnTo>
                  <a:lnTo>
                    <a:pt x="0" y="7"/>
                  </a:lnTo>
                  <a:lnTo>
                    <a:pt x="871" y="7"/>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9" name="Freeform 88">
              <a:extLst>
                <a:ext uri="{FF2B5EF4-FFF2-40B4-BE49-F238E27FC236}">
                  <a16:creationId xmlns:a16="http://schemas.microsoft.com/office/drawing/2014/main" id="{003E2FA8-ED56-4744-8F42-B17FF097A7FB}"/>
                </a:ext>
              </a:extLst>
            </p:cNvPr>
            <p:cNvSpPr/>
            <p:nvPr/>
          </p:nvSpPr>
          <p:spPr>
            <a:xfrm>
              <a:off x="11318413" y="5434815"/>
              <a:ext cx="228917" cy="235365"/>
            </a:xfrm>
            <a:custGeom>
              <a:avLst/>
              <a:gdLst/>
              <a:ahLst/>
              <a:cxnLst>
                <a:cxn ang="3cd4">
                  <a:pos x="hc" y="t"/>
                </a:cxn>
                <a:cxn ang="cd2">
                  <a:pos x="l" y="vc"/>
                </a:cxn>
                <a:cxn ang="cd4">
                  <a:pos x="hc" y="b"/>
                </a:cxn>
                <a:cxn ang="0">
                  <a:pos x="r" y="vc"/>
                </a:cxn>
              </a:cxnLst>
              <a:rect l="l" t="t" r="r" b="b"/>
              <a:pathLst>
                <a:path w="72" h="74">
                  <a:moveTo>
                    <a:pt x="37" y="0"/>
                  </a:moveTo>
                  <a:cubicBezTo>
                    <a:pt x="84" y="0"/>
                    <a:pt x="84" y="74"/>
                    <a:pt x="37" y="74"/>
                  </a:cubicBezTo>
                  <a:cubicBezTo>
                    <a:pt x="-12" y="74"/>
                    <a:pt x="-12" y="0"/>
                    <a:pt x="37"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0" name="Freeform 89">
              <a:extLst>
                <a:ext uri="{FF2B5EF4-FFF2-40B4-BE49-F238E27FC236}">
                  <a16:creationId xmlns:a16="http://schemas.microsoft.com/office/drawing/2014/main" id="{702C06CC-0D1F-1249-9C1B-6DEF1087B09D}"/>
                </a:ext>
              </a:extLst>
            </p:cNvPr>
            <p:cNvSpPr/>
            <p:nvPr/>
          </p:nvSpPr>
          <p:spPr>
            <a:xfrm>
              <a:off x="5951920" y="6891268"/>
              <a:ext cx="3807755" cy="1186498"/>
            </a:xfrm>
            <a:custGeom>
              <a:avLst/>
              <a:gdLst/>
              <a:ahLst/>
              <a:cxnLst>
                <a:cxn ang="3cd4">
                  <a:pos x="hc" y="t"/>
                </a:cxn>
                <a:cxn ang="cd2">
                  <a:pos x="l" y="vc"/>
                </a:cxn>
                <a:cxn ang="cd4">
                  <a:pos x="hc" y="b"/>
                </a:cxn>
                <a:cxn ang="0">
                  <a:pos x="r" y="vc"/>
                </a:cxn>
              </a:cxnLst>
              <a:rect l="l" t="t" r="r" b="b"/>
              <a:pathLst>
                <a:path w="1182" h="369">
                  <a:moveTo>
                    <a:pt x="871" y="369"/>
                  </a:moveTo>
                  <a:lnTo>
                    <a:pt x="1182" y="369"/>
                  </a:lnTo>
                  <a:lnTo>
                    <a:pt x="1182" y="362"/>
                  </a:lnTo>
                  <a:lnTo>
                    <a:pt x="878" y="362"/>
                  </a:lnTo>
                  <a:lnTo>
                    <a:pt x="878" y="0"/>
                  </a:lnTo>
                  <a:lnTo>
                    <a:pt x="0" y="0"/>
                  </a:lnTo>
                  <a:lnTo>
                    <a:pt x="0" y="8"/>
                  </a:lnTo>
                  <a:lnTo>
                    <a:pt x="871" y="8"/>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1" name="Freeform 90">
              <a:extLst>
                <a:ext uri="{FF2B5EF4-FFF2-40B4-BE49-F238E27FC236}">
                  <a16:creationId xmlns:a16="http://schemas.microsoft.com/office/drawing/2014/main" id="{3070FD3E-8C51-E04B-9F20-8985D21D67D2}"/>
                </a:ext>
              </a:extLst>
            </p:cNvPr>
            <p:cNvSpPr/>
            <p:nvPr/>
          </p:nvSpPr>
          <p:spPr>
            <a:xfrm>
              <a:off x="9533973" y="7945575"/>
              <a:ext cx="225693" cy="238589"/>
            </a:xfrm>
            <a:custGeom>
              <a:avLst/>
              <a:gdLst/>
              <a:ahLst/>
              <a:cxnLst>
                <a:cxn ang="3cd4">
                  <a:pos x="hc" y="t"/>
                </a:cxn>
                <a:cxn ang="cd2">
                  <a:pos x="l" y="vc"/>
                </a:cxn>
                <a:cxn ang="cd4">
                  <a:pos x="hc" y="b"/>
                </a:cxn>
                <a:cxn ang="0">
                  <a:pos x="r" y="vc"/>
                </a:cxn>
              </a:cxnLst>
              <a:rect l="l" t="t" r="r" b="b"/>
              <a:pathLst>
                <a:path w="71" h="75">
                  <a:moveTo>
                    <a:pt x="35" y="0"/>
                  </a:moveTo>
                  <a:cubicBezTo>
                    <a:pt x="83" y="0"/>
                    <a:pt x="83" y="75"/>
                    <a:pt x="35" y="75"/>
                  </a:cubicBezTo>
                  <a:cubicBezTo>
                    <a:pt x="-12" y="75"/>
                    <a:pt x="-12" y="0"/>
                    <a:pt x="35"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91">
              <a:extLst>
                <a:ext uri="{FF2B5EF4-FFF2-40B4-BE49-F238E27FC236}">
                  <a16:creationId xmlns:a16="http://schemas.microsoft.com/office/drawing/2014/main" id="{8165C2F3-3B6D-D846-A8F9-A3569E278EA0}"/>
                </a:ext>
              </a:extLst>
            </p:cNvPr>
            <p:cNvSpPr/>
            <p:nvPr/>
          </p:nvSpPr>
          <p:spPr>
            <a:xfrm>
              <a:off x="15524497" y="7849114"/>
              <a:ext cx="3807755" cy="1192946"/>
            </a:xfrm>
            <a:custGeom>
              <a:avLst/>
              <a:gdLst/>
              <a:ahLst/>
              <a:cxnLst>
                <a:cxn ang="3cd4">
                  <a:pos x="hc" y="t"/>
                </a:cxn>
                <a:cxn ang="cd2">
                  <a:pos x="l" y="vc"/>
                </a:cxn>
                <a:cxn ang="cd4">
                  <a:pos x="hc" y="b"/>
                </a:cxn>
                <a:cxn ang="0">
                  <a:pos x="r" y="vc"/>
                </a:cxn>
              </a:cxnLst>
              <a:rect l="l" t="t" r="r" b="b"/>
              <a:pathLst>
                <a:path w="1182" h="371">
                  <a:moveTo>
                    <a:pt x="312" y="371"/>
                  </a:moveTo>
                  <a:lnTo>
                    <a:pt x="0" y="371"/>
                  </a:lnTo>
                  <a:lnTo>
                    <a:pt x="0" y="363"/>
                  </a:lnTo>
                  <a:lnTo>
                    <a:pt x="304" y="363"/>
                  </a:lnTo>
                  <a:lnTo>
                    <a:pt x="304" y="0"/>
                  </a:lnTo>
                  <a:lnTo>
                    <a:pt x="1182" y="0"/>
                  </a:lnTo>
                  <a:lnTo>
                    <a:pt x="1182" y="8"/>
                  </a:lnTo>
                  <a:lnTo>
                    <a:pt x="312" y="8"/>
                  </a:lnTo>
                  <a:close/>
                </a:path>
              </a:pathLst>
            </a:custGeom>
            <a:solidFill>
              <a:schemeClr val="accent4">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Freeform 92">
              <a:extLst>
                <a:ext uri="{FF2B5EF4-FFF2-40B4-BE49-F238E27FC236}">
                  <a16:creationId xmlns:a16="http://schemas.microsoft.com/office/drawing/2014/main" id="{01716536-3C77-5F4C-9F8C-F898C28DD535}"/>
                </a:ext>
              </a:extLst>
            </p:cNvPr>
            <p:cNvSpPr/>
            <p:nvPr/>
          </p:nvSpPr>
          <p:spPr>
            <a:xfrm>
              <a:off x="15521282" y="8906645"/>
              <a:ext cx="225693" cy="235365"/>
            </a:xfrm>
            <a:custGeom>
              <a:avLst/>
              <a:gdLst/>
              <a:ahLst/>
              <a:cxnLst>
                <a:cxn ang="3cd4">
                  <a:pos x="hc" y="t"/>
                </a:cxn>
                <a:cxn ang="cd2">
                  <a:pos x="l" y="vc"/>
                </a:cxn>
                <a:cxn ang="cd4">
                  <a:pos x="hc" y="b"/>
                </a:cxn>
                <a:cxn ang="0">
                  <a:pos x="r" y="vc"/>
                </a:cxn>
              </a:cxnLst>
              <a:rect l="l" t="t" r="r" b="b"/>
              <a:pathLst>
                <a:path w="71" h="74">
                  <a:moveTo>
                    <a:pt x="36" y="0"/>
                  </a:moveTo>
                  <a:cubicBezTo>
                    <a:pt x="-12" y="0"/>
                    <a:pt x="-12" y="74"/>
                    <a:pt x="36" y="74"/>
                  </a:cubicBezTo>
                  <a:cubicBezTo>
                    <a:pt x="83" y="74"/>
                    <a:pt x="83" y="0"/>
                    <a:pt x="36" y="0"/>
                  </a:cubicBezTo>
                  <a:close/>
                </a:path>
              </a:pathLst>
            </a:custGeom>
            <a:solidFill>
              <a:schemeClr val="accent4">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4" name="Freeform 93">
              <a:extLst>
                <a:ext uri="{FF2B5EF4-FFF2-40B4-BE49-F238E27FC236}">
                  <a16:creationId xmlns:a16="http://schemas.microsoft.com/office/drawing/2014/main" id="{A056C4F3-D49F-044A-95D3-C968F3756EB8}"/>
                </a:ext>
              </a:extLst>
            </p:cNvPr>
            <p:cNvSpPr/>
            <p:nvPr/>
          </p:nvSpPr>
          <p:spPr>
            <a:xfrm>
              <a:off x="5813280" y="11801692"/>
              <a:ext cx="3807755" cy="1186498"/>
            </a:xfrm>
            <a:custGeom>
              <a:avLst/>
              <a:gdLst/>
              <a:ahLst/>
              <a:cxnLst>
                <a:cxn ang="3cd4">
                  <a:pos x="hc" y="t"/>
                </a:cxn>
                <a:cxn ang="cd2">
                  <a:pos x="l" y="vc"/>
                </a:cxn>
                <a:cxn ang="cd4">
                  <a:pos x="hc" y="b"/>
                </a:cxn>
                <a:cxn ang="0">
                  <a:pos x="r" y="vc"/>
                </a:cxn>
              </a:cxnLst>
              <a:rect l="l" t="t" r="r" b="b"/>
              <a:pathLst>
                <a:path w="1182" h="369">
                  <a:moveTo>
                    <a:pt x="871" y="369"/>
                  </a:moveTo>
                  <a:lnTo>
                    <a:pt x="1172" y="369"/>
                  </a:lnTo>
                  <a:lnTo>
                    <a:pt x="1182" y="369"/>
                  </a:lnTo>
                  <a:lnTo>
                    <a:pt x="1182" y="80"/>
                  </a:lnTo>
                  <a:lnTo>
                    <a:pt x="1172" y="80"/>
                  </a:lnTo>
                  <a:lnTo>
                    <a:pt x="1173" y="358"/>
                  </a:lnTo>
                  <a:lnTo>
                    <a:pt x="879" y="362"/>
                  </a:lnTo>
                  <a:lnTo>
                    <a:pt x="879" y="0"/>
                  </a:lnTo>
                  <a:lnTo>
                    <a:pt x="0" y="0"/>
                  </a:lnTo>
                  <a:lnTo>
                    <a:pt x="0" y="7"/>
                  </a:lnTo>
                  <a:lnTo>
                    <a:pt x="871" y="7"/>
                  </a:ln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5" name="Freeform 94">
              <a:extLst>
                <a:ext uri="{FF2B5EF4-FFF2-40B4-BE49-F238E27FC236}">
                  <a16:creationId xmlns:a16="http://schemas.microsoft.com/office/drawing/2014/main" id="{96EFB2C4-8648-3B44-B54E-23CB1EC9D65B}"/>
                </a:ext>
              </a:extLst>
            </p:cNvPr>
            <p:cNvSpPr/>
            <p:nvPr/>
          </p:nvSpPr>
          <p:spPr>
            <a:xfrm>
              <a:off x="9485620" y="11882297"/>
              <a:ext cx="225693" cy="235365"/>
            </a:xfrm>
            <a:custGeom>
              <a:avLst/>
              <a:gdLst/>
              <a:ahLst/>
              <a:cxnLst>
                <a:cxn ang="3cd4">
                  <a:pos x="hc" y="t"/>
                </a:cxn>
                <a:cxn ang="cd2">
                  <a:pos x="l" y="vc"/>
                </a:cxn>
                <a:cxn ang="cd4">
                  <a:pos x="hc" y="b"/>
                </a:cxn>
                <a:cxn ang="0">
                  <a:pos x="r" y="vc"/>
                </a:cxn>
              </a:cxnLst>
              <a:rect l="l" t="t" r="r" b="b"/>
              <a:pathLst>
                <a:path w="71" h="74">
                  <a:moveTo>
                    <a:pt x="35" y="0"/>
                  </a:moveTo>
                  <a:cubicBezTo>
                    <a:pt x="83" y="0"/>
                    <a:pt x="83" y="74"/>
                    <a:pt x="35" y="74"/>
                  </a:cubicBezTo>
                  <a:cubicBezTo>
                    <a:pt x="-12" y="74"/>
                    <a:pt x="-12" y="0"/>
                    <a:pt x="35" y="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1" name="TextBox 110">
              <a:extLst>
                <a:ext uri="{FF2B5EF4-FFF2-40B4-BE49-F238E27FC236}">
                  <a16:creationId xmlns:a16="http://schemas.microsoft.com/office/drawing/2014/main" id="{A4DA8626-7419-F34A-988F-B6934DECF54F}"/>
                </a:ext>
              </a:extLst>
            </p:cNvPr>
            <p:cNvSpPr txBox="1"/>
            <p:nvPr/>
          </p:nvSpPr>
          <p:spPr>
            <a:xfrm flipH="1">
              <a:off x="7330021" y="3665205"/>
              <a:ext cx="2925644" cy="767897"/>
            </a:xfrm>
            <a:prstGeom prst="rect">
              <a:avLst/>
            </a:prstGeom>
            <a:noFill/>
          </p:spPr>
          <p:txBody>
            <a:bodyPr wrap="squar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112" name="Subtitle 2">
              <a:extLst>
                <a:ext uri="{FF2B5EF4-FFF2-40B4-BE49-F238E27FC236}">
                  <a16:creationId xmlns:a16="http://schemas.microsoft.com/office/drawing/2014/main" id="{F6D767C1-99B8-F448-9255-C3DB39598972}"/>
                </a:ext>
              </a:extLst>
            </p:cNvPr>
            <p:cNvSpPr txBox="1">
              <a:spLocks/>
            </p:cNvSpPr>
            <p:nvPr/>
          </p:nvSpPr>
          <p:spPr>
            <a:xfrm flipH="1">
              <a:off x="4005857" y="4433264"/>
              <a:ext cx="6420223" cy="15125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3" name="TextBox 112">
              <a:extLst>
                <a:ext uri="{FF2B5EF4-FFF2-40B4-BE49-F238E27FC236}">
                  <a16:creationId xmlns:a16="http://schemas.microsoft.com/office/drawing/2014/main" id="{31794ED5-D3E1-5049-88E9-DDDE3D21F218}"/>
                </a:ext>
              </a:extLst>
            </p:cNvPr>
            <p:cNvSpPr txBox="1"/>
            <p:nvPr/>
          </p:nvSpPr>
          <p:spPr>
            <a:xfrm>
              <a:off x="14778508" y="4677420"/>
              <a:ext cx="3026054" cy="767897"/>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114" name="Subtitle 2">
              <a:extLst>
                <a:ext uri="{FF2B5EF4-FFF2-40B4-BE49-F238E27FC236}">
                  <a16:creationId xmlns:a16="http://schemas.microsoft.com/office/drawing/2014/main" id="{549F5138-39D1-B24C-AC58-ED33D61A5FE3}"/>
                </a:ext>
              </a:extLst>
            </p:cNvPr>
            <p:cNvSpPr txBox="1">
              <a:spLocks/>
            </p:cNvSpPr>
            <p:nvPr/>
          </p:nvSpPr>
          <p:spPr>
            <a:xfrm>
              <a:off x="14656754" y="5402900"/>
              <a:ext cx="5895385" cy="15125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5" name="Subtitle 2">
              <a:extLst>
                <a:ext uri="{FF2B5EF4-FFF2-40B4-BE49-F238E27FC236}">
                  <a16:creationId xmlns:a16="http://schemas.microsoft.com/office/drawing/2014/main" id="{474A3D9A-7734-E642-B036-ACB0AEC744F1}"/>
                </a:ext>
              </a:extLst>
            </p:cNvPr>
            <p:cNvSpPr txBox="1">
              <a:spLocks/>
            </p:cNvSpPr>
            <p:nvPr/>
          </p:nvSpPr>
          <p:spPr>
            <a:xfrm>
              <a:off x="16579043" y="7955408"/>
              <a:ext cx="5895384" cy="15125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6" name="TextBox 115">
              <a:extLst>
                <a:ext uri="{FF2B5EF4-FFF2-40B4-BE49-F238E27FC236}">
                  <a16:creationId xmlns:a16="http://schemas.microsoft.com/office/drawing/2014/main" id="{92A3FAF5-F171-744D-9AFD-7B77B81226E3}"/>
                </a:ext>
              </a:extLst>
            </p:cNvPr>
            <p:cNvSpPr txBox="1"/>
            <p:nvPr/>
          </p:nvSpPr>
          <p:spPr>
            <a:xfrm>
              <a:off x="16658123" y="7145096"/>
              <a:ext cx="3026054" cy="767897"/>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117" name="TextBox 116">
              <a:extLst>
                <a:ext uri="{FF2B5EF4-FFF2-40B4-BE49-F238E27FC236}">
                  <a16:creationId xmlns:a16="http://schemas.microsoft.com/office/drawing/2014/main" id="{35925796-C909-C244-B3ED-4A9832F051DC}"/>
                </a:ext>
              </a:extLst>
            </p:cNvPr>
            <p:cNvSpPr txBox="1"/>
            <p:nvPr/>
          </p:nvSpPr>
          <p:spPr>
            <a:xfrm flipH="1">
              <a:off x="5559230" y="6119504"/>
              <a:ext cx="2925644" cy="767897"/>
            </a:xfrm>
            <a:prstGeom prst="rect">
              <a:avLst/>
            </a:prstGeom>
            <a:noFill/>
          </p:spPr>
          <p:txBody>
            <a:bodyPr wrap="squar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118" name="Subtitle 2">
              <a:extLst>
                <a:ext uri="{FF2B5EF4-FFF2-40B4-BE49-F238E27FC236}">
                  <a16:creationId xmlns:a16="http://schemas.microsoft.com/office/drawing/2014/main" id="{84946280-102D-9D4F-A264-E3F42BB374CB}"/>
                </a:ext>
              </a:extLst>
            </p:cNvPr>
            <p:cNvSpPr txBox="1">
              <a:spLocks/>
            </p:cNvSpPr>
            <p:nvPr/>
          </p:nvSpPr>
          <p:spPr>
            <a:xfrm flipH="1">
              <a:off x="2235066" y="6887562"/>
              <a:ext cx="6420223" cy="15125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9" name="TextBox 118">
              <a:extLst>
                <a:ext uri="{FF2B5EF4-FFF2-40B4-BE49-F238E27FC236}">
                  <a16:creationId xmlns:a16="http://schemas.microsoft.com/office/drawing/2014/main" id="{9E5B7F1C-953C-5340-A320-78932C081F0E}"/>
                </a:ext>
              </a:extLst>
            </p:cNvPr>
            <p:cNvSpPr txBox="1"/>
            <p:nvPr/>
          </p:nvSpPr>
          <p:spPr>
            <a:xfrm flipH="1">
              <a:off x="5442498" y="11067900"/>
              <a:ext cx="2925644" cy="767897"/>
            </a:xfrm>
            <a:prstGeom prst="rect">
              <a:avLst/>
            </a:prstGeom>
            <a:noFill/>
          </p:spPr>
          <p:txBody>
            <a:bodyPr wrap="squar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Five</a:t>
              </a:r>
            </a:p>
          </p:txBody>
        </p:sp>
        <p:sp>
          <p:nvSpPr>
            <p:cNvPr id="120" name="Subtitle 2">
              <a:extLst>
                <a:ext uri="{FF2B5EF4-FFF2-40B4-BE49-F238E27FC236}">
                  <a16:creationId xmlns:a16="http://schemas.microsoft.com/office/drawing/2014/main" id="{200EBC33-C372-FC43-823B-B73064C48A14}"/>
                </a:ext>
              </a:extLst>
            </p:cNvPr>
            <p:cNvSpPr txBox="1">
              <a:spLocks/>
            </p:cNvSpPr>
            <p:nvPr/>
          </p:nvSpPr>
          <p:spPr>
            <a:xfrm flipH="1">
              <a:off x="2118334" y="11835959"/>
              <a:ext cx="6420223" cy="151257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spTree>
    <p:extLst>
      <p:ext uri="{BB962C8B-B14F-4D97-AF65-F5344CB8AC3E}">
        <p14:creationId xmlns:p14="http://schemas.microsoft.com/office/powerpoint/2010/main" val="2889910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DIAGRAM SECTION</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44" name="Group 43">
            <a:extLst>
              <a:ext uri="{FF2B5EF4-FFF2-40B4-BE49-F238E27FC236}">
                <a16:creationId xmlns:a16="http://schemas.microsoft.com/office/drawing/2014/main" id="{0D84825F-52BD-FD4F-905D-037D38941D1A}"/>
              </a:ext>
            </a:extLst>
          </p:cNvPr>
          <p:cNvGrpSpPr/>
          <p:nvPr/>
        </p:nvGrpSpPr>
        <p:grpSpPr>
          <a:xfrm>
            <a:off x="2138378" y="4090479"/>
            <a:ext cx="20100893" cy="8657994"/>
            <a:chOff x="2138378" y="3874791"/>
            <a:chExt cx="20100893" cy="8657994"/>
          </a:xfrm>
        </p:grpSpPr>
        <p:cxnSp>
          <p:nvCxnSpPr>
            <p:cNvPr id="45" name="Straight Connector 44">
              <a:extLst>
                <a:ext uri="{FF2B5EF4-FFF2-40B4-BE49-F238E27FC236}">
                  <a16:creationId xmlns:a16="http://schemas.microsoft.com/office/drawing/2014/main" id="{7DD70FC7-55E1-1742-A73D-13C332605E18}"/>
                </a:ext>
              </a:extLst>
            </p:cNvPr>
            <p:cNvCxnSpPr/>
            <p:nvPr/>
          </p:nvCxnSpPr>
          <p:spPr>
            <a:xfrm>
              <a:off x="18964328" y="9167675"/>
              <a:ext cx="0" cy="95679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8CD1E70-7581-3244-AC23-F6EDA7C701D9}"/>
                </a:ext>
              </a:extLst>
            </p:cNvPr>
            <p:cNvCxnSpPr/>
            <p:nvPr/>
          </p:nvCxnSpPr>
          <p:spPr>
            <a:xfrm>
              <a:off x="12276449" y="9167675"/>
              <a:ext cx="0" cy="95679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937CD4-B756-9446-BEC9-70CDE7652AB6}"/>
                </a:ext>
              </a:extLst>
            </p:cNvPr>
            <p:cNvCxnSpPr/>
            <p:nvPr/>
          </p:nvCxnSpPr>
          <p:spPr>
            <a:xfrm>
              <a:off x="5443881" y="9167675"/>
              <a:ext cx="0" cy="95679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7393642-A1D6-4347-B6BE-25376E647968}"/>
                </a:ext>
              </a:extLst>
            </p:cNvPr>
            <p:cNvCxnSpPr/>
            <p:nvPr/>
          </p:nvCxnSpPr>
          <p:spPr>
            <a:xfrm>
              <a:off x="15416421" y="6158661"/>
              <a:ext cx="0" cy="95679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596E9CD-27C2-F84D-B8E3-73A8936DB2A9}"/>
                </a:ext>
              </a:extLst>
            </p:cNvPr>
            <p:cNvCxnSpPr/>
            <p:nvPr/>
          </p:nvCxnSpPr>
          <p:spPr>
            <a:xfrm>
              <a:off x="8761239" y="6158661"/>
              <a:ext cx="0" cy="95679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Freeform 49">
              <a:extLst>
                <a:ext uri="{FF2B5EF4-FFF2-40B4-BE49-F238E27FC236}">
                  <a16:creationId xmlns:a16="http://schemas.microsoft.com/office/drawing/2014/main" id="{649267B6-5FAB-C74E-8B65-2BB9E92C2975}"/>
                </a:ext>
              </a:extLst>
            </p:cNvPr>
            <p:cNvSpPr/>
            <p:nvPr/>
          </p:nvSpPr>
          <p:spPr>
            <a:xfrm>
              <a:off x="2158756" y="8144512"/>
              <a:ext cx="6561727" cy="1161548"/>
            </a:xfrm>
            <a:custGeom>
              <a:avLst/>
              <a:gdLst/>
              <a:ahLst/>
              <a:cxnLst>
                <a:cxn ang="3cd4">
                  <a:pos x="hc" y="t"/>
                </a:cxn>
                <a:cxn ang="cd2">
                  <a:pos x="l" y="vc"/>
                </a:cxn>
                <a:cxn ang="cd4">
                  <a:pos x="hc" y="b"/>
                </a:cxn>
                <a:cxn ang="0">
                  <a:pos x="r" y="vc"/>
                </a:cxn>
              </a:cxnLst>
              <a:rect l="l" t="t" r="r" b="b"/>
              <a:pathLst>
                <a:path w="1611" h="286">
                  <a:moveTo>
                    <a:pt x="975" y="252"/>
                  </a:moveTo>
                  <a:lnTo>
                    <a:pt x="1611" y="0"/>
                  </a:lnTo>
                  <a:lnTo>
                    <a:pt x="806" y="0"/>
                  </a:lnTo>
                  <a:lnTo>
                    <a:pt x="0" y="0"/>
                  </a:lnTo>
                  <a:lnTo>
                    <a:pt x="637" y="252"/>
                  </a:lnTo>
                  <a:cubicBezTo>
                    <a:pt x="745" y="297"/>
                    <a:pt x="867" y="297"/>
                    <a:pt x="975" y="25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49F0C99A-3D1C-8945-B58D-6F8A9772AD8F}"/>
                </a:ext>
              </a:extLst>
            </p:cNvPr>
            <p:cNvSpPr/>
            <p:nvPr/>
          </p:nvSpPr>
          <p:spPr>
            <a:xfrm>
              <a:off x="8997624" y="8144512"/>
              <a:ext cx="6557651" cy="1161548"/>
            </a:xfrm>
            <a:custGeom>
              <a:avLst/>
              <a:gdLst/>
              <a:ahLst/>
              <a:cxnLst>
                <a:cxn ang="3cd4">
                  <a:pos x="hc" y="t"/>
                </a:cxn>
                <a:cxn ang="cd2">
                  <a:pos x="l" y="vc"/>
                </a:cxn>
                <a:cxn ang="cd4">
                  <a:pos x="hc" y="b"/>
                </a:cxn>
                <a:cxn ang="0">
                  <a:pos x="r" y="vc"/>
                </a:cxn>
              </a:cxnLst>
              <a:rect l="l" t="t" r="r" b="b"/>
              <a:pathLst>
                <a:path w="1610" h="286">
                  <a:moveTo>
                    <a:pt x="975" y="252"/>
                  </a:moveTo>
                  <a:lnTo>
                    <a:pt x="1610" y="0"/>
                  </a:lnTo>
                  <a:lnTo>
                    <a:pt x="806" y="0"/>
                  </a:lnTo>
                  <a:lnTo>
                    <a:pt x="0" y="0"/>
                  </a:lnTo>
                  <a:lnTo>
                    <a:pt x="637" y="252"/>
                  </a:lnTo>
                  <a:cubicBezTo>
                    <a:pt x="745" y="297"/>
                    <a:pt x="865" y="297"/>
                    <a:pt x="975" y="25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60740E41-52FE-1D44-B7B5-78A5E836BBFF}"/>
                </a:ext>
              </a:extLst>
            </p:cNvPr>
            <p:cNvSpPr/>
            <p:nvPr/>
          </p:nvSpPr>
          <p:spPr>
            <a:xfrm>
              <a:off x="12164371" y="6950359"/>
              <a:ext cx="6553576" cy="1120792"/>
            </a:xfrm>
            <a:custGeom>
              <a:avLst/>
              <a:gdLst/>
              <a:ahLst/>
              <a:cxnLst>
                <a:cxn ang="3cd4">
                  <a:pos x="hc" y="t"/>
                </a:cxn>
                <a:cxn ang="cd2">
                  <a:pos x="l" y="vc"/>
                </a:cxn>
                <a:cxn ang="cd4">
                  <a:pos x="hc" y="b"/>
                </a:cxn>
                <a:cxn ang="0">
                  <a:pos x="r" y="vc"/>
                </a:cxn>
              </a:cxnLst>
              <a:rect l="l" t="t" r="r" b="b"/>
              <a:pathLst>
                <a:path w="1609" h="276">
                  <a:moveTo>
                    <a:pt x="587" y="42"/>
                  </a:moveTo>
                  <a:lnTo>
                    <a:pt x="0" y="276"/>
                  </a:lnTo>
                  <a:lnTo>
                    <a:pt x="803" y="276"/>
                  </a:lnTo>
                  <a:lnTo>
                    <a:pt x="1609" y="276"/>
                  </a:lnTo>
                  <a:lnTo>
                    <a:pt x="1021" y="42"/>
                  </a:lnTo>
                  <a:cubicBezTo>
                    <a:pt x="882" y="-14"/>
                    <a:pt x="726" y="-14"/>
                    <a:pt x="587" y="4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7774D26E-8933-BF40-886F-3ADEF300A435}"/>
                </a:ext>
              </a:extLst>
            </p:cNvPr>
            <p:cNvSpPr/>
            <p:nvPr/>
          </p:nvSpPr>
          <p:spPr>
            <a:xfrm>
              <a:off x="5496678" y="6950359"/>
              <a:ext cx="6565803" cy="1120792"/>
            </a:xfrm>
            <a:custGeom>
              <a:avLst/>
              <a:gdLst/>
              <a:ahLst/>
              <a:cxnLst>
                <a:cxn ang="3cd4">
                  <a:pos x="hc" y="t"/>
                </a:cxn>
                <a:cxn ang="cd2">
                  <a:pos x="l" y="vc"/>
                </a:cxn>
                <a:cxn ang="cd4">
                  <a:pos x="hc" y="b"/>
                </a:cxn>
                <a:cxn ang="0">
                  <a:pos x="r" y="vc"/>
                </a:cxn>
              </a:cxnLst>
              <a:rect l="l" t="t" r="r" b="b"/>
              <a:pathLst>
                <a:path w="1612" h="276">
                  <a:moveTo>
                    <a:pt x="588" y="42"/>
                  </a:moveTo>
                  <a:lnTo>
                    <a:pt x="0" y="276"/>
                  </a:lnTo>
                  <a:lnTo>
                    <a:pt x="806" y="276"/>
                  </a:lnTo>
                  <a:lnTo>
                    <a:pt x="1612" y="276"/>
                  </a:lnTo>
                  <a:lnTo>
                    <a:pt x="1022" y="42"/>
                  </a:lnTo>
                  <a:cubicBezTo>
                    <a:pt x="883" y="-14"/>
                    <a:pt x="727" y="-14"/>
                    <a:pt x="588" y="4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89D47DD6-F590-7A43-9DB1-690014EA6B8F}"/>
                </a:ext>
              </a:extLst>
            </p:cNvPr>
            <p:cNvSpPr/>
            <p:nvPr/>
          </p:nvSpPr>
          <p:spPr>
            <a:xfrm>
              <a:off x="15681620" y="8144512"/>
              <a:ext cx="6557651" cy="1161548"/>
            </a:xfrm>
            <a:custGeom>
              <a:avLst/>
              <a:gdLst/>
              <a:ahLst/>
              <a:cxnLst>
                <a:cxn ang="3cd4">
                  <a:pos x="hc" y="t"/>
                </a:cxn>
                <a:cxn ang="cd2">
                  <a:pos x="l" y="vc"/>
                </a:cxn>
                <a:cxn ang="cd4">
                  <a:pos x="hc" y="b"/>
                </a:cxn>
                <a:cxn ang="0">
                  <a:pos x="r" y="vc"/>
                </a:cxn>
              </a:cxnLst>
              <a:rect l="l" t="t" r="r" b="b"/>
              <a:pathLst>
                <a:path w="1610" h="286">
                  <a:moveTo>
                    <a:pt x="974" y="252"/>
                  </a:moveTo>
                  <a:lnTo>
                    <a:pt x="1610" y="0"/>
                  </a:lnTo>
                  <a:lnTo>
                    <a:pt x="805" y="0"/>
                  </a:lnTo>
                  <a:lnTo>
                    <a:pt x="0" y="0"/>
                  </a:lnTo>
                  <a:lnTo>
                    <a:pt x="637" y="252"/>
                  </a:lnTo>
                  <a:cubicBezTo>
                    <a:pt x="744" y="297"/>
                    <a:pt x="866" y="297"/>
                    <a:pt x="974" y="252"/>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Straight Connector 54">
              <a:extLst>
                <a:ext uri="{FF2B5EF4-FFF2-40B4-BE49-F238E27FC236}">
                  <a16:creationId xmlns:a16="http://schemas.microsoft.com/office/drawing/2014/main" id="{4AA34AC2-3D1A-BB43-96C1-5BC521486796}"/>
                </a:ext>
              </a:extLst>
            </p:cNvPr>
            <p:cNvSpPr/>
            <p:nvPr/>
          </p:nvSpPr>
          <p:spPr>
            <a:xfrm>
              <a:off x="2138378" y="8107831"/>
              <a:ext cx="20068288" cy="0"/>
            </a:xfrm>
            <a:prstGeom prst="line">
              <a:avLst/>
            </a:prstGeom>
            <a:noFill/>
            <a:ln w="17640" cap="flat">
              <a:solidFill>
                <a:srgbClr val="FFFFFF"/>
              </a:solidFill>
              <a:prstDash val="solid"/>
              <a:round/>
            </a:ln>
          </p:spPr>
          <p:txBody>
            <a:bodyPr vert="horz" wrap="none" lIns="8640" tIns="8640" rIns="8640" bIns="864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7048C3C7-0064-2D44-9D2A-4779435B2EBF}"/>
                </a:ext>
              </a:extLst>
            </p:cNvPr>
            <p:cNvSpPr/>
            <p:nvPr/>
          </p:nvSpPr>
          <p:spPr>
            <a:xfrm>
              <a:off x="8614517" y="5989505"/>
              <a:ext cx="293444" cy="224158"/>
            </a:xfrm>
            <a:custGeom>
              <a:avLst/>
              <a:gdLst/>
              <a:ahLst/>
              <a:cxnLst>
                <a:cxn ang="3cd4">
                  <a:pos x="hc" y="t"/>
                </a:cxn>
                <a:cxn ang="cd2">
                  <a:pos x="l" y="vc"/>
                </a:cxn>
                <a:cxn ang="cd4">
                  <a:pos x="hc" y="b"/>
                </a:cxn>
                <a:cxn ang="0">
                  <a:pos x="r" y="vc"/>
                </a:cxn>
              </a:cxnLst>
              <a:rect l="l" t="t" r="r" b="b"/>
              <a:pathLst>
                <a:path w="73" h="56">
                  <a:moveTo>
                    <a:pt x="2" y="56"/>
                  </a:moveTo>
                  <a:lnTo>
                    <a:pt x="71" y="56"/>
                  </a:lnTo>
                  <a:cubicBezTo>
                    <a:pt x="72" y="56"/>
                    <a:pt x="74" y="55"/>
                    <a:pt x="72" y="51"/>
                  </a:cubicBezTo>
                  <a:lnTo>
                    <a:pt x="38" y="1"/>
                  </a:lnTo>
                  <a:cubicBezTo>
                    <a:pt x="37" y="0"/>
                    <a:pt x="34" y="0"/>
                    <a:pt x="32" y="1"/>
                  </a:cubicBezTo>
                  <a:lnTo>
                    <a:pt x="1" y="51"/>
                  </a:lnTo>
                  <a:cubicBezTo>
                    <a:pt x="-1" y="55"/>
                    <a:pt x="1" y="56"/>
                    <a:pt x="2" y="56"/>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Freeform 56">
              <a:extLst>
                <a:ext uri="{FF2B5EF4-FFF2-40B4-BE49-F238E27FC236}">
                  <a16:creationId xmlns:a16="http://schemas.microsoft.com/office/drawing/2014/main" id="{29C0DCA1-3D40-1945-8C96-74A8C9424323}"/>
                </a:ext>
              </a:extLst>
            </p:cNvPr>
            <p:cNvSpPr/>
            <p:nvPr/>
          </p:nvSpPr>
          <p:spPr>
            <a:xfrm>
              <a:off x="5296973" y="10105267"/>
              <a:ext cx="289368" cy="224158"/>
            </a:xfrm>
            <a:custGeom>
              <a:avLst/>
              <a:gdLst/>
              <a:ahLst/>
              <a:cxnLst>
                <a:cxn ang="3cd4">
                  <a:pos x="hc" y="t"/>
                </a:cxn>
                <a:cxn ang="cd2">
                  <a:pos x="l" y="vc"/>
                </a:cxn>
                <a:cxn ang="cd4">
                  <a:pos x="hc" y="b"/>
                </a:cxn>
                <a:cxn ang="0">
                  <a:pos x="r" y="vc"/>
                </a:cxn>
              </a:cxnLst>
              <a:rect l="l" t="t" r="r" b="b"/>
              <a:pathLst>
                <a:path w="72" h="56">
                  <a:moveTo>
                    <a:pt x="70" y="0"/>
                  </a:moveTo>
                  <a:lnTo>
                    <a:pt x="3" y="0"/>
                  </a:lnTo>
                  <a:cubicBezTo>
                    <a:pt x="1" y="0"/>
                    <a:pt x="-1" y="1"/>
                    <a:pt x="1" y="4"/>
                  </a:cubicBezTo>
                  <a:lnTo>
                    <a:pt x="35" y="55"/>
                  </a:lnTo>
                  <a:cubicBezTo>
                    <a:pt x="36" y="57"/>
                    <a:pt x="39" y="57"/>
                    <a:pt x="40" y="55"/>
                  </a:cubicBezTo>
                  <a:lnTo>
                    <a:pt x="72" y="4"/>
                  </a:lnTo>
                  <a:cubicBezTo>
                    <a:pt x="73" y="1"/>
                    <a:pt x="72" y="0"/>
                    <a:pt x="70"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57">
              <a:extLst>
                <a:ext uri="{FF2B5EF4-FFF2-40B4-BE49-F238E27FC236}">
                  <a16:creationId xmlns:a16="http://schemas.microsoft.com/office/drawing/2014/main" id="{44D28675-3D9A-4D40-8C4C-D2910080CF07}"/>
                </a:ext>
              </a:extLst>
            </p:cNvPr>
            <p:cNvSpPr/>
            <p:nvPr/>
          </p:nvSpPr>
          <p:spPr>
            <a:xfrm>
              <a:off x="12135842" y="10105267"/>
              <a:ext cx="293444" cy="224158"/>
            </a:xfrm>
            <a:custGeom>
              <a:avLst/>
              <a:gdLst/>
              <a:ahLst/>
              <a:cxnLst>
                <a:cxn ang="3cd4">
                  <a:pos x="hc" y="t"/>
                </a:cxn>
                <a:cxn ang="cd2">
                  <a:pos x="l" y="vc"/>
                </a:cxn>
                <a:cxn ang="cd4">
                  <a:pos x="hc" y="b"/>
                </a:cxn>
                <a:cxn ang="0">
                  <a:pos x="r" y="vc"/>
                </a:cxn>
              </a:cxnLst>
              <a:rect l="l" t="t" r="r" b="b"/>
              <a:pathLst>
                <a:path w="73" h="56">
                  <a:moveTo>
                    <a:pt x="70" y="0"/>
                  </a:moveTo>
                  <a:lnTo>
                    <a:pt x="3" y="0"/>
                  </a:lnTo>
                  <a:cubicBezTo>
                    <a:pt x="0" y="0"/>
                    <a:pt x="-1" y="1"/>
                    <a:pt x="0" y="4"/>
                  </a:cubicBezTo>
                  <a:lnTo>
                    <a:pt x="36" y="55"/>
                  </a:lnTo>
                  <a:cubicBezTo>
                    <a:pt x="36" y="57"/>
                    <a:pt x="39" y="57"/>
                    <a:pt x="40" y="55"/>
                  </a:cubicBezTo>
                  <a:lnTo>
                    <a:pt x="72" y="4"/>
                  </a:lnTo>
                  <a:cubicBezTo>
                    <a:pt x="73" y="1"/>
                    <a:pt x="72" y="0"/>
                    <a:pt x="70"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1DA01EA3-0919-BE41-8672-20CE9024D28C}"/>
                </a:ext>
              </a:extLst>
            </p:cNvPr>
            <p:cNvSpPr/>
            <p:nvPr/>
          </p:nvSpPr>
          <p:spPr>
            <a:xfrm>
              <a:off x="15261832" y="5993569"/>
              <a:ext cx="293444" cy="228234"/>
            </a:xfrm>
            <a:custGeom>
              <a:avLst/>
              <a:gdLst/>
              <a:ahLst/>
              <a:cxnLst>
                <a:cxn ang="3cd4">
                  <a:pos x="hc" y="t"/>
                </a:cxn>
                <a:cxn ang="cd2">
                  <a:pos x="l" y="vc"/>
                </a:cxn>
                <a:cxn ang="cd4">
                  <a:pos x="hc" y="b"/>
                </a:cxn>
                <a:cxn ang="0">
                  <a:pos x="r" y="vc"/>
                </a:cxn>
              </a:cxnLst>
              <a:rect l="l" t="t" r="r" b="b"/>
              <a:pathLst>
                <a:path w="73" h="57">
                  <a:moveTo>
                    <a:pt x="4" y="57"/>
                  </a:moveTo>
                  <a:lnTo>
                    <a:pt x="70" y="57"/>
                  </a:lnTo>
                  <a:cubicBezTo>
                    <a:pt x="73" y="57"/>
                    <a:pt x="73" y="55"/>
                    <a:pt x="73" y="52"/>
                  </a:cubicBezTo>
                  <a:lnTo>
                    <a:pt x="37" y="1"/>
                  </a:lnTo>
                  <a:cubicBezTo>
                    <a:pt x="36" y="0"/>
                    <a:pt x="34" y="0"/>
                    <a:pt x="33" y="1"/>
                  </a:cubicBezTo>
                  <a:lnTo>
                    <a:pt x="1" y="54"/>
                  </a:lnTo>
                  <a:cubicBezTo>
                    <a:pt x="-1" y="55"/>
                    <a:pt x="1" y="57"/>
                    <a:pt x="4" y="57"/>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59">
              <a:extLst>
                <a:ext uri="{FF2B5EF4-FFF2-40B4-BE49-F238E27FC236}">
                  <a16:creationId xmlns:a16="http://schemas.microsoft.com/office/drawing/2014/main" id="{6108ABC5-365C-9C4F-9C7B-BA025D1B4315}"/>
                </a:ext>
              </a:extLst>
            </p:cNvPr>
            <p:cNvSpPr/>
            <p:nvPr/>
          </p:nvSpPr>
          <p:spPr>
            <a:xfrm>
              <a:off x="18815761" y="10105267"/>
              <a:ext cx="289368" cy="224158"/>
            </a:xfrm>
            <a:custGeom>
              <a:avLst/>
              <a:gdLst/>
              <a:ahLst/>
              <a:cxnLst>
                <a:cxn ang="3cd4">
                  <a:pos x="hc" y="t"/>
                </a:cxn>
                <a:cxn ang="cd2">
                  <a:pos x="l" y="vc"/>
                </a:cxn>
                <a:cxn ang="cd4">
                  <a:pos x="hc" y="b"/>
                </a:cxn>
                <a:cxn ang="0">
                  <a:pos x="r" y="vc"/>
                </a:cxn>
              </a:cxnLst>
              <a:rect l="l" t="t" r="r" b="b"/>
              <a:pathLst>
                <a:path w="72" h="56">
                  <a:moveTo>
                    <a:pt x="70" y="0"/>
                  </a:moveTo>
                  <a:lnTo>
                    <a:pt x="3" y="0"/>
                  </a:lnTo>
                  <a:cubicBezTo>
                    <a:pt x="1" y="0"/>
                    <a:pt x="-1" y="3"/>
                    <a:pt x="1" y="4"/>
                  </a:cubicBezTo>
                  <a:lnTo>
                    <a:pt x="36" y="55"/>
                  </a:lnTo>
                  <a:cubicBezTo>
                    <a:pt x="36" y="57"/>
                    <a:pt x="39" y="57"/>
                    <a:pt x="40" y="55"/>
                  </a:cubicBezTo>
                  <a:lnTo>
                    <a:pt x="72" y="4"/>
                  </a:lnTo>
                  <a:cubicBezTo>
                    <a:pt x="73" y="3"/>
                    <a:pt x="72" y="0"/>
                    <a:pt x="70" y="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61" name="Group 60">
              <a:extLst>
                <a:ext uri="{FF2B5EF4-FFF2-40B4-BE49-F238E27FC236}">
                  <a16:creationId xmlns:a16="http://schemas.microsoft.com/office/drawing/2014/main" id="{AA4F6939-4BE6-5347-AD9B-1A08CA5A59C4}"/>
                </a:ext>
              </a:extLst>
            </p:cNvPr>
            <p:cNvGrpSpPr/>
            <p:nvPr/>
          </p:nvGrpSpPr>
          <p:grpSpPr>
            <a:xfrm>
              <a:off x="2881384" y="10610154"/>
              <a:ext cx="5116470" cy="1922631"/>
              <a:chOff x="3617853" y="6848602"/>
              <a:chExt cx="5116470" cy="1922631"/>
            </a:xfrm>
          </p:grpSpPr>
          <p:sp>
            <p:nvSpPr>
              <p:cNvPr id="99" name="TextBox 98">
                <a:extLst>
                  <a:ext uri="{FF2B5EF4-FFF2-40B4-BE49-F238E27FC236}">
                    <a16:creationId xmlns:a16="http://schemas.microsoft.com/office/drawing/2014/main" id="{20B23593-78EF-F247-A83F-5A4D27EF64EE}"/>
                  </a:ext>
                </a:extLst>
              </p:cNvPr>
              <p:cNvSpPr txBox="1"/>
              <p:nvPr/>
            </p:nvSpPr>
            <p:spPr>
              <a:xfrm>
                <a:off x="5160005" y="6848602"/>
                <a:ext cx="2032929"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100" name="Subtitle 2">
                <a:extLst>
                  <a:ext uri="{FF2B5EF4-FFF2-40B4-BE49-F238E27FC236}">
                    <a16:creationId xmlns:a16="http://schemas.microsoft.com/office/drawing/2014/main" id="{50E302F0-4DB9-5641-A351-34905107F8AB}"/>
                  </a:ext>
                </a:extLst>
              </p:cNvPr>
              <p:cNvSpPr txBox="1">
                <a:spLocks/>
              </p:cNvSpPr>
              <p:nvPr/>
            </p:nvSpPr>
            <p:spPr>
              <a:xfrm>
                <a:off x="3617853" y="749811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2" name="Group 61">
              <a:extLst>
                <a:ext uri="{FF2B5EF4-FFF2-40B4-BE49-F238E27FC236}">
                  <a16:creationId xmlns:a16="http://schemas.microsoft.com/office/drawing/2014/main" id="{94F501CC-00BD-AE4D-8764-360FAC320158}"/>
                </a:ext>
              </a:extLst>
            </p:cNvPr>
            <p:cNvGrpSpPr/>
            <p:nvPr/>
          </p:nvGrpSpPr>
          <p:grpSpPr>
            <a:xfrm>
              <a:off x="9718214" y="10610154"/>
              <a:ext cx="5116470" cy="1922631"/>
              <a:chOff x="3617853" y="6848602"/>
              <a:chExt cx="5116470" cy="1922631"/>
            </a:xfrm>
          </p:grpSpPr>
          <p:sp>
            <p:nvSpPr>
              <p:cNvPr id="97" name="TextBox 96">
                <a:extLst>
                  <a:ext uri="{FF2B5EF4-FFF2-40B4-BE49-F238E27FC236}">
                    <a16:creationId xmlns:a16="http://schemas.microsoft.com/office/drawing/2014/main" id="{0D308064-84C8-E24A-BF0C-340434EBB7EA}"/>
                  </a:ext>
                </a:extLst>
              </p:cNvPr>
              <p:cNvSpPr txBox="1"/>
              <p:nvPr/>
            </p:nvSpPr>
            <p:spPr>
              <a:xfrm>
                <a:off x="4982072" y="6848602"/>
                <a:ext cx="2388795"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98" name="Subtitle 2">
                <a:extLst>
                  <a:ext uri="{FF2B5EF4-FFF2-40B4-BE49-F238E27FC236}">
                    <a16:creationId xmlns:a16="http://schemas.microsoft.com/office/drawing/2014/main" id="{F79AA02B-E5CC-E840-BFED-4B9194C033E8}"/>
                  </a:ext>
                </a:extLst>
              </p:cNvPr>
              <p:cNvSpPr txBox="1">
                <a:spLocks/>
              </p:cNvSpPr>
              <p:nvPr/>
            </p:nvSpPr>
            <p:spPr>
              <a:xfrm>
                <a:off x="3617853" y="749811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6" name="Group 65">
              <a:extLst>
                <a:ext uri="{FF2B5EF4-FFF2-40B4-BE49-F238E27FC236}">
                  <a16:creationId xmlns:a16="http://schemas.microsoft.com/office/drawing/2014/main" id="{1D0F4EC0-7AA4-FC47-AB29-D94B2488CDBE}"/>
                </a:ext>
              </a:extLst>
            </p:cNvPr>
            <p:cNvGrpSpPr/>
            <p:nvPr/>
          </p:nvGrpSpPr>
          <p:grpSpPr>
            <a:xfrm>
              <a:off x="16402210" y="10610154"/>
              <a:ext cx="5116470" cy="1922631"/>
              <a:chOff x="3617853" y="6848602"/>
              <a:chExt cx="5116470" cy="1922631"/>
            </a:xfrm>
          </p:grpSpPr>
          <p:sp>
            <p:nvSpPr>
              <p:cNvPr id="79" name="TextBox 78">
                <a:extLst>
                  <a:ext uri="{FF2B5EF4-FFF2-40B4-BE49-F238E27FC236}">
                    <a16:creationId xmlns:a16="http://schemas.microsoft.com/office/drawing/2014/main" id="{5954A01B-E55E-0649-A40F-4CCF3E138C53}"/>
                  </a:ext>
                </a:extLst>
              </p:cNvPr>
              <p:cNvSpPr txBox="1"/>
              <p:nvPr/>
            </p:nvSpPr>
            <p:spPr>
              <a:xfrm>
                <a:off x="5137563" y="6848602"/>
                <a:ext cx="2077813"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Five</a:t>
                </a:r>
              </a:p>
            </p:txBody>
          </p:sp>
          <p:sp>
            <p:nvSpPr>
              <p:cNvPr id="96" name="Subtitle 2">
                <a:extLst>
                  <a:ext uri="{FF2B5EF4-FFF2-40B4-BE49-F238E27FC236}">
                    <a16:creationId xmlns:a16="http://schemas.microsoft.com/office/drawing/2014/main" id="{7D87BA17-F5A2-BD4A-9953-C5FDAEC00529}"/>
                  </a:ext>
                </a:extLst>
              </p:cNvPr>
              <p:cNvSpPr txBox="1">
                <a:spLocks/>
              </p:cNvSpPr>
              <p:nvPr/>
            </p:nvSpPr>
            <p:spPr>
              <a:xfrm>
                <a:off x="3617853" y="749811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7" name="Group 66">
              <a:extLst>
                <a:ext uri="{FF2B5EF4-FFF2-40B4-BE49-F238E27FC236}">
                  <a16:creationId xmlns:a16="http://schemas.microsoft.com/office/drawing/2014/main" id="{80DE55AD-E05C-A541-BC4E-B54E29594016}"/>
                </a:ext>
              </a:extLst>
            </p:cNvPr>
            <p:cNvGrpSpPr/>
            <p:nvPr/>
          </p:nvGrpSpPr>
          <p:grpSpPr>
            <a:xfrm>
              <a:off x="6162248" y="3874791"/>
              <a:ext cx="5116470" cy="1922631"/>
              <a:chOff x="3617853" y="6848602"/>
              <a:chExt cx="5116470" cy="1922631"/>
            </a:xfrm>
          </p:grpSpPr>
          <p:sp>
            <p:nvSpPr>
              <p:cNvPr id="71" name="TextBox 70">
                <a:extLst>
                  <a:ext uri="{FF2B5EF4-FFF2-40B4-BE49-F238E27FC236}">
                    <a16:creationId xmlns:a16="http://schemas.microsoft.com/office/drawing/2014/main" id="{DEE1B865-77B8-B248-8FDE-77907D0D0E62}"/>
                  </a:ext>
                </a:extLst>
              </p:cNvPr>
              <p:cNvSpPr txBox="1"/>
              <p:nvPr/>
            </p:nvSpPr>
            <p:spPr>
              <a:xfrm>
                <a:off x="5133556" y="6848602"/>
                <a:ext cx="2085827"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77" name="Subtitle 2">
                <a:extLst>
                  <a:ext uri="{FF2B5EF4-FFF2-40B4-BE49-F238E27FC236}">
                    <a16:creationId xmlns:a16="http://schemas.microsoft.com/office/drawing/2014/main" id="{6FD2ABD2-7627-F144-84B5-1331EFD5D426}"/>
                  </a:ext>
                </a:extLst>
              </p:cNvPr>
              <p:cNvSpPr txBox="1">
                <a:spLocks/>
              </p:cNvSpPr>
              <p:nvPr/>
            </p:nvSpPr>
            <p:spPr>
              <a:xfrm>
                <a:off x="3617853" y="749811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8" name="Group 67">
              <a:extLst>
                <a:ext uri="{FF2B5EF4-FFF2-40B4-BE49-F238E27FC236}">
                  <a16:creationId xmlns:a16="http://schemas.microsoft.com/office/drawing/2014/main" id="{A32D9E74-B978-B34F-97F3-318357944146}"/>
                </a:ext>
              </a:extLst>
            </p:cNvPr>
            <p:cNvGrpSpPr/>
            <p:nvPr/>
          </p:nvGrpSpPr>
          <p:grpSpPr>
            <a:xfrm>
              <a:off x="12863046" y="3874791"/>
              <a:ext cx="5116470" cy="1922631"/>
              <a:chOff x="3617853" y="6848602"/>
              <a:chExt cx="5116470" cy="1922631"/>
            </a:xfrm>
          </p:grpSpPr>
          <p:sp>
            <p:nvSpPr>
              <p:cNvPr id="69" name="TextBox 68">
                <a:extLst>
                  <a:ext uri="{FF2B5EF4-FFF2-40B4-BE49-F238E27FC236}">
                    <a16:creationId xmlns:a16="http://schemas.microsoft.com/office/drawing/2014/main" id="{A260D9A7-3D27-0B41-BDAF-0DF5C3BA6561}"/>
                  </a:ext>
                </a:extLst>
              </p:cNvPr>
              <p:cNvSpPr txBox="1"/>
              <p:nvPr/>
            </p:nvSpPr>
            <p:spPr>
              <a:xfrm>
                <a:off x="5095084" y="6848602"/>
                <a:ext cx="2162772"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70" name="Subtitle 2">
                <a:extLst>
                  <a:ext uri="{FF2B5EF4-FFF2-40B4-BE49-F238E27FC236}">
                    <a16:creationId xmlns:a16="http://schemas.microsoft.com/office/drawing/2014/main" id="{B8AE9D60-538C-DC44-8A26-010CEB85E200}"/>
                  </a:ext>
                </a:extLst>
              </p:cNvPr>
              <p:cNvSpPr txBox="1">
                <a:spLocks/>
              </p:cNvSpPr>
              <p:nvPr/>
            </p:nvSpPr>
            <p:spPr>
              <a:xfrm>
                <a:off x="3617853" y="749811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sp>
        <p:nvSpPr>
          <p:cNvPr id="101" name="TextBox 100">
            <a:extLst>
              <a:ext uri="{FF2B5EF4-FFF2-40B4-BE49-F238E27FC236}">
                <a16:creationId xmlns:a16="http://schemas.microsoft.com/office/drawing/2014/main" id="{897DD37D-D806-1944-8416-52B20E3AC1D8}"/>
              </a:ext>
            </a:extLst>
          </p:cNvPr>
          <p:cNvSpPr txBox="1"/>
          <p:nvPr/>
        </p:nvSpPr>
        <p:spPr>
          <a:xfrm>
            <a:off x="5198207" y="8553843"/>
            <a:ext cx="482824"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A</a:t>
            </a:r>
          </a:p>
        </p:txBody>
      </p:sp>
      <p:sp>
        <p:nvSpPr>
          <p:cNvPr id="102" name="TextBox 101">
            <a:extLst>
              <a:ext uri="{FF2B5EF4-FFF2-40B4-BE49-F238E27FC236}">
                <a16:creationId xmlns:a16="http://schemas.microsoft.com/office/drawing/2014/main" id="{A3C56CEB-BF38-5443-A738-B254EEDB388E}"/>
              </a:ext>
            </a:extLst>
          </p:cNvPr>
          <p:cNvSpPr txBox="1"/>
          <p:nvPr/>
        </p:nvSpPr>
        <p:spPr>
          <a:xfrm>
            <a:off x="8503318" y="7431625"/>
            <a:ext cx="481221"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B</a:t>
            </a:r>
          </a:p>
        </p:txBody>
      </p:sp>
      <p:sp>
        <p:nvSpPr>
          <p:cNvPr id="103" name="TextBox 102">
            <a:extLst>
              <a:ext uri="{FF2B5EF4-FFF2-40B4-BE49-F238E27FC236}">
                <a16:creationId xmlns:a16="http://schemas.microsoft.com/office/drawing/2014/main" id="{ACE3220C-6F3A-9644-AB05-161AAAE32348}"/>
              </a:ext>
            </a:extLst>
          </p:cNvPr>
          <p:cNvSpPr txBox="1"/>
          <p:nvPr/>
        </p:nvSpPr>
        <p:spPr>
          <a:xfrm>
            <a:off x="15172604" y="7431625"/>
            <a:ext cx="487633"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D</a:t>
            </a:r>
          </a:p>
        </p:txBody>
      </p:sp>
      <p:sp>
        <p:nvSpPr>
          <p:cNvPr id="104" name="TextBox 103">
            <a:extLst>
              <a:ext uri="{FF2B5EF4-FFF2-40B4-BE49-F238E27FC236}">
                <a16:creationId xmlns:a16="http://schemas.microsoft.com/office/drawing/2014/main" id="{027740BC-8D2A-7B46-A766-C739F9ADCBBB}"/>
              </a:ext>
            </a:extLst>
          </p:cNvPr>
          <p:cNvSpPr txBox="1"/>
          <p:nvPr/>
        </p:nvSpPr>
        <p:spPr>
          <a:xfrm>
            <a:off x="12058611" y="8553843"/>
            <a:ext cx="478016"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C</a:t>
            </a:r>
          </a:p>
        </p:txBody>
      </p:sp>
      <p:sp>
        <p:nvSpPr>
          <p:cNvPr id="105" name="TextBox 104">
            <a:extLst>
              <a:ext uri="{FF2B5EF4-FFF2-40B4-BE49-F238E27FC236}">
                <a16:creationId xmlns:a16="http://schemas.microsoft.com/office/drawing/2014/main" id="{3C3E7498-88A8-CF4F-A436-168F69A426D1}"/>
              </a:ext>
            </a:extLst>
          </p:cNvPr>
          <p:cNvSpPr txBox="1"/>
          <p:nvPr/>
        </p:nvSpPr>
        <p:spPr>
          <a:xfrm>
            <a:off x="18742398" y="8553843"/>
            <a:ext cx="452368" cy="646331"/>
          </a:xfrm>
          <a:prstGeom prst="rect">
            <a:avLst/>
          </a:prstGeom>
          <a:noFill/>
        </p:spPr>
        <p:txBody>
          <a:bodyPr wrap="non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panose="020F0502020204030203" pitchFamily="34" charset="0"/>
              </a:rPr>
              <a:t>E</a:t>
            </a:r>
          </a:p>
        </p:txBody>
      </p:sp>
    </p:spTree>
    <p:extLst>
      <p:ext uri="{BB962C8B-B14F-4D97-AF65-F5344CB8AC3E}">
        <p14:creationId xmlns:p14="http://schemas.microsoft.com/office/powerpoint/2010/main" val="27326110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GRAPHIC CHARTS</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63" name="Group 62">
            <a:extLst>
              <a:ext uri="{FF2B5EF4-FFF2-40B4-BE49-F238E27FC236}">
                <a16:creationId xmlns:a16="http://schemas.microsoft.com/office/drawing/2014/main" id="{FD862E5F-C07A-884B-902D-C8C504ED263E}"/>
              </a:ext>
            </a:extLst>
          </p:cNvPr>
          <p:cNvGrpSpPr/>
          <p:nvPr/>
        </p:nvGrpSpPr>
        <p:grpSpPr>
          <a:xfrm>
            <a:off x="7897736" y="5677101"/>
            <a:ext cx="8566000" cy="5077133"/>
            <a:chOff x="12188823" y="4975905"/>
            <a:chExt cx="9695129" cy="5746378"/>
          </a:xfrm>
        </p:grpSpPr>
        <p:sp>
          <p:nvSpPr>
            <p:cNvPr id="64" name="Freeform 63">
              <a:extLst>
                <a:ext uri="{FF2B5EF4-FFF2-40B4-BE49-F238E27FC236}">
                  <a16:creationId xmlns:a16="http://schemas.microsoft.com/office/drawing/2014/main" id="{309C8176-7E86-DA4B-9B38-C35BA6C8E634}"/>
                </a:ext>
              </a:extLst>
            </p:cNvPr>
            <p:cNvSpPr/>
            <p:nvPr/>
          </p:nvSpPr>
          <p:spPr>
            <a:xfrm>
              <a:off x="15575572" y="4975905"/>
              <a:ext cx="4762270" cy="2667281"/>
            </a:xfrm>
            <a:custGeom>
              <a:avLst/>
              <a:gdLst/>
              <a:ahLst/>
              <a:cxnLst>
                <a:cxn ang="3cd4">
                  <a:pos x="hc" y="t"/>
                </a:cxn>
                <a:cxn ang="cd2">
                  <a:pos x="l" y="vc"/>
                </a:cxn>
                <a:cxn ang="cd4">
                  <a:pos x="hc" y="b"/>
                </a:cxn>
                <a:cxn ang="0">
                  <a:pos x="r" y="vc"/>
                </a:cxn>
              </a:cxnLst>
              <a:rect l="l" t="t" r="r" b="b"/>
              <a:pathLst>
                <a:path w="1399" h="784">
                  <a:moveTo>
                    <a:pt x="0" y="42"/>
                  </a:moveTo>
                  <a:cubicBezTo>
                    <a:pt x="142" y="13"/>
                    <a:pt x="290" y="0"/>
                    <a:pt x="438" y="0"/>
                  </a:cubicBezTo>
                  <a:cubicBezTo>
                    <a:pt x="498" y="0"/>
                    <a:pt x="558" y="1"/>
                    <a:pt x="619" y="6"/>
                  </a:cubicBezTo>
                  <a:cubicBezTo>
                    <a:pt x="661" y="11"/>
                    <a:pt x="703" y="15"/>
                    <a:pt x="747" y="20"/>
                  </a:cubicBezTo>
                  <a:cubicBezTo>
                    <a:pt x="994" y="54"/>
                    <a:pt x="1220" y="126"/>
                    <a:pt x="1399" y="230"/>
                  </a:cubicBezTo>
                  <a:lnTo>
                    <a:pt x="438" y="784"/>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Freeform 64">
              <a:extLst>
                <a:ext uri="{FF2B5EF4-FFF2-40B4-BE49-F238E27FC236}">
                  <a16:creationId xmlns:a16="http://schemas.microsoft.com/office/drawing/2014/main" id="{B3A441DF-3DFE-C74A-9D8E-06B3F458EF56}"/>
                </a:ext>
              </a:extLst>
            </p:cNvPr>
            <p:cNvSpPr/>
            <p:nvPr/>
          </p:nvSpPr>
          <p:spPr>
            <a:xfrm>
              <a:off x="17261348" y="5923240"/>
              <a:ext cx="4622604" cy="3236165"/>
            </a:xfrm>
            <a:custGeom>
              <a:avLst/>
              <a:gdLst/>
              <a:ahLst/>
              <a:cxnLst>
                <a:cxn ang="3cd4">
                  <a:pos x="hc" y="t"/>
                </a:cxn>
                <a:cxn ang="cd2">
                  <a:pos x="l" y="vc"/>
                </a:cxn>
                <a:cxn ang="cd4">
                  <a:pos x="hc" y="b"/>
                </a:cxn>
                <a:cxn ang="0">
                  <a:pos x="r" y="vc"/>
                </a:cxn>
              </a:cxnLst>
              <a:rect l="l" t="t" r="r" b="b"/>
              <a:pathLst>
                <a:path w="1358" h="951">
                  <a:moveTo>
                    <a:pt x="1358" y="560"/>
                  </a:moveTo>
                  <a:cubicBezTo>
                    <a:pt x="1357" y="698"/>
                    <a:pt x="1293" y="833"/>
                    <a:pt x="1173" y="951"/>
                  </a:cubicBezTo>
                  <a:lnTo>
                    <a:pt x="0" y="556"/>
                  </a:lnTo>
                  <a:lnTo>
                    <a:pt x="961" y="0"/>
                  </a:lnTo>
                  <a:cubicBezTo>
                    <a:pt x="1085" y="72"/>
                    <a:pt x="1182" y="156"/>
                    <a:pt x="1250" y="246"/>
                  </a:cubicBezTo>
                  <a:cubicBezTo>
                    <a:pt x="1299" y="313"/>
                    <a:pt x="1332" y="382"/>
                    <a:pt x="1348" y="455"/>
                  </a:cubicBezTo>
                  <a:cubicBezTo>
                    <a:pt x="1350" y="464"/>
                    <a:pt x="1351" y="471"/>
                    <a:pt x="1353" y="479"/>
                  </a:cubicBezTo>
                  <a:lnTo>
                    <a:pt x="1354" y="483"/>
                  </a:lnTo>
                  <a:cubicBezTo>
                    <a:pt x="1354" y="491"/>
                    <a:pt x="1355" y="499"/>
                    <a:pt x="1357" y="507"/>
                  </a:cubicBezTo>
                  <a:lnTo>
                    <a:pt x="1357" y="508"/>
                  </a:lnTo>
                  <a:cubicBezTo>
                    <a:pt x="1357" y="513"/>
                    <a:pt x="1358" y="518"/>
                    <a:pt x="1358" y="523"/>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A46A692F-0E5C-524D-9B72-4DF8960291FD}"/>
                </a:ext>
              </a:extLst>
            </p:cNvPr>
            <p:cNvSpPr/>
            <p:nvPr/>
          </p:nvSpPr>
          <p:spPr>
            <a:xfrm>
              <a:off x="12188823" y="5177001"/>
              <a:ext cx="4622604" cy="3392863"/>
            </a:xfrm>
            <a:custGeom>
              <a:avLst/>
              <a:gdLst/>
              <a:ahLst/>
              <a:cxnLst>
                <a:cxn ang="3cd4">
                  <a:pos x="hc" y="t"/>
                </a:cxn>
                <a:cxn ang="cd2">
                  <a:pos x="l" y="vc"/>
                </a:cxn>
                <a:cxn ang="cd4">
                  <a:pos x="hc" y="b"/>
                </a:cxn>
                <a:cxn ang="0">
                  <a:pos x="r" y="vc"/>
                </a:cxn>
              </a:cxnLst>
              <a:rect l="l" t="t" r="r" b="b"/>
              <a:pathLst>
                <a:path w="1358" h="997">
                  <a:moveTo>
                    <a:pt x="398" y="188"/>
                  </a:moveTo>
                  <a:cubicBezTo>
                    <a:pt x="544" y="104"/>
                    <a:pt x="723" y="40"/>
                    <a:pt x="920" y="0"/>
                  </a:cubicBezTo>
                  <a:lnTo>
                    <a:pt x="1358" y="744"/>
                  </a:lnTo>
                  <a:lnTo>
                    <a:pt x="73" y="997"/>
                  </a:lnTo>
                  <a:cubicBezTo>
                    <a:pt x="25" y="918"/>
                    <a:pt x="2" y="837"/>
                    <a:pt x="0" y="756"/>
                  </a:cubicBezTo>
                  <a:cubicBezTo>
                    <a:pt x="0" y="754"/>
                    <a:pt x="0" y="752"/>
                    <a:pt x="0" y="751"/>
                  </a:cubicBezTo>
                  <a:cubicBezTo>
                    <a:pt x="0" y="745"/>
                    <a:pt x="0" y="738"/>
                    <a:pt x="0" y="731"/>
                  </a:cubicBezTo>
                  <a:cubicBezTo>
                    <a:pt x="0" y="729"/>
                    <a:pt x="0" y="726"/>
                    <a:pt x="0" y="723"/>
                  </a:cubicBezTo>
                  <a:cubicBezTo>
                    <a:pt x="0" y="717"/>
                    <a:pt x="0" y="711"/>
                    <a:pt x="2" y="705"/>
                  </a:cubicBezTo>
                  <a:cubicBezTo>
                    <a:pt x="2" y="702"/>
                    <a:pt x="2" y="700"/>
                    <a:pt x="2" y="698"/>
                  </a:cubicBezTo>
                  <a:cubicBezTo>
                    <a:pt x="4" y="691"/>
                    <a:pt x="4" y="683"/>
                    <a:pt x="5" y="675"/>
                  </a:cubicBezTo>
                  <a:cubicBezTo>
                    <a:pt x="5" y="673"/>
                    <a:pt x="6" y="671"/>
                    <a:pt x="6" y="668"/>
                  </a:cubicBezTo>
                  <a:cubicBezTo>
                    <a:pt x="8" y="662"/>
                    <a:pt x="8" y="656"/>
                    <a:pt x="9" y="650"/>
                  </a:cubicBezTo>
                  <a:cubicBezTo>
                    <a:pt x="9" y="647"/>
                    <a:pt x="11" y="646"/>
                    <a:pt x="11" y="643"/>
                  </a:cubicBezTo>
                  <a:cubicBezTo>
                    <a:pt x="12" y="635"/>
                    <a:pt x="13" y="630"/>
                    <a:pt x="17" y="622"/>
                  </a:cubicBezTo>
                  <a:cubicBezTo>
                    <a:pt x="17" y="621"/>
                    <a:pt x="17" y="619"/>
                    <a:pt x="17" y="618"/>
                  </a:cubicBezTo>
                  <a:cubicBezTo>
                    <a:pt x="20" y="610"/>
                    <a:pt x="21" y="603"/>
                    <a:pt x="24" y="596"/>
                  </a:cubicBezTo>
                  <a:cubicBezTo>
                    <a:pt x="25" y="594"/>
                    <a:pt x="25" y="591"/>
                    <a:pt x="27" y="588"/>
                  </a:cubicBezTo>
                  <a:cubicBezTo>
                    <a:pt x="29" y="582"/>
                    <a:pt x="32" y="577"/>
                    <a:pt x="33" y="572"/>
                  </a:cubicBezTo>
                  <a:cubicBezTo>
                    <a:pt x="34" y="569"/>
                    <a:pt x="34" y="566"/>
                    <a:pt x="36" y="565"/>
                  </a:cubicBezTo>
                  <a:cubicBezTo>
                    <a:pt x="39" y="557"/>
                    <a:pt x="42" y="549"/>
                    <a:pt x="46" y="542"/>
                  </a:cubicBezTo>
                  <a:cubicBezTo>
                    <a:pt x="46" y="540"/>
                    <a:pt x="48" y="537"/>
                    <a:pt x="48" y="536"/>
                  </a:cubicBezTo>
                  <a:cubicBezTo>
                    <a:pt x="50" y="530"/>
                    <a:pt x="54" y="524"/>
                    <a:pt x="57" y="519"/>
                  </a:cubicBezTo>
                  <a:cubicBezTo>
                    <a:pt x="58" y="516"/>
                    <a:pt x="60" y="513"/>
                    <a:pt x="61" y="511"/>
                  </a:cubicBezTo>
                  <a:cubicBezTo>
                    <a:pt x="64" y="504"/>
                    <a:pt x="69" y="498"/>
                    <a:pt x="71" y="492"/>
                  </a:cubicBezTo>
                  <a:cubicBezTo>
                    <a:pt x="73" y="491"/>
                    <a:pt x="73" y="489"/>
                    <a:pt x="74" y="488"/>
                  </a:cubicBezTo>
                  <a:cubicBezTo>
                    <a:pt x="79" y="480"/>
                    <a:pt x="83" y="472"/>
                    <a:pt x="88" y="465"/>
                  </a:cubicBezTo>
                  <a:cubicBezTo>
                    <a:pt x="89" y="464"/>
                    <a:pt x="91" y="461"/>
                    <a:pt x="92" y="459"/>
                  </a:cubicBezTo>
                  <a:cubicBezTo>
                    <a:pt x="97" y="454"/>
                    <a:pt x="99" y="447"/>
                    <a:pt x="104" y="442"/>
                  </a:cubicBezTo>
                  <a:cubicBezTo>
                    <a:pt x="106" y="440"/>
                    <a:pt x="107" y="439"/>
                    <a:pt x="109" y="435"/>
                  </a:cubicBezTo>
                  <a:cubicBezTo>
                    <a:pt x="114" y="428"/>
                    <a:pt x="120" y="421"/>
                    <a:pt x="125" y="414"/>
                  </a:cubicBezTo>
                  <a:cubicBezTo>
                    <a:pt x="126" y="414"/>
                    <a:pt x="127" y="412"/>
                    <a:pt x="130" y="410"/>
                  </a:cubicBezTo>
                  <a:cubicBezTo>
                    <a:pt x="130" y="409"/>
                    <a:pt x="130" y="409"/>
                    <a:pt x="131" y="407"/>
                  </a:cubicBezTo>
                  <a:cubicBezTo>
                    <a:pt x="135" y="403"/>
                    <a:pt x="139" y="397"/>
                    <a:pt x="144" y="393"/>
                  </a:cubicBezTo>
                  <a:cubicBezTo>
                    <a:pt x="146" y="390"/>
                    <a:pt x="148" y="388"/>
                    <a:pt x="150" y="385"/>
                  </a:cubicBezTo>
                  <a:cubicBezTo>
                    <a:pt x="155" y="379"/>
                    <a:pt x="160" y="374"/>
                    <a:pt x="166" y="367"/>
                  </a:cubicBezTo>
                  <a:cubicBezTo>
                    <a:pt x="168" y="366"/>
                    <a:pt x="168" y="365"/>
                    <a:pt x="169" y="363"/>
                  </a:cubicBezTo>
                  <a:cubicBezTo>
                    <a:pt x="176" y="357"/>
                    <a:pt x="183" y="350"/>
                    <a:pt x="190" y="342"/>
                  </a:cubicBezTo>
                  <a:cubicBezTo>
                    <a:pt x="193" y="341"/>
                    <a:pt x="195" y="339"/>
                    <a:pt x="196" y="338"/>
                  </a:cubicBezTo>
                  <a:cubicBezTo>
                    <a:pt x="202" y="332"/>
                    <a:pt x="208" y="326"/>
                    <a:pt x="214" y="321"/>
                  </a:cubicBezTo>
                  <a:cubicBezTo>
                    <a:pt x="215" y="320"/>
                    <a:pt x="218" y="317"/>
                    <a:pt x="220" y="316"/>
                  </a:cubicBezTo>
                  <a:cubicBezTo>
                    <a:pt x="227" y="308"/>
                    <a:pt x="236" y="302"/>
                    <a:pt x="244" y="295"/>
                  </a:cubicBezTo>
                  <a:cubicBezTo>
                    <a:pt x="245" y="295"/>
                    <a:pt x="245" y="293"/>
                    <a:pt x="246" y="293"/>
                  </a:cubicBezTo>
                  <a:cubicBezTo>
                    <a:pt x="253" y="288"/>
                    <a:pt x="261" y="281"/>
                    <a:pt x="269" y="276"/>
                  </a:cubicBezTo>
                  <a:cubicBezTo>
                    <a:pt x="272" y="273"/>
                    <a:pt x="273" y="271"/>
                    <a:pt x="276" y="270"/>
                  </a:cubicBezTo>
                  <a:cubicBezTo>
                    <a:pt x="283" y="264"/>
                    <a:pt x="289" y="260"/>
                    <a:pt x="297" y="253"/>
                  </a:cubicBezTo>
                  <a:cubicBezTo>
                    <a:pt x="298" y="252"/>
                    <a:pt x="301" y="251"/>
                    <a:pt x="302" y="251"/>
                  </a:cubicBezTo>
                  <a:cubicBezTo>
                    <a:pt x="311" y="243"/>
                    <a:pt x="321" y="237"/>
                    <a:pt x="329" y="231"/>
                  </a:cubicBezTo>
                  <a:cubicBezTo>
                    <a:pt x="332" y="230"/>
                    <a:pt x="334" y="228"/>
                    <a:pt x="337" y="227"/>
                  </a:cubicBezTo>
                  <a:cubicBezTo>
                    <a:pt x="344" y="223"/>
                    <a:pt x="351" y="216"/>
                    <a:pt x="359" y="212"/>
                  </a:cubicBezTo>
                  <a:cubicBezTo>
                    <a:pt x="362" y="211"/>
                    <a:pt x="365" y="209"/>
                    <a:pt x="367" y="207"/>
                  </a:cubicBezTo>
                  <a:cubicBezTo>
                    <a:pt x="378" y="200"/>
                    <a:pt x="387" y="194"/>
                    <a:pt x="398" y="188"/>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44930FAE-D0AE-CA4E-80B4-7A1A99CBFC71}"/>
                </a:ext>
              </a:extLst>
            </p:cNvPr>
            <p:cNvSpPr/>
            <p:nvPr/>
          </p:nvSpPr>
          <p:spPr>
            <a:xfrm>
              <a:off x="12506412" y="7979387"/>
              <a:ext cx="8607012" cy="2742896"/>
            </a:xfrm>
            <a:custGeom>
              <a:avLst/>
              <a:gdLst/>
              <a:ahLst/>
              <a:cxnLst>
                <a:cxn ang="3cd4">
                  <a:pos x="hc" y="t"/>
                </a:cxn>
                <a:cxn ang="cd2">
                  <a:pos x="l" y="vc"/>
                </a:cxn>
                <a:cxn ang="cd4">
                  <a:pos x="hc" y="b"/>
                </a:cxn>
                <a:cxn ang="0">
                  <a:pos x="r" y="vc"/>
                </a:cxn>
              </a:cxnLst>
              <a:rect l="l" t="t" r="r" b="b"/>
              <a:pathLst>
                <a:path w="2458" h="784">
                  <a:moveTo>
                    <a:pt x="0" y="255"/>
                  </a:moveTo>
                  <a:lnTo>
                    <a:pt x="1285" y="0"/>
                  </a:lnTo>
                  <a:lnTo>
                    <a:pt x="2458" y="397"/>
                  </a:lnTo>
                  <a:cubicBezTo>
                    <a:pt x="2399" y="455"/>
                    <a:pt x="2328" y="508"/>
                    <a:pt x="2246" y="555"/>
                  </a:cubicBezTo>
                  <a:cubicBezTo>
                    <a:pt x="1720" y="860"/>
                    <a:pt x="851" y="860"/>
                    <a:pt x="325" y="555"/>
                  </a:cubicBezTo>
                  <a:cubicBezTo>
                    <a:pt x="178" y="471"/>
                    <a:pt x="66" y="367"/>
                    <a:pt x="0" y="255"/>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0" name="Freeform 79">
            <a:extLst>
              <a:ext uri="{FF2B5EF4-FFF2-40B4-BE49-F238E27FC236}">
                <a16:creationId xmlns:a16="http://schemas.microsoft.com/office/drawing/2014/main" id="{7B166013-A5C3-554B-9499-D9323C62FCEF}"/>
              </a:ext>
            </a:extLst>
          </p:cNvPr>
          <p:cNvSpPr/>
          <p:nvPr/>
        </p:nvSpPr>
        <p:spPr>
          <a:xfrm>
            <a:off x="13571336" y="5043029"/>
            <a:ext cx="3647630" cy="1207982"/>
          </a:xfrm>
          <a:custGeom>
            <a:avLst/>
            <a:gdLst/>
            <a:ahLst/>
            <a:cxnLst>
              <a:cxn ang="3cd4">
                <a:pos x="hc" y="t"/>
              </a:cxn>
              <a:cxn ang="cd2">
                <a:pos x="l" y="vc"/>
              </a:cxn>
              <a:cxn ang="cd4">
                <a:pos x="hc" y="b"/>
              </a:cxn>
              <a:cxn ang="0">
                <a:pos x="r" y="vc"/>
              </a:cxn>
            </a:cxnLst>
            <a:rect l="l" t="t" r="r" b="b"/>
            <a:pathLst>
              <a:path w="463" h="154" fill="none">
                <a:moveTo>
                  <a:pt x="0" y="154"/>
                </a:moveTo>
                <a:lnTo>
                  <a:pt x="154" y="0"/>
                </a:lnTo>
                <a:lnTo>
                  <a:pt x="463" y="0"/>
                </a:lnTo>
              </a:path>
            </a:pathLst>
          </a:custGeom>
          <a:solidFill>
            <a:srgbClr val="EFF1F8"/>
          </a:solidFill>
          <a:ln w="12700" cap="flat">
            <a:solidFill>
              <a:schemeClr val="bg1">
                <a:lumMod val="85000"/>
              </a:schemeClr>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1" name="Freeform 80">
            <a:extLst>
              <a:ext uri="{FF2B5EF4-FFF2-40B4-BE49-F238E27FC236}">
                <a16:creationId xmlns:a16="http://schemas.microsoft.com/office/drawing/2014/main" id="{1912381F-4CC2-9244-AEDF-112A30DB99E0}"/>
              </a:ext>
            </a:extLst>
          </p:cNvPr>
          <p:cNvSpPr/>
          <p:nvPr/>
        </p:nvSpPr>
        <p:spPr>
          <a:xfrm flipH="1">
            <a:off x="6782758" y="5382583"/>
            <a:ext cx="3647630" cy="1207982"/>
          </a:xfrm>
          <a:custGeom>
            <a:avLst/>
            <a:gdLst/>
            <a:ahLst/>
            <a:cxnLst>
              <a:cxn ang="3cd4">
                <a:pos x="hc" y="t"/>
              </a:cxn>
              <a:cxn ang="cd2">
                <a:pos x="l" y="vc"/>
              </a:cxn>
              <a:cxn ang="cd4">
                <a:pos x="hc" y="b"/>
              </a:cxn>
              <a:cxn ang="0">
                <a:pos x="r" y="vc"/>
              </a:cxn>
            </a:cxnLst>
            <a:rect l="l" t="t" r="r" b="b"/>
            <a:pathLst>
              <a:path w="463" h="154" fill="none">
                <a:moveTo>
                  <a:pt x="0" y="154"/>
                </a:moveTo>
                <a:lnTo>
                  <a:pt x="154" y="0"/>
                </a:lnTo>
                <a:lnTo>
                  <a:pt x="463" y="0"/>
                </a:lnTo>
              </a:path>
            </a:pathLst>
          </a:custGeom>
          <a:solidFill>
            <a:srgbClr val="EFF1F8"/>
          </a:solidFill>
          <a:ln w="12700" cap="flat">
            <a:solidFill>
              <a:schemeClr val="bg1">
                <a:lumMod val="85000"/>
              </a:schemeClr>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2" name="Freeform 81">
            <a:extLst>
              <a:ext uri="{FF2B5EF4-FFF2-40B4-BE49-F238E27FC236}">
                <a16:creationId xmlns:a16="http://schemas.microsoft.com/office/drawing/2014/main" id="{FA7F4A18-4139-D246-B092-EE6587833061}"/>
              </a:ext>
            </a:extLst>
          </p:cNvPr>
          <p:cNvSpPr/>
          <p:nvPr/>
        </p:nvSpPr>
        <p:spPr>
          <a:xfrm flipV="1">
            <a:off x="12822896" y="10253855"/>
            <a:ext cx="3647630" cy="1207982"/>
          </a:xfrm>
          <a:custGeom>
            <a:avLst/>
            <a:gdLst/>
            <a:ahLst/>
            <a:cxnLst>
              <a:cxn ang="3cd4">
                <a:pos x="hc" y="t"/>
              </a:cxn>
              <a:cxn ang="cd2">
                <a:pos x="l" y="vc"/>
              </a:cxn>
              <a:cxn ang="cd4">
                <a:pos x="hc" y="b"/>
              </a:cxn>
              <a:cxn ang="0">
                <a:pos x="r" y="vc"/>
              </a:cxn>
            </a:cxnLst>
            <a:rect l="l" t="t" r="r" b="b"/>
            <a:pathLst>
              <a:path w="463" h="154" fill="none">
                <a:moveTo>
                  <a:pt x="0" y="154"/>
                </a:moveTo>
                <a:lnTo>
                  <a:pt x="154" y="0"/>
                </a:lnTo>
                <a:lnTo>
                  <a:pt x="463" y="0"/>
                </a:lnTo>
              </a:path>
            </a:pathLst>
          </a:custGeom>
          <a:solidFill>
            <a:srgbClr val="EFF1F8"/>
          </a:solidFill>
          <a:ln w="12700" cap="flat">
            <a:solidFill>
              <a:schemeClr val="bg1">
                <a:lumMod val="85000"/>
              </a:schemeClr>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3" name="Freeform 82">
            <a:extLst>
              <a:ext uri="{FF2B5EF4-FFF2-40B4-BE49-F238E27FC236}">
                <a16:creationId xmlns:a16="http://schemas.microsoft.com/office/drawing/2014/main" id="{B5B4A71E-54DB-3240-9AAF-15A18F916243}"/>
              </a:ext>
            </a:extLst>
          </p:cNvPr>
          <p:cNvSpPr/>
          <p:nvPr/>
        </p:nvSpPr>
        <p:spPr>
          <a:xfrm flipH="1" flipV="1">
            <a:off x="6788188" y="9824748"/>
            <a:ext cx="3647630" cy="1207982"/>
          </a:xfrm>
          <a:custGeom>
            <a:avLst/>
            <a:gdLst/>
            <a:ahLst/>
            <a:cxnLst>
              <a:cxn ang="3cd4">
                <a:pos x="hc" y="t"/>
              </a:cxn>
              <a:cxn ang="cd2">
                <a:pos x="l" y="vc"/>
              </a:cxn>
              <a:cxn ang="cd4">
                <a:pos x="hc" y="b"/>
              </a:cxn>
              <a:cxn ang="0">
                <a:pos x="r" y="vc"/>
              </a:cxn>
            </a:cxnLst>
            <a:rect l="l" t="t" r="r" b="b"/>
            <a:pathLst>
              <a:path w="463" h="154" fill="none">
                <a:moveTo>
                  <a:pt x="0" y="154"/>
                </a:moveTo>
                <a:lnTo>
                  <a:pt x="154" y="0"/>
                </a:lnTo>
                <a:lnTo>
                  <a:pt x="463" y="0"/>
                </a:lnTo>
              </a:path>
            </a:pathLst>
          </a:custGeom>
          <a:solidFill>
            <a:srgbClr val="EFF1F8"/>
          </a:solidFill>
          <a:ln w="12700" cap="flat">
            <a:solidFill>
              <a:schemeClr val="bg1">
                <a:lumMod val="85000"/>
              </a:schemeClr>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cxnSp>
        <p:nvCxnSpPr>
          <p:cNvPr id="84" name="Straight Connector 83">
            <a:extLst>
              <a:ext uri="{FF2B5EF4-FFF2-40B4-BE49-F238E27FC236}">
                <a16:creationId xmlns:a16="http://schemas.microsoft.com/office/drawing/2014/main" id="{5061F647-1A82-854D-8359-1455F39C9EB9}"/>
              </a:ext>
            </a:extLst>
          </p:cNvPr>
          <p:cNvCxnSpPr/>
          <p:nvPr/>
        </p:nvCxnSpPr>
        <p:spPr>
          <a:xfrm>
            <a:off x="15948998" y="8033741"/>
            <a:ext cx="165776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2832D62D-44FD-A34D-8057-A4F59CDDBB28}"/>
              </a:ext>
            </a:extLst>
          </p:cNvPr>
          <p:cNvGrpSpPr/>
          <p:nvPr/>
        </p:nvGrpSpPr>
        <p:grpSpPr>
          <a:xfrm>
            <a:off x="17495300" y="4264960"/>
            <a:ext cx="4791217" cy="1850106"/>
            <a:chOff x="16049699" y="6848602"/>
            <a:chExt cx="5422772" cy="2093978"/>
          </a:xfrm>
        </p:grpSpPr>
        <p:sp>
          <p:nvSpPr>
            <p:cNvPr id="86" name="TextBox 85">
              <a:extLst>
                <a:ext uri="{FF2B5EF4-FFF2-40B4-BE49-F238E27FC236}">
                  <a16:creationId xmlns:a16="http://schemas.microsoft.com/office/drawing/2014/main" id="{AA12F15E-DF78-1E48-8E15-6E3A45CFF9C4}"/>
                </a:ext>
              </a:extLst>
            </p:cNvPr>
            <p:cNvSpPr txBox="1"/>
            <p:nvPr/>
          </p:nvSpPr>
          <p:spPr>
            <a:xfrm>
              <a:off x="16180754" y="6848602"/>
              <a:ext cx="2360771" cy="731527"/>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87" name="Subtitle 2">
              <a:extLst>
                <a:ext uri="{FF2B5EF4-FFF2-40B4-BE49-F238E27FC236}">
                  <a16:creationId xmlns:a16="http://schemas.microsoft.com/office/drawing/2014/main" id="{D64F9613-0A10-3F45-A56F-DADFC958E49F}"/>
                </a:ext>
              </a:extLst>
            </p:cNvPr>
            <p:cNvSpPr txBox="1">
              <a:spLocks/>
            </p:cNvSpPr>
            <p:nvPr/>
          </p:nvSpPr>
          <p:spPr>
            <a:xfrm>
              <a:off x="16049699" y="7501645"/>
              <a:ext cx="5422772" cy="14409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88" name="Group 87">
            <a:extLst>
              <a:ext uri="{FF2B5EF4-FFF2-40B4-BE49-F238E27FC236}">
                <a16:creationId xmlns:a16="http://schemas.microsoft.com/office/drawing/2014/main" id="{6A839F88-F0C7-7644-98FD-7255C20BAC92}"/>
              </a:ext>
            </a:extLst>
          </p:cNvPr>
          <p:cNvGrpSpPr/>
          <p:nvPr/>
        </p:nvGrpSpPr>
        <p:grpSpPr>
          <a:xfrm>
            <a:off x="1682496" y="4641769"/>
            <a:ext cx="4929225" cy="1846987"/>
            <a:chOff x="2787707" y="6848602"/>
            <a:chExt cx="5578972" cy="2090448"/>
          </a:xfrm>
        </p:grpSpPr>
        <p:sp>
          <p:nvSpPr>
            <p:cNvPr id="89" name="TextBox 88">
              <a:extLst>
                <a:ext uri="{FF2B5EF4-FFF2-40B4-BE49-F238E27FC236}">
                  <a16:creationId xmlns:a16="http://schemas.microsoft.com/office/drawing/2014/main" id="{CE8E86A3-E2C7-0F47-A75C-3F582C7E4A6E}"/>
                </a:ext>
              </a:extLst>
            </p:cNvPr>
            <p:cNvSpPr txBox="1"/>
            <p:nvPr/>
          </p:nvSpPr>
          <p:spPr>
            <a:xfrm>
              <a:off x="5946601" y="6848602"/>
              <a:ext cx="2300900" cy="731527"/>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90" name="Subtitle 2">
              <a:extLst>
                <a:ext uri="{FF2B5EF4-FFF2-40B4-BE49-F238E27FC236}">
                  <a16:creationId xmlns:a16="http://schemas.microsoft.com/office/drawing/2014/main" id="{09D1C705-ADA6-5546-8103-50E5D0C18995}"/>
                </a:ext>
              </a:extLst>
            </p:cNvPr>
            <p:cNvSpPr txBox="1">
              <a:spLocks/>
            </p:cNvSpPr>
            <p:nvPr/>
          </p:nvSpPr>
          <p:spPr>
            <a:xfrm>
              <a:off x="2787707" y="7498115"/>
              <a:ext cx="5578972" cy="14409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91" name="Group 90">
            <a:extLst>
              <a:ext uri="{FF2B5EF4-FFF2-40B4-BE49-F238E27FC236}">
                <a16:creationId xmlns:a16="http://schemas.microsoft.com/office/drawing/2014/main" id="{B1986A65-C799-6340-B8E0-6BB029943E5B}"/>
              </a:ext>
            </a:extLst>
          </p:cNvPr>
          <p:cNvGrpSpPr/>
          <p:nvPr/>
        </p:nvGrpSpPr>
        <p:grpSpPr>
          <a:xfrm>
            <a:off x="17846996" y="7238053"/>
            <a:ext cx="4791217" cy="1850106"/>
            <a:chOff x="16049699" y="6848602"/>
            <a:chExt cx="5422773" cy="2093978"/>
          </a:xfrm>
        </p:grpSpPr>
        <p:sp>
          <p:nvSpPr>
            <p:cNvPr id="92" name="TextBox 91">
              <a:extLst>
                <a:ext uri="{FF2B5EF4-FFF2-40B4-BE49-F238E27FC236}">
                  <a16:creationId xmlns:a16="http://schemas.microsoft.com/office/drawing/2014/main" id="{00309D3D-F50C-464E-B762-699A629C3BCD}"/>
                </a:ext>
              </a:extLst>
            </p:cNvPr>
            <p:cNvSpPr txBox="1"/>
            <p:nvPr/>
          </p:nvSpPr>
          <p:spPr>
            <a:xfrm>
              <a:off x="16180754" y="6848602"/>
              <a:ext cx="2703675" cy="731527"/>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93" name="Subtitle 2">
              <a:extLst>
                <a:ext uri="{FF2B5EF4-FFF2-40B4-BE49-F238E27FC236}">
                  <a16:creationId xmlns:a16="http://schemas.microsoft.com/office/drawing/2014/main" id="{62A007AD-3496-8645-B8CC-770234B73251}"/>
                </a:ext>
              </a:extLst>
            </p:cNvPr>
            <p:cNvSpPr txBox="1">
              <a:spLocks/>
            </p:cNvSpPr>
            <p:nvPr/>
          </p:nvSpPr>
          <p:spPr>
            <a:xfrm>
              <a:off x="16049699" y="7501645"/>
              <a:ext cx="5422773" cy="14409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94" name="Group 93">
            <a:extLst>
              <a:ext uri="{FF2B5EF4-FFF2-40B4-BE49-F238E27FC236}">
                <a16:creationId xmlns:a16="http://schemas.microsoft.com/office/drawing/2014/main" id="{A4FDBBDE-A2DE-0B47-AE90-2FCF5C47DCCA}"/>
              </a:ext>
            </a:extLst>
          </p:cNvPr>
          <p:cNvGrpSpPr/>
          <p:nvPr/>
        </p:nvGrpSpPr>
        <p:grpSpPr>
          <a:xfrm>
            <a:off x="16731123" y="10610920"/>
            <a:ext cx="4791217" cy="1850106"/>
            <a:chOff x="16049699" y="6848602"/>
            <a:chExt cx="5422773" cy="2093978"/>
          </a:xfrm>
        </p:grpSpPr>
        <p:sp>
          <p:nvSpPr>
            <p:cNvPr id="95" name="TextBox 94">
              <a:extLst>
                <a:ext uri="{FF2B5EF4-FFF2-40B4-BE49-F238E27FC236}">
                  <a16:creationId xmlns:a16="http://schemas.microsoft.com/office/drawing/2014/main" id="{E8195282-CD8E-E84E-98C8-1BB03435144E}"/>
                </a:ext>
              </a:extLst>
            </p:cNvPr>
            <p:cNvSpPr txBox="1"/>
            <p:nvPr/>
          </p:nvSpPr>
          <p:spPr>
            <a:xfrm>
              <a:off x="16180754" y="6848602"/>
              <a:ext cx="2447859" cy="731527"/>
            </a:xfrm>
            <a:prstGeom prst="rect">
              <a:avLst/>
            </a:prstGeom>
            <a:noFill/>
          </p:spPr>
          <p:txBody>
            <a:bodyPr wrap="none" rtlCol="0">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106" name="Subtitle 2">
              <a:extLst>
                <a:ext uri="{FF2B5EF4-FFF2-40B4-BE49-F238E27FC236}">
                  <a16:creationId xmlns:a16="http://schemas.microsoft.com/office/drawing/2014/main" id="{A13C8270-CE8F-2647-ADFB-50D45A4107AF}"/>
                </a:ext>
              </a:extLst>
            </p:cNvPr>
            <p:cNvSpPr txBox="1">
              <a:spLocks/>
            </p:cNvSpPr>
            <p:nvPr/>
          </p:nvSpPr>
          <p:spPr>
            <a:xfrm>
              <a:off x="16049699" y="7501645"/>
              <a:ext cx="5422773" cy="14409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107" name="Group 106">
            <a:extLst>
              <a:ext uri="{FF2B5EF4-FFF2-40B4-BE49-F238E27FC236}">
                <a16:creationId xmlns:a16="http://schemas.microsoft.com/office/drawing/2014/main" id="{FD88D335-76D1-574C-BAF0-FF226D0ED44B}"/>
              </a:ext>
            </a:extLst>
          </p:cNvPr>
          <p:cNvGrpSpPr/>
          <p:nvPr/>
        </p:nvGrpSpPr>
        <p:grpSpPr>
          <a:xfrm>
            <a:off x="1650180" y="10167843"/>
            <a:ext cx="4929225" cy="1846987"/>
            <a:chOff x="2787707" y="6848602"/>
            <a:chExt cx="5578972" cy="2090448"/>
          </a:xfrm>
        </p:grpSpPr>
        <p:sp>
          <p:nvSpPr>
            <p:cNvPr id="108" name="TextBox 107">
              <a:extLst>
                <a:ext uri="{FF2B5EF4-FFF2-40B4-BE49-F238E27FC236}">
                  <a16:creationId xmlns:a16="http://schemas.microsoft.com/office/drawing/2014/main" id="{F2009AD9-058A-6D43-A7EF-B93FF200397C}"/>
                </a:ext>
              </a:extLst>
            </p:cNvPr>
            <p:cNvSpPr txBox="1"/>
            <p:nvPr/>
          </p:nvSpPr>
          <p:spPr>
            <a:xfrm>
              <a:off x="5895801" y="6848602"/>
              <a:ext cx="2351700" cy="731527"/>
            </a:xfrm>
            <a:prstGeom prst="rect">
              <a:avLst/>
            </a:prstGeom>
            <a:noFill/>
          </p:spPr>
          <p:txBody>
            <a:bodyPr wrap="none" rtlCol="0">
              <a:spAutoFit/>
            </a:bodyPr>
            <a:lstStyle/>
            <a:p>
              <a:pPr algn="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Five</a:t>
              </a:r>
            </a:p>
          </p:txBody>
        </p:sp>
        <p:sp>
          <p:nvSpPr>
            <p:cNvPr id="109" name="Subtitle 2">
              <a:extLst>
                <a:ext uri="{FF2B5EF4-FFF2-40B4-BE49-F238E27FC236}">
                  <a16:creationId xmlns:a16="http://schemas.microsoft.com/office/drawing/2014/main" id="{A490CCF5-0F3E-C746-A831-B5724B953BF4}"/>
                </a:ext>
              </a:extLst>
            </p:cNvPr>
            <p:cNvSpPr txBox="1">
              <a:spLocks/>
            </p:cNvSpPr>
            <p:nvPr/>
          </p:nvSpPr>
          <p:spPr>
            <a:xfrm>
              <a:off x="2787707" y="7498115"/>
              <a:ext cx="5578972" cy="14409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110" name="TextBox 109">
            <a:extLst>
              <a:ext uri="{FF2B5EF4-FFF2-40B4-BE49-F238E27FC236}">
                <a16:creationId xmlns:a16="http://schemas.microsoft.com/office/drawing/2014/main" id="{81E62A76-50D7-3442-B2B9-3275AD71EB84}"/>
              </a:ext>
            </a:extLst>
          </p:cNvPr>
          <p:cNvSpPr txBox="1"/>
          <p:nvPr/>
        </p:nvSpPr>
        <p:spPr>
          <a:xfrm>
            <a:off x="11236472" y="9086095"/>
            <a:ext cx="1335622" cy="830997"/>
          </a:xfrm>
          <a:prstGeom prst="rect">
            <a:avLst/>
          </a:prstGeom>
          <a:noFill/>
        </p:spPr>
        <p:txBody>
          <a:bodyPr wrap="none" rtlCol="0">
            <a:spAutoFit/>
          </a:bodyPr>
          <a:lstStyle/>
          <a:p>
            <a:pPr algn="r"/>
            <a:r>
              <a:rPr lang="en-US" sz="4800" dirty="0">
                <a:solidFill>
                  <a:schemeClr val="bg1"/>
                </a:solidFill>
                <a:latin typeface="Roboto Medium" panose="02000000000000000000" pitchFamily="2" charset="0"/>
                <a:ea typeface="Roboto Medium" panose="02000000000000000000" pitchFamily="2" charset="0"/>
                <a:cs typeface="Lato" panose="020F0502020204030203" pitchFamily="34" charset="0"/>
              </a:rPr>
              <a:t>45%</a:t>
            </a:r>
          </a:p>
        </p:txBody>
      </p:sp>
      <p:sp>
        <p:nvSpPr>
          <p:cNvPr id="111" name="TextBox 110">
            <a:extLst>
              <a:ext uri="{FF2B5EF4-FFF2-40B4-BE49-F238E27FC236}">
                <a16:creationId xmlns:a16="http://schemas.microsoft.com/office/drawing/2014/main" id="{66D49940-2EC5-0040-AB9B-A940FD51C66B}"/>
              </a:ext>
            </a:extLst>
          </p:cNvPr>
          <p:cNvSpPr txBox="1"/>
          <p:nvPr/>
        </p:nvSpPr>
        <p:spPr>
          <a:xfrm>
            <a:off x="13965094" y="7465838"/>
            <a:ext cx="1335622" cy="830997"/>
          </a:xfrm>
          <a:prstGeom prst="rect">
            <a:avLst/>
          </a:prstGeom>
          <a:noFill/>
        </p:spPr>
        <p:txBody>
          <a:bodyPr wrap="none" rtlCol="0">
            <a:spAutoFit/>
          </a:bodyPr>
          <a:lstStyle/>
          <a:p>
            <a:pPr algn="r"/>
            <a:r>
              <a:rPr lang="en-US" sz="4800" dirty="0">
                <a:solidFill>
                  <a:schemeClr val="bg1"/>
                </a:solidFill>
                <a:latin typeface="Roboto Medium" panose="02000000000000000000" pitchFamily="2" charset="0"/>
                <a:ea typeface="Roboto Medium" panose="02000000000000000000" pitchFamily="2" charset="0"/>
                <a:cs typeface="Lato" panose="020F0502020204030203" pitchFamily="34" charset="0"/>
              </a:rPr>
              <a:t>15%</a:t>
            </a:r>
          </a:p>
        </p:txBody>
      </p:sp>
      <p:sp>
        <p:nvSpPr>
          <p:cNvPr id="112" name="TextBox 111">
            <a:extLst>
              <a:ext uri="{FF2B5EF4-FFF2-40B4-BE49-F238E27FC236}">
                <a16:creationId xmlns:a16="http://schemas.microsoft.com/office/drawing/2014/main" id="{DF427F2B-6272-B149-A960-2C6D7293A0F3}"/>
              </a:ext>
            </a:extLst>
          </p:cNvPr>
          <p:cNvSpPr txBox="1"/>
          <p:nvPr/>
        </p:nvSpPr>
        <p:spPr>
          <a:xfrm>
            <a:off x="12068561" y="6280505"/>
            <a:ext cx="1335622" cy="830997"/>
          </a:xfrm>
          <a:prstGeom prst="rect">
            <a:avLst/>
          </a:prstGeom>
          <a:noFill/>
        </p:spPr>
        <p:txBody>
          <a:bodyPr wrap="none" rtlCol="0">
            <a:spAutoFit/>
          </a:bodyPr>
          <a:lstStyle/>
          <a:p>
            <a:pPr algn="r"/>
            <a:r>
              <a:rPr lang="en-US" sz="4800" dirty="0">
                <a:solidFill>
                  <a:schemeClr val="bg1"/>
                </a:solidFill>
                <a:latin typeface="Roboto Medium" panose="02000000000000000000" pitchFamily="2" charset="0"/>
                <a:ea typeface="Roboto Medium" panose="02000000000000000000" pitchFamily="2" charset="0"/>
                <a:cs typeface="Lato" panose="020F0502020204030203" pitchFamily="34" charset="0"/>
              </a:rPr>
              <a:t>15%</a:t>
            </a:r>
          </a:p>
        </p:txBody>
      </p:sp>
      <p:sp>
        <p:nvSpPr>
          <p:cNvPr id="113" name="TextBox 112">
            <a:extLst>
              <a:ext uri="{FF2B5EF4-FFF2-40B4-BE49-F238E27FC236}">
                <a16:creationId xmlns:a16="http://schemas.microsoft.com/office/drawing/2014/main" id="{15BA5E92-71DB-264A-9A78-0A08EA99EBDD}"/>
              </a:ext>
            </a:extLst>
          </p:cNvPr>
          <p:cNvSpPr txBox="1"/>
          <p:nvPr/>
        </p:nvSpPr>
        <p:spPr>
          <a:xfrm>
            <a:off x="9102872" y="7054095"/>
            <a:ext cx="1335622" cy="830997"/>
          </a:xfrm>
          <a:prstGeom prst="rect">
            <a:avLst/>
          </a:prstGeom>
          <a:noFill/>
        </p:spPr>
        <p:txBody>
          <a:bodyPr wrap="none" rtlCol="0">
            <a:spAutoFit/>
          </a:bodyPr>
          <a:lstStyle/>
          <a:p>
            <a:pPr algn="r"/>
            <a:r>
              <a:rPr lang="en-US" sz="4800" dirty="0">
                <a:solidFill>
                  <a:schemeClr val="bg1"/>
                </a:solidFill>
                <a:latin typeface="Roboto Medium" panose="02000000000000000000" pitchFamily="2" charset="0"/>
                <a:ea typeface="Roboto Medium" panose="02000000000000000000" pitchFamily="2" charset="0"/>
                <a:cs typeface="Lato" panose="020F0502020204030203" pitchFamily="34" charset="0"/>
              </a:rPr>
              <a:t>25%</a:t>
            </a:r>
          </a:p>
        </p:txBody>
      </p:sp>
    </p:spTree>
    <p:extLst>
      <p:ext uri="{BB962C8B-B14F-4D97-AF65-F5344CB8AC3E}">
        <p14:creationId xmlns:p14="http://schemas.microsoft.com/office/powerpoint/2010/main" val="170800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A5A427-E044-6F43-B64C-AEBA285F05E1}"/>
              </a:ext>
            </a:extLst>
          </p:cNvPr>
          <p:cNvSpPr/>
          <p:nvPr/>
        </p:nvSpPr>
        <p:spPr>
          <a:xfrm>
            <a:off x="2737473" y="11619124"/>
            <a:ext cx="18902706" cy="1145891"/>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Lato Light" panose="020F0502020204030203" pitchFamily="34" charset="0"/>
              </a:rPr>
              <a:t>Product should meet a certain consumer demand, or it should be so compelling that consumers believe they need it. Ideally, a product should meet a certain consumer demand, or it should be so compelling that.</a:t>
            </a:r>
          </a:p>
        </p:txBody>
      </p:sp>
      <p:grpSp>
        <p:nvGrpSpPr>
          <p:cNvPr id="2" name="Group 1">
            <a:extLst>
              <a:ext uri="{FF2B5EF4-FFF2-40B4-BE49-F238E27FC236}">
                <a16:creationId xmlns:a16="http://schemas.microsoft.com/office/drawing/2014/main" id="{FB52A526-1CD7-FB44-850E-AE796F177AEE}"/>
              </a:ext>
            </a:extLst>
          </p:cNvPr>
          <p:cNvGrpSpPr/>
          <p:nvPr/>
        </p:nvGrpSpPr>
        <p:grpSpPr>
          <a:xfrm>
            <a:off x="0" y="4039228"/>
            <a:ext cx="24377650" cy="6094413"/>
            <a:chOff x="0" y="4738255"/>
            <a:chExt cx="21169744" cy="5292436"/>
          </a:xfrm>
        </p:grpSpPr>
        <p:sp>
          <p:nvSpPr>
            <p:cNvPr id="3" name="Rectangle 2">
              <a:extLst>
                <a:ext uri="{FF2B5EF4-FFF2-40B4-BE49-F238E27FC236}">
                  <a16:creationId xmlns:a16="http://schemas.microsoft.com/office/drawing/2014/main" id="{F32E33A1-9137-FB44-86DB-C566E9B4B920}"/>
                </a:ext>
              </a:extLst>
            </p:cNvPr>
            <p:cNvSpPr/>
            <p:nvPr/>
          </p:nvSpPr>
          <p:spPr>
            <a:xfrm>
              <a:off x="0" y="4738255"/>
              <a:ext cx="5292436"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id="{14AF5D34-4600-3347-A33F-E1D8A4EBC360}"/>
                </a:ext>
              </a:extLst>
            </p:cNvPr>
            <p:cNvSpPr/>
            <p:nvPr/>
          </p:nvSpPr>
          <p:spPr>
            <a:xfrm>
              <a:off x="5292436" y="4738255"/>
              <a:ext cx="5292436" cy="52924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46516ECD-768D-1348-A7F0-A53075870546}"/>
                </a:ext>
              </a:extLst>
            </p:cNvPr>
            <p:cNvSpPr/>
            <p:nvPr/>
          </p:nvSpPr>
          <p:spPr>
            <a:xfrm>
              <a:off x="10584872" y="4738255"/>
              <a:ext cx="5292436" cy="52924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36701CF7-B1FF-F340-B23A-9683C8507C11}"/>
                </a:ext>
              </a:extLst>
            </p:cNvPr>
            <p:cNvSpPr/>
            <p:nvPr/>
          </p:nvSpPr>
          <p:spPr>
            <a:xfrm>
              <a:off x="15877308" y="4738255"/>
              <a:ext cx="5292436" cy="52924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sp>
        <p:nvSpPr>
          <p:cNvPr id="9" name="Subtitle 2">
            <a:extLst>
              <a:ext uri="{FF2B5EF4-FFF2-40B4-BE49-F238E27FC236}">
                <a16:creationId xmlns:a16="http://schemas.microsoft.com/office/drawing/2014/main" id="{8AEFFFE6-72AE-DC41-B579-A200D7DFD961}"/>
              </a:ext>
            </a:extLst>
          </p:cNvPr>
          <p:cNvSpPr txBox="1">
            <a:spLocks/>
          </p:cNvSpPr>
          <p:nvPr/>
        </p:nvSpPr>
        <p:spPr>
          <a:xfrm>
            <a:off x="922479" y="7563197"/>
            <a:ext cx="4249454"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a:t>
            </a:r>
          </a:p>
        </p:txBody>
      </p:sp>
      <p:sp>
        <p:nvSpPr>
          <p:cNvPr id="10" name="Rectangle 9">
            <a:extLst>
              <a:ext uri="{FF2B5EF4-FFF2-40B4-BE49-F238E27FC236}">
                <a16:creationId xmlns:a16="http://schemas.microsoft.com/office/drawing/2014/main" id="{34F30E03-907F-6A4E-98E7-E632951D8BE4}"/>
              </a:ext>
            </a:extLst>
          </p:cNvPr>
          <p:cNvSpPr/>
          <p:nvPr/>
        </p:nvSpPr>
        <p:spPr>
          <a:xfrm>
            <a:off x="1230762" y="6916866"/>
            <a:ext cx="3632887"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One</a:t>
            </a:r>
          </a:p>
        </p:txBody>
      </p:sp>
      <p:sp>
        <p:nvSpPr>
          <p:cNvPr id="12" name="Subtitle 2">
            <a:extLst>
              <a:ext uri="{FF2B5EF4-FFF2-40B4-BE49-F238E27FC236}">
                <a16:creationId xmlns:a16="http://schemas.microsoft.com/office/drawing/2014/main" id="{4EE2D2B7-E0AF-DC48-A69D-28AF0C58C337}"/>
              </a:ext>
            </a:extLst>
          </p:cNvPr>
          <p:cNvSpPr txBox="1">
            <a:spLocks/>
          </p:cNvSpPr>
          <p:nvPr/>
        </p:nvSpPr>
        <p:spPr>
          <a:xfrm>
            <a:off x="7016891" y="7563197"/>
            <a:ext cx="4249454"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a:t>
            </a:r>
          </a:p>
        </p:txBody>
      </p:sp>
      <p:sp>
        <p:nvSpPr>
          <p:cNvPr id="13" name="Rectangle 12">
            <a:extLst>
              <a:ext uri="{FF2B5EF4-FFF2-40B4-BE49-F238E27FC236}">
                <a16:creationId xmlns:a16="http://schemas.microsoft.com/office/drawing/2014/main" id="{B9356037-1B34-C843-92BE-686C992A4CC0}"/>
              </a:ext>
            </a:extLst>
          </p:cNvPr>
          <p:cNvSpPr/>
          <p:nvPr/>
        </p:nvSpPr>
        <p:spPr>
          <a:xfrm>
            <a:off x="7325174" y="6916866"/>
            <a:ext cx="3632887"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Two</a:t>
            </a:r>
          </a:p>
        </p:txBody>
      </p:sp>
      <p:sp>
        <p:nvSpPr>
          <p:cNvPr id="15" name="Subtitle 2">
            <a:extLst>
              <a:ext uri="{FF2B5EF4-FFF2-40B4-BE49-F238E27FC236}">
                <a16:creationId xmlns:a16="http://schemas.microsoft.com/office/drawing/2014/main" id="{0704C0C9-191A-D240-9024-A7C2B4E14A03}"/>
              </a:ext>
            </a:extLst>
          </p:cNvPr>
          <p:cNvSpPr txBox="1">
            <a:spLocks/>
          </p:cNvSpPr>
          <p:nvPr/>
        </p:nvSpPr>
        <p:spPr>
          <a:xfrm>
            <a:off x="13111304" y="7563197"/>
            <a:ext cx="4249454"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a:t>
            </a:r>
          </a:p>
        </p:txBody>
      </p:sp>
      <p:sp>
        <p:nvSpPr>
          <p:cNvPr id="16" name="Rectangle 15">
            <a:extLst>
              <a:ext uri="{FF2B5EF4-FFF2-40B4-BE49-F238E27FC236}">
                <a16:creationId xmlns:a16="http://schemas.microsoft.com/office/drawing/2014/main" id="{8FAA782E-7D45-1D45-8D2B-1574F56A3E96}"/>
              </a:ext>
            </a:extLst>
          </p:cNvPr>
          <p:cNvSpPr/>
          <p:nvPr/>
        </p:nvSpPr>
        <p:spPr>
          <a:xfrm>
            <a:off x="13419587" y="6916866"/>
            <a:ext cx="3632887"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Three</a:t>
            </a:r>
          </a:p>
        </p:txBody>
      </p:sp>
      <p:sp>
        <p:nvSpPr>
          <p:cNvPr id="18" name="Subtitle 2">
            <a:extLst>
              <a:ext uri="{FF2B5EF4-FFF2-40B4-BE49-F238E27FC236}">
                <a16:creationId xmlns:a16="http://schemas.microsoft.com/office/drawing/2014/main" id="{FF313E99-7436-9040-88F8-B8AD740BE804}"/>
              </a:ext>
            </a:extLst>
          </p:cNvPr>
          <p:cNvSpPr txBox="1">
            <a:spLocks/>
          </p:cNvSpPr>
          <p:nvPr/>
        </p:nvSpPr>
        <p:spPr>
          <a:xfrm>
            <a:off x="19205716" y="7563197"/>
            <a:ext cx="4249454"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a:t>
            </a:r>
          </a:p>
        </p:txBody>
      </p:sp>
      <p:sp>
        <p:nvSpPr>
          <p:cNvPr id="19" name="Rectangle 18">
            <a:extLst>
              <a:ext uri="{FF2B5EF4-FFF2-40B4-BE49-F238E27FC236}">
                <a16:creationId xmlns:a16="http://schemas.microsoft.com/office/drawing/2014/main" id="{BC7A68DF-82A1-014F-A4D7-7A2135C26315}"/>
              </a:ext>
            </a:extLst>
          </p:cNvPr>
          <p:cNvSpPr/>
          <p:nvPr/>
        </p:nvSpPr>
        <p:spPr>
          <a:xfrm>
            <a:off x="19513999" y="6916866"/>
            <a:ext cx="3632887" cy="646331"/>
          </a:xfrm>
          <a:prstGeom prst="rect">
            <a:avLst/>
          </a:prstGeom>
        </p:spPr>
        <p:txBody>
          <a:bodyPr wrap="square">
            <a:spAutoFit/>
          </a:bodyPr>
          <a:lstStyle/>
          <a:p>
            <a:pPr algn="ctr"/>
            <a:r>
              <a:rPr lang="en-US" dirty="0">
                <a:solidFill>
                  <a:schemeClr val="bg1"/>
                </a:solidFill>
                <a:latin typeface="Roboto" panose="02000000000000000000" pitchFamily="2" charset="0"/>
                <a:ea typeface="Roboto" panose="02000000000000000000" pitchFamily="2" charset="0"/>
                <a:cs typeface="Lato" panose="020F0502020204030203" pitchFamily="34" charset="0"/>
              </a:rPr>
              <a:t>Title Four</a:t>
            </a:r>
          </a:p>
        </p:txBody>
      </p:sp>
      <p:sp>
        <p:nvSpPr>
          <p:cNvPr id="20" name="Shape 2624">
            <a:extLst>
              <a:ext uri="{FF2B5EF4-FFF2-40B4-BE49-F238E27FC236}">
                <a16:creationId xmlns:a16="http://schemas.microsoft.com/office/drawing/2014/main" id="{84373853-B073-A142-B79A-D2B367C3AA0F}"/>
              </a:ext>
            </a:extLst>
          </p:cNvPr>
          <p:cNvSpPr/>
          <p:nvPr/>
        </p:nvSpPr>
        <p:spPr>
          <a:xfrm>
            <a:off x="2536085" y="5408248"/>
            <a:ext cx="1022240" cy="1022230"/>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Roboto Light" panose="02000000000000000000" pitchFamily="2" charset="0"/>
            </a:endParaRPr>
          </a:p>
        </p:txBody>
      </p:sp>
      <p:sp>
        <p:nvSpPr>
          <p:cNvPr id="21" name="Shape 2546">
            <a:extLst>
              <a:ext uri="{FF2B5EF4-FFF2-40B4-BE49-F238E27FC236}">
                <a16:creationId xmlns:a16="http://schemas.microsoft.com/office/drawing/2014/main" id="{CFF332D0-4270-E744-B1E1-FE8F756ECE17}"/>
              </a:ext>
            </a:extLst>
          </p:cNvPr>
          <p:cNvSpPr/>
          <p:nvPr/>
        </p:nvSpPr>
        <p:spPr>
          <a:xfrm>
            <a:off x="14724910" y="5429480"/>
            <a:ext cx="1022234" cy="83637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Roboto Light" panose="02000000000000000000" pitchFamily="2" charset="0"/>
            </a:endParaRPr>
          </a:p>
        </p:txBody>
      </p:sp>
      <p:sp>
        <p:nvSpPr>
          <p:cNvPr id="22" name="Shape 2557">
            <a:extLst>
              <a:ext uri="{FF2B5EF4-FFF2-40B4-BE49-F238E27FC236}">
                <a16:creationId xmlns:a16="http://schemas.microsoft.com/office/drawing/2014/main" id="{3C8601AF-E8DA-BE4A-9FD5-3FC6E974B6E5}"/>
              </a:ext>
            </a:extLst>
          </p:cNvPr>
          <p:cNvSpPr/>
          <p:nvPr/>
        </p:nvSpPr>
        <p:spPr>
          <a:xfrm>
            <a:off x="8630497" y="5414034"/>
            <a:ext cx="1022240" cy="1022230"/>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Lato" panose="020F0502020204030203" pitchFamily="34" charset="0"/>
            </a:endParaRPr>
          </a:p>
        </p:txBody>
      </p:sp>
      <p:sp>
        <p:nvSpPr>
          <p:cNvPr id="23" name="Shape 2772">
            <a:extLst>
              <a:ext uri="{FF2B5EF4-FFF2-40B4-BE49-F238E27FC236}">
                <a16:creationId xmlns:a16="http://schemas.microsoft.com/office/drawing/2014/main" id="{CCF8313C-6135-E847-875D-6A86FF82D1E9}"/>
              </a:ext>
            </a:extLst>
          </p:cNvPr>
          <p:cNvSpPr/>
          <p:nvPr/>
        </p:nvSpPr>
        <p:spPr>
          <a:xfrm>
            <a:off x="20795777" y="5336552"/>
            <a:ext cx="1022232" cy="102223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cs typeface="Lato" panose="020F0502020204030203" pitchFamily="34" charset="0"/>
            </a:endParaRPr>
          </a:p>
        </p:txBody>
      </p:sp>
      <p:sp>
        <p:nvSpPr>
          <p:cNvPr id="26" name="TextBox 25">
            <a:extLst>
              <a:ext uri="{FF2B5EF4-FFF2-40B4-BE49-F238E27FC236}">
                <a16:creationId xmlns:a16="http://schemas.microsoft.com/office/drawing/2014/main" id="{0FB07EED-C664-C749-997F-16016AE47182}"/>
              </a:ext>
            </a:extLst>
          </p:cNvPr>
          <p:cNvSpPr txBox="1"/>
          <p:nvPr/>
        </p:nvSpPr>
        <p:spPr>
          <a:xfrm>
            <a:off x="6711430" y="1343770"/>
            <a:ext cx="10954778"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OUR COMPANY VALUES</a:t>
            </a:r>
          </a:p>
        </p:txBody>
      </p:sp>
      <p:sp>
        <p:nvSpPr>
          <p:cNvPr id="27" name="TextBox 26">
            <a:extLst>
              <a:ext uri="{FF2B5EF4-FFF2-40B4-BE49-F238E27FC236}">
                <a16:creationId xmlns:a16="http://schemas.microsoft.com/office/drawing/2014/main" id="{CF8709C7-6EA3-5942-A900-7434A482D3D1}"/>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sp>
        <p:nvSpPr>
          <p:cNvPr id="28" name="Rectangle 27">
            <a:extLst>
              <a:ext uri="{FF2B5EF4-FFF2-40B4-BE49-F238E27FC236}">
                <a16:creationId xmlns:a16="http://schemas.microsoft.com/office/drawing/2014/main" id="{F5E73EC1-8E33-6A49-B917-D22591968E20}"/>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427085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395895"/>
            <a:chOff x="6489688" y="963538"/>
            <a:chExt cx="11398262" cy="1395895"/>
          </a:xfrm>
        </p:grpSpPr>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GRAPHIC CHARTS</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36" name="Freeform 35">
            <a:extLst>
              <a:ext uri="{FF2B5EF4-FFF2-40B4-BE49-F238E27FC236}">
                <a16:creationId xmlns:a16="http://schemas.microsoft.com/office/drawing/2014/main" id="{04DDE04B-0948-284E-BD71-7682D2E8D19C}"/>
              </a:ext>
            </a:extLst>
          </p:cNvPr>
          <p:cNvSpPr/>
          <p:nvPr/>
        </p:nvSpPr>
        <p:spPr>
          <a:xfrm>
            <a:off x="2048932" y="4845947"/>
            <a:ext cx="364182" cy="601692"/>
          </a:xfrm>
          <a:custGeom>
            <a:avLst/>
            <a:gdLst/>
            <a:ahLst/>
            <a:cxnLst>
              <a:cxn ang="3cd4">
                <a:pos x="hc" y="t"/>
              </a:cxn>
              <a:cxn ang="cd2">
                <a:pos x="l" y="vc"/>
              </a:cxn>
              <a:cxn ang="cd4">
                <a:pos x="hc" y="b"/>
              </a:cxn>
              <a:cxn ang="0">
                <a:pos x="r" y="vc"/>
              </a:cxn>
            </a:cxnLst>
            <a:rect l="l" t="t" r="r" b="b"/>
            <a:pathLst>
              <a:path w="116" h="191">
                <a:moveTo>
                  <a:pt x="115" y="80"/>
                </a:moveTo>
                <a:lnTo>
                  <a:pt x="87" y="12"/>
                </a:lnTo>
                <a:cubicBezTo>
                  <a:pt x="87" y="11"/>
                  <a:pt x="86" y="11"/>
                  <a:pt x="86" y="9"/>
                </a:cubicBezTo>
                <a:cubicBezTo>
                  <a:pt x="86" y="9"/>
                  <a:pt x="80" y="0"/>
                  <a:pt x="57" y="0"/>
                </a:cubicBezTo>
                <a:cubicBezTo>
                  <a:pt x="36" y="0"/>
                  <a:pt x="29" y="9"/>
                  <a:pt x="29" y="9"/>
                </a:cubicBezTo>
                <a:cubicBezTo>
                  <a:pt x="29" y="11"/>
                  <a:pt x="28" y="11"/>
                  <a:pt x="28" y="12"/>
                </a:cubicBezTo>
                <a:lnTo>
                  <a:pt x="0" y="80"/>
                </a:lnTo>
                <a:cubicBezTo>
                  <a:pt x="-1" y="84"/>
                  <a:pt x="0" y="90"/>
                  <a:pt x="4" y="92"/>
                </a:cubicBezTo>
                <a:cubicBezTo>
                  <a:pt x="6" y="92"/>
                  <a:pt x="7" y="92"/>
                  <a:pt x="7" y="92"/>
                </a:cubicBezTo>
                <a:cubicBezTo>
                  <a:pt x="12" y="92"/>
                  <a:pt x="15" y="90"/>
                  <a:pt x="16" y="88"/>
                </a:cubicBezTo>
                <a:lnTo>
                  <a:pt x="31" y="51"/>
                </a:lnTo>
                <a:lnTo>
                  <a:pt x="32" y="100"/>
                </a:lnTo>
                <a:lnTo>
                  <a:pt x="28" y="179"/>
                </a:lnTo>
                <a:cubicBezTo>
                  <a:pt x="28" y="185"/>
                  <a:pt x="32" y="191"/>
                  <a:pt x="38" y="191"/>
                </a:cubicBezTo>
                <a:cubicBezTo>
                  <a:pt x="44" y="191"/>
                  <a:pt x="50" y="186"/>
                  <a:pt x="50" y="181"/>
                </a:cubicBezTo>
                <a:lnTo>
                  <a:pt x="55" y="102"/>
                </a:lnTo>
                <a:cubicBezTo>
                  <a:pt x="55" y="102"/>
                  <a:pt x="55" y="100"/>
                  <a:pt x="57" y="100"/>
                </a:cubicBezTo>
                <a:cubicBezTo>
                  <a:pt x="61" y="100"/>
                  <a:pt x="61" y="102"/>
                  <a:pt x="61" y="102"/>
                </a:cubicBezTo>
                <a:lnTo>
                  <a:pt x="65" y="181"/>
                </a:lnTo>
                <a:cubicBezTo>
                  <a:pt x="65" y="186"/>
                  <a:pt x="71" y="191"/>
                  <a:pt x="77" y="191"/>
                </a:cubicBezTo>
                <a:cubicBezTo>
                  <a:pt x="83" y="191"/>
                  <a:pt x="87" y="185"/>
                  <a:pt x="87" y="179"/>
                </a:cubicBezTo>
                <a:lnTo>
                  <a:pt x="83" y="100"/>
                </a:lnTo>
                <a:lnTo>
                  <a:pt x="84" y="51"/>
                </a:lnTo>
                <a:lnTo>
                  <a:pt x="99" y="88"/>
                </a:lnTo>
                <a:cubicBezTo>
                  <a:pt x="101" y="90"/>
                  <a:pt x="103" y="92"/>
                  <a:pt x="108" y="92"/>
                </a:cubicBezTo>
                <a:cubicBezTo>
                  <a:pt x="108" y="92"/>
                  <a:pt x="109" y="92"/>
                  <a:pt x="111" y="92"/>
                </a:cubicBezTo>
                <a:cubicBezTo>
                  <a:pt x="115" y="90"/>
                  <a:pt x="117" y="84"/>
                  <a:pt x="115" y="8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AD121430-1D2B-EE45-AF00-C3AD03647D21}"/>
              </a:ext>
            </a:extLst>
          </p:cNvPr>
          <p:cNvSpPr/>
          <p:nvPr/>
        </p:nvSpPr>
        <p:spPr>
          <a:xfrm>
            <a:off x="2162936" y="4678107"/>
            <a:ext cx="136173" cy="133006"/>
          </a:xfrm>
          <a:custGeom>
            <a:avLst/>
            <a:gdLst/>
            <a:ahLst/>
            <a:cxnLst>
              <a:cxn ang="3cd4">
                <a:pos x="hc" y="t"/>
              </a:cxn>
              <a:cxn ang="cd2">
                <a:pos x="l" y="vc"/>
              </a:cxn>
              <a:cxn ang="cd4">
                <a:pos x="hc" y="b"/>
              </a:cxn>
              <a:cxn ang="0">
                <a:pos x="r" y="vc"/>
              </a:cxn>
            </a:cxnLst>
            <a:rect l="l" t="t" r="r" b="b"/>
            <a:pathLst>
              <a:path w="44" h="43">
                <a:moveTo>
                  <a:pt x="21" y="43"/>
                </a:moveTo>
                <a:cubicBezTo>
                  <a:pt x="33" y="43"/>
                  <a:pt x="44" y="34"/>
                  <a:pt x="44" y="22"/>
                </a:cubicBezTo>
                <a:cubicBezTo>
                  <a:pt x="44" y="10"/>
                  <a:pt x="33" y="0"/>
                  <a:pt x="21" y="0"/>
                </a:cubicBezTo>
                <a:cubicBezTo>
                  <a:pt x="9" y="0"/>
                  <a:pt x="0" y="10"/>
                  <a:pt x="0" y="22"/>
                </a:cubicBezTo>
                <a:cubicBezTo>
                  <a:pt x="0" y="34"/>
                  <a:pt x="9" y="43"/>
                  <a:pt x="21" y="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586BE7A3-0499-8746-9C67-11EF501C966F}"/>
              </a:ext>
            </a:extLst>
          </p:cNvPr>
          <p:cNvSpPr/>
          <p:nvPr/>
        </p:nvSpPr>
        <p:spPr>
          <a:xfrm>
            <a:off x="2048932" y="6163336"/>
            <a:ext cx="351515" cy="573191"/>
          </a:xfrm>
          <a:custGeom>
            <a:avLst/>
            <a:gdLst/>
            <a:ahLst/>
            <a:cxnLst>
              <a:cxn ang="3cd4">
                <a:pos x="hc" y="t"/>
              </a:cxn>
              <a:cxn ang="cd2">
                <a:pos x="l" y="vc"/>
              </a:cxn>
              <a:cxn ang="cd4">
                <a:pos x="hc" y="b"/>
              </a:cxn>
              <a:cxn ang="0">
                <a:pos x="r" y="vc"/>
              </a:cxn>
            </a:cxnLst>
            <a:rect l="l" t="t" r="r" b="b"/>
            <a:pathLst>
              <a:path w="112" h="182">
                <a:moveTo>
                  <a:pt x="111" y="77"/>
                </a:moveTo>
                <a:lnTo>
                  <a:pt x="84" y="12"/>
                </a:lnTo>
                <a:cubicBezTo>
                  <a:pt x="84" y="10"/>
                  <a:pt x="83" y="9"/>
                  <a:pt x="83" y="9"/>
                </a:cubicBezTo>
                <a:cubicBezTo>
                  <a:pt x="83" y="9"/>
                  <a:pt x="77" y="0"/>
                  <a:pt x="56" y="0"/>
                </a:cubicBezTo>
                <a:cubicBezTo>
                  <a:pt x="34" y="0"/>
                  <a:pt x="28" y="9"/>
                  <a:pt x="28" y="9"/>
                </a:cubicBezTo>
                <a:cubicBezTo>
                  <a:pt x="28" y="9"/>
                  <a:pt x="28" y="10"/>
                  <a:pt x="27" y="12"/>
                </a:cubicBezTo>
                <a:lnTo>
                  <a:pt x="0" y="77"/>
                </a:lnTo>
                <a:cubicBezTo>
                  <a:pt x="-1" y="82"/>
                  <a:pt x="0" y="87"/>
                  <a:pt x="4" y="89"/>
                </a:cubicBezTo>
                <a:cubicBezTo>
                  <a:pt x="6" y="89"/>
                  <a:pt x="7" y="89"/>
                  <a:pt x="7" y="89"/>
                </a:cubicBezTo>
                <a:cubicBezTo>
                  <a:pt x="12" y="89"/>
                  <a:pt x="15" y="87"/>
                  <a:pt x="16" y="84"/>
                </a:cubicBezTo>
                <a:lnTo>
                  <a:pt x="31" y="45"/>
                </a:lnTo>
                <a:lnTo>
                  <a:pt x="10" y="120"/>
                </a:lnTo>
                <a:cubicBezTo>
                  <a:pt x="10" y="120"/>
                  <a:pt x="19" y="117"/>
                  <a:pt x="32" y="116"/>
                </a:cubicBezTo>
                <a:lnTo>
                  <a:pt x="28" y="173"/>
                </a:lnTo>
                <a:cubicBezTo>
                  <a:pt x="28" y="178"/>
                  <a:pt x="31" y="182"/>
                  <a:pt x="37" y="182"/>
                </a:cubicBezTo>
                <a:cubicBezTo>
                  <a:pt x="43" y="182"/>
                  <a:pt x="48" y="180"/>
                  <a:pt x="48" y="173"/>
                </a:cubicBezTo>
                <a:lnTo>
                  <a:pt x="52" y="115"/>
                </a:lnTo>
                <a:cubicBezTo>
                  <a:pt x="53" y="115"/>
                  <a:pt x="55" y="115"/>
                  <a:pt x="56" y="115"/>
                </a:cubicBezTo>
                <a:cubicBezTo>
                  <a:pt x="57" y="115"/>
                  <a:pt x="59" y="115"/>
                  <a:pt x="61" y="115"/>
                </a:cubicBezTo>
                <a:lnTo>
                  <a:pt x="64" y="173"/>
                </a:lnTo>
                <a:cubicBezTo>
                  <a:pt x="64" y="180"/>
                  <a:pt x="68" y="182"/>
                  <a:pt x="74" y="182"/>
                </a:cubicBezTo>
                <a:cubicBezTo>
                  <a:pt x="80" y="182"/>
                  <a:pt x="83" y="178"/>
                  <a:pt x="83" y="173"/>
                </a:cubicBezTo>
                <a:lnTo>
                  <a:pt x="80" y="116"/>
                </a:lnTo>
                <a:cubicBezTo>
                  <a:pt x="92" y="117"/>
                  <a:pt x="101" y="120"/>
                  <a:pt x="101" y="120"/>
                </a:cubicBezTo>
                <a:lnTo>
                  <a:pt x="80" y="45"/>
                </a:lnTo>
                <a:lnTo>
                  <a:pt x="96" y="84"/>
                </a:lnTo>
                <a:cubicBezTo>
                  <a:pt x="96" y="87"/>
                  <a:pt x="101" y="89"/>
                  <a:pt x="103" y="89"/>
                </a:cubicBezTo>
                <a:cubicBezTo>
                  <a:pt x="105" y="89"/>
                  <a:pt x="105" y="89"/>
                  <a:pt x="106" y="89"/>
                </a:cubicBezTo>
                <a:cubicBezTo>
                  <a:pt x="111" y="87"/>
                  <a:pt x="113" y="82"/>
                  <a:pt x="111" y="7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26B40651-ABFB-4E4D-925E-A9C2EE55E5E3}"/>
              </a:ext>
            </a:extLst>
          </p:cNvPr>
          <p:cNvSpPr/>
          <p:nvPr/>
        </p:nvSpPr>
        <p:spPr>
          <a:xfrm>
            <a:off x="2156594" y="6004995"/>
            <a:ext cx="133006" cy="126672"/>
          </a:xfrm>
          <a:custGeom>
            <a:avLst/>
            <a:gdLst/>
            <a:ahLst/>
            <a:cxnLst>
              <a:cxn ang="3cd4">
                <a:pos x="hc" y="t"/>
              </a:cxn>
              <a:cxn ang="cd2">
                <a:pos x="l" y="vc"/>
              </a:cxn>
              <a:cxn ang="cd4">
                <a:pos x="hc" y="b"/>
              </a:cxn>
              <a:cxn ang="0">
                <a:pos x="r" y="vc"/>
              </a:cxn>
            </a:cxnLst>
            <a:rect l="l" t="t" r="r" b="b"/>
            <a:pathLst>
              <a:path w="43" h="41">
                <a:moveTo>
                  <a:pt x="22" y="41"/>
                </a:moveTo>
                <a:cubicBezTo>
                  <a:pt x="32" y="41"/>
                  <a:pt x="43" y="32"/>
                  <a:pt x="43" y="20"/>
                </a:cubicBezTo>
                <a:cubicBezTo>
                  <a:pt x="43" y="8"/>
                  <a:pt x="32" y="0"/>
                  <a:pt x="22" y="0"/>
                </a:cubicBezTo>
                <a:cubicBezTo>
                  <a:pt x="10" y="0"/>
                  <a:pt x="0" y="8"/>
                  <a:pt x="0" y="20"/>
                </a:cubicBezTo>
                <a:cubicBezTo>
                  <a:pt x="0" y="32"/>
                  <a:pt x="10" y="41"/>
                  <a:pt x="22" y="4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B4EC7FA9-08C6-244E-9C35-E1E3CAD59314}"/>
              </a:ext>
            </a:extLst>
          </p:cNvPr>
          <p:cNvSpPr/>
          <p:nvPr/>
        </p:nvSpPr>
        <p:spPr>
          <a:xfrm>
            <a:off x="2245273" y="7471223"/>
            <a:ext cx="367348" cy="601692"/>
          </a:xfrm>
          <a:custGeom>
            <a:avLst/>
            <a:gdLst/>
            <a:ahLst/>
            <a:cxnLst>
              <a:cxn ang="3cd4">
                <a:pos x="hc" y="t"/>
              </a:cxn>
              <a:cxn ang="cd2">
                <a:pos x="l" y="vc"/>
              </a:cxn>
              <a:cxn ang="cd4">
                <a:pos x="hc" y="b"/>
              </a:cxn>
              <a:cxn ang="0">
                <a:pos x="r" y="vc"/>
              </a:cxn>
            </a:cxnLst>
            <a:rect l="l" t="t" r="r" b="b"/>
            <a:pathLst>
              <a:path w="117" h="191">
                <a:moveTo>
                  <a:pt x="116" y="80"/>
                </a:moveTo>
                <a:lnTo>
                  <a:pt x="88" y="12"/>
                </a:lnTo>
                <a:cubicBezTo>
                  <a:pt x="88" y="12"/>
                  <a:pt x="86" y="11"/>
                  <a:pt x="86" y="9"/>
                </a:cubicBezTo>
                <a:cubicBezTo>
                  <a:pt x="86" y="9"/>
                  <a:pt x="80" y="0"/>
                  <a:pt x="58" y="0"/>
                </a:cubicBezTo>
                <a:cubicBezTo>
                  <a:pt x="36" y="0"/>
                  <a:pt x="30" y="9"/>
                  <a:pt x="30" y="9"/>
                </a:cubicBezTo>
                <a:cubicBezTo>
                  <a:pt x="30" y="11"/>
                  <a:pt x="28" y="12"/>
                  <a:pt x="28" y="12"/>
                </a:cubicBezTo>
                <a:lnTo>
                  <a:pt x="0" y="80"/>
                </a:lnTo>
                <a:cubicBezTo>
                  <a:pt x="-1" y="85"/>
                  <a:pt x="0" y="91"/>
                  <a:pt x="4" y="92"/>
                </a:cubicBezTo>
                <a:cubicBezTo>
                  <a:pt x="6" y="92"/>
                  <a:pt x="7" y="93"/>
                  <a:pt x="7" y="93"/>
                </a:cubicBezTo>
                <a:cubicBezTo>
                  <a:pt x="12" y="93"/>
                  <a:pt x="15" y="91"/>
                  <a:pt x="16" y="88"/>
                </a:cubicBezTo>
                <a:lnTo>
                  <a:pt x="31" y="51"/>
                </a:lnTo>
                <a:lnTo>
                  <a:pt x="32" y="100"/>
                </a:lnTo>
                <a:lnTo>
                  <a:pt x="28" y="179"/>
                </a:lnTo>
                <a:cubicBezTo>
                  <a:pt x="28" y="186"/>
                  <a:pt x="32" y="191"/>
                  <a:pt x="39" y="191"/>
                </a:cubicBezTo>
                <a:cubicBezTo>
                  <a:pt x="44" y="191"/>
                  <a:pt x="51" y="187"/>
                  <a:pt x="51" y="181"/>
                </a:cubicBezTo>
                <a:lnTo>
                  <a:pt x="55" y="102"/>
                </a:lnTo>
                <a:cubicBezTo>
                  <a:pt x="55" y="102"/>
                  <a:pt x="55" y="100"/>
                  <a:pt x="58" y="100"/>
                </a:cubicBezTo>
                <a:cubicBezTo>
                  <a:pt x="61" y="100"/>
                  <a:pt x="61" y="102"/>
                  <a:pt x="61" y="102"/>
                </a:cubicBezTo>
                <a:lnTo>
                  <a:pt x="65" y="181"/>
                </a:lnTo>
                <a:cubicBezTo>
                  <a:pt x="65" y="187"/>
                  <a:pt x="71" y="191"/>
                  <a:pt x="77" y="191"/>
                </a:cubicBezTo>
                <a:cubicBezTo>
                  <a:pt x="83" y="191"/>
                  <a:pt x="88" y="186"/>
                  <a:pt x="88" y="179"/>
                </a:cubicBezTo>
                <a:lnTo>
                  <a:pt x="83" y="100"/>
                </a:lnTo>
                <a:lnTo>
                  <a:pt x="84" y="51"/>
                </a:lnTo>
                <a:lnTo>
                  <a:pt x="100" y="88"/>
                </a:lnTo>
                <a:cubicBezTo>
                  <a:pt x="101" y="91"/>
                  <a:pt x="104" y="93"/>
                  <a:pt x="108" y="93"/>
                </a:cubicBezTo>
                <a:cubicBezTo>
                  <a:pt x="108" y="93"/>
                  <a:pt x="109" y="92"/>
                  <a:pt x="111" y="92"/>
                </a:cubicBezTo>
                <a:cubicBezTo>
                  <a:pt x="116" y="91"/>
                  <a:pt x="117" y="85"/>
                  <a:pt x="116" y="8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9E8A181A-39C2-6046-8A73-CFE032A1C0DB}"/>
              </a:ext>
            </a:extLst>
          </p:cNvPr>
          <p:cNvSpPr/>
          <p:nvPr/>
        </p:nvSpPr>
        <p:spPr>
          <a:xfrm>
            <a:off x="2359277" y="7303373"/>
            <a:ext cx="136173" cy="136173"/>
          </a:xfrm>
          <a:custGeom>
            <a:avLst/>
            <a:gdLst/>
            <a:ahLst/>
            <a:cxnLst>
              <a:cxn ang="3cd4">
                <a:pos x="hc" y="t"/>
              </a:cxn>
              <a:cxn ang="cd2">
                <a:pos x="l" y="vc"/>
              </a:cxn>
              <a:cxn ang="cd4">
                <a:pos x="hc" y="b"/>
              </a:cxn>
              <a:cxn ang="0">
                <a:pos x="r" y="vc"/>
              </a:cxn>
            </a:cxnLst>
            <a:rect l="l" t="t" r="r" b="b"/>
            <a:pathLst>
              <a:path w="44" h="44">
                <a:moveTo>
                  <a:pt x="22" y="44"/>
                </a:moveTo>
                <a:cubicBezTo>
                  <a:pt x="33" y="44"/>
                  <a:pt x="44" y="34"/>
                  <a:pt x="44" y="22"/>
                </a:cubicBezTo>
                <a:cubicBezTo>
                  <a:pt x="44" y="11"/>
                  <a:pt x="33" y="0"/>
                  <a:pt x="22" y="0"/>
                </a:cubicBezTo>
                <a:cubicBezTo>
                  <a:pt x="10" y="0"/>
                  <a:pt x="0" y="11"/>
                  <a:pt x="0" y="22"/>
                </a:cubicBezTo>
                <a:cubicBezTo>
                  <a:pt x="0" y="34"/>
                  <a:pt x="10" y="44"/>
                  <a:pt x="22"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A255CC9E-7E8D-834C-93FD-91B5A916F5C7}"/>
              </a:ext>
            </a:extLst>
          </p:cNvPr>
          <p:cNvSpPr/>
          <p:nvPr/>
        </p:nvSpPr>
        <p:spPr>
          <a:xfrm>
            <a:off x="1865257" y="7496557"/>
            <a:ext cx="354682" cy="573191"/>
          </a:xfrm>
          <a:custGeom>
            <a:avLst/>
            <a:gdLst/>
            <a:ahLst/>
            <a:cxnLst>
              <a:cxn ang="3cd4">
                <a:pos x="hc" y="t"/>
              </a:cxn>
              <a:cxn ang="cd2">
                <a:pos x="l" y="vc"/>
              </a:cxn>
              <a:cxn ang="cd4">
                <a:pos x="hc" y="b"/>
              </a:cxn>
              <a:cxn ang="0">
                <a:pos x="r" y="vc"/>
              </a:cxn>
            </a:cxnLst>
            <a:rect l="l" t="t" r="r" b="b"/>
            <a:pathLst>
              <a:path w="113" h="182">
                <a:moveTo>
                  <a:pt x="113" y="77"/>
                </a:moveTo>
                <a:lnTo>
                  <a:pt x="85" y="12"/>
                </a:lnTo>
                <a:cubicBezTo>
                  <a:pt x="85" y="10"/>
                  <a:pt x="83" y="8"/>
                  <a:pt x="83" y="8"/>
                </a:cubicBezTo>
                <a:cubicBezTo>
                  <a:pt x="83" y="8"/>
                  <a:pt x="77" y="0"/>
                  <a:pt x="57" y="0"/>
                </a:cubicBezTo>
                <a:cubicBezTo>
                  <a:pt x="36" y="0"/>
                  <a:pt x="30" y="8"/>
                  <a:pt x="30" y="8"/>
                </a:cubicBezTo>
                <a:cubicBezTo>
                  <a:pt x="30" y="8"/>
                  <a:pt x="29" y="10"/>
                  <a:pt x="29" y="12"/>
                </a:cubicBezTo>
                <a:lnTo>
                  <a:pt x="1" y="77"/>
                </a:lnTo>
                <a:cubicBezTo>
                  <a:pt x="-2" y="81"/>
                  <a:pt x="1" y="85"/>
                  <a:pt x="6" y="89"/>
                </a:cubicBezTo>
                <a:cubicBezTo>
                  <a:pt x="6" y="89"/>
                  <a:pt x="8" y="89"/>
                  <a:pt x="9" y="89"/>
                </a:cubicBezTo>
                <a:cubicBezTo>
                  <a:pt x="12" y="89"/>
                  <a:pt x="15" y="87"/>
                  <a:pt x="17" y="84"/>
                </a:cubicBezTo>
                <a:lnTo>
                  <a:pt x="33" y="44"/>
                </a:lnTo>
                <a:lnTo>
                  <a:pt x="12" y="120"/>
                </a:lnTo>
                <a:cubicBezTo>
                  <a:pt x="12" y="120"/>
                  <a:pt x="21" y="117"/>
                  <a:pt x="33" y="115"/>
                </a:cubicBezTo>
                <a:lnTo>
                  <a:pt x="30" y="171"/>
                </a:lnTo>
                <a:cubicBezTo>
                  <a:pt x="29" y="178"/>
                  <a:pt x="33" y="182"/>
                  <a:pt x="38" y="182"/>
                </a:cubicBezTo>
                <a:cubicBezTo>
                  <a:pt x="43" y="182"/>
                  <a:pt x="47" y="179"/>
                  <a:pt x="47" y="173"/>
                </a:cubicBezTo>
                <a:lnTo>
                  <a:pt x="52" y="114"/>
                </a:lnTo>
                <a:cubicBezTo>
                  <a:pt x="53" y="114"/>
                  <a:pt x="55" y="114"/>
                  <a:pt x="57" y="114"/>
                </a:cubicBezTo>
                <a:cubicBezTo>
                  <a:pt x="58" y="114"/>
                  <a:pt x="59" y="114"/>
                  <a:pt x="61" y="114"/>
                </a:cubicBezTo>
                <a:lnTo>
                  <a:pt x="65" y="173"/>
                </a:lnTo>
                <a:cubicBezTo>
                  <a:pt x="65" y="179"/>
                  <a:pt x="70" y="182"/>
                  <a:pt x="74" y="182"/>
                </a:cubicBezTo>
                <a:lnTo>
                  <a:pt x="75" y="182"/>
                </a:lnTo>
                <a:cubicBezTo>
                  <a:pt x="80" y="182"/>
                  <a:pt x="85" y="178"/>
                  <a:pt x="85" y="171"/>
                </a:cubicBezTo>
                <a:lnTo>
                  <a:pt x="80" y="115"/>
                </a:lnTo>
                <a:cubicBezTo>
                  <a:pt x="92" y="117"/>
                  <a:pt x="101" y="120"/>
                  <a:pt x="101" y="120"/>
                </a:cubicBezTo>
                <a:lnTo>
                  <a:pt x="80" y="44"/>
                </a:lnTo>
                <a:lnTo>
                  <a:pt x="96" y="84"/>
                </a:lnTo>
                <a:cubicBezTo>
                  <a:pt x="98" y="87"/>
                  <a:pt x="101" y="89"/>
                  <a:pt x="103" y="89"/>
                </a:cubicBezTo>
                <a:cubicBezTo>
                  <a:pt x="106" y="89"/>
                  <a:pt x="107" y="89"/>
                  <a:pt x="107" y="89"/>
                </a:cubicBezTo>
                <a:cubicBezTo>
                  <a:pt x="111" y="85"/>
                  <a:pt x="114" y="81"/>
                  <a:pt x="113" y="7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B9747F6B-FC54-6640-8402-7F839F7FD800}"/>
              </a:ext>
            </a:extLst>
          </p:cNvPr>
          <p:cNvSpPr/>
          <p:nvPr/>
        </p:nvSpPr>
        <p:spPr>
          <a:xfrm>
            <a:off x="1979262" y="7338217"/>
            <a:ext cx="126672" cy="126672"/>
          </a:xfrm>
          <a:custGeom>
            <a:avLst/>
            <a:gdLst/>
            <a:ahLst/>
            <a:cxnLst>
              <a:cxn ang="3cd4">
                <a:pos x="hc" y="t"/>
              </a:cxn>
              <a:cxn ang="cd2">
                <a:pos x="l" y="vc"/>
              </a:cxn>
              <a:cxn ang="cd4">
                <a:pos x="hc" y="b"/>
              </a:cxn>
              <a:cxn ang="0">
                <a:pos x="r" y="vc"/>
              </a:cxn>
            </a:cxnLst>
            <a:rect l="l" t="t" r="r" b="b"/>
            <a:pathLst>
              <a:path w="41" h="41">
                <a:moveTo>
                  <a:pt x="21" y="41"/>
                </a:moveTo>
                <a:cubicBezTo>
                  <a:pt x="32" y="41"/>
                  <a:pt x="41" y="32"/>
                  <a:pt x="41" y="20"/>
                </a:cubicBezTo>
                <a:cubicBezTo>
                  <a:pt x="41" y="8"/>
                  <a:pt x="32" y="0"/>
                  <a:pt x="21" y="0"/>
                </a:cubicBezTo>
                <a:cubicBezTo>
                  <a:pt x="9" y="0"/>
                  <a:pt x="0" y="8"/>
                  <a:pt x="0" y="20"/>
                </a:cubicBezTo>
                <a:cubicBezTo>
                  <a:pt x="0" y="32"/>
                  <a:pt x="9" y="41"/>
                  <a:pt x="21" y="4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8" name="Group 47">
            <a:extLst>
              <a:ext uri="{FF2B5EF4-FFF2-40B4-BE49-F238E27FC236}">
                <a16:creationId xmlns:a16="http://schemas.microsoft.com/office/drawing/2014/main" id="{13E71F6A-3150-7C43-89DB-AD7A55A16A06}"/>
              </a:ext>
            </a:extLst>
          </p:cNvPr>
          <p:cNvGrpSpPr/>
          <p:nvPr/>
        </p:nvGrpSpPr>
        <p:grpSpPr>
          <a:xfrm>
            <a:off x="6558453" y="5086624"/>
            <a:ext cx="8596174" cy="2628442"/>
            <a:chOff x="6565381" y="5047009"/>
            <a:chExt cx="8689693" cy="2628442"/>
          </a:xfrm>
        </p:grpSpPr>
        <p:sp>
          <p:nvSpPr>
            <p:cNvPr id="103" name="Straight Connector 102">
              <a:extLst>
                <a:ext uri="{FF2B5EF4-FFF2-40B4-BE49-F238E27FC236}">
                  <a16:creationId xmlns:a16="http://schemas.microsoft.com/office/drawing/2014/main" id="{187EA0C1-C95C-584F-B9F7-54C78BAC885A}"/>
                </a:ext>
              </a:extLst>
            </p:cNvPr>
            <p:cNvSpPr/>
            <p:nvPr/>
          </p:nvSpPr>
          <p:spPr>
            <a:xfrm>
              <a:off x="6565381" y="5047009"/>
              <a:ext cx="8689693"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4" name="Straight Connector 103">
              <a:extLst>
                <a:ext uri="{FF2B5EF4-FFF2-40B4-BE49-F238E27FC236}">
                  <a16:creationId xmlns:a16="http://schemas.microsoft.com/office/drawing/2014/main" id="{1B6341EE-3F70-F446-9F49-C5F5A423A13D}"/>
                </a:ext>
              </a:extLst>
            </p:cNvPr>
            <p:cNvSpPr/>
            <p:nvPr/>
          </p:nvSpPr>
          <p:spPr>
            <a:xfrm>
              <a:off x="6565381" y="6348563"/>
              <a:ext cx="8689693"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Straight Connector 104">
              <a:extLst>
                <a:ext uri="{FF2B5EF4-FFF2-40B4-BE49-F238E27FC236}">
                  <a16:creationId xmlns:a16="http://schemas.microsoft.com/office/drawing/2014/main" id="{9D979975-4A56-7249-8307-DCB431E5712E}"/>
                </a:ext>
              </a:extLst>
            </p:cNvPr>
            <p:cNvSpPr/>
            <p:nvPr/>
          </p:nvSpPr>
          <p:spPr>
            <a:xfrm>
              <a:off x="6565381" y="7675451"/>
              <a:ext cx="8689693"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9" name="Freeform 48">
            <a:extLst>
              <a:ext uri="{FF2B5EF4-FFF2-40B4-BE49-F238E27FC236}">
                <a16:creationId xmlns:a16="http://schemas.microsoft.com/office/drawing/2014/main" id="{0BC426DA-64CE-C445-B1ED-DAF004799E63}"/>
              </a:ext>
            </a:extLst>
          </p:cNvPr>
          <p:cNvSpPr/>
          <p:nvPr/>
        </p:nvSpPr>
        <p:spPr>
          <a:xfrm>
            <a:off x="2921086" y="8912160"/>
            <a:ext cx="1414363" cy="1407935"/>
          </a:xfrm>
          <a:custGeom>
            <a:avLst/>
            <a:gdLst/>
            <a:ahLst/>
            <a:cxnLst>
              <a:cxn ang="3cd4">
                <a:pos x="hc" y="t"/>
              </a:cxn>
              <a:cxn ang="cd2">
                <a:pos x="l" y="vc"/>
              </a:cxn>
              <a:cxn ang="cd4">
                <a:pos x="hc" y="b"/>
              </a:cxn>
              <a:cxn ang="0">
                <a:pos x="r" y="vc"/>
              </a:cxn>
            </a:cxnLst>
            <a:rect l="l" t="t" r="r" b="b"/>
            <a:pathLst>
              <a:path w="441" h="439">
                <a:moveTo>
                  <a:pt x="441" y="220"/>
                </a:moveTo>
                <a:cubicBezTo>
                  <a:pt x="441" y="342"/>
                  <a:pt x="342" y="439"/>
                  <a:pt x="221" y="439"/>
                </a:cubicBezTo>
                <a:cubicBezTo>
                  <a:pt x="99" y="439"/>
                  <a:pt x="0" y="342"/>
                  <a:pt x="0" y="220"/>
                </a:cubicBezTo>
                <a:cubicBezTo>
                  <a:pt x="0" y="98"/>
                  <a:pt x="99" y="0"/>
                  <a:pt x="221" y="0"/>
                </a:cubicBezTo>
                <a:cubicBezTo>
                  <a:pt x="342" y="0"/>
                  <a:pt x="441" y="98"/>
                  <a:pt x="441" y="22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682E9F4A-C5C4-0C41-AE53-916F3D2B37EF}"/>
              </a:ext>
            </a:extLst>
          </p:cNvPr>
          <p:cNvSpPr/>
          <p:nvPr/>
        </p:nvSpPr>
        <p:spPr>
          <a:xfrm>
            <a:off x="7180256" y="8912160"/>
            <a:ext cx="1414363" cy="1407935"/>
          </a:xfrm>
          <a:custGeom>
            <a:avLst/>
            <a:gdLst/>
            <a:ahLst/>
            <a:cxnLst>
              <a:cxn ang="3cd4">
                <a:pos x="hc" y="t"/>
              </a:cxn>
              <a:cxn ang="cd2">
                <a:pos x="l" y="vc"/>
              </a:cxn>
              <a:cxn ang="cd4">
                <a:pos x="hc" y="b"/>
              </a:cxn>
              <a:cxn ang="0">
                <a:pos x="r" y="vc"/>
              </a:cxn>
            </a:cxnLst>
            <a:rect l="l" t="t" r="r" b="b"/>
            <a:pathLst>
              <a:path w="441" h="439">
                <a:moveTo>
                  <a:pt x="441" y="220"/>
                </a:moveTo>
                <a:cubicBezTo>
                  <a:pt x="441" y="342"/>
                  <a:pt x="342" y="439"/>
                  <a:pt x="221" y="439"/>
                </a:cubicBezTo>
                <a:cubicBezTo>
                  <a:pt x="99" y="439"/>
                  <a:pt x="0" y="342"/>
                  <a:pt x="0" y="220"/>
                </a:cubicBezTo>
                <a:cubicBezTo>
                  <a:pt x="0" y="98"/>
                  <a:pt x="99" y="0"/>
                  <a:pt x="221" y="0"/>
                </a:cubicBezTo>
                <a:cubicBezTo>
                  <a:pt x="342" y="0"/>
                  <a:pt x="441" y="98"/>
                  <a:pt x="441" y="22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3A61526D-836F-5C45-B895-8D4E1E6D076D}"/>
              </a:ext>
            </a:extLst>
          </p:cNvPr>
          <p:cNvSpPr/>
          <p:nvPr/>
        </p:nvSpPr>
        <p:spPr>
          <a:xfrm>
            <a:off x="11439426" y="8912160"/>
            <a:ext cx="1414363" cy="1407935"/>
          </a:xfrm>
          <a:custGeom>
            <a:avLst/>
            <a:gdLst/>
            <a:ahLst/>
            <a:cxnLst>
              <a:cxn ang="3cd4">
                <a:pos x="hc" y="t"/>
              </a:cxn>
              <a:cxn ang="cd2">
                <a:pos x="l" y="vc"/>
              </a:cxn>
              <a:cxn ang="cd4">
                <a:pos x="hc" y="b"/>
              </a:cxn>
              <a:cxn ang="0">
                <a:pos x="r" y="vc"/>
              </a:cxn>
            </a:cxnLst>
            <a:rect l="l" t="t" r="r" b="b"/>
            <a:pathLst>
              <a:path w="441" h="439">
                <a:moveTo>
                  <a:pt x="441" y="220"/>
                </a:moveTo>
                <a:cubicBezTo>
                  <a:pt x="441" y="342"/>
                  <a:pt x="342" y="439"/>
                  <a:pt x="220" y="439"/>
                </a:cubicBezTo>
                <a:cubicBezTo>
                  <a:pt x="99" y="439"/>
                  <a:pt x="0" y="342"/>
                  <a:pt x="0" y="220"/>
                </a:cubicBezTo>
                <a:cubicBezTo>
                  <a:pt x="0" y="98"/>
                  <a:pt x="99" y="0"/>
                  <a:pt x="220" y="0"/>
                </a:cubicBezTo>
                <a:cubicBezTo>
                  <a:pt x="342" y="0"/>
                  <a:pt x="441" y="98"/>
                  <a:pt x="441" y="22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17C2C00D-2A2F-9246-A8D9-05E9B40DA610}"/>
              </a:ext>
            </a:extLst>
          </p:cNvPr>
          <p:cNvSpPr/>
          <p:nvPr/>
        </p:nvSpPr>
        <p:spPr>
          <a:xfrm>
            <a:off x="3506127" y="9448977"/>
            <a:ext cx="247513" cy="405023"/>
          </a:xfrm>
          <a:custGeom>
            <a:avLst/>
            <a:gdLst/>
            <a:ahLst/>
            <a:cxnLst>
              <a:cxn ang="3cd4">
                <a:pos x="hc" y="t"/>
              </a:cxn>
              <a:cxn ang="cd2">
                <a:pos x="l" y="vc"/>
              </a:cxn>
              <a:cxn ang="cd4">
                <a:pos x="hc" y="b"/>
              </a:cxn>
              <a:cxn ang="0">
                <a:pos x="r" y="vc"/>
              </a:cxn>
            </a:cxnLst>
            <a:rect l="l" t="t" r="r" b="b"/>
            <a:pathLst>
              <a:path w="78" h="127">
                <a:moveTo>
                  <a:pt x="77" y="53"/>
                </a:moveTo>
                <a:lnTo>
                  <a:pt x="59" y="7"/>
                </a:lnTo>
                <a:lnTo>
                  <a:pt x="58" y="5"/>
                </a:lnTo>
                <a:cubicBezTo>
                  <a:pt x="58" y="5"/>
                  <a:pt x="53" y="0"/>
                  <a:pt x="39" y="0"/>
                </a:cubicBezTo>
                <a:cubicBezTo>
                  <a:pt x="25" y="0"/>
                  <a:pt x="20" y="5"/>
                  <a:pt x="20" y="5"/>
                </a:cubicBezTo>
                <a:cubicBezTo>
                  <a:pt x="19" y="5"/>
                  <a:pt x="19" y="7"/>
                  <a:pt x="19" y="7"/>
                </a:cubicBezTo>
                <a:lnTo>
                  <a:pt x="0" y="53"/>
                </a:lnTo>
                <a:cubicBezTo>
                  <a:pt x="0" y="56"/>
                  <a:pt x="2" y="59"/>
                  <a:pt x="4" y="61"/>
                </a:cubicBezTo>
                <a:lnTo>
                  <a:pt x="6" y="61"/>
                </a:lnTo>
                <a:cubicBezTo>
                  <a:pt x="9" y="61"/>
                  <a:pt x="10" y="59"/>
                  <a:pt x="12" y="57"/>
                </a:cubicBezTo>
                <a:lnTo>
                  <a:pt x="20" y="32"/>
                </a:lnTo>
                <a:lnTo>
                  <a:pt x="22" y="65"/>
                </a:lnTo>
                <a:lnTo>
                  <a:pt x="19" y="118"/>
                </a:lnTo>
                <a:cubicBezTo>
                  <a:pt x="19" y="122"/>
                  <a:pt x="22" y="127"/>
                  <a:pt x="27" y="127"/>
                </a:cubicBezTo>
                <a:cubicBezTo>
                  <a:pt x="31" y="127"/>
                  <a:pt x="34" y="124"/>
                  <a:pt x="34" y="119"/>
                </a:cubicBezTo>
                <a:lnTo>
                  <a:pt x="37" y="68"/>
                </a:lnTo>
                <a:cubicBezTo>
                  <a:pt x="37" y="68"/>
                  <a:pt x="37" y="65"/>
                  <a:pt x="39" y="65"/>
                </a:cubicBezTo>
                <a:cubicBezTo>
                  <a:pt x="41" y="65"/>
                  <a:pt x="41" y="68"/>
                  <a:pt x="41" y="68"/>
                </a:cubicBezTo>
                <a:lnTo>
                  <a:pt x="44" y="119"/>
                </a:lnTo>
                <a:cubicBezTo>
                  <a:pt x="44" y="124"/>
                  <a:pt x="47" y="127"/>
                  <a:pt x="52" y="127"/>
                </a:cubicBezTo>
                <a:cubicBezTo>
                  <a:pt x="56" y="127"/>
                  <a:pt x="59" y="122"/>
                  <a:pt x="59" y="118"/>
                </a:cubicBezTo>
                <a:lnTo>
                  <a:pt x="55" y="65"/>
                </a:lnTo>
                <a:lnTo>
                  <a:pt x="56" y="32"/>
                </a:lnTo>
                <a:lnTo>
                  <a:pt x="67" y="57"/>
                </a:lnTo>
                <a:cubicBezTo>
                  <a:pt x="68" y="59"/>
                  <a:pt x="69" y="61"/>
                  <a:pt x="72" y="61"/>
                </a:cubicBezTo>
                <a:lnTo>
                  <a:pt x="74" y="61"/>
                </a:lnTo>
                <a:cubicBezTo>
                  <a:pt x="77" y="59"/>
                  <a:pt x="79" y="56"/>
                  <a:pt x="77" y="5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FA7FF38C-EFD0-2A46-80F5-120BA28424E0}"/>
              </a:ext>
            </a:extLst>
          </p:cNvPr>
          <p:cNvSpPr/>
          <p:nvPr/>
        </p:nvSpPr>
        <p:spPr>
          <a:xfrm>
            <a:off x="3586490" y="9333256"/>
            <a:ext cx="86791" cy="90006"/>
          </a:xfrm>
          <a:custGeom>
            <a:avLst/>
            <a:gdLst/>
            <a:ahLst/>
            <a:cxnLst>
              <a:cxn ang="3cd4">
                <a:pos x="hc" y="t"/>
              </a:cxn>
              <a:cxn ang="cd2">
                <a:pos x="l" y="vc"/>
              </a:cxn>
              <a:cxn ang="cd4">
                <a:pos x="hc" y="b"/>
              </a:cxn>
              <a:cxn ang="0">
                <a:pos x="r" y="vc"/>
              </a:cxn>
            </a:cxnLst>
            <a:rect l="l" t="t" r="r" b="b"/>
            <a:pathLst>
              <a:path w="28" h="29">
                <a:moveTo>
                  <a:pt x="14" y="29"/>
                </a:moveTo>
                <a:cubicBezTo>
                  <a:pt x="22" y="29"/>
                  <a:pt x="28" y="22"/>
                  <a:pt x="28" y="15"/>
                </a:cubicBezTo>
                <a:cubicBezTo>
                  <a:pt x="28" y="6"/>
                  <a:pt x="22" y="0"/>
                  <a:pt x="14" y="0"/>
                </a:cubicBezTo>
                <a:cubicBezTo>
                  <a:pt x="6" y="0"/>
                  <a:pt x="0" y="6"/>
                  <a:pt x="0" y="15"/>
                </a:cubicBezTo>
                <a:cubicBezTo>
                  <a:pt x="0" y="22"/>
                  <a:pt x="6" y="29"/>
                  <a:pt x="14" y="2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43FD8A28-67D6-F74E-8016-4F06B47D90C4}"/>
              </a:ext>
            </a:extLst>
          </p:cNvPr>
          <p:cNvSpPr/>
          <p:nvPr/>
        </p:nvSpPr>
        <p:spPr>
          <a:xfrm>
            <a:off x="7768502" y="9458619"/>
            <a:ext cx="237870" cy="385736"/>
          </a:xfrm>
          <a:custGeom>
            <a:avLst/>
            <a:gdLst/>
            <a:ahLst/>
            <a:cxnLst>
              <a:cxn ang="3cd4">
                <a:pos x="hc" y="t"/>
              </a:cxn>
              <a:cxn ang="cd2">
                <a:pos x="l" y="vc"/>
              </a:cxn>
              <a:cxn ang="cd4">
                <a:pos x="hc" y="b"/>
              </a:cxn>
              <a:cxn ang="0">
                <a:pos x="r" y="vc"/>
              </a:cxn>
            </a:cxnLst>
            <a:rect l="l" t="t" r="r" b="b"/>
            <a:pathLst>
              <a:path w="75" h="121">
                <a:moveTo>
                  <a:pt x="74" y="51"/>
                </a:moveTo>
                <a:lnTo>
                  <a:pt x="57" y="9"/>
                </a:lnTo>
                <a:cubicBezTo>
                  <a:pt x="57" y="7"/>
                  <a:pt x="55" y="6"/>
                  <a:pt x="55" y="6"/>
                </a:cubicBezTo>
                <a:cubicBezTo>
                  <a:pt x="55" y="6"/>
                  <a:pt x="51" y="0"/>
                  <a:pt x="38" y="0"/>
                </a:cubicBezTo>
                <a:cubicBezTo>
                  <a:pt x="24" y="0"/>
                  <a:pt x="20" y="6"/>
                  <a:pt x="20" y="6"/>
                </a:cubicBezTo>
                <a:cubicBezTo>
                  <a:pt x="20" y="6"/>
                  <a:pt x="18" y="7"/>
                  <a:pt x="18" y="9"/>
                </a:cubicBezTo>
                <a:lnTo>
                  <a:pt x="1" y="51"/>
                </a:lnTo>
                <a:cubicBezTo>
                  <a:pt x="-1" y="54"/>
                  <a:pt x="1" y="58"/>
                  <a:pt x="3" y="59"/>
                </a:cubicBezTo>
                <a:cubicBezTo>
                  <a:pt x="5" y="59"/>
                  <a:pt x="5" y="59"/>
                  <a:pt x="5" y="59"/>
                </a:cubicBezTo>
                <a:cubicBezTo>
                  <a:pt x="8" y="59"/>
                  <a:pt x="9" y="58"/>
                  <a:pt x="10" y="56"/>
                </a:cubicBezTo>
                <a:lnTo>
                  <a:pt x="21" y="29"/>
                </a:lnTo>
                <a:lnTo>
                  <a:pt x="8" y="79"/>
                </a:lnTo>
                <a:cubicBezTo>
                  <a:pt x="8" y="79"/>
                  <a:pt x="14" y="78"/>
                  <a:pt x="21" y="76"/>
                </a:cubicBezTo>
                <a:lnTo>
                  <a:pt x="20" y="115"/>
                </a:lnTo>
                <a:cubicBezTo>
                  <a:pt x="18" y="118"/>
                  <a:pt x="21" y="121"/>
                  <a:pt x="26" y="121"/>
                </a:cubicBezTo>
                <a:cubicBezTo>
                  <a:pt x="29" y="121"/>
                  <a:pt x="31" y="119"/>
                  <a:pt x="31" y="115"/>
                </a:cubicBezTo>
                <a:lnTo>
                  <a:pt x="34" y="75"/>
                </a:lnTo>
                <a:cubicBezTo>
                  <a:pt x="36" y="75"/>
                  <a:pt x="36" y="75"/>
                  <a:pt x="38" y="75"/>
                </a:cubicBezTo>
                <a:cubicBezTo>
                  <a:pt x="39" y="75"/>
                  <a:pt x="39" y="75"/>
                  <a:pt x="41" y="75"/>
                </a:cubicBezTo>
                <a:lnTo>
                  <a:pt x="43" y="115"/>
                </a:lnTo>
                <a:cubicBezTo>
                  <a:pt x="43" y="119"/>
                  <a:pt x="46" y="121"/>
                  <a:pt x="50" y="121"/>
                </a:cubicBezTo>
                <a:cubicBezTo>
                  <a:pt x="54" y="121"/>
                  <a:pt x="55" y="118"/>
                  <a:pt x="55" y="115"/>
                </a:cubicBezTo>
                <a:lnTo>
                  <a:pt x="54" y="76"/>
                </a:lnTo>
                <a:cubicBezTo>
                  <a:pt x="61" y="78"/>
                  <a:pt x="67" y="79"/>
                  <a:pt x="67" y="79"/>
                </a:cubicBezTo>
                <a:lnTo>
                  <a:pt x="54" y="29"/>
                </a:lnTo>
                <a:lnTo>
                  <a:pt x="64" y="56"/>
                </a:lnTo>
                <a:cubicBezTo>
                  <a:pt x="66" y="58"/>
                  <a:pt x="67" y="59"/>
                  <a:pt x="69" y="59"/>
                </a:cubicBezTo>
                <a:cubicBezTo>
                  <a:pt x="70" y="59"/>
                  <a:pt x="70" y="59"/>
                  <a:pt x="71" y="59"/>
                </a:cubicBezTo>
                <a:cubicBezTo>
                  <a:pt x="74" y="58"/>
                  <a:pt x="76" y="54"/>
                  <a:pt x="74" y="51"/>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8E12E83F-DA7E-424F-9FD6-6C0E65DFC1DD}"/>
              </a:ext>
            </a:extLst>
          </p:cNvPr>
          <p:cNvSpPr/>
          <p:nvPr/>
        </p:nvSpPr>
        <p:spPr>
          <a:xfrm>
            <a:off x="7845649" y="9346112"/>
            <a:ext cx="83575" cy="90006"/>
          </a:xfrm>
          <a:custGeom>
            <a:avLst/>
            <a:gdLst/>
            <a:ahLst/>
            <a:cxnLst>
              <a:cxn ang="3cd4">
                <a:pos x="hc" y="t"/>
              </a:cxn>
              <a:cxn ang="cd2">
                <a:pos x="l" y="vc"/>
              </a:cxn>
              <a:cxn ang="cd4">
                <a:pos x="hc" y="b"/>
              </a:cxn>
              <a:cxn ang="0">
                <a:pos x="r" y="vc"/>
              </a:cxn>
            </a:cxnLst>
            <a:rect l="l" t="t" r="r" b="b"/>
            <a:pathLst>
              <a:path w="27" h="29">
                <a:moveTo>
                  <a:pt x="14" y="29"/>
                </a:moveTo>
                <a:cubicBezTo>
                  <a:pt x="21" y="29"/>
                  <a:pt x="27" y="23"/>
                  <a:pt x="27" y="16"/>
                </a:cubicBezTo>
                <a:cubicBezTo>
                  <a:pt x="27" y="8"/>
                  <a:pt x="21" y="0"/>
                  <a:pt x="14" y="0"/>
                </a:cubicBezTo>
                <a:cubicBezTo>
                  <a:pt x="6" y="0"/>
                  <a:pt x="0" y="8"/>
                  <a:pt x="0" y="16"/>
                </a:cubicBezTo>
                <a:cubicBezTo>
                  <a:pt x="0" y="23"/>
                  <a:pt x="6" y="29"/>
                  <a:pt x="14" y="2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55">
            <a:extLst>
              <a:ext uri="{FF2B5EF4-FFF2-40B4-BE49-F238E27FC236}">
                <a16:creationId xmlns:a16="http://schemas.microsoft.com/office/drawing/2014/main" id="{92063597-D183-574A-A1F4-51F6C983BE6C}"/>
              </a:ext>
            </a:extLst>
          </p:cNvPr>
          <p:cNvSpPr/>
          <p:nvPr/>
        </p:nvSpPr>
        <p:spPr>
          <a:xfrm>
            <a:off x="12114462" y="9481120"/>
            <a:ext cx="247513" cy="408237"/>
          </a:xfrm>
          <a:custGeom>
            <a:avLst/>
            <a:gdLst/>
            <a:ahLst/>
            <a:cxnLst>
              <a:cxn ang="3cd4">
                <a:pos x="hc" y="t"/>
              </a:cxn>
              <a:cxn ang="cd2">
                <a:pos x="l" y="vc"/>
              </a:cxn>
              <a:cxn ang="cd4">
                <a:pos x="hc" y="b"/>
              </a:cxn>
              <a:cxn ang="0">
                <a:pos x="r" y="vc"/>
              </a:cxn>
            </a:cxnLst>
            <a:rect l="l" t="t" r="r" b="b"/>
            <a:pathLst>
              <a:path w="78" h="128">
                <a:moveTo>
                  <a:pt x="77" y="53"/>
                </a:moveTo>
                <a:lnTo>
                  <a:pt x="59" y="7"/>
                </a:lnTo>
                <a:lnTo>
                  <a:pt x="58" y="6"/>
                </a:lnTo>
                <a:cubicBezTo>
                  <a:pt x="58" y="6"/>
                  <a:pt x="54" y="0"/>
                  <a:pt x="39" y="0"/>
                </a:cubicBezTo>
                <a:cubicBezTo>
                  <a:pt x="26" y="0"/>
                  <a:pt x="21" y="6"/>
                  <a:pt x="21" y="6"/>
                </a:cubicBezTo>
                <a:cubicBezTo>
                  <a:pt x="19" y="6"/>
                  <a:pt x="19" y="7"/>
                  <a:pt x="19" y="7"/>
                </a:cubicBezTo>
                <a:lnTo>
                  <a:pt x="0" y="53"/>
                </a:lnTo>
                <a:cubicBezTo>
                  <a:pt x="0" y="56"/>
                  <a:pt x="0" y="59"/>
                  <a:pt x="3" y="60"/>
                </a:cubicBezTo>
                <a:cubicBezTo>
                  <a:pt x="5" y="60"/>
                  <a:pt x="5" y="60"/>
                  <a:pt x="6" y="60"/>
                </a:cubicBezTo>
                <a:cubicBezTo>
                  <a:pt x="9" y="60"/>
                  <a:pt x="10" y="60"/>
                  <a:pt x="12" y="58"/>
                </a:cubicBezTo>
                <a:lnTo>
                  <a:pt x="21" y="32"/>
                </a:lnTo>
                <a:lnTo>
                  <a:pt x="22" y="67"/>
                </a:lnTo>
                <a:lnTo>
                  <a:pt x="19" y="118"/>
                </a:lnTo>
                <a:cubicBezTo>
                  <a:pt x="19" y="123"/>
                  <a:pt x="22" y="128"/>
                  <a:pt x="27" y="128"/>
                </a:cubicBezTo>
                <a:cubicBezTo>
                  <a:pt x="31" y="128"/>
                  <a:pt x="34" y="124"/>
                  <a:pt x="34" y="120"/>
                </a:cubicBezTo>
                <a:lnTo>
                  <a:pt x="38" y="68"/>
                </a:lnTo>
                <a:cubicBezTo>
                  <a:pt x="38" y="68"/>
                  <a:pt x="38" y="67"/>
                  <a:pt x="39" y="67"/>
                </a:cubicBezTo>
                <a:cubicBezTo>
                  <a:pt x="42" y="67"/>
                  <a:pt x="42" y="68"/>
                  <a:pt x="42" y="68"/>
                </a:cubicBezTo>
                <a:lnTo>
                  <a:pt x="45" y="120"/>
                </a:lnTo>
                <a:cubicBezTo>
                  <a:pt x="45" y="124"/>
                  <a:pt x="47" y="128"/>
                  <a:pt x="52" y="128"/>
                </a:cubicBezTo>
                <a:cubicBezTo>
                  <a:pt x="56" y="128"/>
                  <a:pt x="59" y="123"/>
                  <a:pt x="59" y="118"/>
                </a:cubicBezTo>
                <a:lnTo>
                  <a:pt x="55" y="67"/>
                </a:lnTo>
                <a:lnTo>
                  <a:pt x="56" y="32"/>
                </a:lnTo>
                <a:lnTo>
                  <a:pt x="67" y="58"/>
                </a:lnTo>
                <a:cubicBezTo>
                  <a:pt x="68" y="60"/>
                  <a:pt x="70" y="60"/>
                  <a:pt x="72" y="60"/>
                </a:cubicBezTo>
                <a:lnTo>
                  <a:pt x="74" y="60"/>
                </a:lnTo>
                <a:cubicBezTo>
                  <a:pt x="77" y="59"/>
                  <a:pt x="79" y="56"/>
                  <a:pt x="77" y="5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7" name="Freeform 56">
            <a:extLst>
              <a:ext uri="{FF2B5EF4-FFF2-40B4-BE49-F238E27FC236}">
                <a16:creationId xmlns:a16="http://schemas.microsoft.com/office/drawing/2014/main" id="{E60C6979-83A0-C645-BD5A-573B6CCAC9E9}"/>
              </a:ext>
            </a:extLst>
          </p:cNvPr>
          <p:cNvSpPr/>
          <p:nvPr/>
        </p:nvSpPr>
        <p:spPr>
          <a:xfrm>
            <a:off x="12198048" y="9368614"/>
            <a:ext cx="86791" cy="90006"/>
          </a:xfrm>
          <a:custGeom>
            <a:avLst/>
            <a:gdLst/>
            <a:ahLst/>
            <a:cxnLst>
              <a:cxn ang="3cd4">
                <a:pos x="hc" y="t"/>
              </a:cxn>
              <a:cxn ang="cd2">
                <a:pos x="l" y="vc"/>
              </a:cxn>
              <a:cxn ang="cd4">
                <a:pos x="hc" y="b"/>
              </a:cxn>
              <a:cxn ang="0">
                <a:pos x="r" y="vc"/>
              </a:cxn>
            </a:cxnLst>
            <a:rect l="l" t="t" r="r" b="b"/>
            <a:pathLst>
              <a:path w="28" h="29">
                <a:moveTo>
                  <a:pt x="13" y="29"/>
                </a:moveTo>
                <a:cubicBezTo>
                  <a:pt x="21" y="29"/>
                  <a:pt x="28" y="22"/>
                  <a:pt x="28" y="14"/>
                </a:cubicBezTo>
                <a:cubicBezTo>
                  <a:pt x="28" y="5"/>
                  <a:pt x="21" y="0"/>
                  <a:pt x="13" y="0"/>
                </a:cubicBezTo>
                <a:cubicBezTo>
                  <a:pt x="5" y="0"/>
                  <a:pt x="0" y="5"/>
                  <a:pt x="0" y="14"/>
                </a:cubicBezTo>
                <a:cubicBezTo>
                  <a:pt x="0" y="22"/>
                  <a:pt x="5" y="29"/>
                  <a:pt x="13" y="2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 name="Freeform 57">
            <a:extLst>
              <a:ext uri="{FF2B5EF4-FFF2-40B4-BE49-F238E27FC236}">
                <a16:creationId xmlns:a16="http://schemas.microsoft.com/office/drawing/2014/main" id="{A0F6C5A0-E876-C64A-AF62-9058C6CDA4A1}"/>
              </a:ext>
            </a:extLst>
          </p:cNvPr>
          <p:cNvSpPr/>
          <p:nvPr/>
        </p:nvSpPr>
        <p:spPr>
          <a:xfrm>
            <a:off x="11857314" y="9493978"/>
            <a:ext cx="237870" cy="388950"/>
          </a:xfrm>
          <a:custGeom>
            <a:avLst/>
            <a:gdLst/>
            <a:ahLst/>
            <a:cxnLst>
              <a:cxn ang="3cd4">
                <a:pos x="hc" y="t"/>
              </a:cxn>
              <a:cxn ang="cd2">
                <a:pos x="l" y="vc"/>
              </a:cxn>
              <a:cxn ang="cd4">
                <a:pos x="hc" y="b"/>
              </a:cxn>
              <a:cxn ang="0">
                <a:pos x="r" y="vc"/>
              </a:cxn>
            </a:cxnLst>
            <a:rect l="l" t="t" r="r" b="b"/>
            <a:pathLst>
              <a:path w="75" h="122">
                <a:moveTo>
                  <a:pt x="75" y="52"/>
                </a:moveTo>
                <a:lnTo>
                  <a:pt x="57" y="8"/>
                </a:lnTo>
                <a:cubicBezTo>
                  <a:pt x="56" y="8"/>
                  <a:pt x="56" y="6"/>
                  <a:pt x="56" y="6"/>
                </a:cubicBezTo>
                <a:cubicBezTo>
                  <a:pt x="56" y="6"/>
                  <a:pt x="51" y="0"/>
                  <a:pt x="37" y="0"/>
                </a:cubicBezTo>
                <a:cubicBezTo>
                  <a:pt x="23" y="0"/>
                  <a:pt x="20" y="6"/>
                  <a:pt x="20" y="6"/>
                </a:cubicBezTo>
                <a:lnTo>
                  <a:pt x="19" y="8"/>
                </a:lnTo>
                <a:lnTo>
                  <a:pt x="0" y="52"/>
                </a:lnTo>
                <a:cubicBezTo>
                  <a:pt x="-1" y="55"/>
                  <a:pt x="0" y="58"/>
                  <a:pt x="4" y="60"/>
                </a:cubicBezTo>
                <a:lnTo>
                  <a:pt x="5" y="60"/>
                </a:lnTo>
                <a:cubicBezTo>
                  <a:pt x="8" y="60"/>
                  <a:pt x="9" y="58"/>
                  <a:pt x="11" y="56"/>
                </a:cubicBezTo>
                <a:lnTo>
                  <a:pt x="21" y="30"/>
                </a:lnTo>
                <a:lnTo>
                  <a:pt x="8" y="80"/>
                </a:lnTo>
                <a:cubicBezTo>
                  <a:pt x="8" y="80"/>
                  <a:pt x="12" y="79"/>
                  <a:pt x="21" y="77"/>
                </a:cubicBezTo>
                <a:lnTo>
                  <a:pt x="19" y="116"/>
                </a:lnTo>
                <a:cubicBezTo>
                  <a:pt x="19" y="119"/>
                  <a:pt x="21" y="122"/>
                  <a:pt x="24" y="122"/>
                </a:cubicBezTo>
                <a:lnTo>
                  <a:pt x="26" y="122"/>
                </a:lnTo>
                <a:cubicBezTo>
                  <a:pt x="29" y="122"/>
                  <a:pt x="32" y="120"/>
                  <a:pt x="32" y="116"/>
                </a:cubicBezTo>
                <a:lnTo>
                  <a:pt x="35" y="76"/>
                </a:lnTo>
                <a:cubicBezTo>
                  <a:pt x="35" y="76"/>
                  <a:pt x="36" y="76"/>
                  <a:pt x="37" y="76"/>
                </a:cubicBezTo>
                <a:cubicBezTo>
                  <a:pt x="37" y="76"/>
                  <a:pt x="40" y="76"/>
                  <a:pt x="41" y="76"/>
                </a:cubicBezTo>
                <a:lnTo>
                  <a:pt x="44" y="116"/>
                </a:lnTo>
                <a:cubicBezTo>
                  <a:pt x="44" y="120"/>
                  <a:pt x="47" y="122"/>
                  <a:pt x="49" y="122"/>
                </a:cubicBezTo>
                <a:cubicBezTo>
                  <a:pt x="53" y="122"/>
                  <a:pt x="56" y="119"/>
                  <a:pt x="56" y="116"/>
                </a:cubicBezTo>
                <a:lnTo>
                  <a:pt x="53" y="77"/>
                </a:lnTo>
                <a:cubicBezTo>
                  <a:pt x="61" y="79"/>
                  <a:pt x="68" y="80"/>
                  <a:pt x="68" y="80"/>
                </a:cubicBezTo>
                <a:lnTo>
                  <a:pt x="53" y="30"/>
                </a:lnTo>
                <a:lnTo>
                  <a:pt x="64" y="56"/>
                </a:lnTo>
                <a:cubicBezTo>
                  <a:pt x="64" y="58"/>
                  <a:pt x="68" y="60"/>
                  <a:pt x="69" y="60"/>
                </a:cubicBezTo>
                <a:cubicBezTo>
                  <a:pt x="70" y="60"/>
                  <a:pt x="70" y="60"/>
                  <a:pt x="72" y="60"/>
                </a:cubicBezTo>
                <a:cubicBezTo>
                  <a:pt x="75" y="58"/>
                  <a:pt x="75" y="55"/>
                  <a:pt x="75" y="5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AFB95678-B6B1-7047-B74B-2C61ECCDB05C}"/>
              </a:ext>
            </a:extLst>
          </p:cNvPr>
          <p:cNvSpPr/>
          <p:nvPr/>
        </p:nvSpPr>
        <p:spPr>
          <a:xfrm>
            <a:off x="11934462" y="9384686"/>
            <a:ext cx="86791" cy="90006"/>
          </a:xfrm>
          <a:custGeom>
            <a:avLst/>
            <a:gdLst/>
            <a:ahLst/>
            <a:cxnLst>
              <a:cxn ang="3cd4">
                <a:pos x="hc" y="t"/>
              </a:cxn>
              <a:cxn ang="cd2">
                <a:pos x="l" y="vc"/>
              </a:cxn>
              <a:cxn ang="cd4">
                <a:pos x="hc" y="b"/>
              </a:cxn>
              <a:cxn ang="0">
                <a:pos x="r" y="vc"/>
              </a:cxn>
            </a:cxnLst>
            <a:rect l="l" t="t" r="r" b="b"/>
            <a:pathLst>
              <a:path w="28" h="29">
                <a:moveTo>
                  <a:pt x="14" y="29"/>
                </a:moveTo>
                <a:cubicBezTo>
                  <a:pt x="22" y="29"/>
                  <a:pt x="28" y="23"/>
                  <a:pt x="28" y="15"/>
                </a:cubicBezTo>
                <a:cubicBezTo>
                  <a:pt x="28" y="6"/>
                  <a:pt x="22" y="0"/>
                  <a:pt x="14" y="0"/>
                </a:cubicBezTo>
                <a:cubicBezTo>
                  <a:pt x="7" y="0"/>
                  <a:pt x="0" y="6"/>
                  <a:pt x="0" y="15"/>
                </a:cubicBezTo>
                <a:cubicBezTo>
                  <a:pt x="0" y="23"/>
                  <a:pt x="7" y="29"/>
                  <a:pt x="14" y="2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Straight Connector 59">
            <a:extLst>
              <a:ext uri="{FF2B5EF4-FFF2-40B4-BE49-F238E27FC236}">
                <a16:creationId xmlns:a16="http://schemas.microsoft.com/office/drawing/2014/main" id="{3C25BC64-1117-6243-AF24-A97DAF45EDEC}"/>
              </a:ext>
            </a:extLst>
          </p:cNvPr>
          <p:cNvSpPr/>
          <p:nvPr/>
        </p:nvSpPr>
        <p:spPr>
          <a:xfrm>
            <a:off x="4484754" y="9609699"/>
            <a:ext cx="2558179"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1" name="Rectangle 60">
            <a:extLst>
              <a:ext uri="{FF2B5EF4-FFF2-40B4-BE49-F238E27FC236}">
                <a16:creationId xmlns:a16="http://schemas.microsoft.com/office/drawing/2014/main" id="{4CED248F-B1D2-094A-80E7-C719FB1AAC7E}"/>
              </a:ext>
            </a:extLst>
          </p:cNvPr>
          <p:cNvSpPr/>
          <p:nvPr/>
        </p:nvSpPr>
        <p:spPr>
          <a:xfrm>
            <a:off x="3279619" y="4755238"/>
            <a:ext cx="27162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62" name="Rectangle 61">
            <a:extLst>
              <a:ext uri="{FF2B5EF4-FFF2-40B4-BE49-F238E27FC236}">
                <a16:creationId xmlns:a16="http://schemas.microsoft.com/office/drawing/2014/main" id="{2EB6C27A-24B4-C04A-B2EC-2102E8B6D13E}"/>
              </a:ext>
            </a:extLst>
          </p:cNvPr>
          <p:cNvSpPr/>
          <p:nvPr/>
        </p:nvSpPr>
        <p:spPr>
          <a:xfrm>
            <a:off x="3279619" y="6061845"/>
            <a:ext cx="27162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66" name="Rectangle 65">
            <a:extLst>
              <a:ext uri="{FF2B5EF4-FFF2-40B4-BE49-F238E27FC236}">
                <a16:creationId xmlns:a16="http://schemas.microsoft.com/office/drawing/2014/main" id="{506F8288-7809-4240-8CCC-02A848D17180}"/>
              </a:ext>
            </a:extLst>
          </p:cNvPr>
          <p:cNvSpPr/>
          <p:nvPr/>
        </p:nvSpPr>
        <p:spPr>
          <a:xfrm>
            <a:off x="3279619" y="7388734"/>
            <a:ext cx="271622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grpSp>
        <p:nvGrpSpPr>
          <p:cNvPr id="67" name="Group 66">
            <a:extLst>
              <a:ext uri="{FF2B5EF4-FFF2-40B4-BE49-F238E27FC236}">
                <a16:creationId xmlns:a16="http://schemas.microsoft.com/office/drawing/2014/main" id="{ECCFC3CB-3E10-B446-82F0-5D2A9E36C812}"/>
              </a:ext>
            </a:extLst>
          </p:cNvPr>
          <p:cNvGrpSpPr/>
          <p:nvPr/>
        </p:nvGrpSpPr>
        <p:grpSpPr>
          <a:xfrm>
            <a:off x="1625776" y="10545087"/>
            <a:ext cx="3921428" cy="1919449"/>
            <a:chOff x="10228111" y="4338692"/>
            <a:chExt cx="3921428" cy="1919449"/>
          </a:xfrm>
        </p:grpSpPr>
        <p:sp>
          <p:nvSpPr>
            <p:cNvPr id="101" name="TextBox 100">
              <a:extLst>
                <a:ext uri="{FF2B5EF4-FFF2-40B4-BE49-F238E27FC236}">
                  <a16:creationId xmlns:a16="http://schemas.microsoft.com/office/drawing/2014/main" id="{FD131519-1DCD-B94E-B725-7739D97BF7D9}"/>
                </a:ext>
              </a:extLst>
            </p:cNvPr>
            <p:cNvSpPr txBox="1"/>
            <p:nvPr/>
          </p:nvSpPr>
          <p:spPr>
            <a:xfrm>
              <a:off x="11145913" y="4338692"/>
              <a:ext cx="2085827"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102" name="Subtitle 2">
              <a:extLst>
                <a:ext uri="{FF2B5EF4-FFF2-40B4-BE49-F238E27FC236}">
                  <a16:creationId xmlns:a16="http://schemas.microsoft.com/office/drawing/2014/main" id="{EC2C89E4-E055-1543-8AE5-1389071F7E2A}"/>
                </a:ext>
              </a:extLst>
            </p:cNvPr>
            <p:cNvSpPr txBox="1">
              <a:spLocks/>
            </p:cNvSpPr>
            <p:nvPr/>
          </p:nvSpPr>
          <p:spPr>
            <a:xfrm>
              <a:off x="10228111" y="4985023"/>
              <a:ext cx="392142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a:t>
              </a:r>
            </a:p>
          </p:txBody>
        </p:sp>
      </p:grpSp>
      <p:sp>
        <p:nvSpPr>
          <p:cNvPr id="68" name="Straight Connector 67">
            <a:extLst>
              <a:ext uri="{FF2B5EF4-FFF2-40B4-BE49-F238E27FC236}">
                <a16:creationId xmlns:a16="http://schemas.microsoft.com/office/drawing/2014/main" id="{8DBBD47E-3B58-0749-A268-C75386D83757}"/>
              </a:ext>
            </a:extLst>
          </p:cNvPr>
          <p:cNvSpPr/>
          <p:nvPr/>
        </p:nvSpPr>
        <p:spPr>
          <a:xfrm>
            <a:off x="8759574" y="9609699"/>
            <a:ext cx="2558179"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Straight Connector 68">
            <a:extLst>
              <a:ext uri="{FF2B5EF4-FFF2-40B4-BE49-F238E27FC236}">
                <a16:creationId xmlns:a16="http://schemas.microsoft.com/office/drawing/2014/main" id="{8B858BCD-F40D-244D-BF6C-94A40E16B67A}"/>
              </a:ext>
            </a:extLst>
          </p:cNvPr>
          <p:cNvSpPr/>
          <p:nvPr/>
        </p:nvSpPr>
        <p:spPr>
          <a:xfrm>
            <a:off x="12972986" y="9609699"/>
            <a:ext cx="2181642" cy="0"/>
          </a:xfrm>
          <a:prstGeom prst="line">
            <a:avLst/>
          </a:prstGeom>
          <a:noFill/>
          <a:ln w="25400" cap="flat">
            <a:solidFill>
              <a:schemeClr val="bg1">
                <a:lumMod val="85000"/>
              </a:schemeClr>
            </a:solidFill>
            <a:prstDash val="solid"/>
            <a:round/>
          </a:ln>
        </p:spPr>
        <p:txBody>
          <a:bodyPr vert="horz" wrap="none" lIns="4320" tIns="4320" rIns="4320" bIns="432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0" name="Group 69">
            <a:extLst>
              <a:ext uri="{FF2B5EF4-FFF2-40B4-BE49-F238E27FC236}">
                <a16:creationId xmlns:a16="http://schemas.microsoft.com/office/drawing/2014/main" id="{969161F7-CFE4-A74B-9902-5B4960E4A874}"/>
              </a:ext>
            </a:extLst>
          </p:cNvPr>
          <p:cNvGrpSpPr/>
          <p:nvPr/>
        </p:nvGrpSpPr>
        <p:grpSpPr>
          <a:xfrm>
            <a:off x="5926722" y="10545087"/>
            <a:ext cx="3921428" cy="1919449"/>
            <a:chOff x="10228111" y="4338692"/>
            <a:chExt cx="3921428" cy="1919449"/>
          </a:xfrm>
        </p:grpSpPr>
        <p:sp>
          <p:nvSpPr>
            <p:cNvPr id="99" name="TextBox 98">
              <a:extLst>
                <a:ext uri="{FF2B5EF4-FFF2-40B4-BE49-F238E27FC236}">
                  <a16:creationId xmlns:a16="http://schemas.microsoft.com/office/drawing/2014/main" id="{8055B7D2-0FB3-7A46-AB92-66B545112C8A}"/>
                </a:ext>
              </a:extLst>
            </p:cNvPr>
            <p:cNvSpPr txBox="1"/>
            <p:nvPr/>
          </p:nvSpPr>
          <p:spPr>
            <a:xfrm>
              <a:off x="11145913" y="4338692"/>
              <a:ext cx="2085827"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100" name="Subtitle 2">
              <a:extLst>
                <a:ext uri="{FF2B5EF4-FFF2-40B4-BE49-F238E27FC236}">
                  <a16:creationId xmlns:a16="http://schemas.microsoft.com/office/drawing/2014/main" id="{E800E8E1-17C4-4145-AD45-D445F603FC41}"/>
                </a:ext>
              </a:extLst>
            </p:cNvPr>
            <p:cNvSpPr txBox="1">
              <a:spLocks/>
            </p:cNvSpPr>
            <p:nvPr/>
          </p:nvSpPr>
          <p:spPr>
            <a:xfrm>
              <a:off x="10228111" y="4985023"/>
              <a:ext cx="392142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a:t>
              </a:r>
            </a:p>
          </p:txBody>
        </p:sp>
      </p:grpSp>
      <p:grpSp>
        <p:nvGrpSpPr>
          <p:cNvPr id="71" name="Group 70">
            <a:extLst>
              <a:ext uri="{FF2B5EF4-FFF2-40B4-BE49-F238E27FC236}">
                <a16:creationId xmlns:a16="http://schemas.microsoft.com/office/drawing/2014/main" id="{3A1BA672-0375-5C43-AEDA-C82EE2DCB9E2}"/>
              </a:ext>
            </a:extLst>
          </p:cNvPr>
          <p:cNvGrpSpPr/>
          <p:nvPr/>
        </p:nvGrpSpPr>
        <p:grpSpPr>
          <a:xfrm>
            <a:off x="10182885" y="10545087"/>
            <a:ext cx="3921428" cy="1919449"/>
            <a:chOff x="10228111" y="4338692"/>
            <a:chExt cx="3921428" cy="1919449"/>
          </a:xfrm>
        </p:grpSpPr>
        <p:sp>
          <p:nvSpPr>
            <p:cNvPr id="97" name="TextBox 96">
              <a:extLst>
                <a:ext uri="{FF2B5EF4-FFF2-40B4-BE49-F238E27FC236}">
                  <a16:creationId xmlns:a16="http://schemas.microsoft.com/office/drawing/2014/main" id="{A7211A0D-6F33-4A4A-82A6-EE57E053E2C8}"/>
                </a:ext>
              </a:extLst>
            </p:cNvPr>
            <p:cNvSpPr txBox="1"/>
            <p:nvPr/>
          </p:nvSpPr>
          <p:spPr>
            <a:xfrm>
              <a:off x="10994429" y="4338692"/>
              <a:ext cx="2388795"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98" name="Subtitle 2">
              <a:extLst>
                <a:ext uri="{FF2B5EF4-FFF2-40B4-BE49-F238E27FC236}">
                  <a16:creationId xmlns:a16="http://schemas.microsoft.com/office/drawing/2014/main" id="{F4C74A9C-0571-9E43-A50E-DF57AE711DB4}"/>
                </a:ext>
              </a:extLst>
            </p:cNvPr>
            <p:cNvSpPr txBox="1">
              <a:spLocks/>
            </p:cNvSpPr>
            <p:nvPr/>
          </p:nvSpPr>
          <p:spPr>
            <a:xfrm>
              <a:off x="10228111" y="4985023"/>
              <a:ext cx="3921428"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a:t>
              </a:r>
            </a:p>
          </p:txBody>
        </p:sp>
      </p:grpSp>
      <p:sp>
        <p:nvSpPr>
          <p:cNvPr id="74" name="Freeform 73">
            <a:extLst>
              <a:ext uri="{FF2B5EF4-FFF2-40B4-BE49-F238E27FC236}">
                <a16:creationId xmlns:a16="http://schemas.microsoft.com/office/drawing/2014/main" id="{4094C6AD-1A77-6545-9EE0-8C728B2F78B4}"/>
              </a:ext>
            </a:extLst>
          </p:cNvPr>
          <p:cNvSpPr/>
          <p:nvPr/>
        </p:nvSpPr>
        <p:spPr>
          <a:xfrm>
            <a:off x="11166683" y="5010621"/>
            <a:ext cx="1171716" cy="152006"/>
          </a:xfrm>
          <a:custGeom>
            <a:avLst/>
            <a:gdLst/>
            <a:ahLst/>
            <a:cxnLst>
              <a:cxn ang="3cd4">
                <a:pos x="hc" y="t"/>
              </a:cxn>
              <a:cxn ang="cd2">
                <a:pos x="l" y="vc"/>
              </a:cxn>
              <a:cxn ang="cd4">
                <a:pos x="hc" y="b"/>
              </a:cxn>
              <a:cxn ang="0">
                <a:pos x="r" y="vc"/>
              </a:cxn>
            </a:cxnLst>
            <a:rect l="l" t="t" r="r" b="b"/>
            <a:pathLst>
              <a:path w="371" h="49">
                <a:moveTo>
                  <a:pt x="371" y="49"/>
                </a:moveTo>
                <a:lnTo>
                  <a:pt x="0" y="49"/>
                </a:lnTo>
                <a:lnTo>
                  <a:pt x="0" y="0"/>
                </a:lnTo>
                <a:lnTo>
                  <a:pt x="371"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74">
            <a:extLst>
              <a:ext uri="{FF2B5EF4-FFF2-40B4-BE49-F238E27FC236}">
                <a16:creationId xmlns:a16="http://schemas.microsoft.com/office/drawing/2014/main" id="{7022B92C-4102-494F-AECF-303529CA1EE4}"/>
              </a:ext>
            </a:extLst>
          </p:cNvPr>
          <p:cNvSpPr/>
          <p:nvPr/>
        </p:nvSpPr>
        <p:spPr>
          <a:xfrm>
            <a:off x="12648745" y="6309008"/>
            <a:ext cx="1168548" cy="152006"/>
          </a:xfrm>
          <a:custGeom>
            <a:avLst/>
            <a:gdLst/>
            <a:ahLst/>
            <a:cxnLst>
              <a:cxn ang="3cd4">
                <a:pos x="hc" y="t"/>
              </a:cxn>
              <a:cxn ang="cd2">
                <a:pos x="l" y="vc"/>
              </a:cxn>
              <a:cxn ang="cd4">
                <a:pos x="hc" y="b"/>
              </a:cxn>
              <a:cxn ang="0">
                <a:pos x="r" y="vc"/>
              </a:cxn>
            </a:cxnLst>
            <a:rect l="l" t="t" r="r" b="b"/>
            <a:pathLst>
              <a:path w="370" h="49">
                <a:moveTo>
                  <a:pt x="370" y="49"/>
                </a:moveTo>
                <a:lnTo>
                  <a:pt x="0" y="49"/>
                </a:lnTo>
                <a:lnTo>
                  <a:pt x="0" y="0"/>
                </a:lnTo>
                <a:lnTo>
                  <a:pt x="37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75">
            <a:extLst>
              <a:ext uri="{FF2B5EF4-FFF2-40B4-BE49-F238E27FC236}">
                <a16:creationId xmlns:a16="http://schemas.microsoft.com/office/drawing/2014/main" id="{8AC0B4E3-78A0-8A49-BF93-3A8528D2C349}"/>
              </a:ext>
            </a:extLst>
          </p:cNvPr>
          <p:cNvSpPr/>
          <p:nvPr/>
        </p:nvSpPr>
        <p:spPr>
          <a:xfrm>
            <a:off x="9367933" y="7635897"/>
            <a:ext cx="1174882" cy="152006"/>
          </a:xfrm>
          <a:custGeom>
            <a:avLst/>
            <a:gdLst/>
            <a:ahLst/>
            <a:cxnLst>
              <a:cxn ang="3cd4">
                <a:pos x="hc" y="t"/>
              </a:cxn>
              <a:cxn ang="cd2">
                <a:pos x="l" y="vc"/>
              </a:cxn>
              <a:cxn ang="cd4">
                <a:pos x="hc" y="b"/>
              </a:cxn>
              <a:cxn ang="0">
                <a:pos x="r" y="vc"/>
              </a:cxn>
            </a:cxnLst>
            <a:rect l="l" t="t" r="r" b="b"/>
            <a:pathLst>
              <a:path w="372" h="49">
                <a:moveTo>
                  <a:pt x="372" y="49"/>
                </a:moveTo>
                <a:lnTo>
                  <a:pt x="0" y="49"/>
                </a:lnTo>
                <a:lnTo>
                  <a:pt x="0" y="0"/>
                </a:lnTo>
                <a:lnTo>
                  <a:pt x="372"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Subtitle 2">
            <a:extLst>
              <a:ext uri="{FF2B5EF4-FFF2-40B4-BE49-F238E27FC236}">
                <a16:creationId xmlns:a16="http://schemas.microsoft.com/office/drawing/2014/main" id="{1E0CFD11-7FD4-3647-8A8C-34FB66D27261}"/>
              </a:ext>
            </a:extLst>
          </p:cNvPr>
          <p:cNvSpPr txBox="1">
            <a:spLocks/>
          </p:cNvSpPr>
          <p:nvPr/>
        </p:nvSpPr>
        <p:spPr>
          <a:xfrm>
            <a:off x="11181343" y="4134371"/>
            <a:ext cx="1171716" cy="7216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50%</a:t>
            </a:r>
          </a:p>
        </p:txBody>
      </p:sp>
      <p:sp>
        <p:nvSpPr>
          <p:cNvPr id="78" name="Subtitle 2">
            <a:extLst>
              <a:ext uri="{FF2B5EF4-FFF2-40B4-BE49-F238E27FC236}">
                <a16:creationId xmlns:a16="http://schemas.microsoft.com/office/drawing/2014/main" id="{AAE19681-53FE-1343-BE6F-B7BD9A850D24}"/>
              </a:ext>
            </a:extLst>
          </p:cNvPr>
          <p:cNvSpPr txBox="1">
            <a:spLocks/>
          </p:cNvSpPr>
          <p:nvPr/>
        </p:nvSpPr>
        <p:spPr>
          <a:xfrm>
            <a:off x="12648745" y="5441651"/>
            <a:ext cx="1171716" cy="7216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75%</a:t>
            </a:r>
          </a:p>
        </p:txBody>
      </p:sp>
      <p:sp>
        <p:nvSpPr>
          <p:cNvPr id="79" name="Subtitle 2">
            <a:extLst>
              <a:ext uri="{FF2B5EF4-FFF2-40B4-BE49-F238E27FC236}">
                <a16:creationId xmlns:a16="http://schemas.microsoft.com/office/drawing/2014/main" id="{2BB585B3-5966-4E4B-BA76-10A3C6DB434C}"/>
              </a:ext>
            </a:extLst>
          </p:cNvPr>
          <p:cNvSpPr txBox="1">
            <a:spLocks/>
          </p:cNvSpPr>
          <p:nvPr/>
        </p:nvSpPr>
        <p:spPr>
          <a:xfrm>
            <a:off x="9383031" y="6747937"/>
            <a:ext cx="1171716" cy="72168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40%</a:t>
            </a:r>
          </a:p>
        </p:txBody>
      </p:sp>
      <p:sp>
        <p:nvSpPr>
          <p:cNvPr id="96" name="Subtitle 2">
            <a:extLst>
              <a:ext uri="{FF2B5EF4-FFF2-40B4-BE49-F238E27FC236}">
                <a16:creationId xmlns:a16="http://schemas.microsoft.com/office/drawing/2014/main" id="{4BD0BEE6-2E50-654E-9438-D0D87D524A54}"/>
              </a:ext>
            </a:extLst>
          </p:cNvPr>
          <p:cNvSpPr txBox="1">
            <a:spLocks/>
          </p:cNvSpPr>
          <p:nvPr/>
        </p:nvSpPr>
        <p:spPr>
          <a:xfrm>
            <a:off x="16199211" y="4032771"/>
            <a:ext cx="6552663" cy="861410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Refers to a good or service being offered by a company, ideally, a product should meet a certain. Or it should be so compelling that consumers believe they need it, refers to a good or service being offered by a company.</a:t>
            </a:r>
          </a:p>
          <a:p>
            <a:pPr algn="l">
              <a:lnSpc>
                <a:spcPts val="4299"/>
              </a:lnSpc>
            </a:pP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Ideally, a product should meet a certain consumer demand, or it should be so compelling that consumers. Product should meet a certain consumer demand, or it should be so compelling that consumers believe they need it, refers to a good or service.</a:t>
            </a:r>
          </a:p>
        </p:txBody>
      </p:sp>
      <p:sp>
        <p:nvSpPr>
          <p:cNvPr id="64" name="Rectangle 63">
            <a:extLst>
              <a:ext uri="{FF2B5EF4-FFF2-40B4-BE49-F238E27FC236}">
                <a16:creationId xmlns:a16="http://schemas.microsoft.com/office/drawing/2014/main" id="{78F0469D-4118-2E4B-BF80-0E7AC7777E79}"/>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570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6489688" y="963538"/>
            <a:ext cx="11398262" cy="1590207"/>
            <a:chOff x="6489688" y="963538"/>
            <a:chExt cx="113982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6489688" y="1343770"/>
              <a:ext cx="113982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GRAPHIC CHARTS</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4" name="Group 3">
            <a:extLst>
              <a:ext uri="{FF2B5EF4-FFF2-40B4-BE49-F238E27FC236}">
                <a16:creationId xmlns:a16="http://schemas.microsoft.com/office/drawing/2014/main" id="{6EF6A3B9-8FED-0B44-82B9-4B8CB64C7898}"/>
              </a:ext>
            </a:extLst>
          </p:cNvPr>
          <p:cNvGrpSpPr/>
          <p:nvPr/>
        </p:nvGrpSpPr>
        <p:grpSpPr>
          <a:xfrm>
            <a:off x="1387367" y="5170469"/>
            <a:ext cx="21618320" cy="6435004"/>
            <a:chOff x="1387367" y="5018069"/>
            <a:chExt cx="21618320" cy="6435004"/>
          </a:xfrm>
        </p:grpSpPr>
        <p:grpSp>
          <p:nvGrpSpPr>
            <p:cNvPr id="2" name="Group 1">
              <a:extLst>
                <a:ext uri="{FF2B5EF4-FFF2-40B4-BE49-F238E27FC236}">
                  <a16:creationId xmlns:a16="http://schemas.microsoft.com/office/drawing/2014/main" id="{7703F1A5-4D0C-A143-9866-E1D2497960A4}"/>
                </a:ext>
              </a:extLst>
            </p:cNvPr>
            <p:cNvGrpSpPr/>
            <p:nvPr/>
          </p:nvGrpSpPr>
          <p:grpSpPr>
            <a:xfrm>
              <a:off x="2105671" y="5018069"/>
              <a:ext cx="20166293" cy="3679861"/>
              <a:chOff x="1836486" y="5238648"/>
              <a:chExt cx="20166293" cy="3679861"/>
            </a:xfrm>
          </p:grpSpPr>
          <p:grpSp>
            <p:nvGrpSpPr>
              <p:cNvPr id="63" name="Group 62">
                <a:extLst>
                  <a:ext uri="{FF2B5EF4-FFF2-40B4-BE49-F238E27FC236}">
                    <a16:creationId xmlns:a16="http://schemas.microsoft.com/office/drawing/2014/main" id="{CAD3B613-20B4-FE44-B052-F9363789AA07}"/>
                  </a:ext>
                </a:extLst>
              </p:cNvPr>
              <p:cNvGrpSpPr/>
              <p:nvPr/>
            </p:nvGrpSpPr>
            <p:grpSpPr>
              <a:xfrm>
                <a:off x="1836486" y="5238648"/>
                <a:ext cx="3680369" cy="3679861"/>
                <a:chOff x="12479476" y="3262366"/>
                <a:chExt cx="3503730" cy="3503248"/>
              </a:xfrm>
              <a:solidFill>
                <a:schemeClr val="bg1"/>
              </a:solidFill>
            </p:grpSpPr>
            <p:sp>
              <p:nvSpPr>
                <p:cNvPr id="64" name="Shape 493">
                  <a:extLst>
                    <a:ext uri="{FF2B5EF4-FFF2-40B4-BE49-F238E27FC236}">
                      <a16:creationId xmlns:a16="http://schemas.microsoft.com/office/drawing/2014/main" id="{BCA085D3-EC8A-6248-9183-18E95F4B319C}"/>
                    </a:ext>
                  </a:extLst>
                </p:cNvPr>
                <p:cNvSpPr/>
                <p:nvPr/>
              </p:nvSpPr>
              <p:spPr>
                <a:xfrm>
                  <a:off x="12479476" y="3262366"/>
                  <a:ext cx="3503248" cy="3503248"/>
                </a:xfrm>
                <a:prstGeom prst="ellipse">
                  <a:avLst/>
                </a:prstGeom>
                <a:grp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6000" dirty="0">
                    <a:solidFill>
                      <a:schemeClr val="lt1"/>
                    </a:solidFill>
                    <a:latin typeface="Roboto" panose="02000000000000000000" pitchFamily="2" charset="0"/>
                    <a:ea typeface="Roboto" panose="02000000000000000000" pitchFamily="2" charset="0"/>
                    <a:cs typeface="Lato Light" panose="020F0502020204030203" pitchFamily="34" charset="0"/>
                    <a:sym typeface="Calibri"/>
                  </a:endParaRPr>
                </a:p>
              </p:txBody>
            </p:sp>
            <p:sp>
              <p:nvSpPr>
                <p:cNvPr id="65" name="Shape 515">
                  <a:extLst>
                    <a:ext uri="{FF2B5EF4-FFF2-40B4-BE49-F238E27FC236}">
                      <a16:creationId xmlns:a16="http://schemas.microsoft.com/office/drawing/2014/main" id="{8D03EEB5-6132-A347-B824-0924C107DF58}"/>
                    </a:ext>
                  </a:extLst>
                </p:cNvPr>
                <p:cNvSpPr/>
                <p:nvPr/>
              </p:nvSpPr>
              <p:spPr>
                <a:xfrm>
                  <a:off x="12479476" y="3262366"/>
                  <a:ext cx="3503248" cy="3503248"/>
                </a:xfrm>
                <a:prstGeom prst="arc">
                  <a:avLst>
                    <a:gd name="adj1" fmla="val 16155834"/>
                    <a:gd name="adj2" fmla="val 21539485"/>
                  </a:avLst>
                </a:prstGeom>
                <a:grp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6000" dirty="0">
                    <a:solidFill>
                      <a:schemeClr val="dk1"/>
                    </a:solidFill>
                    <a:latin typeface="Roboto" panose="02000000000000000000" pitchFamily="2" charset="0"/>
                    <a:ea typeface="Roboto" panose="02000000000000000000" pitchFamily="2" charset="0"/>
                    <a:cs typeface="Lato Light" panose="020F0502020204030203" pitchFamily="34" charset="0"/>
                    <a:sym typeface="Calibri"/>
                  </a:endParaRPr>
                </a:p>
              </p:txBody>
            </p:sp>
            <p:sp>
              <p:nvSpPr>
                <p:cNvPr id="72" name="Shape 978">
                  <a:extLst>
                    <a:ext uri="{FF2B5EF4-FFF2-40B4-BE49-F238E27FC236}">
                      <a16:creationId xmlns:a16="http://schemas.microsoft.com/office/drawing/2014/main" id="{4A6AD2F3-745B-0140-8C16-9C0C6F29D778}"/>
                    </a:ext>
                  </a:extLst>
                </p:cNvPr>
                <p:cNvSpPr/>
                <p:nvPr/>
              </p:nvSpPr>
              <p:spPr>
                <a:xfrm>
                  <a:off x="12509318" y="3284452"/>
                  <a:ext cx="3473888" cy="3473884"/>
                </a:xfrm>
                <a:prstGeom prst="ellipse">
                  <a:avLst/>
                </a:prstGeom>
                <a:grpFill/>
                <a:ln>
                  <a:noFill/>
                </a:ln>
              </p:spPr>
              <p:txBody>
                <a:bodyPr lIns="91389" tIns="45682" rIns="91389" bIns="45682" anchor="ctr" anchorCtr="0">
                  <a:noAutofit/>
                </a:bodyPr>
                <a:lstStyle/>
                <a:p>
                  <a:pPr algn="ctr"/>
                  <a:endParaRPr sz="6000" dirty="0">
                    <a:solidFill>
                      <a:schemeClr val="lt1"/>
                    </a:solidFill>
                    <a:latin typeface="Roboto" panose="02000000000000000000" pitchFamily="2" charset="0"/>
                    <a:ea typeface="Roboto" panose="02000000000000000000" pitchFamily="2" charset="0"/>
                    <a:cs typeface="Lato Light" panose="020F0502020204030203" pitchFamily="34" charset="0"/>
                    <a:sym typeface="Calibri"/>
                  </a:endParaRPr>
                </a:p>
              </p:txBody>
            </p:sp>
          </p:grpSp>
          <p:grpSp>
            <p:nvGrpSpPr>
              <p:cNvPr id="73" name="Group 72">
                <a:extLst>
                  <a:ext uri="{FF2B5EF4-FFF2-40B4-BE49-F238E27FC236}">
                    <a16:creationId xmlns:a16="http://schemas.microsoft.com/office/drawing/2014/main" id="{83DC026B-000E-5249-8661-CF6D0F88E1D4}"/>
                  </a:ext>
                </a:extLst>
              </p:cNvPr>
              <p:cNvGrpSpPr/>
              <p:nvPr/>
            </p:nvGrpSpPr>
            <p:grpSpPr>
              <a:xfrm>
                <a:off x="7347720" y="5238648"/>
                <a:ext cx="3680369" cy="3679861"/>
                <a:chOff x="17547951" y="3262366"/>
                <a:chExt cx="3503730" cy="3503248"/>
              </a:xfrm>
              <a:solidFill>
                <a:schemeClr val="bg1"/>
              </a:solidFill>
            </p:grpSpPr>
            <p:sp>
              <p:nvSpPr>
                <p:cNvPr id="80" name="Shape 493">
                  <a:extLst>
                    <a:ext uri="{FF2B5EF4-FFF2-40B4-BE49-F238E27FC236}">
                      <a16:creationId xmlns:a16="http://schemas.microsoft.com/office/drawing/2014/main" id="{67B15C5A-C2C6-8640-A860-057A77A7ECEE}"/>
                    </a:ext>
                  </a:extLst>
                </p:cNvPr>
                <p:cNvSpPr/>
                <p:nvPr/>
              </p:nvSpPr>
              <p:spPr>
                <a:xfrm>
                  <a:off x="17547951" y="3262366"/>
                  <a:ext cx="3503248" cy="3503248"/>
                </a:xfrm>
                <a:prstGeom prst="ellipse">
                  <a:avLst/>
                </a:prstGeom>
                <a:grp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6000" dirty="0">
                    <a:solidFill>
                      <a:schemeClr val="lt1"/>
                    </a:solidFill>
                    <a:latin typeface="Roboto" panose="02000000000000000000" pitchFamily="2" charset="0"/>
                    <a:ea typeface="Roboto" panose="02000000000000000000" pitchFamily="2" charset="0"/>
                    <a:cs typeface="Lato Light" panose="020F0502020204030203" pitchFamily="34" charset="0"/>
                    <a:sym typeface="Calibri"/>
                  </a:endParaRPr>
                </a:p>
              </p:txBody>
            </p:sp>
            <p:sp>
              <p:nvSpPr>
                <p:cNvPr id="81" name="Shape 515">
                  <a:extLst>
                    <a:ext uri="{FF2B5EF4-FFF2-40B4-BE49-F238E27FC236}">
                      <a16:creationId xmlns:a16="http://schemas.microsoft.com/office/drawing/2014/main" id="{7248B78C-0E40-3B4E-A075-67B2F05339FE}"/>
                    </a:ext>
                  </a:extLst>
                </p:cNvPr>
                <p:cNvSpPr/>
                <p:nvPr/>
              </p:nvSpPr>
              <p:spPr>
                <a:xfrm>
                  <a:off x="17547951" y="3262366"/>
                  <a:ext cx="3503248" cy="3503248"/>
                </a:xfrm>
                <a:prstGeom prst="arc">
                  <a:avLst>
                    <a:gd name="adj1" fmla="val 16155834"/>
                    <a:gd name="adj2" fmla="val 10916307"/>
                  </a:avLst>
                </a:prstGeom>
                <a:grp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6000" dirty="0">
                    <a:solidFill>
                      <a:schemeClr val="dk1"/>
                    </a:solidFill>
                    <a:latin typeface="Roboto" panose="02000000000000000000" pitchFamily="2" charset="0"/>
                    <a:ea typeface="Roboto" panose="02000000000000000000" pitchFamily="2" charset="0"/>
                    <a:cs typeface="Lato Light" panose="020F0502020204030203" pitchFamily="34" charset="0"/>
                    <a:sym typeface="Calibri"/>
                  </a:endParaRPr>
                </a:p>
              </p:txBody>
            </p:sp>
            <p:sp>
              <p:nvSpPr>
                <p:cNvPr id="82" name="Shape 978">
                  <a:extLst>
                    <a:ext uri="{FF2B5EF4-FFF2-40B4-BE49-F238E27FC236}">
                      <a16:creationId xmlns:a16="http://schemas.microsoft.com/office/drawing/2014/main" id="{2E7EEE66-1361-774E-B1EE-F69B09E13E6D}"/>
                    </a:ext>
                  </a:extLst>
                </p:cNvPr>
                <p:cNvSpPr/>
                <p:nvPr/>
              </p:nvSpPr>
              <p:spPr>
                <a:xfrm>
                  <a:off x="17577793" y="3284452"/>
                  <a:ext cx="3473888" cy="3473884"/>
                </a:xfrm>
                <a:prstGeom prst="ellipse">
                  <a:avLst/>
                </a:prstGeom>
                <a:grpFill/>
                <a:ln>
                  <a:noFill/>
                </a:ln>
              </p:spPr>
              <p:txBody>
                <a:bodyPr lIns="91389" tIns="45682" rIns="91389" bIns="45682" anchor="ctr" anchorCtr="0">
                  <a:noAutofit/>
                </a:bodyPr>
                <a:lstStyle/>
                <a:p>
                  <a:pPr algn="ctr"/>
                  <a:endParaRPr sz="6000" dirty="0">
                    <a:solidFill>
                      <a:schemeClr val="lt1"/>
                    </a:solidFill>
                    <a:latin typeface="Roboto" panose="02000000000000000000" pitchFamily="2" charset="0"/>
                    <a:ea typeface="Roboto" panose="02000000000000000000" pitchFamily="2" charset="0"/>
                    <a:cs typeface="Lato Light" panose="020F0502020204030203" pitchFamily="34" charset="0"/>
                    <a:sym typeface="Calibri"/>
                  </a:endParaRPr>
                </a:p>
              </p:txBody>
            </p:sp>
          </p:grpSp>
          <p:grpSp>
            <p:nvGrpSpPr>
              <p:cNvPr id="83" name="Group 82">
                <a:extLst>
                  <a:ext uri="{FF2B5EF4-FFF2-40B4-BE49-F238E27FC236}">
                    <a16:creationId xmlns:a16="http://schemas.microsoft.com/office/drawing/2014/main" id="{E83C1420-C600-2443-9158-7F266EA63E36}"/>
                  </a:ext>
                </a:extLst>
              </p:cNvPr>
              <p:cNvGrpSpPr/>
              <p:nvPr/>
            </p:nvGrpSpPr>
            <p:grpSpPr>
              <a:xfrm>
                <a:off x="12827102" y="5238648"/>
                <a:ext cx="3680369" cy="3679861"/>
                <a:chOff x="17547951" y="3262366"/>
                <a:chExt cx="3503730" cy="3503248"/>
              </a:xfrm>
              <a:solidFill>
                <a:schemeClr val="bg1"/>
              </a:solidFill>
            </p:grpSpPr>
            <p:sp>
              <p:nvSpPr>
                <p:cNvPr id="84" name="Shape 493">
                  <a:extLst>
                    <a:ext uri="{FF2B5EF4-FFF2-40B4-BE49-F238E27FC236}">
                      <a16:creationId xmlns:a16="http://schemas.microsoft.com/office/drawing/2014/main" id="{02E44E6D-BB9C-CD45-BFEE-1D6592FFE7A1}"/>
                    </a:ext>
                  </a:extLst>
                </p:cNvPr>
                <p:cNvSpPr/>
                <p:nvPr/>
              </p:nvSpPr>
              <p:spPr>
                <a:xfrm>
                  <a:off x="17547951" y="3262366"/>
                  <a:ext cx="3503248" cy="3503248"/>
                </a:xfrm>
                <a:prstGeom prst="ellipse">
                  <a:avLst/>
                </a:prstGeom>
                <a:grpFill/>
                <a:ln w="317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6000" dirty="0">
                    <a:solidFill>
                      <a:schemeClr val="lt1"/>
                    </a:solidFill>
                    <a:latin typeface="Roboto" panose="02000000000000000000" pitchFamily="2" charset="0"/>
                    <a:ea typeface="Roboto" panose="02000000000000000000" pitchFamily="2" charset="0"/>
                    <a:cs typeface="Lato Light" panose="020F0502020204030203" pitchFamily="34" charset="0"/>
                    <a:sym typeface="Calibri"/>
                  </a:endParaRPr>
                </a:p>
              </p:txBody>
            </p:sp>
            <p:sp>
              <p:nvSpPr>
                <p:cNvPr id="85" name="Shape 515">
                  <a:extLst>
                    <a:ext uri="{FF2B5EF4-FFF2-40B4-BE49-F238E27FC236}">
                      <a16:creationId xmlns:a16="http://schemas.microsoft.com/office/drawing/2014/main" id="{1C67F6BD-653F-7640-999C-EE9B6F243B5B}"/>
                    </a:ext>
                  </a:extLst>
                </p:cNvPr>
                <p:cNvSpPr/>
                <p:nvPr/>
              </p:nvSpPr>
              <p:spPr>
                <a:xfrm>
                  <a:off x="17547951" y="3262366"/>
                  <a:ext cx="3503248" cy="3503248"/>
                </a:xfrm>
                <a:prstGeom prst="arc">
                  <a:avLst>
                    <a:gd name="adj1" fmla="val 16155834"/>
                    <a:gd name="adj2" fmla="val 5371102"/>
                  </a:avLst>
                </a:prstGeom>
                <a:grp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6000" dirty="0">
                    <a:solidFill>
                      <a:schemeClr val="dk1"/>
                    </a:solidFill>
                    <a:latin typeface="Roboto" panose="02000000000000000000" pitchFamily="2" charset="0"/>
                    <a:ea typeface="Roboto" panose="02000000000000000000" pitchFamily="2" charset="0"/>
                    <a:cs typeface="Lato Light" panose="020F0502020204030203" pitchFamily="34" charset="0"/>
                    <a:sym typeface="Calibri"/>
                  </a:endParaRPr>
                </a:p>
              </p:txBody>
            </p:sp>
            <p:sp>
              <p:nvSpPr>
                <p:cNvPr id="86" name="Shape 978">
                  <a:extLst>
                    <a:ext uri="{FF2B5EF4-FFF2-40B4-BE49-F238E27FC236}">
                      <a16:creationId xmlns:a16="http://schemas.microsoft.com/office/drawing/2014/main" id="{896BEA35-F82A-0446-AB18-FDDF3CE7C91F}"/>
                    </a:ext>
                  </a:extLst>
                </p:cNvPr>
                <p:cNvSpPr/>
                <p:nvPr/>
              </p:nvSpPr>
              <p:spPr>
                <a:xfrm>
                  <a:off x="17577793" y="3284452"/>
                  <a:ext cx="3473888" cy="3473884"/>
                </a:xfrm>
                <a:prstGeom prst="ellipse">
                  <a:avLst/>
                </a:prstGeom>
                <a:grpFill/>
                <a:ln>
                  <a:noFill/>
                </a:ln>
              </p:spPr>
              <p:txBody>
                <a:bodyPr lIns="91389" tIns="45682" rIns="91389" bIns="45682" anchor="ctr" anchorCtr="0">
                  <a:noAutofit/>
                </a:bodyPr>
                <a:lstStyle/>
                <a:p>
                  <a:pPr algn="ctr"/>
                  <a:endParaRPr sz="6000" dirty="0">
                    <a:solidFill>
                      <a:schemeClr val="lt1"/>
                    </a:solidFill>
                    <a:latin typeface="Roboto" panose="02000000000000000000" pitchFamily="2" charset="0"/>
                    <a:ea typeface="Roboto" panose="02000000000000000000" pitchFamily="2" charset="0"/>
                    <a:cs typeface="Lato Light" panose="020F0502020204030203" pitchFamily="34" charset="0"/>
                    <a:sym typeface="Calibri"/>
                  </a:endParaRPr>
                </a:p>
              </p:txBody>
            </p:sp>
          </p:grpSp>
          <p:sp>
            <p:nvSpPr>
              <p:cNvPr id="87" name="TextBox 86">
                <a:extLst>
                  <a:ext uri="{FF2B5EF4-FFF2-40B4-BE49-F238E27FC236}">
                    <a16:creationId xmlns:a16="http://schemas.microsoft.com/office/drawing/2014/main" id="{2E2F965C-5156-0A4F-84DD-4598883BCB63}"/>
                  </a:ext>
                </a:extLst>
              </p:cNvPr>
              <p:cNvSpPr txBox="1"/>
              <p:nvPr/>
            </p:nvSpPr>
            <p:spPr>
              <a:xfrm>
                <a:off x="3076630" y="6701634"/>
                <a:ext cx="1231426" cy="769441"/>
              </a:xfrm>
              <a:prstGeom prst="rect">
                <a:avLst/>
              </a:prstGeom>
              <a:noFill/>
            </p:spPr>
            <p:txBody>
              <a:bodyPr wrap="none" rtlCol="0">
                <a:spAutoFit/>
              </a:bodyPr>
              <a:lstStyle/>
              <a:p>
                <a:pPr algn="ctr"/>
                <a:r>
                  <a:rPr lang="en-US" sz="4400" dirty="0">
                    <a:solidFill>
                      <a:schemeClr val="tx2"/>
                    </a:solidFill>
                    <a:latin typeface="Roboto" panose="02000000000000000000" pitchFamily="2" charset="0"/>
                    <a:ea typeface="Roboto" panose="02000000000000000000" pitchFamily="2" charset="0"/>
                    <a:cs typeface="Lato Light" panose="020F0502020204030203" pitchFamily="34" charset="0"/>
                  </a:rPr>
                  <a:t>25%</a:t>
                </a:r>
              </a:p>
            </p:txBody>
          </p:sp>
          <p:sp>
            <p:nvSpPr>
              <p:cNvPr id="88" name="TextBox 87">
                <a:extLst>
                  <a:ext uri="{FF2B5EF4-FFF2-40B4-BE49-F238E27FC236}">
                    <a16:creationId xmlns:a16="http://schemas.microsoft.com/office/drawing/2014/main" id="{BEE204BC-B6DE-CC43-B65F-696A9253977E}"/>
                  </a:ext>
                </a:extLst>
              </p:cNvPr>
              <p:cNvSpPr txBox="1"/>
              <p:nvPr/>
            </p:nvSpPr>
            <p:spPr>
              <a:xfrm>
                <a:off x="8587864" y="6701634"/>
                <a:ext cx="1231426" cy="769441"/>
              </a:xfrm>
              <a:prstGeom prst="rect">
                <a:avLst/>
              </a:prstGeom>
              <a:noFill/>
            </p:spPr>
            <p:txBody>
              <a:bodyPr wrap="none" rtlCol="0">
                <a:spAutoFit/>
              </a:bodyPr>
              <a:lstStyle/>
              <a:p>
                <a:pPr algn="ctr"/>
                <a:r>
                  <a:rPr lang="en-US" sz="4400" dirty="0">
                    <a:solidFill>
                      <a:schemeClr val="tx2"/>
                    </a:solidFill>
                    <a:latin typeface="Roboto" panose="02000000000000000000" pitchFamily="2" charset="0"/>
                    <a:ea typeface="Roboto" panose="02000000000000000000" pitchFamily="2" charset="0"/>
                    <a:cs typeface="Lato Light" panose="020F0502020204030203" pitchFamily="34" charset="0"/>
                  </a:rPr>
                  <a:t>75%</a:t>
                </a:r>
              </a:p>
            </p:txBody>
          </p:sp>
          <p:sp>
            <p:nvSpPr>
              <p:cNvPr id="89" name="TextBox 88">
                <a:extLst>
                  <a:ext uri="{FF2B5EF4-FFF2-40B4-BE49-F238E27FC236}">
                    <a16:creationId xmlns:a16="http://schemas.microsoft.com/office/drawing/2014/main" id="{E90C01B0-DF11-DF4C-94EB-DDC65D0076D2}"/>
                  </a:ext>
                </a:extLst>
              </p:cNvPr>
              <p:cNvSpPr txBox="1"/>
              <p:nvPr/>
            </p:nvSpPr>
            <p:spPr>
              <a:xfrm>
                <a:off x="14067246" y="6701634"/>
                <a:ext cx="1231426" cy="769441"/>
              </a:xfrm>
              <a:prstGeom prst="rect">
                <a:avLst/>
              </a:prstGeom>
              <a:noFill/>
            </p:spPr>
            <p:txBody>
              <a:bodyPr wrap="none" rtlCol="0">
                <a:spAutoFit/>
              </a:bodyPr>
              <a:lstStyle/>
              <a:p>
                <a:pPr algn="ctr"/>
                <a:r>
                  <a:rPr lang="en-US" sz="4400" dirty="0">
                    <a:solidFill>
                      <a:schemeClr val="tx2"/>
                    </a:solidFill>
                    <a:latin typeface="Roboto" panose="02000000000000000000" pitchFamily="2" charset="0"/>
                    <a:ea typeface="Roboto" panose="02000000000000000000" pitchFamily="2" charset="0"/>
                    <a:cs typeface="Lato Light" panose="020F0502020204030203" pitchFamily="34" charset="0"/>
                  </a:rPr>
                  <a:t>50%</a:t>
                </a:r>
              </a:p>
            </p:txBody>
          </p:sp>
          <p:grpSp>
            <p:nvGrpSpPr>
              <p:cNvPr id="90" name="Group 89">
                <a:extLst>
                  <a:ext uri="{FF2B5EF4-FFF2-40B4-BE49-F238E27FC236}">
                    <a16:creationId xmlns:a16="http://schemas.microsoft.com/office/drawing/2014/main" id="{452E7062-11C4-034B-9879-6E8076588E59}"/>
                  </a:ext>
                </a:extLst>
              </p:cNvPr>
              <p:cNvGrpSpPr/>
              <p:nvPr/>
            </p:nvGrpSpPr>
            <p:grpSpPr>
              <a:xfrm>
                <a:off x="18322410" y="5238648"/>
                <a:ext cx="3680369" cy="3679861"/>
                <a:chOff x="17547951" y="3262366"/>
                <a:chExt cx="3503730" cy="3503248"/>
              </a:xfrm>
              <a:solidFill>
                <a:schemeClr val="bg1"/>
              </a:solidFill>
            </p:grpSpPr>
            <p:sp>
              <p:nvSpPr>
                <p:cNvPr id="91" name="Shape 493">
                  <a:extLst>
                    <a:ext uri="{FF2B5EF4-FFF2-40B4-BE49-F238E27FC236}">
                      <a16:creationId xmlns:a16="http://schemas.microsoft.com/office/drawing/2014/main" id="{96F4BDFF-553D-B14D-95AA-73CA62EBCC23}"/>
                    </a:ext>
                  </a:extLst>
                </p:cNvPr>
                <p:cNvSpPr/>
                <p:nvPr/>
              </p:nvSpPr>
              <p:spPr>
                <a:xfrm>
                  <a:off x="17547951" y="3262366"/>
                  <a:ext cx="3503248" cy="3503248"/>
                </a:xfrm>
                <a:prstGeom prst="ellipse">
                  <a:avLst/>
                </a:prstGeom>
                <a:grpFill/>
                <a:ln w="317500" cap="flat" cmpd="sng">
                  <a:solidFill>
                    <a:schemeClr val="accent4"/>
                  </a:solidFill>
                  <a:prstDash val="solid"/>
                  <a:round/>
                  <a:headEnd type="none" w="med" len="med"/>
                  <a:tailEnd type="none" w="med" len="med"/>
                </a:ln>
              </p:spPr>
              <p:txBody>
                <a:bodyPr lIns="91389" tIns="45682" rIns="91389" bIns="45682" anchor="ctr" anchorCtr="0">
                  <a:noAutofit/>
                </a:bodyPr>
                <a:lstStyle/>
                <a:p>
                  <a:pPr algn="ctr"/>
                  <a:endParaRPr sz="6000" dirty="0">
                    <a:solidFill>
                      <a:schemeClr val="lt1"/>
                    </a:solidFill>
                    <a:latin typeface="Roboto" panose="02000000000000000000" pitchFamily="2" charset="0"/>
                    <a:ea typeface="Roboto" panose="02000000000000000000" pitchFamily="2" charset="0"/>
                    <a:cs typeface="Lato Light" panose="020F0502020204030203" pitchFamily="34" charset="0"/>
                    <a:sym typeface="Calibri"/>
                  </a:endParaRPr>
                </a:p>
              </p:txBody>
            </p:sp>
            <p:sp>
              <p:nvSpPr>
                <p:cNvPr id="92" name="Shape 515">
                  <a:extLst>
                    <a:ext uri="{FF2B5EF4-FFF2-40B4-BE49-F238E27FC236}">
                      <a16:creationId xmlns:a16="http://schemas.microsoft.com/office/drawing/2014/main" id="{04F4A104-FDD5-CE4B-85FF-0C84979146F5}"/>
                    </a:ext>
                  </a:extLst>
                </p:cNvPr>
                <p:cNvSpPr/>
                <p:nvPr/>
              </p:nvSpPr>
              <p:spPr>
                <a:xfrm>
                  <a:off x="17547951" y="3262366"/>
                  <a:ext cx="3503248" cy="3503248"/>
                </a:xfrm>
                <a:prstGeom prst="arc">
                  <a:avLst>
                    <a:gd name="adj1" fmla="val 16155834"/>
                    <a:gd name="adj2" fmla="val 7529848"/>
                  </a:avLst>
                </a:prstGeom>
                <a:grp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6000" dirty="0">
                    <a:solidFill>
                      <a:schemeClr val="dk1"/>
                    </a:solidFill>
                    <a:latin typeface="Roboto" panose="02000000000000000000" pitchFamily="2" charset="0"/>
                    <a:ea typeface="Roboto" panose="02000000000000000000" pitchFamily="2" charset="0"/>
                    <a:cs typeface="Lato Light" panose="020F0502020204030203" pitchFamily="34" charset="0"/>
                    <a:sym typeface="Calibri"/>
                  </a:endParaRPr>
                </a:p>
              </p:txBody>
            </p:sp>
            <p:sp>
              <p:nvSpPr>
                <p:cNvPr id="93" name="Shape 978">
                  <a:extLst>
                    <a:ext uri="{FF2B5EF4-FFF2-40B4-BE49-F238E27FC236}">
                      <a16:creationId xmlns:a16="http://schemas.microsoft.com/office/drawing/2014/main" id="{2B3CD9A0-94B9-124D-8A60-4B0872EBCC7D}"/>
                    </a:ext>
                  </a:extLst>
                </p:cNvPr>
                <p:cNvSpPr/>
                <p:nvPr/>
              </p:nvSpPr>
              <p:spPr>
                <a:xfrm>
                  <a:off x="17577793" y="3284452"/>
                  <a:ext cx="3473888" cy="3473884"/>
                </a:xfrm>
                <a:prstGeom prst="ellipse">
                  <a:avLst/>
                </a:prstGeom>
                <a:grpFill/>
                <a:ln>
                  <a:noFill/>
                </a:ln>
              </p:spPr>
              <p:txBody>
                <a:bodyPr lIns="91389" tIns="45682" rIns="91389" bIns="45682" anchor="ctr" anchorCtr="0">
                  <a:noAutofit/>
                </a:bodyPr>
                <a:lstStyle/>
                <a:p>
                  <a:pPr algn="ctr"/>
                  <a:endParaRPr sz="6000" dirty="0">
                    <a:solidFill>
                      <a:schemeClr val="lt1"/>
                    </a:solidFill>
                    <a:latin typeface="Roboto" panose="02000000000000000000" pitchFamily="2" charset="0"/>
                    <a:ea typeface="Roboto" panose="02000000000000000000" pitchFamily="2" charset="0"/>
                    <a:cs typeface="Lato Light" panose="020F0502020204030203" pitchFamily="34" charset="0"/>
                    <a:sym typeface="Calibri"/>
                  </a:endParaRPr>
                </a:p>
              </p:txBody>
            </p:sp>
          </p:grpSp>
          <p:sp>
            <p:nvSpPr>
              <p:cNvPr id="94" name="TextBox 93">
                <a:extLst>
                  <a:ext uri="{FF2B5EF4-FFF2-40B4-BE49-F238E27FC236}">
                    <a16:creationId xmlns:a16="http://schemas.microsoft.com/office/drawing/2014/main" id="{9E668B53-8D54-AB43-B4F4-BBBB54C22CF0}"/>
                  </a:ext>
                </a:extLst>
              </p:cNvPr>
              <p:cNvSpPr txBox="1"/>
              <p:nvPr/>
            </p:nvSpPr>
            <p:spPr>
              <a:xfrm>
                <a:off x="19562554" y="6701634"/>
                <a:ext cx="1231426" cy="769441"/>
              </a:xfrm>
              <a:prstGeom prst="rect">
                <a:avLst/>
              </a:prstGeom>
              <a:noFill/>
            </p:spPr>
            <p:txBody>
              <a:bodyPr wrap="none" rtlCol="0">
                <a:spAutoFit/>
              </a:bodyPr>
              <a:lstStyle/>
              <a:p>
                <a:pPr algn="ctr"/>
                <a:r>
                  <a:rPr lang="en-US" sz="4400" dirty="0">
                    <a:solidFill>
                      <a:schemeClr val="tx2"/>
                    </a:solidFill>
                    <a:latin typeface="Roboto" panose="02000000000000000000" pitchFamily="2" charset="0"/>
                    <a:ea typeface="Roboto" panose="02000000000000000000" pitchFamily="2" charset="0"/>
                    <a:cs typeface="Lato Light" panose="020F0502020204030203" pitchFamily="34" charset="0"/>
                  </a:rPr>
                  <a:t>60%</a:t>
                </a:r>
              </a:p>
            </p:txBody>
          </p:sp>
        </p:grpSp>
        <p:grpSp>
          <p:nvGrpSpPr>
            <p:cNvPr id="3" name="Group 2">
              <a:extLst>
                <a:ext uri="{FF2B5EF4-FFF2-40B4-BE49-F238E27FC236}">
                  <a16:creationId xmlns:a16="http://schemas.microsoft.com/office/drawing/2014/main" id="{4EB2D946-0E84-6348-904B-39EB12F7220F}"/>
                </a:ext>
              </a:extLst>
            </p:cNvPr>
            <p:cNvGrpSpPr/>
            <p:nvPr/>
          </p:nvGrpSpPr>
          <p:grpSpPr>
            <a:xfrm>
              <a:off x="1387367" y="9530442"/>
              <a:ext cx="5116470" cy="1922631"/>
              <a:chOff x="2881384" y="10825842"/>
              <a:chExt cx="5116470" cy="1922631"/>
            </a:xfrm>
          </p:grpSpPr>
          <p:sp>
            <p:nvSpPr>
              <p:cNvPr id="95" name="TextBox 94">
                <a:extLst>
                  <a:ext uri="{FF2B5EF4-FFF2-40B4-BE49-F238E27FC236}">
                    <a16:creationId xmlns:a16="http://schemas.microsoft.com/office/drawing/2014/main" id="{3D54F501-1C2B-D24A-A16E-29DD11D061D2}"/>
                  </a:ext>
                </a:extLst>
              </p:cNvPr>
              <p:cNvSpPr txBox="1"/>
              <p:nvPr/>
            </p:nvSpPr>
            <p:spPr>
              <a:xfrm>
                <a:off x="4423536" y="10825842"/>
                <a:ext cx="2032929"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One</a:t>
                </a:r>
              </a:p>
            </p:txBody>
          </p:sp>
          <p:sp>
            <p:nvSpPr>
              <p:cNvPr id="106" name="Subtitle 2">
                <a:extLst>
                  <a:ext uri="{FF2B5EF4-FFF2-40B4-BE49-F238E27FC236}">
                    <a16:creationId xmlns:a16="http://schemas.microsoft.com/office/drawing/2014/main" id="{C6C58A0E-C1D1-2E4E-A03A-84CA2E28259B}"/>
                  </a:ext>
                </a:extLst>
              </p:cNvPr>
              <p:cNvSpPr txBox="1">
                <a:spLocks/>
              </p:cNvSpPr>
              <p:nvPr/>
            </p:nvSpPr>
            <p:spPr>
              <a:xfrm>
                <a:off x="2881384" y="1147535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107" name="Group 106">
              <a:extLst>
                <a:ext uri="{FF2B5EF4-FFF2-40B4-BE49-F238E27FC236}">
                  <a16:creationId xmlns:a16="http://schemas.microsoft.com/office/drawing/2014/main" id="{60FF88BF-EA4C-9D45-89CE-01A0DA5392F8}"/>
                </a:ext>
              </a:extLst>
            </p:cNvPr>
            <p:cNvGrpSpPr/>
            <p:nvPr/>
          </p:nvGrpSpPr>
          <p:grpSpPr>
            <a:xfrm>
              <a:off x="6898601" y="9530442"/>
              <a:ext cx="5116470" cy="1922631"/>
              <a:chOff x="2881384" y="10825842"/>
              <a:chExt cx="5116470" cy="1922631"/>
            </a:xfrm>
          </p:grpSpPr>
          <p:sp>
            <p:nvSpPr>
              <p:cNvPr id="108" name="TextBox 107">
                <a:extLst>
                  <a:ext uri="{FF2B5EF4-FFF2-40B4-BE49-F238E27FC236}">
                    <a16:creationId xmlns:a16="http://schemas.microsoft.com/office/drawing/2014/main" id="{26E33B42-7484-1041-9CBD-E9E510057A4F}"/>
                  </a:ext>
                </a:extLst>
              </p:cNvPr>
              <p:cNvSpPr txBox="1"/>
              <p:nvPr/>
            </p:nvSpPr>
            <p:spPr>
              <a:xfrm>
                <a:off x="4397087" y="10825842"/>
                <a:ext cx="2085827"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Two</a:t>
                </a:r>
              </a:p>
            </p:txBody>
          </p:sp>
          <p:sp>
            <p:nvSpPr>
              <p:cNvPr id="109" name="Subtitle 2">
                <a:extLst>
                  <a:ext uri="{FF2B5EF4-FFF2-40B4-BE49-F238E27FC236}">
                    <a16:creationId xmlns:a16="http://schemas.microsoft.com/office/drawing/2014/main" id="{8F3FCE21-C3DD-EA43-90D2-B73A8E608E13}"/>
                  </a:ext>
                </a:extLst>
              </p:cNvPr>
              <p:cNvSpPr txBox="1">
                <a:spLocks/>
              </p:cNvSpPr>
              <p:nvPr/>
            </p:nvSpPr>
            <p:spPr>
              <a:xfrm>
                <a:off x="2881384" y="1147535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110" name="Group 109">
              <a:extLst>
                <a:ext uri="{FF2B5EF4-FFF2-40B4-BE49-F238E27FC236}">
                  <a16:creationId xmlns:a16="http://schemas.microsoft.com/office/drawing/2014/main" id="{83DC8207-97BF-9E42-900F-81B9A9D33DD6}"/>
                </a:ext>
              </a:extLst>
            </p:cNvPr>
            <p:cNvGrpSpPr/>
            <p:nvPr/>
          </p:nvGrpSpPr>
          <p:grpSpPr>
            <a:xfrm>
              <a:off x="12377983" y="9530442"/>
              <a:ext cx="5116470" cy="1922631"/>
              <a:chOff x="2881384" y="10825842"/>
              <a:chExt cx="5116470" cy="1922631"/>
            </a:xfrm>
          </p:grpSpPr>
          <p:sp>
            <p:nvSpPr>
              <p:cNvPr id="111" name="TextBox 110">
                <a:extLst>
                  <a:ext uri="{FF2B5EF4-FFF2-40B4-BE49-F238E27FC236}">
                    <a16:creationId xmlns:a16="http://schemas.microsoft.com/office/drawing/2014/main" id="{ECB3415A-0077-4A40-87E6-1F81B13D2930}"/>
                  </a:ext>
                </a:extLst>
              </p:cNvPr>
              <p:cNvSpPr txBox="1"/>
              <p:nvPr/>
            </p:nvSpPr>
            <p:spPr>
              <a:xfrm>
                <a:off x="4245603" y="10825842"/>
                <a:ext cx="2388795"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Three</a:t>
                </a:r>
              </a:p>
            </p:txBody>
          </p:sp>
          <p:sp>
            <p:nvSpPr>
              <p:cNvPr id="112" name="Subtitle 2">
                <a:extLst>
                  <a:ext uri="{FF2B5EF4-FFF2-40B4-BE49-F238E27FC236}">
                    <a16:creationId xmlns:a16="http://schemas.microsoft.com/office/drawing/2014/main" id="{11102BE6-FA5A-4745-A832-3DD932C656CA}"/>
                  </a:ext>
                </a:extLst>
              </p:cNvPr>
              <p:cNvSpPr txBox="1">
                <a:spLocks/>
              </p:cNvSpPr>
              <p:nvPr/>
            </p:nvSpPr>
            <p:spPr>
              <a:xfrm>
                <a:off x="2881384" y="1147535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113" name="Group 112">
              <a:extLst>
                <a:ext uri="{FF2B5EF4-FFF2-40B4-BE49-F238E27FC236}">
                  <a16:creationId xmlns:a16="http://schemas.microsoft.com/office/drawing/2014/main" id="{134871DE-CA4B-334D-915B-BDBC4BCCD32C}"/>
                </a:ext>
              </a:extLst>
            </p:cNvPr>
            <p:cNvGrpSpPr/>
            <p:nvPr/>
          </p:nvGrpSpPr>
          <p:grpSpPr>
            <a:xfrm>
              <a:off x="17889217" y="9530442"/>
              <a:ext cx="5116470" cy="1922631"/>
              <a:chOff x="2881384" y="10825842"/>
              <a:chExt cx="5116470" cy="1922631"/>
            </a:xfrm>
          </p:grpSpPr>
          <p:sp>
            <p:nvSpPr>
              <p:cNvPr id="114" name="TextBox 113">
                <a:extLst>
                  <a:ext uri="{FF2B5EF4-FFF2-40B4-BE49-F238E27FC236}">
                    <a16:creationId xmlns:a16="http://schemas.microsoft.com/office/drawing/2014/main" id="{77AADE0D-C3DC-984D-829D-1F6573932831}"/>
                  </a:ext>
                </a:extLst>
              </p:cNvPr>
              <p:cNvSpPr txBox="1"/>
              <p:nvPr/>
            </p:nvSpPr>
            <p:spPr>
              <a:xfrm>
                <a:off x="4358615" y="10825842"/>
                <a:ext cx="2162772" cy="646331"/>
              </a:xfrm>
              <a:prstGeom prst="rect">
                <a:avLst/>
              </a:prstGeom>
              <a:noFill/>
            </p:spPr>
            <p:txBody>
              <a:bodyPr wrap="non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panose="020F0502020204030203" pitchFamily="34" charset="0"/>
                  </a:rPr>
                  <a:t>Title Four</a:t>
                </a:r>
              </a:p>
            </p:txBody>
          </p:sp>
          <p:sp>
            <p:nvSpPr>
              <p:cNvPr id="115" name="Subtitle 2">
                <a:extLst>
                  <a:ext uri="{FF2B5EF4-FFF2-40B4-BE49-F238E27FC236}">
                    <a16:creationId xmlns:a16="http://schemas.microsoft.com/office/drawing/2014/main" id="{AEF35C30-A8C7-C144-8656-4C54EED17A32}"/>
                  </a:ext>
                </a:extLst>
              </p:cNvPr>
              <p:cNvSpPr txBox="1">
                <a:spLocks/>
              </p:cNvSpPr>
              <p:nvPr/>
            </p:nvSpPr>
            <p:spPr>
              <a:xfrm>
                <a:off x="2881384" y="11475355"/>
                <a:ext cx="5116470" cy="12731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grpSp>
      </p:grpSp>
    </p:spTree>
    <p:extLst>
      <p:ext uri="{BB962C8B-B14F-4D97-AF65-F5344CB8AC3E}">
        <p14:creationId xmlns:p14="http://schemas.microsoft.com/office/powerpoint/2010/main" val="1506013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5124438" y="963538"/>
            <a:ext cx="14128762" cy="1590207"/>
            <a:chOff x="5124438" y="963538"/>
            <a:chExt cx="141287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5124438" y="1343770"/>
              <a:ext cx="141287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UNITED ESTATES EDITABLE MAP</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142" name="Group 141">
            <a:extLst>
              <a:ext uri="{FF2B5EF4-FFF2-40B4-BE49-F238E27FC236}">
                <a16:creationId xmlns:a16="http://schemas.microsoft.com/office/drawing/2014/main" id="{570B44B9-55C0-6C49-A77A-E4F2DC227326}"/>
              </a:ext>
            </a:extLst>
          </p:cNvPr>
          <p:cNvGrpSpPr/>
          <p:nvPr/>
        </p:nvGrpSpPr>
        <p:grpSpPr>
          <a:xfrm>
            <a:off x="2068536" y="5070763"/>
            <a:ext cx="10653502" cy="6964794"/>
            <a:chOff x="5157992" y="1665629"/>
            <a:chExt cx="2936367" cy="1919171"/>
          </a:xfrm>
          <a:solidFill>
            <a:srgbClr val="EFF1F8"/>
          </a:solidFill>
        </p:grpSpPr>
        <p:sp>
          <p:nvSpPr>
            <p:cNvPr id="143" name="Freeform 5">
              <a:extLst>
                <a:ext uri="{FF2B5EF4-FFF2-40B4-BE49-F238E27FC236}">
                  <a16:creationId xmlns:a16="http://schemas.microsoft.com/office/drawing/2014/main" id="{DC7CE811-E05F-F546-9B12-247F81093DE7}"/>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44" name="Freeform 6">
              <a:extLst>
                <a:ext uri="{FF2B5EF4-FFF2-40B4-BE49-F238E27FC236}">
                  <a16:creationId xmlns:a16="http://schemas.microsoft.com/office/drawing/2014/main" id="{9DB8638D-723A-B546-971C-B99920CEA0F4}"/>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45" name="Freeform 7">
              <a:extLst>
                <a:ext uri="{FF2B5EF4-FFF2-40B4-BE49-F238E27FC236}">
                  <a16:creationId xmlns:a16="http://schemas.microsoft.com/office/drawing/2014/main" id="{0C0F6E15-9C21-6F40-B015-BE9D578B6101}"/>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46" name="Freeform 8">
              <a:extLst>
                <a:ext uri="{FF2B5EF4-FFF2-40B4-BE49-F238E27FC236}">
                  <a16:creationId xmlns:a16="http://schemas.microsoft.com/office/drawing/2014/main" id="{F4702B7D-303F-1A46-9DB8-8A010EFB3991}"/>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47" name="Freeform 9">
              <a:extLst>
                <a:ext uri="{FF2B5EF4-FFF2-40B4-BE49-F238E27FC236}">
                  <a16:creationId xmlns:a16="http://schemas.microsoft.com/office/drawing/2014/main" id="{062C62B1-35FE-7D4C-B7EE-E68F863E0054}"/>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48" name="Freeform 10">
              <a:extLst>
                <a:ext uri="{FF2B5EF4-FFF2-40B4-BE49-F238E27FC236}">
                  <a16:creationId xmlns:a16="http://schemas.microsoft.com/office/drawing/2014/main" id="{BC0D0892-09FB-654C-8D79-3CD683A04823}"/>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49" name="Freeform 11">
              <a:extLst>
                <a:ext uri="{FF2B5EF4-FFF2-40B4-BE49-F238E27FC236}">
                  <a16:creationId xmlns:a16="http://schemas.microsoft.com/office/drawing/2014/main" id="{77ABA887-4614-FE4D-A24E-417640BE7B04}"/>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0" name="Freeform 12">
              <a:extLst>
                <a:ext uri="{FF2B5EF4-FFF2-40B4-BE49-F238E27FC236}">
                  <a16:creationId xmlns:a16="http://schemas.microsoft.com/office/drawing/2014/main" id="{97E0132A-907B-CE4F-BDFC-A12D9FB7CF24}"/>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1" name="Freeform 13">
              <a:extLst>
                <a:ext uri="{FF2B5EF4-FFF2-40B4-BE49-F238E27FC236}">
                  <a16:creationId xmlns:a16="http://schemas.microsoft.com/office/drawing/2014/main" id="{892AAB3D-B033-A143-A9F3-C5DBFB31157C}"/>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2" name="Freeform 14">
              <a:extLst>
                <a:ext uri="{FF2B5EF4-FFF2-40B4-BE49-F238E27FC236}">
                  <a16:creationId xmlns:a16="http://schemas.microsoft.com/office/drawing/2014/main" id="{71F11673-D25C-8741-B94F-C097073D58B4}"/>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3" name="Freeform 15">
              <a:extLst>
                <a:ext uri="{FF2B5EF4-FFF2-40B4-BE49-F238E27FC236}">
                  <a16:creationId xmlns:a16="http://schemas.microsoft.com/office/drawing/2014/main" id="{516A1002-81A0-7641-988F-869EEC59DE2E}"/>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4" name="Freeform 16">
              <a:extLst>
                <a:ext uri="{FF2B5EF4-FFF2-40B4-BE49-F238E27FC236}">
                  <a16:creationId xmlns:a16="http://schemas.microsoft.com/office/drawing/2014/main" id="{8E9C2286-0362-1040-AAE2-66E3268AEF31}"/>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5" name="Freeform 17">
              <a:extLst>
                <a:ext uri="{FF2B5EF4-FFF2-40B4-BE49-F238E27FC236}">
                  <a16:creationId xmlns:a16="http://schemas.microsoft.com/office/drawing/2014/main" id="{2A1895FE-ACF9-AD4A-AEBA-9F02A9E57CA2}"/>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6" name="Freeform 18">
              <a:extLst>
                <a:ext uri="{FF2B5EF4-FFF2-40B4-BE49-F238E27FC236}">
                  <a16:creationId xmlns:a16="http://schemas.microsoft.com/office/drawing/2014/main" id="{9353AC14-ED73-894D-99A1-37488171F033}"/>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7" name="Freeform 19">
              <a:extLst>
                <a:ext uri="{FF2B5EF4-FFF2-40B4-BE49-F238E27FC236}">
                  <a16:creationId xmlns:a16="http://schemas.microsoft.com/office/drawing/2014/main" id="{60002520-4327-FD46-8D02-53659CF50E8D}"/>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8" name="Freeform 20">
              <a:extLst>
                <a:ext uri="{FF2B5EF4-FFF2-40B4-BE49-F238E27FC236}">
                  <a16:creationId xmlns:a16="http://schemas.microsoft.com/office/drawing/2014/main" id="{6A3C1090-91C6-0E4A-AC56-823594D0387F}"/>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59" name="Freeform 21">
              <a:extLst>
                <a:ext uri="{FF2B5EF4-FFF2-40B4-BE49-F238E27FC236}">
                  <a16:creationId xmlns:a16="http://schemas.microsoft.com/office/drawing/2014/main" id="{0F47830B-1BB6-AC4B-A478-2ECF2AC50914}"/>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0" name="Freeform 22">
              <a:extLst>
                <a:ext uri="{FF2B5EF4-FFF2-40B4-BE49-F238E27FC236}">
                  <a16:creationId xmlns:a16="http://schemas.microsoft.com/office/drawing/2014/main" id="{5C3BD527-AD81-E14B-8305-740B4927677F}"/>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1" name="Freeform 23">
              <a:extLst>
                <a:ext uri="{FF2B5EF4-FFF2-40B4-BE49-F238E27FC236}">
                  <a16:creationId xmlns:a16="http://schemas.microsoft.com/office/drawing/2014/main" id="{D4EC3EFA-B61A-CA4F-AC0F-7A2E259A82D3}"/>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2" name="Freeform 24">
              <a:extLst>
                <a:ext uri="{FF2B5EF4-FFF2-40B4-BE49-F238E27FC236}">
                  <a16:creationId xmlns:a16="http://schemas.microsoft.com/office/drawing/2014/main" id="{FD98E3C3-0F38-9348-95AB-EF3C69FE0654}"/>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3" name="Freeform 25">
              <a:extLst>
                <a:ext uri="{FF2B5EF4-FFF2-40B4-BE49-F238E27FC236}">
                  <a16:creationId xmlns:a16="http://schemas.microsoft.com/office/drawing/2014/main" id="{F5805DA1-9238-3240-84E1-5DC784245078}"/>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4" name="Freeform 26">
              <a:extLst>
                <a:ext uri="{FF2B5EF4-FFF2-40B4-BE49-F238E27FC236}">
                  <a16:creationId xmlns:a16="http://schemas.microsoft.com/office/drawing/2014/main" id="{E510FCE5-B2AD-204C-81FE-9EC8BB896FC5}"/>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5" name="Freeform 27">
              <a:extLst>
                <a:ext uri="{FF2B5EF4-FFF2-40B4-BE49-F238E27FC236}">
                  <a16:creationId xmlns:a16="http://schemas.microsoft.com/office/drawing/2014/main" id="{9575330C-B1F9-BF43-AC04-A261244D9BF1}"/>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6" name="Freeform 28">
              <a:extLst>
                <a:ext uri="{FF2B5EF4-FFF2-40B4-BE49-F238E27FC236}">
                  <a16:creationId xmlns:a16="http://schemas.microsoft.com/office/drawing/2014/main" id="{9FFB1548-C721-FA40-A13C-149417AE7A1B}"/>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7" name="Freeform 29">
              <a:extLst>
                <a:ext uri="{FF2B5EF4-FFF2-40B4-BE49-F238E27FC236}">
                  <a16:creationId xmlns:a16="http://schemas.microsoft.com/office/drawing/2014/main" id="{D042C4BB-0516-AF4B-93A2-A0C2A824CCF1}"/>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8" name="Freeform 30">
              <a:extLst>
                <a:ext uri="{FF2B5EF4-FFF2-40B4-BE49-F238E27FC236}">
                  <a16:creationId xmlns:a16="http://schemas.microsoft.com/office/drawing/2014/main" id="{83D4C266-C4C6-934D-BF50-431894DAE234}"/>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69" name="Freeform 31">
              <a:extLst>
                <a:ext uri="{FF2B5EF4-FFF2-40B4-BE49-F238E27FC236}">
                  <a16:creationId xmlns:a16="http://schemas.microsoft.com/office/drawing/2014/main" id="{16F8F1E8-42D8-224E-B6C4-B651000296D0}"/>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0" name="Freeform 32">
              <a:extLst>
                <a:ext uri="{FF2B5EF4-FFF2-40B4-BE49-F238E27FC236}">
                  <a16:creationId xmlns:a16="http://schemas.microsoft.com/office/drawing/2014/main" id="{150E95C1-08B8-AB47-915B-9338B8AA5E50}"/>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1" name="Freeform 33">
              <a:extLst>
                <a:ext uri="{FF2B5EF4-FFF2-40B4-BE49-F238E27FC236}">
                  <a16:creationId xmlns:a16="http://schemas.microsoft.com/office/drawing/2014/main" id="{75AF7708-96AC-4343-93C8-98BF77F7661B}"/>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4"/>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2" name="Freeform 34">
              <a:extLst>
                <a:ext uri="{FF2B5EF4-FFF2-40B4-BE49-F238E27FC236}">
                  <a16:creationId xmlns:a16="http://schemas.microsoft.com/office/drawing/2014/main" id="{8013DF42-09C6-E74D-A3D1-F74C240B3728}"/>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3" name="Freeform 35">
              <a:extLst>
                <a:ext uri="{FF2B5EF4-FFF2-40B4-BE49-F238E27FC236}">
                  <a16:creationId xmlns:a16="http://schemas.microsoft.com/office/drawing/2014/main" id="{8C793592-19BA-7F42-AF3B-40713D61AEF6}"/>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4" name="Freeform 36">
              <a:extLst>
                <a:ext uri="{FF2B5EF4-FFF2-40B4-BE49-F238E27FC236}">
                  <a16:creationId xmlns:a16="http://schemas.microsoft.com/office/drawing/2014/main" id="{E81C7E6D-6B36-CE4D-9AE9-20C5EDFCEE42}"/>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5" name="Freeform 37">
              <a:extLst>
                <a:ext uri="{FF2B5EF4-FFF2-40B4-BE49-F238E27FC236}">
                  <a16:creationId xmlns:a16="http://schemas.microsoft.com/office/drawing/2014/main" id="{509A3B13-DD29-D141-AC55-B5C9D330B30E}"/>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6" name="Freeform 38">
              <a:extLst>
                <a:ext uri="{FF2B5EF4-FFF2-40B4-BE49-F238E27FC236}">
                  <a16:creationId xmlns:a16="http://schemas.microsoft.com/office/drawing/2014/main" id="{74A23513-15AE-C749-B823-0709F8D7AA1F}"/>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177" name="Freeform 39">
              <a:extLst>
                <a:ext uri="{FF2B5EF4-FFF2-40B4-BE49-F238E27FC236}">
                  <a16:creationId xmlns:a16="http://schemas.microsoft.com/office/drawing/2014/main" id="{DE9AF1EA-12F7-E34C-A39A-D8F9F7269117}"/>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8" name="Freeform 40">
              <a:extLst>
                <a:ext uri="{FF2B5EF4-FFF2-40B4-BE49-F238E27FC236}">
                  <a16:creationId xmlns:a16="http://schemas.microsoft.com/office/drawing/2014/main" id="{6C62BC20-502B-5041-9D49-E0F327F778B6}"/>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79" name="Freeform 41">
              <a:extLst>
                <a:ext uri="{FF2B5EF4-FFF2-40B4-BE49-F238E27FC236}">
                  <a16:creationId xmlns:a16="http://schemas.microsoft.com/office/drawing/2014/main" id="{91BD48AF-417F-0245-B490-9576CD6064F3}"/>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80" name="Freeform 42">
              <a:extLst>
                <a:ext uri="{FF2B5EF4-FFF2-40B4-BE49-F238E27FC236}">
                  <a16:creationId xmlns:a16="http://schemas.microsoft.com/office/drawing/2014/main" id="{9C2318C2-4D94-3D48-A5AF-DF8A7CBB9031}"/>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81" name="Freeform 43">
              <a:extLst>
                <a:ext uri="{FF2B5EF4-FFF2-40B4-BE49-F238E27FC236}">
                  <a16:creationId xmlns:a16="http://schemas.microsoft.com/office/drawing/2014/main" id="{BBB8EC66-12E6-E946-87F1-7D730B360B19}"/>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82" name="Freeform 44">
              <a:extLst>
                <a:ext uri="{FF2B5EF4-FFF2-40B4-BE49-F238E27FC236}">
                  <a16:creationId xmlns:a16="http://schemas.microsoft.com/office/drawing/2014/main" id="{DA788990-6D25-0244-B974-54A6785741C4}"/>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83" name="Freeform 45">
              <a:extLst>
                <a:ext uri="{FF2B5EF4-FFF2-40B4-BE49-F238E27FC236}">
                  <a16:creationId xmlns:a16="http://schemas.microsoft.com/office/drawing/2014/main" id="{130940C1-D43C-BA4A-9B7C-F3550D3207BD}"/>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84" name="Freeform 46">
              <a:extLst>
                <a:ext uri="{FF2B5EF4-FFF2-40B4-BE49-F238E27FC236}">
                  <a16:creationId xmlns:a16="http://schemas.microsoft.com/office/drawing/2014/main" id="{E340CC58-AAD0-1B4C-AF71-8F8D6F9C8E8A}"/>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85" name="Freeform 47">
              <a:extLst>
                <a:ext uri="{FF2B5EF4-FFF2-40B4-BE49-F238E27FC236}">
                  <a16:creationId xmlns:a16="http://schemas.microsoft.com/office/drawing/2014/main" id="{5A206F52-8815-144C-9A09-815425AC9227}"/>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86" name="Line 48">
              <a:extLst>
                <a:ext uri="{FF2B5EF4-FFF2-40B4-BE49-F238E27FC236}">
                  <a16:creationId xmlns:a16="http://schemas.microsoft.com/office/drawing/2014/main" id="{01E461D9-1B96-B348-94C1-4B94C2D5C2E2}"/>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187" name="Line 49">
              <a:extLst>
                <a:ext uri="{FF2B5EF4-FFF2-40B4-BE49-F238E27FC236}">
                  <a16:creationId xmlns:a16="http://schemas.microsoft.com/office/drawing/2014/main" id="{FF9FFAB7-0DFD-ED4D-8452-96E826967FA1}"/>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188" name="Freeform 50">
              <a:extLst>
                <a:ext uri="{FF2B5EF4-FFF2-40B4-BE49-F238E27FC236}">
                  <a16:creationId xmlns:a16="http://schemas.microsoft.com/office/drawing/2014/main" id="{2E0EE95C-4101-1C4E-B893-76FA7A353784}"/>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89" name="Freeform 51">
              <a:extLst>
                <a:ext uri="{FF2B5EF4-FFF2-40B4-BE49-F238E27FC236}">
                  <a16:creationId xmlns:a16="http://schemas.microsoft.com/office/drawing/2014/main" id="{1A221FE7-FC37-634C-AAD2-64934B249F09}"/>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90" name="Freeform 52">
              <a:extLst>
                <a:ext uri="{FF2B5EF4-FFF2-40B4-BE49-F238E27FC236}">
                  <a16:creationId xmlns:a16="http://schemas.microsoft.com/office/drawing/2014/main" id="{2D7A2898-261B-3344-A4B2-93E2F23FA6E2}"/>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91" name="Freeform 53">
              <a:extLst>
                <a:ext uri="{FF2B5EF4-FFF2-40B4-BE49-F238E27FC236}">
                  <a16:creationId xmlns:a16="http://schemas.microsoft.com/office/drawing/2014/main" id="{C08BDB36-5B87-734E-A389-D8C5F4252655}"/>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92" name="Freeform 54">
              <a:extLst>
                <a:ext uri="{FF2B5EF4-FFF2-40B4-BE49-F238E27FC236}">
                  <a16:creationId xmlns:a16="http://schemas.microsoft.com/office/drawing/2014/main" id="{294A7488-1B49-2A40-8F80-70A8BF71A0FB}"/>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93" name="Freeform 55">
              <a:extLst>
                <a:ext uri="{FF2B5EF4-FFF2-40B4-BE49-F238E27FC236}">
                  <a16:creationId xmlns:a16="http://schemas.microsoft.com/office/drawing/2014/main" id="{4662ABBA-7452-ED4A-8B66-EE8E30379606}"/>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94" name="Freeform 193">
              <a:extLst>
                <a:ext uri="{FF2B5EF4-FFF2-40B4-BE49-F238E27FC236}">
                  <a16:creationId xmlns:a16="http://schemas.microsoft.com/office/drawing/2014/main" id="{BFB8FFCB-7E82-964A-973C-BD78A19C87C8}"/>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95" name="Freeform 194">
              <a:extLst>
                <a:ext uri="{FF2B5EF4-FFF2-40B4-BE49-F238E27FC236}">
                  <a16:creationId xmlns:a16="http://schemas.microsoft.com/office/drawing/2014/main" id="{048745F6-CBCF-F547-B7D7-F4AF0B46D6C4}"/>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sp>
        <p:nvSpPr>
          <p:cNvPr id="196" name="TextBox 195">
            <a:extLst>
              <a:ext uri="{FF2B5EF4-FFF2-40B4-BE49-F238E27FC236}">
                <a16:creationId xmlns:a16="http://schemas.microsoft.com/office/drawing/2014/main" id="{8F5B523C-3630-D748-AA4B-1C8EE905C428}"/>
              </a:ext>
            </a:extLst>
          </p:cNvPr>
          <p:cNvSpPr txBox="1"/>
          <p:nvPr/>
        </p:nvSpPr>
        <p:spPr>
          <a:xfrm>
            <a:off x="15034856" y="4916542"/>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197" name="Rectangle 196">
            <a:extLst>
              <a:ext uri="{FF2B5EF4-FFF2-40B4-BE49-F238E27FC236}">
                <a16:creationId xmlns:a16="http://schemas.microsoft.com/office/drawing/2014/main" id="{2B7D116E-E87C-F547-839D-CD04E92087D9}"/>
              </a:ext>
            </a:extLst>
          </p:cNvPr>
          <p:cNvSpPr/>
          <p:nvPr/>
        </p:nvSpPr>
        <p:spPr>
          <a:xfrm>
            <a:off x="13959092" y="5672485"/>
            <a:ext cx="3590229" cy="2140458"/>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198" name="TextBox 197">
            <a:extLst>
              <a:ext uri="{FF2B5EF4-FFF2-40B4-BE49-F238E27FC236}">
                <a16:creationId xmlns:a16="http://schemas.microsoft.com/office/drawing/2014/main" id="{93DE5E4A-1026-DB49-9B05-DFA913B4FAE9}"/>
              </a:ext>
            </a:extLst>
          </p:cNvPr>
          <p:cNvSpPr txBox="1"/>
          <p:nvPr/>
        </p:nvSpPr>
        <p:spPr>
          <a:xfrm>
            <a:off x="15034856" y="9122597"/>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199" name="Rectangle 198">
            <a:extLst>
              <a:ext uri="{FF2B5EF4-FFF2-40B4-BE49-F238E27FC236}">
                <a16:creationId xmlns:a16="http://schemas.microsoft.com/office/drawing/2014/main" id="{14CB1F6B-52DD-6843-911B-158A1DD38E6C}"/>
              </a:ext>
            </a:extLst>
          </p:cNvPr>
          <p:cNvSpPr/>
          <p:nvPr/>
        </p:nvSpPr>
        <p:spPr>
          <a:xfrm>
            <a:off x="13959092" y="9878540"/>
            <a:ext cx="3590229" cy="2140458"/>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0" name="TextBox 199">
            <a:extLst>
              <a:ext uri="{FF2B5EF4-FFF2-40B4-BE49-F238E27FC236}">
                <a16:creationId xmlns:a16="http://schemas.microsoft.com/office/drawing/2014/main" id="{DDB5000E-3607-A043-856D-0AA9A6B7461A}"/>
              </a:ext>
            </a:extLst>
          </p:cNvPr>
          <p:cNvSpPr txBox="1"/>
          <p:nvPr/>
        </p:nvSpPr>
        <p:spPr>
          <a:xfrm>
            <a:off x="20047958" y="4916542"/>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201" name="Rectangle 200">
            <a:extLst>
              <a:ext uri="{FF2B5EF4-FFF2-40B4-BE49-F238E27FC236}">
                <a16:creationId xmlns:a16="http://schemas.microsoft.com/office/drawing/2014/main" id="{88DA344D-6BB6-4247-9B47-2FBD5201E54A}"/>
              </a:ext>
            </a:extLst>
          </p:cNvPr>
          <p:cNvSpPr/>
          <p:nvPr/>
        </p:nvSpPr>
        <p:spPr>
          <a:xfrm>
            <a:off x="18972195" y="5672485"/>
            <a:ext cx="3337386"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2" name="TextBox 201">
            <a:extLst>
              <a:ext uri="{FF2B5EF4-FFF2-40B4-BE49-F238E27FC236}">
                <a16:creationId xmlns:a16="http://schemas.microsoft.com/office/drawing/2014/main" id="{FD3A0373-D49B-0244-9B34-0418F8AE10BB}"/>
              </a:ext>
            </a:extLst>
          </p:cNvPr>
          <p:cNvSpPr txBox="1"/>
          <p:nvPr/>
        </p:nvSpPr>
        <p:spPr>
          <a:xfrm>
            <a:off x="20047958" y="9122597"/>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203" name="Rectangle 202">
            <a:extLst>
              <a:ext uri="{FF2B5EF4-FFF2-40B4-BE49-F238E27FC236}">
                <a16:creationId xmlns:a16="http://schemas.microsoft.com/office/drawing/2014/main" id="{F4A9EC33-E878-A342-A1EB-F7CB64FC22A2}"/>
              </a:ext>
            </a:extLst>
          </p:cNvPr>
          <p:cNvSpPr/>
          <p:nvPr/>
        </p:nvSpPr>
        <p:spPr>
          <a:xfrm>
            <a:off x="18972195" y="9878540"/>
            <a:ext cx="3337386"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4" name="TextBox 203">
            <a:extLst>
              <a:ext uri="{FF2B5EF4-FFF2-40B4-BE49-F238E27FC236}">
                <a16:creationId xmlns:a16="http://schemas.microsoft.com/office/drawing/2014/main" id="{31186D6C-6355-0748-8F13-1CF9D53CFEF4}"/>
              </a:ext>
            </a:extLst>
          </p:cNvPr>
          <p:cNvSpPr txBox="1"/>
          <p:nvPr/>
        </p:nvSpPr>
        <p:spPr>
          <a:xfrm>
            <a:off x="13959092" y="4620708"/>
            <a:ext cx="1075936" cy="1015663"/>
          </a:xfrm>
          <a:prstGeom prst="rect">
            <a:avLst/>
          </a:prstGeom>
          <a:noFill/>
        </p:spPr>
        <p:txBody>
          <a:bodyPr wrap="none" rtlCol="0">
            <a:spAutoFit/>
          </a:bodyPr>
          <a:lstStyle/>
          <a:p>
            <a:r>
              <a:rPr lang="en-US" sz="6000" dirty="0">
                <a:solidFill>
                  <a:schemeClr val="accent1"/>
                </a:solidFill>
                <a:latin typeface="Roboto" panose="02000000000000000000" pitchFamily="2" charset="0"/>
                <a:ea typeface="Roboto" panose="02000000000000000000" pitchFamily="2" charset="0"/>
                <a:cs typeface="Lato Black" panose="020F0502020204030203" pitchFamily="34" charset="0"/>
              </a:rPr>
              <a:t>01</a:t>
            </a:r>
          </a:p>
        </p:txBody>
      </p:sp>
      <p:sp>
        <p:nvSpPr>
          <p:cNvPr id="205" name="TextBox 204">
            <a:extLst>
              <a:ext uri="{FF2B5EF4-FFF2-40B4-BE49-F238E27FC236}">
                <a16:creationId xmlns:a16="http://schemas.microsoft.com/office/drawing/2014/main" id="{36EE422F-49F5-E74B-8FDC-8747095BE863}"/>
              </a:ext>
            </a:extLst>
          </p:cNvPr>
          <p:cNvSpPr txBox="1"/>
          <p:nvPr/>
        </p:nvSpPr>
        <p:spPr>
          <a:xfrm>
            <a:off x="13959092" y="8826763"/>
            <a:ext cx="1075936" cy="1015663"/>
          </a:xfrm>
          <a:prstGeom prst="rect">
            <a:avLst/>
          </a:prstGeom>
          <a:noFill/>
        </p:spPr>
        <p:txBody>
          <a:bodyPr wrap="none" rtlCol="0">
            <a:spAutoFit/>
          </a:bodyPr>
          <a:lstStyle/>
          <a:p>
            <a:r>
              <a:rPr lang="en-US" sz="6000" dirty="0">
                <a:solidFill>
                  <a:schemeClr val="accent4"/>
                </a:solidFill>
                <a:latin typeface="Roboto" panose="02000000000000000000" pitchFamily="2" charset="0"/>
                <a:ea typeface="Roboto" panose="02000000000000000000" pitchFamily="2" charset="0"/>
                <a:cs typeface="Lato Black" panose="020F0502020204030203" pitchFamily="34" charset="0"/>
              </a:rPr>
              <a:t>03</a:t>
            </a:r>
          </a:p>
        </p:txBody>
      </p:sp>
      <p:sp>
        <p:nvSpPr>
          <p:cNvPr id="206" name="TextBox 205">
            <a:extLst>
              <a:ext uri="{FF2B5EF4-FFF2-40B4-BE49-F238E27FC236}">
                <a16:creationId xmlns:a16="http://schemas.microsoft.com/office/drawing/2014/main" id="{980A7FBE-A020-5340-994B-22A287A99097}"/>
              </a:ext>
            </a:extLst>
          </p:cNvPr>
          <p:cNvSpPr txBox="1"/>
          <p:nvPr/>
        </p:nvSpPr>
        <p:spPr>
          <a:xfrm>
            <a:off x="18972194" y="4620708"/>
            <a:ext cx="1075936" cy="1015663"/>
          </a:xfrm>
          <a:prstGeom prst="rect">
            <a:avLst/>
          </a:prstGeom>
          <a:noFill/>
        </p:spPr>
        <p:txBody>
          <a:bodyPr wrap="none" rtlCol="0">
            <a:spAutoFit/>
          </a:bodyPr>
          <a:lstStyle/>
          <a:p>
            <a:r>
              <a:rPr lang="en-US" sz="6000" dirty="0">
                <a:solidFill>
                  <a:schemeClr val="accent2"/>
                </a:solidFill>
                <a:latin typeface="Roboto" panose="02000000000000000000" pitchFamily="2" charset="0"/>
                <a:ea typeface="Roboto" panose="02000000000000000000" pitchFamily="2" charset="0"/>
                <a:cs typeface="Lato Black" panose="020F0502020204030203" pitchFamily="34" charset="0"/>
              </a:rPr>
              <a:t>02</a:t>
            </a:r>
          </a:p>
        </p:txBody>
      </p:sp>
      <p:sp>
        <p:nvSpPr>
          <p:cNvPr id="207" name="TextBox 206">
            <a:extLst>
              <a:ext uri="{FF2B5EF4-FFF2-40B4-BE49-F238E27FC236}">
                <a16:creationId xmlns:a16="http://schemas.microsoft.com/office/drawing/2014/main" id="{6BE7441E-4DC7-7544-8EB8-49F6278BB354}"/>
              </a:ext>
            </a:extLst>
          </p:cNvPr>
          <p:cNvSpPr txBox="1"/>
          <p:nvPr/>
        </p:nvSpPr>
        <p:spPr>
          <a:xfrm>
            <a:off x="18972194" y="8826763"/>
            <a:ext cx="1050288" cy="1015663"/>
          </a:xfrm>
          <a:prstGeom prst="rect">
            <a:avLst/>
          </a:prstGeom>
          <a:noFill/>
        </p:spPr>
        <p:txBody>
          <a:bodyPr wrap="none" rtlCol="0">
            <a:spAutoFit/>
          </a:bodyPr>
          <a:lstStyle/>
          <a:p>
            <a:r>
              <a:rPr lang="en-US" sz="6000" dirty="0">
                <a:solidFill>
                  <a:schemeClr val="accent5"/>
                </a:solidFill>
                <a:latin typeface="Roboto" panose="02000000000000000000" pitchFamily="2" charset="0"/>
                <a:ea typeface="Roboto" panose="02000000000000000000" pitchFamily="2" charset="0"/>
                <a:cs typeface="Lato Black" panose="020F0502020204030203" pitchFamily="34" charset="0"/>
              </a:rPr>
              <a:t>04</a:t>
            </a:r>
          </a:p>
        </p:txBody>
      </p:sp>
    </p:spTree>
    <p:extLst>
      <p:ext uri="{BB962C8B-B14F-4D97-AF65-F5344CB8AC3E}">
        <p14:creationId xmlns:p14="http://schemas.microsoft.com/office/powerpoint/2010/main" val="2732557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5124438" y="963538"/>
            <a:ext cx="14128762" cy="1590207"/>
            <a:chOff x="5124438" y="963538"/>
            <a:chExt cx="141287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5124438" y="1343770"/>
              <a:ext cx="141287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CHINA EDITABLE MAP</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6" name="Group 5">
            <a:extLst>
              <a:ext uri="{FF2B5EF4-FFF2-40B4-BE49-F238E27FC236}">
                <a16:creationId xmlns:a16="http://schemas.microsoft.com/office/drawing/2014/main" id="{DC7491BF-0467-4149-B57D-8B1323F0374A}"/>
              </a:ext>
            </a:extLst>
          </p:cNvPr>
          <p:cNvGrpSpPr/>
          <p:nvPr/>
        </p:nvGrpSpPr>
        <p:grpSpPr>
          <a:xfrm>
            <a:off x="1800689" y="5593178"/>
            <a:ext cx="1467292" cy="1467292"/>
            <a:chOff x="1800689" y="5593178"/>
            <a:chExt cx="1467292" cy="1467292"/>
          </a:xfrm>
        </p:grpSpPr>
        <p:sp>
          <p:nvSpPr>
            <p:cNvPr id="46" name="Oval 45">
              <a:extLst>
                <a:ext uri="{FF2B5EF4-FFF2-40B4-BE49-F238E27FC236}">
                  <a16:creationId xmlns:a16="http://schemas.microsoft.com/office/drawing/2014/main" id="{AA880969-64ED-9A4D-B7F4-A1CD8CFC8F08}"/>
                </a:ext>
              </a:extLst>
            </p:cNvPr>
            <p:cNvSpPr/>
            <p:nvPr/>
          </p:nvSpPr>
          <p:spPr>
            <a:xfrm>
              <a:off x="1800689" y="5593178"/>
              <a:ext cx="1467292" cy="1467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Shape 2605">
              <a:extLst>
                <a:ext uri="{FF2B5EF4-FFF2-40B4-BE49-F238E27FC236}">
                  <a16:creationId xmlns:a16="http://schemas.microsoft.com/office/drawing/2014/main" id="{1CF784D0-2274-1E46-BD89-C610B77C405B}"/>
                </a:ext>
              </a:extLst>
            </p:cNvPr>
            <p:cNvSpPr/>
            <p:nvPr/>
          </p:nvSpPr>
          <p:spPr>
            <a:xfrm>
              <a:off x="2126232" y="5923864"/>
              <a:ext cx="806320" cy="80629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7" name="Group 6">
            <a:extLst>
              <a:ext uri="{FF2B5EF4-FFF2-40B4-BE49-F238E27FC236}">
                <a16:creationId xmlns:a16="http://schemas.microsoft.com/office/drawing/2014/main" id="{158FF714-0B62-114C-97D5-3DBB5751BC26}"/>
              </a:ext>
            </a:extLst>
          </p:cNvPr>
          <p:cNvGrpSpPr/>
          <p:nvPr/>
        </p:nvGrpSpPr>
        <p:grpSpPr>
          <a:xfrm>
            <a:off x="1800689" y="9549721"/>
            <a:ext cx="1467292" cy="1467292"/>
            <a:chOff x="1800689" y="9549721"/>
            <a:chExt cx="1467292" cy="1467292"/>
          </a:xfrm>
        </p:grpSpPr>
        <p:sp>
          <p:nvSpPr>
            <p:cNvPr id="48" name="Oval 47">
              <a:extLst>
                <a:ext uri="{FF2B5EF4-FFF2-40B4-BE49-F238E27FC236}">
                  <a16:creationId xmlns:a16="http://schemas.microsoft.com/office/drawing/2014/main" id="{E27E2698-8CE4-214A-A13F-6F306F2279AC}"/>
                </a:ext>
              </a:extLst>
            </p:cNvPr>
            <p:cNvSpPr/>
            <p:nvPr/>
          </p:nvSpPr>
          <p:spPr>
            <a:xfrm>
              <a:off x="1800689" y="9549721"/>
              <a:ext cx="1467292" cy="14672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Shape 2613">
              <a:extLst>
                <a:ext uri="{FF2B5EF4-FFF2-40B4-BE49-F238E27FC236}">
                  <a16:creationId xmlns:a16="http://schemas.microsoft.com/office/drawing/2014/main" id="{7881B916-42E1-AA42-B4FD-3753BD8914A3}"/>
                </a:ext>
              </a:extLst>
            </p:cNvPr>
            <p:cNvSpPr/>
            <p:nvPr/>
          </p:nvSpPr>
          <p:spPr>
            <a:xfrm>
              <a:off x="2131366" y="9880774"/>
              <a:ext cx="805938" cy="805936"/>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3" name="Group 2">
            <a:extLst>
              <a:ext uri="{FF2B5EF4-FFF2-40B4-BE49-F238E27FC236}">
                <a16:creationId xmlns:a16="http://schemas.microsoft.com/office/drawing/2014/main" id="{031EFF8B-F872-4443-8ECE-8539E7BCA6AE}"/>
              </a:ext>
            </a:extLst>
          </p:cNvPr>
          <p:cNvGrpSpPr/>
          <p:nvPr/>
        </p:nvGrpSpPr>
        <p:grpSpPr>
          <a:xfrm>
            <a:off x="3634079" y="4963638"/>
            <a:ext cx="6564451" cy="2798908"/>
            <a:chOff x="3634079" y="5146338"/>
            <a:chExt cx="6564451" cy="2798908"/>
          </a:xfrm>
        </p:grpSpPr>
        <p:sp>
          <p:nvSpPr>
            <p:cNvPr id="50" name="Rectangle 49">
              <a:extLst>
                <a:ext uri="{FF2B5EF4-FFF2-40B4-BE49-F238E27FC236}">
                  <a16:creationId xmlns:a16="http://schemas.microsoft.com/office/drawing/2014/main" id="{86F576C1-ED3E-BA46-89DB-5285F357B9F2}"/>
                </a:ext>
              </a:extLst>
            </p:cNvPr>
            <p:cNvSpPr/>
            <p:nvPr/>
          </p:nvSpPr>
          <p:spPr>
            <a:xfrm>
              <a:off x="3634079" y="5792669"/>
              <a:ext cx="6564451"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 but they also. Refers to a good or service being offered.</a:t>
              </a:r>
            </a:p>
          </p:txBody>
        </p:sp>
        <p:sp>
          <p:nvSpPr>
            <p:cNvPr id="51" name="Rectangle 50">
              <a:extLst>
                <a:ext uri="{FF2B5EF4-FFF2-40B4-BE49-F238E27FC236}">
                  <a16:creationId xmlns:a16="http://schemas.microsoft.com/office/drawing/2014/main" id="{0E7AE3EE-A6D9-C042-B8AB-2A3B7C13C4E8}"/>
                </a:ext>
              </a:extLst>
            </p:cNvPr>
            <p:cNvSpPr/>
            <p:nvPr/>
          </p:nvSpPr>
          <p:spPr>
            <a:xfrm>
              <a:off x="3634079" y="5146338"/>
              <a:ext cx="3686121"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56" name="Group 55">
            <a:extLst>
              <a:ext uri="{FF2B5EF4-FFF2-40B4-BE49-F238E27FC236}">
                <a16:creationId xmlns:a16="http://schemas.microsoft.com/office/drawing/2014/main" id="{0261CEBC-2F4D-264D-8A35-E38D7420EF0C}"/>
              </a:ext>
            </a:extLst>
          </p:cNvPr>
          <p:cNvGrpSpPr/>
          <p:nvPr/>
        </p:nvGrpSpPr>
        <p:grpSpPr>
          <a:xfrm>
            <a:off x="3634079" y="8925269"/>
            <a:ext cx="6564451" cy="2798908"/>
            <a:chOff x="3634079" y="5146338"/>
            <a:chExt cx="6564451" cy="2798908"/>
          </a:xfrm>
        </p:grpSpPr>
        <p:sp>
          <p:nvSpPr>
            <p:cNvPr id="57" name="Rectangle 56">
              <a:extLst>
                <a:ext uri="{FF2B5EF4-FFF2-40B4-BE49-F238E27FC236}">
                  <a16:creationId xmlns:a16="http://schemas.microsoft.com/office/drawing/2014/main" id="{9BFDF1B5-D430-3147-B8A6-FC90034483A4}"/>
                </a:ext>
              </a:extLst>
            </p:cNvPr>
            <p:cNvSpPr/>
            <p:nvPr/>
          </p:nvSpPr>
          <p:spPr>
            <a:xfrm>
              <a:off x="3634079" y="5792669"/>
              <a:ext cx="6564451"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 but they also. Refers to a good or service being offered.</a:t>
              </a:r>
            </a:p>
          </p:txBody>
        </p:sp>
        <p:sp>
          <p:nvSpPr>
            <p:cNvPr id="58" name="Rectangle 57">
              <a:extLst>
                <a:ext uri="{FF2B5EF4-FFF2-40B4-BE49-F238E27FC236}">
                  <a16:creationId xmlns:a16="http://schemas.microsoft.com/office/drawing/2014/main" id="{B128C81C-C327-1749-A981-28B25B7DE225}"/>
                </a:ext>
              </a:extLst>
            </p:cNvPr>
            <p:cNvSpPr/>
            <p:nvPr/>
          </p:nvSpPr>
          <p:spPr>
            <a:xfrm>
              <a:off x="3634079" y="5146338"/>
              <a:ext cx="3686121"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60" name="Group 4">
            <a:extLst>
              <a:ext uri="{FF2B5EF4-FFF2-40B4-BE49-F238E27FC236}">
                <a16:creationId xmlns:a16="http://schemas.microsoft.com/office/drawing/2014/main" id="{3912843C-6563-FE4A-83D3-5E730ED40A8E}"/>
              </a:ext>
            </a:extLst>
          </p:cNvPr>
          <p:cNvGrpSpPr>
            <a:grpSpLocks noChangeAspect="1"/>
          </p:cNvGrpSpPr>
          <p:nvPr/>
        </p:nvGrpSpPr>
        <p:grpSpPr bwMode="auto">
          <a:xfrm>
            <a:off x="10889141" y="3947157"/>
            <a:ext cx="11687820" cy="8405730"/>
            <a:chOff x="-9" y="5"/>
            <a:chExt cx="5769" cy="4314"/>
          </a:xfrm>
          <a:solidFill>
            <a:srgbClr val="EFF1F8"/>
          </a:solidFill>
        </p:grpSpPr>
        <p:sp>
          <p:nvSpPr>
            <p:cNvPr id="61" name="Freeform 5">
              <a:extLst>
                <a:ext uri="{FF2B5EF4-FFF2-40B4-BE49-F238E27FC236}">
                  <a16:creationId xmlns:a16="http://schemas.microsoft.com/office/drawing/2014/main" id="{72555B45-BEE3-4A4D-935B-69E849B5CBF5}"/>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6">
              <a:extLst>
                <a:ext uri="{FF2B5EF4-FFF2-40B4-BE49-F238E27FC236}">
                  <a16:creationId xmlns:a16="http://schemas.microsoft.com/office/drawing/2014/main" id="{39CE3E11-13BB-B54D-A85C-C79C189D7FAE}"/>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7">
              <a:extLst>
                <a:ext uri="{FF2B5EF4-FFF2-40B4-BE49-F238E27FC236}">
                  <a16:creationId xmlns:a16="http://schemas.microsoft.com/office/drawing/2014/main" id="{6E33CF7C-7545-C54D-B534-D81BD7141AB6}"/>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8">
              <a:extLst>
                <a:ext uri="{FF2B5EF4-FFF2-40B4-BE49-F238E27FC236}">
                  <a16:creationId xmlns:a16="http://schemas.microsoft.com/office/drawing/2014/main" id="{23A6C903-E76B-0A48-9DB8-FCD34B67212F}"/>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9">
              <a:extLst>
                <a:ext uri="{FF2B5EF4-FFF2-40B4-BE49-F238E27FC236}">
                  <a16:creationId xmlns:a16="http://schemas.microsoft.com/office/drawing/2014/main" id="{29C3B9E4-1E0C-324B-884B-45D208E969C3}"/>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0">
              <a:extLst>
                <a:ext uri="{FF2B5EF4-FFF2-40B4-BE49-F238E27FC236}">
                  <a16:creationId xmlns:a16="http://schemas.microsoft.com/office/drawing/2014/main" id="{F253AD97-3EFE-FC41-B75C-E7DF2F7C7D30}"/>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1">
              <a:extLst>
                <a:ext uri="{FF2B5EF4-FFF2-40B4-BE49-F238E27FC236}">
                  <a16:creationId xmlns:a16="http://schemas.microsoft.com/office/drawing/2014/main" id="{2FF14566-87D8-2A4D-8403-65C75F95B1D5}"/>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2">
              <a:extLst>
                <a:ext uri="{FF2B5EF4-FFF2-40B4-BE49-F238E27FC236}">
                  <a16:creationId xmlns:a16="http://schemas.microsoft.com/office/drawing/2014/main" id="{85D409F5-0E54-4F4A-8885-991411D8DB6F}"/>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3">
              <a:extLst>
                <a:ext uri="{FF2B5EF4-FFF2-40B4-BE49-F238E27FC236}">
                  <a16:creationId xmlns:a16="http://schemas.microsoft.com/office/drawing/2014/main" id="{0A991A6D-2C32-EA43-8E55-609AFAC975AC}"/>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4">
              <a:extLst>
                <a:ext uri="{FF2B5EF4-FFF2-40B4-BE49-F238E27FC236}">
                  <a16:creationId xmlns:a16="http://schemas.microsoft.com/office/drawing/2014/main" id="{3C6A4BE6-F861-2D45-A8DE-310B6E02E458}"/>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15">
              <a:extLst>
                <a:ext uri="{FF2B5EF4-FFF2-40B4-BE49-F238E27FC236}">
                  <a16:creationId xmlns:a16="http://schemas.microsoft.com/office/drawing/2014/main" id="{D3D7875D-3B30-EA49-B7AF-BE4712423940}"/>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16">
              <a:extLst>
                <a:ext uri="{FF2B5EF4-FFF2-40B4-BE49-F238E27FC236}">
                  <a16:creationId xmlns:a16="http://schemas.microsoft.com/office/drawing/2014/main" id="{FFBCE255-67B5-1A47-A714-829CD771ED8D}"/>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17">
              <a:extLst>
                <a:ext uri="{FF2B5EF4-FFF2-40B4-BE49-F238E27FC236}">
                  <a16:creationId xmlns:a16="http://schemas.microsoft.com/office/drawing/2014/main" id="{51D86BD8-911E-5142-A86A-CCC964F94C3B}"/>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18">
              <a:extLst>
                <a:ext uri="{FF2B5EF4-FFF2-40B4-BE49-F238E27FC236}">
                  <a16:creationId xmlns:a16="http://schemas.microsoft.com/office/drawing/2014/main" id="{CA441554-AEE6-2745-AE53-06D3AD40C483}"/>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19">
              <a:extLst>
                <a:ext uri="{FF2B5EF4-FFF2-40B4-BE49-F238E27FC236}">
                  <a16:creationId xmlns:a16="http://schemas.microsoft.com/office/drawing/2014/main" id="{C1E4E87D-3950-EB41-B8E2-3F368CB49A31}"/>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20">
              <a:extLst>
                <a:ext uri="{FF2B5EF4-FFF2-40B4-BE49-F238E27FC236}">
                  <a16:creationId xmlns:a16="http://schemas.microsoft.com/office/drawing/2014/main" id="{9ED07D1F-6A06-C04A-AEF1-14AF980FE9AD}"/>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21">
              <a:extLst>
                <a:ext uri="{FF2B5EF4-FFF2-40B4-BE49-F238E27FC236}">
                  <a16:creationId xmlns:a16="http://schemas.microsoft.com/office/drawing/2014/main" id="{7A742C3F-DB3B-B148-B4B0-E8EE65C49775}"/>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22">
              <a:extLst>
                <a:ext uri="{FF2B5EF4-FFF2-40B4-BE49-F238E27FC236}">
                  <a16:creationId xmlns:a16="http://schemas.microsoft.com/office/drawing/2014/main" id="{008E4441-4C2D-FF43-B155-1DB81B073ADD}"/>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23">
              <a:extLst>
                <a:ext uri="{FF2B5EF4-FFF2-40B4-BE49-F238E27FC236}">
                  <a16:creationId xmlns:a16="http://schemas.microsoft.com/office/drawing/2014/main" id="{3668DB65-BD4F-F34A-A970-B8D9D259F47B}"/>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24">
              <a:extLst>
                <a:ext uri="{FF2B5EF4-FFF2-40B4-BE49-F238E27FC236}">
                  <a16:creationId xmlns:a16="http://schemas.microsoft.com/office/drawing/2014/main" id="{238F8FE1-17D3-8D47-9FD5-D02D4BD0EC5A}"/>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25">
              <a:extLst>
                <a:ext uri="{FF2B5EF4-FFF2-40B4-BE49-F238E27FC236}">
                  <a16:creationId xmlns:a16="http://schemas.microsoft.com/office/drawing/2014/main" id="{9A7EBC70-2B53-5D42-8D28-898046623E16}"/>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26">
              <a:extLst>
                <a:ext uri="{FF2B5EF4-FFF2-40B4-BE49-F238E27FC236}">
                  <a16:creationId xmlns:a16="http://schemas.microsoft.com/office/drawing/2014/main" id="{649E28B5-1F74-9F47-8429-03B5A04CDEA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27">
              <a:extLst>
                <a:ext uri="{FF2B5EF4-FFF2-40B4-BE49-F238E27FC236}">
                  <a16:creationId xmlns:a16="http://schemas.microsoft.com/office/drawing/2014/main" id="{F761E89A-791F-6D40-A5C9-702BECF2A12E}"/>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28">
              <a:extLst>
                <a:ext uri="{FF2B5EF4-FFF2-40B4-BE49-F238E27FC236}">
                  <a16:creationId xmlns:a16="http://schemas.microsoft.com/office/drawing/2014/main" id="{0952DAD7-0E61-BB47-95A3-CFB9375ED4CD}"/>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solidFill>
              <a:schemeClr val="accent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29">
              <a:extLst>
                <a:ext uri="{FF2B5EF4-FFF2-40B4-BE49-F238E27FC236}">
                  <a16:creationId xmlns:a16="http://schemas.microsoft.com/office/drawing/2014/main" id="{3DFCE39F-DE80-5142-90DF-EBB37B2BFF50}"/>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30">
              <a:extLst>
                <a:ext uri="{FF2B5EF4-FFF2-40B4-BE49-F238E27FC236}">
                  <a16:creationId xmlns:a16="http://schemas.microsoft.com/office/drawing/2014/main" id="{87C7E531-BAF9-AB48-A777-C90DF5B6E6BD}"/>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31">
              <a:extLst>
                <a:ext uri="{FF2B5EF4-FFF2-40B4-BE49-F238E27FC236}">
                  <a16:creationId xmlns:a16="http://schemas.microsoft.com/office/drawing/2014/main" id="{B5EA797D-9DE3-F64C-B6F0-1BE79F0BB768}"/>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32">
              <a:extLst>
                <a:ext uri="{FF2B5EF4-FFF2-40B4-BE49-F238E27FC236}">
                  <a16:creationId xmlns:a16="http://schemas.microsoft.com/office/drawing/2014/main" id="{4B8948DD-C47C-8D43-BFBA-493046F12613}"/>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33">
              <a:extLst>
                <a:ext uri="{FF2B5EF4-FFF2-40B4-BE49-F238E27FC236}">
                  <a16:creationId xmlns:a16="http://schemas.microsoft.com/office/drawing/2014/main" id="{F9750DE8-58D4-6840-9BC4-5F1F1D6E0938}"/>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34">
              <a:extLst>
                <a:ext uri="{FF2B5EF4-FFF2-40B4-BE49-F238E27FC236}">
                  <a16:creationId xmlns:a16="http://schemas.microsoft.com/office/drawing/2014/main" id="{458C83E9-DC3B-5049-A2B2-56CB4BBFA3CE}"/>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35">
              <a:extLst>
                <a:ext uri="{FF2B5EF4-FFF2-40B4-BE49-F238E27FC236}">
                  <a16:creationId xmlns:a16="http://schemas.microsoft.com/office/drawing/2014/main" id="{D4D0AE90-80AE-EF44-8CA4-79044B2C606B}"/>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36">
              <a:extLst>
                <a:ext uri="{FF2B5EF4-FFF2-40B4-BE49-F238E27FC236}">
                  <a16:creationId xmlns:a16="http://schemas.microsoft.com/office/drawing/2014/main" id="{445681B2-4BD4-7F48-8837-35D558DF0351}"/>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37">
              <a:extLst>
                <a:ext uri="{FF2B5EF4-FFF2-40B4-BE49-F238E27FC236}">
                  <a16:creationId xmlns:a16="http://schemas.microsoft.com/office/drawing/2014/main" id="{6B9BFF44-2B0F-2045-9D75-BA7D537C970F}"/>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38">
              <a:extLst>
                <a:ext uri="{FF2B5EF4-FFF2-40B4-BE49-F238E27FC236}">
                  <a16:creationId xmlns:a16="http://schemas.microsoft.com/office/drawing/2014/main" id="{2001EC14-D881-0B43-BA84-837A145A7667}"/>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122" name="Oval 121">
            <a:extLst>
              <a:ext uri="{FF2B5EF4-FFF2-40B4-BE49-F238E27FC236}">
                <a16:creationId xmlns:a16="http://schemas.microsoft.com/office/drawing/2014/main" id="{DD788B17-BFBB-F14E-AD3A-58D95A906DC4}"/>
              </a:ext>
            </a:extLst>
          </p:cNvPr>
          <p:cNvSpPr/>
          <p:nvPr/>
        </p:nvSpPr>
        <p:spPr>
          <a:xfrm>
            <a:off x="12257391" y="9420264"/>
            <a:ext cx="1411026" cy="1411026"/>
          </a:xfrm>
          <a:prstGeom prst="ellipse">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6BD331E-1A07-7E40-8F0A-533802B3E0DF}"/>
              </a:ext>
            </a:extLst>
          </p:cNvPr>
          <p:cNvSpPr/>
          <p:nvPr/>
        </p:nvSpPr>
        <p:spPr>
          <a:xfrm>
            <a:off x="20297270" y="8886218"/>
            <a:ext cx="1411026" cy="1411026"/>
          </a:xfrm>
          <a:prstGeom prst="ellipse">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3ECD236D-8315-C546-90E9-C37F272AEEAC}"/>
              </a:ext>
            </a:extLst>
          </p:cNvPr>
          <p:cNvSpPr/>
          <p:nvPr/>
        </p:nvSpPr>
        <p:spPr>
          <a:xfrm>
            <a:off x="12225482" y="9873860"/>
            <a:ext cx="1465356" cy="523220"/>
          </a:xfrm>
          <a:prstGeom prst="rect">
            <a:avLst/>
          </a:prstGeom>
        </p:spPr>
        <p:txBody>
          <a:bodyPr wrap="square">
            <a:spAutoFit/>
          </a:bodyPr>
          <a:lstStyle/>
          <a:p>
            <a:pPr algn="ctr"/>
            <a:r>
              <a:rPr lang="en-US" sz="2800" dirty="0">
                <a:solidFill>
                  <a:schemeClr val="bg1"/>
                </a:solidFill>
                <a:latin typeface="Roboto" panose="02000000000000000000" pitchFamily="2" charset="0"/>
                <a:ea typeface="Roboto" panose="02000000000000000000" pitchFamily="2" charset="0"/>
                <a:cs typeface="Lato Light" panose="020F0502020204030203" pitchFamily="34" charset="0"/>
              </a:rPr>
              <a:t>A</a:t>
            </a:r>
          </a:p>
        </p:txBody>
      </p:sp>
      <p:sp>
        <p:nvSpPr>
          <p:cNvPr id="127" name="Rectangle 126">
            <a:extLst>
              <a:ext uri="{FF2B5EF4-FFF2-40B4-BE49-F238E27FC236}">
                <a16:creationId xmlns:a16="http://schemas.microsoft.com/office/drawing/2014/main" id="{A87A59BC-0868-A44D-B8F0-9CB0236663D2}"/>
              </a:ext>
            </a:extLst>
          </p:cNvPr>
          <p:cNvSpPr/>
          <p:nvPr/>
        </p:nvSpPr>
        <p:spPr>
          <a:xfrm>
            <a:off x="20261226" y="9316591"/>
            <a:ext cx="1465356" cy="523220"/>
          </a:xfrm>
          <a:prstGeom prst="rect">
            <a:avLst/>
          </a:prstGeom>
        </p:spPr>
        <p:txBody>
          <a:bodyPr wrap="square">
            <a:spAutoFit/>
          </a:bodyPr>
          <a:lstStyle/>
          <a:p>
            <a:pPr algn="ctr"/>
            <a:r>
              <a:rPr lang="en-US" sz="2800" dirty="0">
                <a:solidFill>
                  <a:schemeClr val="bg1"/>
                </a:solidFill>
                <a:latin typeface="Roboto" panose="02000000000000000000" pitchFamily="2" charset="0"/>
                <a:ea typeface="Roboto" panose="02000000000000000000" pitchFamily="2" charset="0"/>
                <a:cs typeface="Lato Light" panose="020F0502020204030203" pitchFamily="34" charset="0"/>
              </a:rPr>
              <a:t>B</a:t>
            </a:r>
          </a:p>
        </p:txBody>
      </p:sp>
    </p:spTree>
    <p:extLst>
      <p:ext uri="{BB962C8B-B14F-4D97-AF65-F5344CB8AC3E}">
        <p14:creationId xmlns:p14="http://schemas.microsoft.com/office/powerpoint/2010/main" val="37060609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5124438" y="963538"/>
            <a:ext cx="14128762" cy="1590207"/>
            <a:chOff x="5124438" y="963538"/>
            <a:chExt cx="141287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19A351F9-CD32-4B4C-BDFD-F637E399BB65}"/>
                </a:ext>
              </a:extLst>
            </p:cNvPr>
            <p:cNvSpPr txBox="1"/>
            <p:nvPr/>
          </p:nvSpPr>
          <p:spPr>
            <a:xfrm>
              <a:off x="5124438" y="1343770"/>
              <a:ext cx="141287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GERMANY EDITABLE MAP</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2" name="Group 1">
            <a:extLst>
              <a:ext uri="{FF2B5EF4-FFF2-40B4-BE49-F238E27FC236}">
                <a16:creationId xmlns:a16="http://schemas.microsoft.com/office/drawing/2014/main" id="{902C6C3A-30E3-3C42-AA6C-6D3E06DD3568}"/>
              </a:ext>
            </a:extLst>
          </p:cNvPr>
          <p:cNvGrpSpPr/>
          <p:nvPr/>
        </p:nvGrpSpPr>
        <p:grpSpPr>
          <a:xfrm>
            <a:off x="2487101" y="4620708"/>
            <a:ext cx="8350489" cy="7410409"/>
            <a:chOff x="13959092" y="4620708"/>
            <a:chExt cx="8350489" cy="7410409"/>
          </a:xfrm>
        </p:grpSpPr>
        <p:sp>
          <p:nvSpPr>
            <p:cNvPr id="196" name="TextBox 195">
              <a:extLst>
                <a:ext uri="{FF2B5EF4-FFF2-40B4-BE49-F238E27FC236}">
                  <a16:creationId xmlns:a16="http://schemas.microsoft.com/office/drawing/2014/main" id="{8F5B523C-3630-D748-AA4B-1C8EE905C428}"/>
                </a:ext>
              </a:extLst>
            </p:cNvPr>
            <p:cNvSpPr txBox="1"/>
            <p:nvPr/>
          </p:nvSpPr>
          <p:spPr>
            <a:xfrm>
              <a:off x="15034856" y="4916542"/>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197" name="Rectangle 196">
              <a:extLst>
                <a:ext uri="{FF2B5EF4-FFF2-40B4-BE49-F238E27FC236}">
                  <a16:creationId xmlns:a16="http://schemas.microsoft.com/office/drawing/2014/main" id="{2B7D116E-E87C-F547-839D-CD04E92087D9}"/>
                </a:ext>
              </a:extLst>
            </p:cNvPr>
            <p:cNvSpPr/>
            <p:nvPr/>
          </p:nvSpPr>
          <p:spPr>
            <a:xfrm>
              <a:off x="13959092" y="5672485"/>
              <a:ext cx="3590229" cy="2140458"/>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198" name="TextBox 197">
              <a:extLst>
                <a:ext uri="{FF2B5EF4-FFF2-40B4-BE49-F238E27FC236}">
                  <a16:creationId xmlns:a16="http://schemas.microsoft.com/office/drawing/2014/main" id="{93DE5E4A-1026-DB49-9B05-DFA913B4FAE9}"/>
                </a:ext>
              </a:extLst>
            </p:cNvPr>
            <p:cNvSpPr txBox="1"/>
            <p:nvPr/>
          </p:nvSpPr>
          <p:spPr>
            <a:xfrm>
              <a:off x="15034856" y="9122597"/>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199" name="Rectangle 198">
              <a:extLst>
                <a:ext uri="{FF2B5EF4-FFF2-40B4-BE49-F238E27FC236}">
                  <a16:creationId xmlns:a16="http://schemas.microsoft.com/office/drawing/2014/main" id="{14CB1F6B-52DD-6843-911B-158A1DD38E6C}"/>
                </a:ext>
              </a:extLst>
            </p:cNvPr>
            <p:cNvSpPr/>
            <p:nvPr/>
          </p:nvSpPr>
          <p:spPr>
            <a:xfrm>
              <a:off x="13959092" y="9878540"/>
              <a:ext cx="3590229" cy="2140458"/>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0" name="TextBox 199">
              <a:extLst>
                <a:ext uri="{FF2B5EF4-FFF2-40B4-BE49-F238E27FC236}">
                  <a16:creationId xmlns:a16="http://schemas.microsoft.com/office/drawing/2014/main" id="{DDB5000E-3607-A043-856D-0AA9A6B7461A}"/>
                </a:ext>
              </a:extLst>
            </p:cNvPr>
            <p:cNvSpPr txBox="1"/>
            <p:nvPr/>
          </p:nvSpPr>
          <p:spPr>
            <a:xfrm>
              <a:off x="20047958" y="4916542"/>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201" name="Rectangle 200">
              <a:extLst>
                <a:ext uri="{FF2B5EF4-FFF2-40B4-BE49-F238E27FC236}">
                  <a16:creationId xmlns:a16="http://schemas.microsoft.com/office/drawing/2014/main" id="{88DA344D-6BB6-4247-9B47-2FBD5201E54A}"/>
                </a:ext>
              </a:extLst>
            </p:cNvPr>
            <p:cNvSpPr/>
            <p:nvPr/>
          </p:nvSpPr>
          <p:spPr>
            <a:xfrm>
              <a:off x="18972195" y="5672485"/>
              <a:ext cx="3337386"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2" name="TextBox 201">
              <a:extLst>
                <a:ext uri="{FF2B5EF4-FFF2-40B4-BE49-F238E27FC236}">
                  <a16:creationId xmlns:a16="http://schemas.microsoft.com/office/drawing/2014/main" id="{FD3A0373-D49B-0244-9B34-0418F8AE10BB}"/>
                </a:ext>
              </a:extLst>
            </p:cNvPr>
            <p:cNvSpPr txBox="1"/>
            <p:nvPr/>
          </p:nvSpPr>
          <p:spPr>
            <a:xfrm>
              <a:off x="20047958" y="9122597"/>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203" name="Rectangle 202">
              <a:extLst>
                <a:ext uri="{FF2B5EF4-FFF2-40B4-BE49-F238E27FC236}">
                  <a16:creationId xmlns:a16="http://schemas.microsoft.com/office/drawing/2014/main" id="{F4A9EC33-E878-A342-A1EB-F7CB64FC22A2}"/>
                </a:ext>
              </a:extLst>
            </p:cNvPr>
            <p:cNvSpPr/>
            <p:nvPr/>
          </p:nvSpPr>
          <p:spPr>
            <a:xfrm>
              <a:off x="18972195" y="9878540"/>
              <a:ext cx="3337386"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4" name="TextBox 203">
              <a:extLst>
                <a:ext uri="{FF2B5EF4-FFF2-40B4-BE49-F238E27FC236}">
                  <a16:creationId xmlns:a16="http://schemas.microsoft.com/office/drawing/2014/main" id="{31186D6C-6355-0748-8F13-1CF9D53CFEF4}"/>
                </a:ext>
              </a:extLst>
            </p:cNvPr>
            <p:cNvSpPr txBox="1"/>
            <p:nvPr/>
          </p:nvSpPr>
          <p:spPr>
            <a:xfrm>
              <a:off x="13959092" y="4620708"/>
              <a:ext cx="1075936" cy="1015663"/>
            </a:xfrm>
            <a:prstGeom prst="rect">
              <a:avLst/>
            </a:prstGeom>
            <a:noFill/>
          </p:spPr>
          <p:txBody>
            <a:bodyPr wrap="none" rtlCol="0">
              <a:spAutoFit/>
            </a:bodyPr>
            <a:lstStyle/>
            <a:p>
              <a:r>
                <a:rPr lang="en-US" sz="6000" dirty="0">
                  <a:solidFill>
                    <a:schemeClr val="accent1"/>
                  </a:solidFill>
                  <a:latin typeface="Roboto" panose="02000000000000000000" pitchFamily="2" charset="0"/>
                  <a:ea typeface="Roboto" panose="02000000000000000000" pitchFamily="2" charset="0"/>
                  <a:cs typeface="Lato Black" panose="020F0502020204030203" pitchFamily="34" charset="0"/>
                </a:rPr>
                <a:t>01</a:t>
              </a:r>
            </a:p>
          </p:txBody>
        </p:sp>
        <p:sp>
          <p:nvSpPr>
            <p:cNvPr id="205" name="TextBox 204">
              <a:extLst>
                <a:ext uri="{FF2B5EF4-FFF2-40B4-BE49-F238E27FC236}">
                  <a16:creationId xmlns:a16="http://schemas.microsoft.com/office/drawing/2014/main" id="{36EE422F-49F5-E74B-8FDC-8747095BE863}"/>
                </a:ext>
              </a:extLst>
            </p:cNvPr>
            <p:cNvSpPr txBox="1"/>
            <p:nvPr/>
          </p:nvSpPr>
          <p:spPr>
            <a:xfrm>
              <a:off x="13959092" y="8826763"/>
              <a:ext cx="1075936" cy="1015663"/>
            </a:xfrm>
            <a:prstGeom prst="rect">
              <a:avLst/>
            </a:prstGeom>
            <a:noFill/>
          </p:spPr>
          <p:txBody>
            <a:bodyPr wrap="none" rtlCol="0">
              <a:spAutoFit/>
            </a:bodyPr>
            <a:lstStyle/>
            <a:p>
              <a:r>
                <a:rPr lang="en-US" sz="6000" dirty="0">
                  <a:solidFill>
                    <a:schemeClr val="accent4"/>
                  </a:solidFill>
                  <a:latin typeface="Roboto" panose="02000000000000000000" pitchFamily="2" charset="0"/>
                  <a:ea typeface="Roboto" panose="02000000000000000000" pitchFamily="2" charset="0"/>
                  <a:cs typeface="Lato Black" panose="020F0502020204030203" pitchFamily="34" charset="0"/>
                </a:rPr>
                <a:t>03</a:t>
              </a:r>
            </a:p>
          </p:txBody>
        </p:sp>
        <p:sp>
          <p:nvSpPr>
            <p:cNvPr id="206" name="TextBox 205">
              <a:extLst>
                <a:ext uri="{FF2B5EF4-FFF2-40B4-BE49-F238E27FC236}">
                  <a16:creationId xmlns:a16="http://schemas.microsoft.com/office/drawing/2014/main" id="{980A7FBE-A020-5340-994B-22A287A99097}"/>
                </a:ext>
              </a:extLst>
            </p:cNvPr>
            <p:cNvSpPr txBox="1"/>
            <p:nvPr/>
          </p:nvSpPr>
          <p:spPr>
            <a:xfrm>
              <a:off x="18972194" y="4620708"/>
              <a:ext cx="1075936" cy="1015663"/>
            </a:xfrm>
            <a:prstGeom prst="rect">
              <a:avLst/>
            </a:prstGeom>
            <a:noFill/>
          </p:spPr>
          <p:txBody>
            <a:bodyPr wrap="none" rtlCol="0">
              <a:spAutoFit/>
            </a:bodyPr>
            <a:lstStyle/>
            <a:p>
              <a:r>
                <a:rPr lang="en-US" sz="6000" dirty="0">
                  <a:solidFill>
                    <a:schemeClr val="accent2"/>
                  </a:solidFill>
                  <a:latin typeface="Roboto" panose="02000000000000000000" pitchFamily="2" charset="0"/>
                  <a:ea typeface="Roboto" panose="02000000000000000000" pitchFamily="2" charset="0"/>
                  <a:cs typeface="Lato Black" panose="020F0502020204030203" pitchFamily="34" charset="0"/>
                </a:rPr>
                <a:t>02</a:t>
              </a:r>
            </a:p>
          </p:txBody>
        </p:sp>
        <p:sp>
          <p:nvSpPr>
            <p:cNvPr id="207" name="TextBox 206">
              <a:extLst>
                <a:ext uri="{FF2B5EF4-FFF2-40B4-BE49-F238E27FC236}">
                  <a16:creationId xmlns:a16="http://schemas.microsoft.com/office/drawing/2014/main" id="{6BE7441E-4DC7-7544-8EB8-49F6278BB354}"/>
                </a:ext>
              </a:extLst>
            </p:cNvPr>
            <p:cNvSpPr txBox="1"/>
            <p:nvPr/>
          </p:nvSpPr>
          <p:spPr>
            <a:xfrm>
              <a:off x="18972194" y="8826763"/>
              <a:ext cx="1050288" cy="1015663"/>
            </a:xfrm>
            <a:prstGeom prst="rect">
              <a:avLst/>
            </a:prstGeom>
            <a:noFill/>
          </p:spPr>
          <p:txBody>
            <a:bodyPr wrap="none" rtlCol="0">
              <a:spAutoFit/>
            </a:bodyPr>
            <a:lstStyle/>
            <a:p>
              <a:r>
                <a:rPr lang="en-US" sz="6000" dirty="0">
                  <a:solidFill>
                    <a:schemeClr val="accent5"/>
                  </a:solidFill>
                  <a:latin typeface="Roboto" panose="02000000000000000000" pitchFamily="2" charset="0"/>
                  <a:ea typeface="Roboto" panose="02000000000000000000" pitchFamily="2" charset="0"/>
                  <a:cs typeface="Lato Black" panose="020F0502020204030203" pitchFamily="34" charset="0"/>
                </a:rPr>
                <a:t>04</a:t>
              </a:r>
            </a:p>
          </p:txBody>
        </p:sp>
      </p:grpSp>
      <p:grpSp>
        <p:nvGrpSpPr>
          <p:cNvPr id="72" name="Group 71">
            <a:extLst>
              <a:ext uri="{FF2B5EF4-FFF2-40B4-BE49-F238E27FC236}">
                <a16:creationId xmlns:a16="http://schemas.microsoft.com/office/drawing/2014/main" id="{1985115D-0D03-F340-A01E-354EC549D070}"/>
              </a:ext>
            </a:extLst>
          </p:cNvPr>
          <p:cNvGrpSpPr/>
          <p:nvPr/>
        </p:nvGrpSpPr>
        <p:grpSpPr>
          <a:xfrm>
            <a:off x="15152235" y="3676422"/>
            <a:ext cx="6179514" cy="8273042"/>
            <a:chOff x="3366645" y="2581680"/>
            <a:chExt cx="7359460" cy="9852739"/>
          </a:xfrm>
          <a:solidFill>
            <a:srgbClr val="EFF1F8"/>
          </a:solidFill>
        </p:grpSpPr>
        <p:sp>
          <p:nvSpPr>
            <p:cNvPr id="73" name="Freeform 72">
              <a:extLst>
                <a:ext uri="{FF2B5EF4-FFF2-40B4-BE49-F238E27FC236}">
                  <a16:creationId xmlns:a16="http://schemas.microsoft.com/office/drawing/2014/main" id="{96F435C2-B571-3949-9EAD-26C8D539A4FC}"/>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dirty="0">
                <a:latin typeface="Montserrat" charset="0"/>
              </a:endParaRPr>
            </a:p>
          </p:txBody>
        </p:sp>
        <p:sp>
          <p:nvSpPr>
            <p:cNvPr id="74" name="Freeform 73">
              <a:extLst>
                <a:ext uri="{FF2B5EF4-FFF2-40B4-BE49-F238E27FC236}">
                  <a16:creationId xmlns:a16="http://schemas.microsoft.com/office/drawing/2014/main" id="{0ED17D1E-0873-264A-A7F0-C350543BA4AB}"/>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dirty="0">
                <a:latin typeface="Montserrat" charset="0"/>
              </a:endParaRPr>
            </a:p>
          </p:txBody>
        </p:sp>
        <p:sp>
          <p:nvSpPr>
            <p:cNvPr id="75" name="Freeform 74">
              <a:extLst>
                <a:ext uri="{FF2B5EF4-FFF2-40B4-BE49-F238E27FC236}">
                  <a16:creationId xmlns:a16="http://schemas.microsoft.com/office/drawing/2014/main" id="{32A01176-9819-4C43-9236-35D74A392AD1}"/>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dirty="0">
                <a:latin typeface="Montserrat" charset="0"/>
              </a:endParaRPr>
            </a:p>
          </p:txBody>
        </p:sp>
        <p:sp>
          <p:nvSpPr>
            <p:cNvPr id="76" name="Freeform 75">
              <a:extLst>
                <a:ext uri="{FF2B5EF4-FFF2-40B4-BE49-F238E27FC236}">
                  <a16:creationId xmlns:a16="http://schemas.microsoft.com/office/drawing/2014/main" id="{D10CBD57-F458-1949-AF4D-F3AFC436B41E}"/>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dirty="0">
                <a:latin typeface="Montserrat" charset="0"/>
              </a:endParaRPr>
            </a:p>
          </p:txBody>
        </p:sp>
        <p:sp>
          <p:nvSpPr>
            <p:cNvPr id="77" name="Freeform 76">
              <a:extLst>
                <a:ext uri="{FF2B5EF4-FFF2-40B4-BE49-F238E27FC236}">
                  <a16:creationId xmlns:a16="http://schemas.microsoft.com/office/drawing/2014/main" id="{FEC5881B-7356-2D47-A83F-6ED6CDEE2C95}"/>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solidFill>
              <a:schemeClr val="accent4"/>
            </a:solid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dirty="0">
                <a:latin typeface="Montserrat" charset="0"/>
              </a:endParaRPr>
            </a:p>
          </p:txBody>
        </p:sp>
        <p:sp>
          <p:nvSpPr>
            <p:cNvPr id="78" name="Freeform 77">
              <a:extLst>
                <a:ext uri="{FF2B5EF4-FFF2-40B4-BE49-F238E27FC236}">
                  <a16:creationId xmlns:a16="http://schemas.microsoft.com/office/drawing/2014/main" id="{2043F79C-9B4E-7C4A-A070-DAEAEB920F93}"/>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dirty="0">
                <a:latin typeface="Montserrat" charset="0"/>
              </a:endParaRPr>
            </a:p>
          </p:txBody>
        </p:sp>
        <p:sp>
          <p:nvSpPr>
            <p:cNvPr id="79" name="Freeform 78">
              <a:extLst>
                <a:ext uri="{FF2B5EF4-FFF2-40B4-BE49-F238E27FC236}">
                  <a16:creationId xmlns:a16="http://schemas.microsoft.com/office/drawing/2014/main" id="{A01A86D5-4905-B740-A42E-366C910D2D90}"/>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28575" cmpd="sng">
              <a:solidFill>
                <a:schemeClr val="bg1"/>
              </a:solidFill>
            </a:ln>
            <a:effectLst/>
          </p:spPr>
          <p:txBody>
            <a:bodyPr wrap="none" anchor="ctr"/>
            <a:lstStyle/>
            <a:p>
              <a:pPr defTabSz="1828434" eaLnBrk="1" fontAlgn="auto" hangingPunct="1">
                <a:spcBef>
                  <a:spcPts val="0"/>
                </a:spcBef>
                <a:spcAft>
                  <a:spcPts val="0"/>
                </a:spcAft>
                <a:defRPr/>
              </a:pPr>
              <a:endParaRPr lang="en-US" dirty="0">
                <a:latin typeface="Montserrat" charset="0"/>
              </a:endParaRPr>
            </a:p>
          </p:txBody>
        </p:sp>
        <p:sp>
          <p:nvSpPr>
            <p:cNvPr id="80" name="Freeform 79">
              <a:extLst>
                <a:ext uri="{FF2B5EF4-FFF2-40B4-BE49-F238E27FC236}">
                  <a16:creationId xmlns:a16="http://schemas.microsoft.com/office/drawing/2014/main" id="{4EFC836F-D4A0-A840-8D29-8A0EFA0DAD23}"/>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dirty="0">
                <a:latin typeface="Montserrat" charset="0"/>
              </a:endParaRPr>
            </a:p>
          </p:txBody>
        </p:sp>
        <p:sp>
          <p:nvSpPr>
            <p:cNvPr id="81" name="Freeform 80">
              <a:extLst>
                <a:ext uri="{FF2B5EF4-FFF2-40B4-BE49-F238E27FC236}">
                  <a16:creationId xmlns:a16="http://schemas.microsoft.com/office/drawing/2014/main" id="{75CDBD5D-7C18-4A4B-8FB5-CC3ED397D122}"/>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28575" cmpd="sng">
              <a:solidFill>
                <a:schemeClr val="bg1"/>
              </a:solidFill>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2" name="Freeform 81">
              <a:extLst>
                <a:ext uri="{FF2B5EF4-FFF2-40B4-BE49-F238E27FC236}">
                  <a16:creationId xmlns:a16="http://schemas.microsoft.com/office/drawing/2014/main" id="{7DE2A888-6353-C041-8C69-F4452B11A592}"/>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3" name="Freeform 82">
              <a:extLst>
                <a:ext uri="{FF2B5EF4-FFF2-40B4-BE49-F238E27FC236}">
                  <a16:creationId xmlns:a16="http://schemas.microsoft.com/office/drawing/2014/main" id="{BEE4BF60-B8D2-4641-855F-B0757262D275}"/>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4" name="Freeform 83">
              <a:extLst>
                <a:ext uri="{FF2B5EF4-FFF2-40B4-BE49-F238E27FC236}">
                  <a16:creationId xmlns:a16="http://schemas.microsoft.com/office/drawing/2014/main" id="{31FEDD4F-51A3-D646-AE91-616C96925B44}"/>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5" name="Freeform 84">
              <a:extLst>
                <a:ext uri="{FF2B5EF4-FFF2-40B4-BE49-F238E27FC236}">
                  <a16:creationId xmlns:a16="http://schemas.microsoft.com/office/drawing/2014/main" id="{67595A30-E6DE-9F46-9A6F-F885713FD0D7}"/>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6" name="Freeform 85">
              <a:extLst>
                <a:ext uri="{FF2B5EF4-FFF2-40B4-BE49-F238E27FC236}">
                  <a16:creationId xmlns:a16="http://schemas.microsoft.com/office/drawing/2014/main" id="{F5663602-E05E-DE4A-ADD3-FB9D597E19E5}"/>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7" name="Freeform 86">
              <a:extLst>
                <a:ext uri="{FF2B5EF4-FFF2-40B4-BE49-F238E27FC236}">
                  <a16:creationId xmlns:a16="http://schemas.microsoft.com/office/drawing/2014/main" id="{CC5879BF-C597-8C49-8989-EF110F621DE8}"/>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grp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8" name="Freeform 16">
              <a:extLst>
                <a:ext uri="{FF2B5EF4-FFF2-40B4-BE49-F238E27FC236}">
                  <a16:creationId xmlns:a16="http://schemas.microsoft.com/office/drawing/2014/main" id="{C7FD51F5-4C7A-7545-A4CC-14DE4C03DEFA}"/>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grpFill/>
            <a:ln w="28575" cap="flat" cmpd="sng">
              <a:solidFill>
                <a:schemeClr val="bg1"/>
              </a:solidFill>
              <a:bevel/>
              <a:headEnd/>
              <a:tailEnd/>
            </a:ln>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9" name="Freeform 88">
              <a:extLst>
                <a:ext uri="{FF2B5EF4-FFF2-40B4-BE49-F238E27FC236}">
                  <a16:creationId xmlns:a16="http://schemas.microsoft.com/office/drawing/2014/main" id="{4F998465-2028-644D-A3F0-DDB6E68C7847}"/>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solidFill>
              <a:schemeClr val="accent2"/>
            </a:solid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0" name="Freeform 89">
              <a:extLst>
                <a:ext uri="{FF2B5EF4-FFF2-40B4-BE49-F238E27FC236}">
                  <a16:creationId xmlns:a16="http://schemas.microsoft.com/office/drawing/2014/main" id="{D973395B-76F7-5646-94B5-1B61EAB6885B}"/>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1" name="Freeform 19">
              <a:extLst>
                <a:ext uri="{FF2B5EF4-FFF2-40B4-BE49-F238E27FC236}">
                  <a16:creationId xmlns:a16="http://schemas.microsoft.com/office/drawing/2014/main" id="{4BBFBA1C-AC31-5144-A2FC-21408ECAA547}"/>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28575" cmpd="sng">
              <a:solidFill>
                <a:schemeClr val="bg1"/>
              </a:solidFill>
              <a:round/>
              <a:headEnd/>
              <a:tailEnd/>
            </a:ln>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2" name="Freeform 91">
              <a:extLst>
                <a:ext uri="{FF2B5EF4-FFF2-40B4-BE49-F238E27FC236}">
                  <a16:creationId xmlns:a16="http://schemas.microsoft.com/office/drawing/2014/main" id="{616EFBDB-925C-0640-8098-8CD46B61B84E}"/>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3" name="Freeform 92">
              <a:extLst>
                <a:ext uri="{FF2B5EF4-FFF2-40B4-BE49-F238E27FC236}">
                  <a16:creationId xmlns:a16="http://schemas.microsoft.com/office/drawing/2014/main" id="{32579D4B-CC3B-494F-B502-8F1D3D26CBAA}"/>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solidFill>
              <a:schemeClr val="accent3"/>
            </a:solid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4" name="Freeform 93">
              <a:extLst>
                <a:ext uri="{FF2B5EF4-FFF2-40B4-BE49-F238E27FC236}">
                  <a16:creationId xmlns:a16="http://schemas.microsoft.com/office/drawing/2014/main" id="{AC6CF81B-9ED1-7446-83F9-2E1D9A7F2304}"/>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5" name="Freeform 94">
              <a:extLst>
                <a:ext uri="{FF2B5EF4-FFF2-40B4-BE49-F238E27FC236}">
                  <a16:creationId xmlns:a16="http://schemas.microsoft.com/office/drawing/2014/main" id="{C7241A2E-9B48-F44A-BF98-81F50CD20434}"/>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solidFill>
              <a:schemeClr val="accent1"/>
            </a:solid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6" name="Freeform 95">
              <a:extLst>
                <a:ext uri="{FF2B5EF4-FFF2-40B4-BE49-F238E27FC236}">
                  <a16:creationId xmlns:a16="http://schemas.microsoft.com/office/drawing/2014/main" id="{F7D1DA33-DAD4-5248-A663-AFCBA271A23C}"/>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7" name="Freeform 96">
              <a:extLst>
                <a:ext uri="{FF2B5EF4-FFF2-40B4-BE49-F238E27FC236}">
                  <a16:creationId xmlns:a16="http://schemas.microsoft.com/office/drawing/2014/main" id="{72BE0767-1BF9-B54C-9A7B-02A7039EDC20}"/>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28575" cap="flat" cmpd="sng">
              <a:solidFill>
                <a:schemeClr val="bg1"/>
              </a:solidFill>
              <a:bevel/>
              <a:headEnd/>
              <a:tailEnd/>
            </a:ln>
            <a:effectLst/>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8" name="Freeform 97">
              <a:extLst>
                <a:ext uri="{FF2B5EF4-FFF2-40B4-BE49-F238E27FC236}">
                  <a16:creationId xmlns:a16="http://schemas.microsoft.com/office/drawing/2014/main" id="{A6419C0C-AE89-D34E-BF9F-95432DF9D9D4}"/>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spTree>
    <p:extLst>
      <p:ext uri="{BB962C8B-B14F-4D97-AF65-F5344CB8AC3E}">
        <p14:creationId xmlns:p14="http://schemas.microsoft.com/office/powerpoint/2010/main" val="2905588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5124438" y="963538"/>
            <a:ext cx="14128762" cy="1590207"/>
            <a:chOff x="5124438" y="963538"/>
            <a:chExt cx="141287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5124438" y="1343770"/>
              <a:ext cx="141287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MALAYSIA EDITABLE MAP</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9" name="Group 8">
            <a:extLst>
              <a:ext uri="{FF2B5EF4-FFF2-40B4-BE49-F238E27FC236}">
                <a16:creationId xmlns:a16="http://schemas.microsoft.com/office/drawing/2014/main" id="{EB7AF3E0-C9D1-1545-905A-AD810332922F}"/>
              </a:ext>
            </a:extLst>
          </p:cNvPr>
          <p:cNvGrpSpPr/>
          <p:nvPr/>
        </p:nvGrpSpPr>
        <p:grpSpPr>
          <a:xfrm>
            <a:off x="14064109" y="4963638"/>
            <a:ext cx="8397841" cy="6760539"/>
            <a:chOff x="1800689" y="4963638"/>
            <a:chExt cx="8397841" cy="6760539"/>
          </a:xfrm>
        </p:grpSpPr>
        <p:grpSp>
          <p:nvGrpSpPr>
            <p:cNvPr id="6" name="Group 5">
              <a:extLst>
                <a:ext uri="{FF2B5EF4-FFF2-40B4-BE49-F238E27FC236}">
                  <a16:creationId xmlns:a16="http://schemas.microsoft.com/office/drawing/2014/main" id="{DC7491BF-0467-4149-B57D-8B1323F0374A}"/>
                </a:ext>
              </a:extLst>
            </p:cNvPr>
            <p:cNvGrpSpPr/>
            <p:nvPr/>
          </p:nvGrpSpPr>
          <p:grpSpPr>
            <a:xfrm>
              <a:off x="1800689" y="5593178"/>
              <a:ext cx="1467292" cy="1467292"/>
              <a:chOff x="1800689" y="5593178"/>
              <a:chExt cx="1467292" cy="1467292"/>
            </a:xfrm>
          </p:grpSpPr>
          <p:sp>
            <p:nvSpPr>
              <p:cNvPr id="46" name="Oval 45">
                <a:extLst>
                  <a:ext uri="{FF2B5EF4-FFF2-40B4-BE49-F238E27FC236}">
                    <a16:creationId xmlns:a16="http://schemas.microsoft.com/office/drawing/2014/main" id="{AA880969-64ED-9A4D-B7F4-A1CD8CFC8F08}"/>
                  </a:ext>
                </a:extLst>
              </p:cNvPr>
              <p:cNvSpPr/>
              <p:nvPr/>
            </p:nvSpPr>
            <p:spPr>
              <a:xfrm>
                <a:off x="1800689" y="5593178"/>
                <a:ext cx="1467292" cy="1467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Shape 2605">
                <a:extLst>
                  <a:ext uri="{FF2B5EF4-FFF2-40B4-BE49-F238E27FC236}">
                    <a16:creationId xmlns:a16="http://schemas.microsoft.com/office/drawing/2014/main" id="{1CF784D0-2274-1E46-BD89-C610B77C405B}"/>
                  </a:ext>
                </a:extLst>
              </p:cNvPr>
              <p:cNvSpPr/>
              <p:nvPr/>
            </p:nvSpPr>
            <p:spPr>
              <a:xfrm>
                <a:off x="2126232" y="5923864"/>
                <a:ext cx="806320" cy="80629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7" name="Group 6">
              <a:extLst>
                <a:ext uri="{FF2B5EF4-FFF2-40B4-BE49-F238E27FC236}">
                  <a16:creationId xmlns:a16="http://schemas.microsoft.com/office/drawing/2014/main" id="{158FF714-0B62-114C-97D5-3DBB5751BC26}"/>
                </a:ext>
              </a:extLst>
            </p:cNvPr>
            <p:cNvGrpSpPr/>
            <p:nvPr/>
          </p:nvGrpSpPr>
          <p:grpSpPr>
            <a:xfrm>
              <a:off x="1800689" y="9549721"/>
              <a:ext cx="1467292" cy="1467292"/>
              <a:chOff x="1800689" y="9549721"/>
              <a:chExt cx="1467292" cy="1467292"/>
            </a:xfrm>
          </p:grpSpPr>
          <p:sp>
            <p:nvSpPr>
              <p:cNvPr id="48" name="Oval 47">
                <a:extLst>
                  <a:ext uri="{FF2B5EF4-FFF2-40B4-BE49-F238E27FC236}">
                    <a16:creationId xmlns:a16="http://schemas.microsoft.com/office/drawing/2014/main" id="{E27E2698-8CE4-214A-A13F-6F306F2279AC}"/>
                  </a:ext>
                </a:extLst>
              </p:cNvPr>
              <p:cNvSpPr/>
              <p:nvPr/>
            </p:nvSpPr>
            <p:spPr>
              <a:xfrm>
                <a:off x="1800689" y="9549721"/>
                <a:ext cx="1467292" cy="14672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Shape 2613">
                <a:extLst>
                  <a:ext uri="{FF2B5EF4-FFF2-40B4-BE49-F238E27FC236}">
                    <a16:creationId xmlns:a16="http://schemas.microsoft.com/office/drawing/2014/main" id="{7881B916-42E1-AA42-B4FD-3753BD8914A3}"/>
                  </a:ext>
                </a:extLst>
              </p:cNvPr>
              <p:cNvSpPr/>
              <p:nvPr/>
            </p:nvSpPr>
            <p:spPr>
              <a:xfrm>
                <a:off x="2131366" y="9880774"/>
                <a:ext cx="805938" cy="805936"/>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3" name="Group 2">
              <a:extLst>
                <a:ext uri="{FF2B5EF4-FFF2-40B4-BE49-F238E27FC236}">
                  <a16:creationId xmlns:a16="http://schemas.microsoft.com/office/drawing/2014/main" id="{031EFF8B-F872-4443-8ECE-8539E7BCA6AE}"/>
                </a:ext>
              </a:extLst>
            </p:cNvPr>
            <p:cNvGrpSpPr/>
            <p:nvPr/>
          </p:nvGrpSpPr>
          <p:grpSpPr>
            <a:xfrm>
              <a:off x="3634079" y="4963638"/>
              <a:ext cx="6564451" cy="2798908"/>
              <a:chOff x="3634079" y="5146338"/>
              <a:chExt cx="6564451" cy="2798908"/>
            </a:xfrm>
          </p:grpSpPr>
          <p:sp>
            <p:nvSpPr>
              <p:cNvPr id="50" name="Rectangle 49">
                <a:extLst>
                  <a:ext uri="{FF2B5EF4-FFF2-40B4-BE49-F238E27FC236}">
                    <a16:creationId xmlns:a16="http://schemas.microsoft.com/office/drawing/2014/main" id="{86F576C1-ED3E-BA46-89DB-5285F357B9F2}"/>
                  </a:ext>
                </a:extLst>
              </p:cNvPr>
              <p:cNvSpPr/>
              <p:nvPr/>
            </p:nvSpPr>
            <p:spPr>
              <a:xfrm>
                <a:off x="3634079" y="5792669"/>
                <a:ext cx="6564451"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 but they also. Refers to a good or service being offered.</a:t>
                </a:r>
              </a:p>
            </p:txBody>
          </p:sp>
          <p:sp>
            <p:nvSpPr>
              <p:cNvPr id="51" name="Rectangle 50">
                <a:extLst>
                  <a:ext uri="{FF2B5EF4-FFF2-40B4-BE49-F238E27FC236}">
                    <a16:creationId xmlns:a16="http://schemas.microsoft.com/office/drawing/2014/main" id="{0E7AE3EE-A6D9-C042-B8AB-2A3B7C13C4E8}"/>
                  </a:ext>
                </a:extLst>
              </p:cNvPr>
              <p:cNvSpPr/>
              <p:nvPr/>
            </p:nvSpPr>
            <p:spPr>
              <a:xfrm>
                <a:off x="3634079" y="5146338"/>
                <a:ext cx="3686121"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56" name="Group 55">
              <a:extLst>
                <a:ext uri="{FF2B5EF4-FFF2-40B4-BE49-F238E27FC236}">
                  <a16:creationId xmlns:a16="http://schemas.microsoft.com/office/drawing/2014/main" id="{0261CEBC-2F4D-264D-8A35-E38D7420EF0C}"/>
                </a:ext>
              </a:extLst>
            </p:cNvPr>
            <p:cNvGrpSpPr/>
            <p:nvPr/>
          </p:nvGrpSpPr>
          <p:grpSpPr>
            <a:xfrm>
              <a:off x="3634079" y="8925269"/>
              <a:ext cx="6564451" cy="2798908"/>
              <a:chOff x="3634079" y="5146338"/>
              <a:chExt cx="6564451" cy="2798908"/>
            </a:xfrm>
          </p:grpSpPr>
          <p:sp>
            <p:nvSpPr>
              <p:cNvPr id="57" name="Rectangle 56">
                <a:extLst>
                  <a:ext uri="{FF2B5EF4-FFF2-40B4-BE49-F238E27FC236}">
                    <a16:creationId xmlns:a16="http://schemas.microsoft.com/office/drawing/2014/main" id="{9BFDF1B5-D430-3147-B8A6-FC90034483A4}"/>
                  </a:ext>
                </a:extLst>
              </p:cNvPr>
              <p:cNvSpPr/>
              <p:nvPr/>
            </p:nvSpPr>
            <p:spPr>
              <a:xfrm>
                <a:off x="3634079" y="5792669"/>
                <a:ext cx="6564451"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 but they also. Refers to a good or service being offered.</a:t>
                </a:r>
              </a:p>
            </p:txBody>
          </p:sp>
          <p:sp>
            <p:nvSpPr>
              <p:cNvPr id="58" name="Rectangle 57">
                <a:extLst>
                  <a:ext uri="{FF2B5EF4-FFF2-40B4-BE49-F238E27FC236}">
                    <a16:creationId xmlns:a16="http://schemas.microsoft.com/office/drawing/2014/main" id="{B128C81C-C327-1749-A981-28B25B7DE225}"/>
                  </a:ext>
                </a:extLst>
              </p:cNvPr>
              <p:cNvSpPr/>
              <p:nvPr/>
            </p:nvSpPr>
            <p:spPr>
              <a:xfrm>
                <a:off x="3634079" y="5146338"/>
                <a:ext cx="3686121"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grpSp>
        <p:nvGrpSpPr>
          <p:cNvPr id="8" name="Group 7">
            <a:extLst>
              <a:ext uri="{FF2B5EF4-FFF2-40B4-BE49-F238E27FC236}">
                <a16:creationId xmlns:a16="http://schemas.microsoft.com/office/drawing/2014/main" id="{7B96E515-9F6B-5648-972D-613571200621}"/>
              </a:ext>
            </a:extLst>
          </p:cNvPr>
          <p:cNvGrpSpPr/>
          <p:nvPr/>
        </p:nvGrpSpPr>
        <p:grpSpPr>
          <a:xfrm>
            <a:off x="1536497" y="3064224"/>
            <a:ext cx="11192638" cy="8341066"/>
            <a:chOff x="11238058" y="3064224"/>
            <a:chExt cx="11192638" cy="8341066"/>
          </a:xfrm>
        </p:grpSpPr>
        <p:grpSp>
          <p:nvGrpSpPr>
            <p:cNvPr id="72" name="Group 71">
              <a:extLst>
                <a:ext uri="{FF2B5EF4-FFF2-40B4-BE49-F238E27FC236}">
                  <a16:creationId xmlns:a16="http://schemas.microsoft.com/office/drawing/2014/main" id="{1494869E-F7AC-2E45-AA8B-5B76B70CD105}"/>
                </a:ext>
              </a:extLst>
            </p:cNvPr>
            <p:cNvGrpSpPr/>
            <p:nvPr/>
          </p:nvGrpSpPr>
          <p:grpSpPr>
            <a:xfrm>
              <a:off x="11238058" y="3064224"/>
              <a:ext cx="11192638" cy="8341066"/>
              <a:chOff x="10713215" y="2790634"/>
              <a:chExt cx="11601228" cy="8645559"/>
            </a:xfrm>
            <a:solidFill>
              <a:srgbClr val="EFF1F8"/>
            </a:solidFill>
          </p:grpSpPr>
          <p:sp>
            <p:nvSpPr>
              <p:cNvPr id="73" name="Freeform 80">
                <a:extLst>
                  <a:ext uri="{FF2B5EF4-FFF2-40B4-BE49-F238E27FC236}">
                    <a16:creationId xmlns:a16="http://schemas.microsoft.com/office/drawing/2014/main" id="{E7EF512E-9A0C-EF41-832C-890B212C5F62}"/>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4" name="Freeform 82">
                <a:extLst>
                  <a:ext uri="{FF2B5EF4-FFF2-40B4-BE49-F238E27FC236}">
                    <a16:creationId xmlns:a16="http://schemas.microsoft.com/office/drawing/2014/main" id="{D7E71A83-0F56-F245-AEBA-C316018D56BB}"/>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5" name="Freeform 83">
                <a:extLst>
                  <a:ext uri="{FF2B5EF4-FFF2-40B4-BE49-F238E27FC236}">
                    <a16:creationId xmlns:a16="http://schemas.microsoft.com/office/drawing/2014/main" id="{20499A1B-6E2B-BF40-A8EF-6A2D66B9515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6" name="Freeform 84">
                <a:extLst>
                  <a:ext uri="{FF2B5EF4-FFF2-40B4-BE49-F238E27FC236}">
                    <a16:creationId xmlns:a16="http://schemas.microsoft.com/office/drawing/2014/main" id="{58B92168-8C52-7D42-8D5C-0C9D7E9E44F2}"/>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7" name="Freeform 85">
                <a:extLst>
                  <a:ext uri="{FF2B5EF4-FFF2-40B4-BE49-F238E27FC236}">
                    <a16:creationId xmlns:a16="http://schemas.microsoft.com/office/drawing/2014/main" id="{6E66A695-47B3-F340-9CF1-A26CE9E0CB5E}"/>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solidFill>
                <a:schemeClr val="accent1"/>
              </a:solid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8" name="Freeform 86">
                <a:extLst>
                  <a:ext uri="{FF2B5EF4-FFF2-40B4-BE49-F238E27FC236}">
                    <a16:creationId xmlns:a16="http://schemas.microsoft.com/office/drawing/2014/main" id="{69C76E93-4A3B-FB48-A09E-9F9454E99D30}"/>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9" name="Freeform 87">
                <a:extLst>
                  <a:ext uri="{FF2B5EF4-FFF2-40B4-BE49-F238E27FC236}">
                    <a16:creationId xmlns:a16="http://schemas.microsoft.com/office/drawing/2014/main" id="{C1D323C4-D12C-E742-B8BB-2A32A0065D9D}"/>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0" name="Freeform 88">
                <a:extLst>
                  <a:ext uri="{FF2B5EF4-FFF2-40B4-BE49-F238E27FC236}">
                    <a16:creationId xmlns:a16="http://schemas.microsoft.com/office/drawing/2014/main" id="{4A3F4030-4066-A648-B893-9FE7A8DF00DD}"/>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1" name="Freeform 89">
                <a:extLst>
                  <a:ext uri="{FF2B5EF4-FFF2-40B4-BE49-F238E27FC236}">
                    <a16:creationId xmlns:a16="http://schemas.microsoft.com/office/drawing/2014/main" id="{5293A2D8-40C9-F64E-9E4B-30B12102B35D}"/>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2" name="Freeform 90">
                <a:extLst>
                  <a:ext uri="{FF2B5EF4-FFF2-40B4-BE49-F238E27FC236}">
                    <a16:creationId xmlns:a16="http://schemas.microsoft.com/office/drawing/2014/main" id="{24BD87B3-11AA-7349-9F8A-FC87E231231B}"/>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3" name="Freeform 91">
                <a:extLst>
                  <a:ext uri="{FF2B5EF4-FFF2-40B4-BE49-F238E27FC236}">
                    <a16:creationId xmlns:a16="http://schemas.microsoft.com/office/drawing/2014/main" id="{08F967B2-568F-B04E-884F-B5CBADE9F883}"/>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4" name="Freeform 92">
                <a:extLst>
                  <a:ext uri="{FF2B5EF4-FFF2-40B4-BE49-F238E27FC236}">
                    <a16:creationId xmlns:a16="http://schemas.microsoft.com/office/drawing/2014/main" id="{F441D010-A92E-104A-93EC-B92F35B43407}"/>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5" name="Freeform 93">
                <a:extLst>
                  <a:ext uri="{FF2B5EF4-FFF2-40B4-BE49-F238E27FC236}">
                    <a16:creationId xmlns:a16="http://schemas.microsoft.com/office/drawing/2014/main" id="{F88DC4E9-D590-954B-9CE7-437FBC3DDFCD}"/>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nvGrpSpPr>
              <p:cNvPr id="86" name="Group 85">
                <a:extLst>
                  <a:ext uri="{FF2B5EF4-FFF2-40B4-BE49-F238E27FC236}">
                    <a16:creationId xmlns:a16="http://schemas.microsoft.com/office/drawing/2014/main" id="{C407D0B3-AE27-0440-B9BA-4A1BD4402CEF}"/>
                  </a:ext>
                </a:extLst>
              </p:cNvPr>
              <p:cNvGrpSpPr/>
              <p:nvPr/>
            </p:nvGrpSpPr>
            <p:grpSpPr>
              <a:xfrm>
                <a:off x="15608731" y="2790634"/>
                <a:ext cx="6705712" cy="4498587"/>
                <a:chOff x="12446782" y="2278607"/>
                <a:chExt cx="10282453" cy="6898076"/>
              </a:xfrm>
              <a:grpFill/>
            </p:grpSpPr>
            <p:sp>
              <p:nvSpPr>
                <p:cNvPr id="87" name="Freeform 79">
                  <a:extLst>
                    <a:ext uri="{FF2B5EF4-FFF2-40B4-BE49-F238E27FC236}">
                      <a16:creationId xmlns:a16="http://schemas.microsoft.com/office/drawing/2014/main" id="{E862D2B8-0FE4-1A4A-BD01-EE8A29D1034D}"/>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8" name="Freeform 81">
                  <a:extLst>
                    <a:ext uri="{FF2B5EF4-FFF2-40B4-BE49-F238E27FC236}">
                      <a16:creationId xmlns:a16="http://schemas.microsoft.com/office/drawing/2014/main" id="{239085FD-8BFD-6048-8786-31CD1E4E5202}"/>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9" name="Freeform 94">
                  <a:extLst>
                    <a:ext uri="{FF2B5EF4-FFF2-40B4-BE49-F238E27FC236}">
                      <a16:creationId xmlns:a16="http://schemas.microsoft.com/office/drawing/2014/main" id="{8B4570AB-46A4-6B49-90E2-C53E349C43ED}"/>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grpSp>
        <p:grpSp>
          <p:nvGrpSpPr>
            <p:cNvPr id="4" name="Group 3">
              <a:extLst>
                <a:ext uri="{FF2B5EF4-FFF2-40B4-BE49-F238E27FC236}">
                  <a16:creationId xmlns:a16="http://schemas.microsoft.com/office/drawing/2014/main" id="{9AA016EE-02DE-C34A-94BC-AE36AC3E7FE0}"/>
                </a:ext>
              </a:extLst>
            </p:cNvPr>
            <p:cNvGrpSpPr/>
            <p:nvPr/>
          </p:nvGrpSpPr>
          <p:grpSpPr>
            <a:xfrm>
              <a:off x="11619790" y="7792159"/>
              <a:ext cx="1465356" cy="1411026"/>
              <a:chOff x="12225482" y="9420264"/>
              <a:chExt cx="1465356" cy="1411026"/>
            </a:xfrm>
          </p:grpSpPr>
          <p:sp>
            <p:nvSpPr>
              <p:cNvPr id="122" name="Oval 121">
                <a:extLst>
                  <a:ext uri="{FF2B5EF4-FFF2-40B4-BE49-F238E27FC236}">
                    <a16:creationId xmlns:a16="http://schemas.microsoft.com/office/drawing/2014/main" id="{DD788B17-BFBB-F14E-AD3A-58D95A906DC4}"/>
                  </a:ext>
                </a:extLst>
              </p:cNvPr>
              <p:cNvSpPr/>
              <p:nvPr/>
            </p:nvSpPr>
            <p:spPr>
              <a:xfrm>
                <a:off x="12257391" y="9420264"/>
                <a:ext cx="1411026" cy="1411026"/>
              </a:xfrm>
              <a:prstGeom prst="ellipse">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3ECD236D-8315-C546-90E9-C37F272AEEAC}"/>
                  </a:ext>
                </a:extLst>
              </p:cNvPr>
              <p:cNvSpPr/>
              <p:nvPr/>
            </p:nvSpPr>
            <p:spPr>
              <a:xfrm>
                <a:off x="12225482" y="9873860"/>
                <a:ext cx="1465356" cy="523220"/>
              </a:xfrm>
              <a:prstGeom prst="rect">
                <a:avLst/>
              </a:prstGeom>
            </p:spPr>
            <p:txBody>
              <a:bodyPr wrap="square">
                <a:spAutoFit/>
              </a:bodyPr>
              <a:lstStyle/>
              <a:p>
                <a:pPr algn="ctr"/>
                <a:r>
                  <a:rPr lang="en-US" sz="2800" dirty="0">
                    <a:solidFill>
                      <a:schemeClr val="bg1"/>
                    </a:solidFill>
                    <a:latin typeface="Roboto" panose="02000000000000000000" pitchFamily="2" charset="0"/>
                    <a:ea typeface="Roboto" panose="02000000000000000000" pitchFamily="2" charset="0"/>
                    <a:cs typeface="Lato Light" panose="020F0502020204030203" pitchFamily="34" charset="0"/>
                  </a:rPr>
                  <a:t>A</a:t>
                </a:r>
              </a:p>
            </p:txBody>
          </p:sp>
        </p:grpSp>
        <p:grpSp>
          <p:nvGrpSpPr>
            <p:cNvPr id="2" name="Group 1">
              <a:extLst>
                <a:ext uri="{FF2B5EF4-FFF2-40B4-BE49-F238E27FC236}">
                  <a16:creationId xmlns:a16="http://schemas.microsoft.com/office/drawing/2014/main" id="{A8D5F22E-38E8-0F40-B3D2-8FF113E600F0}"/>
                </a:ext>
              </a:extLst>
            </p:cNvPr>
            <p:cNvGrpSpPr/>
            <p:nvPr/>
          </p:nvGrpSpPr>
          <p:grpSpPr>
            <a:xfrm>
              <a:off x="18574663" y="6247912"/>
              <a:ext cx="1465356" cy="1411026"/>
              <a:chOff x="16497048" y="10529725"/>
              <a:chExt cx="1465356" cy="1411026"/>
            </a:xfrm>
          </p:grpSpPr>
          <p:sp>
            <p:nvSpPr>
              <p:cNvPr id="123" name="Oval 122">
                <a:extLst>
                  <a:ext uri="{FF2B5EF4-FFF2-40B4-BE49-F238E27FC236}">
                    <a16:creationId xmlns:a16="http://schemas.microsoft.com/office/drawing/2014/main" id="{AB218A72-C1B6-E74C-B68D-CF28EC2F8AFD}"/>
                  </a:ext>
                </a:extLst>
              </p:cNvPr>
              <p:cNvSpPr/>
              <p:nvPr/>
            </p:nvSpPr>
            <p:spPr>
              <a:xfrm>
                <a:off x="16526463" y="10529725"/>
                <a:ext cx="1411026" cy="1411026"/>
              </a:xfrm>
              <a:prstGeom prst="ellipse">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BD0A3B7-94AD-904B-A608-70CE7E03494E}"/>
                  </a:ext>
                </a:extLst>
              </p:cNvPr>
              <p:cNvSpPr/>
              <p:nvPr/>
            </p:nvSpPr>
            <p:spPr>
              <a:xfrm>
                <a:off x="16497048" y="10966675"/>
                <a:ext cx="1465356" cy="523220"/>
              </a:xfrm>
              <a:prstGeom prst="rect">
                <a:avLst/>
              </a:prstGeom>
            </p:spPr>
            <p:txBody>
              <a:bodyPr wrap="square">
                <a:spAutoFit/>
              </a:bodyPr>
              <a:lstStyle/>
              <a:p>
                <a:pPr algn="ctr"/>
                <a:r>
                  <a:rPr lang="en-US" sz="2800" dirty="0">
                    <a:solidFill>
                      <a:schemeClr val="bg1"/>
                    </a:solidFill>
                    <a:latin typeface="Roboto" panose="02000000000000000000" pitchFamily="2" charset="0"/>
                    <a:ea typeface="Roboto" panose="02000000000000000000" pitchFamily="2" charset="0"/>
                    <a:cs typeface="Lato Light" panose="020F0502020204030203" pitchFamily="34" charset="0"/>
                  </a:rPr>
                  <a:t>B</a:t>
                </a:r>
              </a:p>
            </p:txBody>
          </p:sp>
        </p:grpSp>
      </p:grpSp>
    </p:spTree>
    <p:extLst>
      <p:ext uri="{BB962C8B-B14F-4D97-AF65-F5344CB8AC3E}">
        <p14:creationId xmlns:p14="http://schemas.microsoft.com/office/powerpoint/2010/main" val="3182775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5124438" y="963538"/>
            <a:ext cx="14128762" cy="1395895"/>
            <a:chOff x="5124438" y="963538"/>
            <a:chExt cx="14128762" cy="1395895"/>
          </a:xfrm>
        </p:grpSpPr>
        <p:sp>
          <p:nvSpPr>
            <p:cNvPr id="42" name="TextBox 41">
              <a:extLst>
                <a:ext uri="{FF2B5EF4-FFF2-40B4-BE49-F238E27FC236}">
                  <a16:creationId xmlns:a16="http://schemas.microsoft.com/office/drawing/2014/main" id="{19A351F9-CD32-4B4C-BDFD-F637E399BB65}"/>
                </a:ext>
              </a:extLst>
            </p:cNvPr>
            <p:cNvSpPr txBox="1"/>
            <p:nvPr/>
          </p:nvSpPr>
          <p:spPr>
            <a:xfrm>
              <a:off x="5124438" y="1343770"/>
              <a:ext cx="141287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INDIA EDITABLE MAP</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6" name="Group 5">
            <a:extLst>
              <a:ext uri="{FF2B5EF4-FFF2-40B4-BE49-F238E27FC236}">
                <a16:creationId xmlns:a16="http://schemas.microsoft.com/office/drawing/2014/main" id="{DC7491BF-0467-4149-B57D-8B1323F0374A}"/>
              </a:ext>
            </a:extLst>
          </p:cNvPr>
          <p:cNvGrpSpPr/>
          <p:nvPr/>
        </p:nvGrpSpPr>
        <p:grpSpPr>
          <a:xfrm>
            <a:off x="1800689" y="5593178"/>
            <a:ext cx="1467292" cy="1467292"/>
            <a:chOff x="1800689" y="5593178"/>
            <a:chExt cx="1467292" cy="1467292"/>
          </a:xfrm>
        </p:grpSpPr>
        <p:sp>
          <p:nvSpPr>
            <p:cNvPr id="46" name="Oval 45">
              <a:extLst>
                <a:ext uri="{FF2B5EF4-FFF2-40B4-BE49-F238E27FC236}">
                  <a16:creationId xmlns:a16="http://schemas.microsoft.com/office/drawing/2014/main" id="{AA880969-64ED-9A4D-B7F4-A1CD8CFC8F08}"/>
                </a:ext>
              </a:extLst>
            </p:cNvPr>
            <p:cNvSpPr/>
            <p:nvPr/>
          </p:nvSpPr>
          <p:spPr>
            <a:xfrm>
              <a:off x="1800689" y="5593178"/>
              <a:ext cx="1467292" cy="1467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Shape 2605">
              <a:extLst>
                <a:ext uri="{FF2B5EF4-FFF2-40B4-BE49-F238E27FC236}">
                  <a16:creationId xmlns:a16="http://schemas.microsoft.com/office/drawing/2014/main" id="{1CF784D0-2274-1E46-BD89-C610B77C405B}"/>
                </a:ext>
              </a:extLst>
            </p:cNvPr>
            <p:cNvSpPr/>
            <p:nvPr/>
          </p:nvSpPr>
          <p:spPr>
            <a:xfrm>
              <a:off x="2126232" y="5923864"/>
              <a:ext cx="806320" cy="80629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7" name="Group 6">
            <a:extLst>
              <a:ext uri="{FF2B5EF4-FFF2-40B4-BE49-F238E27FC236}">
                <a16:creationId xmlns:a16="http://schemas.microsoft.com/office/drawing/2014/main" id="{158FF714-0B62-114C-97D5-3DBB5751BC26}"/>
              </a:ext>
            </a:extLst>
          </p:cNvPr>
          <p:cNvGrpSpPr/>
          <p:nvPr/>
        </p:nvGrpSpPr>
        <p:grpSpPr>
          <a:xfrm>
            <a:off x="1800689" y="9549721"/>
            <a:ext cx="1467292" cy="1467292"/>
            <a:chOff x="1800689" y="9549721"/>
            <a:chExt cx="1467292" cy="1467292"/>
          </a:xfrm>
        </p:grpSpPr>
        <p:sp>
          <p:nvSpPr>
            <p:cNvPr id="48" name="Oval 47">
              <a:extLst>
                <a:ext uri="{FF2B5EF4-FFF2-40B4-BE49-F238E27FC236}">
                  <a16:creationId xmlns:a16="http://schemas.microsoft.com/office/drawing/2014/main" id="{E27E2698-8CE4-214A-A13F-6F306F2279AC}"/>
                </a:ext>
              </a:extLst>
            </p:cNvPr>
            <p:cNvSpPr/>
            <p:nvPr/>
          </p:nvSpPr>
          <p:spPr>
            <a:xfrm>
              <a:off x="1800689" y="9549721"/>
              <a:ext cx="1467292" cy="14672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Shape 2613">
              <a:extLst>
                <a:ext uri="{FF2B5EF4-FFF2-40B4-BE49-F238E27FC236}">
                  <a16:creationId xmlns:a16="http://schemas.microsoft.com/office/drawing/2014/main" id="{7881B916-42E1-AA42-B4FD-3753BD8914A3}"/>
                </a:ext>
              </a:extLst>
            </p:cNvPr>
            <p:cNvSpPr/>
            <p:nvPr/>
          </p:nvSpPr>
          <p:spPr>
            <a:xfrm>
              <a:off x="2131366" y="9880774"/>
              <a:ext cx="805938" cy="805936"/>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3" name="Group 2">
            <a:extLst>
              <a:ext uri="{FF2B5EF4-FFF2-40B4-BE49-F238E27FC236}">
                <a16:creationId xmlns:a16="http://schemas.microsoft.com/office/drawing/2014/main" id="{031EFF8B-F872-4443-8ECE-8539E7BCA6AE}"/>
              </a:ext>
            </a:extLst>
          </p:cNvPr>
          <p:cNvGrpSpPr/>
          <p:nvPr/>
        </p:nvGrpSpPr>
        <p:grpSpPr>
          <a:xfrm>
            <a:off x="3634079" y="4963638"/>
            <a:ext cx="6564451" cy="2798908"/>
            <a:chOff x="3634079" y="5146338"/>
            <a:chExt cx="6564451" cy="2798908"/>
          </a:xfrm>
        </p:grpSpPr>
        <p:sp>
          <p:nvSpPr>
            <p:cNvPr id="50" name="Rectangle 49">
              <a:extLst>
                <a:ext uri="{FF2B5EF4-FFF2-40B4-BE49-F238E27FC236}">
                  <a16:creationId xmlns:a16="http://schemas.microsoft.com/office/drawing/2014/main" id="{86F576C1-ED3E-BA46-89DB-5285F357B9F2}"/>
                </a:ext>
              </a:extLst>
            </p:cNvPr>
            <p:cNvSpPr/>
            <p:nvPr/>
          </p:nvSpPr>
          <p:spPr>
            <a:xfrm>
              <a:off x="3634079" y="5792669"/>
              <a:ext cx="6564451"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 but they also. Refers to a good or service being offered.</a:t>
              </a:r>
            </a:p>
          </p:txBody>
        </p:sp>
        <p:sp>
          <p:nvSpPr>
            <p:cNvPr id="51" name="Rectangle 50">
              <a:extLst>
                <a:ext uri="{FF2B5EF4-FFF2-40B4-BE49-F238E27FC236}">
                  <a16:creationId xmlns:a16="http://schemas.microsoft.com/office/drawing/2014/main" id="{0E7AE3EE-A6D9-C042-B8AB-2A3B7C13C4E8}"/>
                </a:ext>
              </a:extLst>
            </p:cNvPr>
            <p:cNvSpPr/>
            <p:nvPr/>
          </p:nvSpPr>
          <p:spPr>
            <a:xfrm>
              <a:off x="3634079" y="5146338"/>
              <a:ext cx="3686121"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56" name="Group 55">
            <a:extLst>
              <a:ext uri="{FF2B5EF4-FFF2-40B4-BE49-F238E27FC236}">
                <a16:creationId xmlns:a16="http://schemas.microsoft.com/office/drawing/2014/main" id="{0261CEBC-2F4D-264D-8A35-E38D7420EF0C}"/>
              </a:ext>
            </a:extLst>
          </p:cNvPr>
          <p:cNvGrpSpPr/>
          <p:nvPr/>
        </p:nvGrpSpPr>
        <p:grpSpPr>
          <a:xfrm>
            <a:off x="3634079" y="8925269"/>
            <a:ext cx="6564451" cy="2798908"/>
            <a:chOff x="3634079" y="5146338"/>
            <a:chExt cx="6564451" cy="2798908"/>
          </a:xfrm>
        </p:grpSpPr>
        <p:sp>
          <p:nvSpPr>
            <p:cNvPr id="57" name="Rectangle 56">
              <a:extLst>
                <a:ext uri="{FF2B5EF4-FFF2-40B4-BE49-F238E27FC236}">
                  <a16:creationId xmlns:a16="http://schemas.microsoft.com/office/drawing/2014/main" id="{9BFDF1B5-D430-3147-B8A6-FC90034483A4}"/>
                </a:ext>
              </a:extLst>
            </p:cNvPr>
            <p:cNvSpPr/>
            <p:nvPr/>
          </p:nvSpPr>
          <p:spPr>
            <a:xfrm>
              <a:off x="3634079" y="5792669"/>
              <a:ext cx="6564451"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 but they also. Refers to a good or service being offered.</a:t>
              </a:r>
            </a:p>
          </p:txBody>
        </p:sp>
        <p:sp>
          <p:nvSpPr>
            <p:cNvPr id="58" name="Rectangle 57">
              <a:extLst>
                <a:ext uri="{FF2B5EF4-FFF2-40B4-BE49-F238E27FC236}">
                  <a16:creationId xmlns:a16="http://schemas.microsoft.com/office/drawing/2014/main" id="{B128C81C-C327-1749-A981-28B25B7DE225}"/>
                </a:ext>
              </a:extLst>
            </p:cNvPr>
            <p:cNvSpPr/>
            <p:nvPr/>
          </p:nvSpPr>
          <p:spPr>
            <a:xfrm>
              <a:off x="3634079" y="5146338"/>
              <a:ext cx="3686121"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59" name="Group 58">
            <a:extLst>
              <a:ext uri="{FF2B5EF4-FFF2-40B4-BE49-F238E27FC236}">
                <a16:creationId xmlns:a16="http://schemas.microsoft.com/office/drawing/2014/main" id="{CD91A7E5-04C4-8C4A-B2F8-1B0890706926}"/>
              </a:ext>
            </a:extLst>
          </p:cNvPr>
          <p:cNvGrpSpPr/>
          <p:nvPr/>
        </p:nvGrpSpPr>
        <p:grpSpPr>
          <a:xfrm>
            <a:off x="13530299" y="2977861"/>
            <a:ext cx="9046662" cy="9944506"/>
            <a:chOff x="8029079" y="2927480"/>
            <a:chExt cx="8466170" cy="9306404"/>
          </a:xfrm>
          <a:solidFill>
            <a:srgbClr val="EFF1F8"/>
          </a:solidFill>
        </p:grpSpPr>
        <p:sp>
          <p:nvSpPr>
            <p:cNvPr id="72" name="Freeform 1">
              <a:extLst>
                <a:ext uri="{FF2B5EF4-FFF2-40B4-BE49-F238E27FC236}">
                  <a16:creationId xmlns:a16="http://schemas.microsoft.com/office/drawing/2014/main" id="{F7E8BD2F-CB0D-BC44-9D17-AE0266FBA59F}"/>
                </a:ext>
              </a:extLst>
            </p:cNvPr>
            <p:cNvSpPr>
              <a:spLocks noChangeArrowheads="1"/>
            </p:cNvSpPr>
            <p:nvPr/>
          </p:nvSpPr>
          <p:spPr bwMode="auto">
            <a:xfrm>
              <a:off x="9704776" y="6257592"/>
              <a:ext cx="2657473" cy="1804129"/>
            </a:xfrm>
            <a:custGeom>
              <a:avLst/>
              <a:gdLst>
                <a:gd name="T0" fmla="*/ 4767 w 6149"/>
                <a:gd name="T1" fmla="*/ 3541 h 4174"/>
                <a:gd name="T2" fmla="*/ 5057 w 6149"/>
                <a:gd name="T3" fmla="*/ 3274 h 4174"/>
                <a:gd name="T4" fmla="*/ 5391 w 6149"/>
                <a:gd name="T5" fmla="*/ 3037 h 4174"/>
                <a:gd name="T6" fmla="*/ 5473 w 6149"/>
                <a:gd name="T7" fmla="*/ 2532 h 4174"/>
                <a:gd name="T8" fmla="*/ 5688 w 6149"/>
                <a:gd name="T9" fmla="*/ 2339 h 4174"/>
                <a:gd name="T10" fmla="*/ 5992 w 6149"/>
                <a:gd name="T11" fmla="*/ 2272 h 4174"/>
                <a:gd name="T12" fmla="*/ 6029 w 6149"/>
                <a:gd name="T13" fmla="*/ 2072 h 4174"/>
                <a:gd name="T14" fmla="*/ 6051 w 6149"/>
                <a:gd name="T15" fmla="*/ 1775 h 4174"/>
                <a:gd name="T16" fmla="*/ 5829 w 6149"/>
                <a:gd name="T17" fmla="*/ 1738 h 4174"/>
                <a:gd name="T18" fmla="*/ 5651 w 6149"/>
                <a:gd name="T19" fmla="*/ 1552 h 4174"/>
                <a:gd name="T20" fmla="*/ 5243 w 6149"/>
                <a:gd name="T21" fmla="*/ 1270 h 4174"/>
                <a:gd name="T22" fmla="*/ 5064 w 6149"/>
                <a:gd name="T23" fmla="*/ 1307 h 4174"/>
                <a:gd name="T24" fmla="*/ 4842 w 6149"/>
                <a:gd name="T25" fmla="*/ 1292 h 4174"/>
                <a:gd name="T26" fmla="*/ 4738 w 6149"/>
                <a:gd name="T27" fmla="*/ 1344 h 4174"/>
                <a:gd name="T28" fmla="*/ 4522 w 6149"/>
                <a:gd name="T29" fmla="*/ 1344 h 4174"/>
                <a:gd name="T30" fmla="*/ 4463 w 6149"/>
                <a:gd name="T31" fmla="*/ 1322 h 4174"/>
                <a:gd name="T32" fmla="*/ 4181 w 6149"/>
                <a:gd name="T33" fmla="*/ 1188 h 4174"/>
                <a:gd name="T34" fmla="*/ 3891 w 6149"/>
                <a:gd name="T35" fmla="*/ 1173 h 4174"/>
                <a:gd name="T36" fmla="*/ 3616 w 6149"/>
                <a:gd name="T37" fmla="*/ 1255 h 4174"/>
                <a:gd name="T38" fmla="*/ 3535 w 6149"/>
                <a:gd name="T39" fmla="*/ 1121 h 4174"/>
                <a:gd name="T40" fmla="*/ 3535 w 6149"/>
                <a:gd name="T41" fmla="*/ 943 h 4174"/>
                <a:gd name="T42" fmla="*/ 3200 w 6149"/>
                <a:gd name="T43" fmla="*/ 1106 h 4174"/>
                <a:gd name="T44" fmla="*/ 3490 w 6149"/>
                <a:gd name="T45" fmla="*/ 1619 h 4174"/>
                <a:gd name="T46" fmla="*/ 3416 w 6149"/>
                <a:gd name="T47" fmla="*/ 1938 h 4174"/>
                <a:gd name="T48" fmla="*/ 3104 w 6149"/>
                <a:gd name="T49" fmla="*/ 1864 h 4174"/>
                <a:gd name="T50" fmla="*/ 3178 w 6149"/>
                <a:gd name="T51" fmla="*/ 1233 h 4174"/>
                <a:gd name="T52" fmla="*/ 3349 w 6149"/>
                <a:gd name="T53" fmla="*/ 914 h 4174"/>
                <a:gd name="T54" fmla="*/ 3512 w 6149"/>
                <a:gd name="T55" fmla="*/ 654 h 4174"/>
                <a:gd name="T56" fmla="*/ 3572 w 6149"/>
                <a:gd name="T57" fmla="*/ 104 h 4174"/>
                <a:gd name="T58" fmla="*/ 3119 w 6149"/>
                <a:gd name="T59" fmla="*/ 7 h 4174"/>
                <a:gd name="T60" fmla="*/ 2673 w 6149"/>
                <a:gd name="T61" fmla="*/ 260 h 4174"/>
                <a:gd name="T62" fmla="*/ 1953 w 6149"/>
                <a:gd name="T63" fmla="*/ 676 h 4174"/>
                <a:gd name="T64" fmla="*/ 2376 w 6149"/>
                <a:gd name="T65" fmla="*/ 1084 h 4174"/>
                <a:gd name="T66" fmla="*/ 2302 w 6149"/>
                <a:gd name="T67" fmla="*/ 1263 h 4174"/>
                <a:gd name="T68" fmla="*/ 2257 w 6149"/>
                <a:gd name="T69" fmla="*/ 1597 h 4174"/>
                <a:gd name="T70" fmla="*/ 1945 w 6149"/>
                <a:gd name="T71" fmla="*/ 1894 h 4174"/>
                <a:gd name="T72" fmla="*/ 1589 w 6149"/>
                <a:gd name="T73" fmla="*/ 1834 h 4174"/>
                <a:gd name="T74" fmla="*/ 1277 w 6149"/>
                <a:gd name="T75" fmla="*/ 2161 h 4174"/>
                <a:gd name="T76" fmla="*/ 1374 w 6149"/>
                <a:gd name="T77" fmla="*/ 1797 h 4174"/>
                <a:gd name="T78" fmla="*/ 1285 w 6149"/>
                <a:gd name="T79" fmla="*/ 1471 h 4174"/>
                <a:gd name="T80" fmla="*/ 935 w 6149"/>
                <a:gd name="T81" fmla="*/ 1218 h 4174"/>
                <a:gd name="T82" fmla="*/ 735 w 6149"/>
                <a:gd name="T83" fmla="*/ 1381 h 4174"/>
                <a:gd name="T84" fmla="*/ 653 w 6149"/>
                <a:gd name="T85" fmla="*/ 1775 h 4174"/>
                <a:gd name="T86" fmla="*/ 690 w 6149"/>
                <a:gd name="T87" fmla="*/ 2287 h 4174"/>
                <a:gd name="T88" fmla="*/ 319 w 6149"/>
                <a:gd name="T89" fmla="*/ 2621 h 4174"/>
                <a:gd name="T90" fmla="*/ 230 w 6149"/>
                <a:gd name="T91" fmla="*/ 2948 h 4174"/>
                <a:gd name="T92" fmla="*/ 89 w 6149"/>
                <a:gd name="T93" fmla="*/ 3422 h 4174"/>
                <a:gd name="T94" fmla="*/ 623 w 6149"/>
                <a:gd name="T95" fmla="*/ 3705 h 4174"/>
                <a:gd name="T96" fmla="*/ 1366 w 6149"/>
                <a:gd name="T97" fmla="*/ 3942 h 4174"/>
                <a:gd name="T98" fmla="*/ 1663 w 6149"/>
                <a:gd name="T99" fmla="*/ 4098 h 4174"/>
                <a:gd name="T100" fmla="*/ 1886 w 6149"/>
                <a:gd name="T101" fmla="*/ 3853 h 4174"/>
                <a:gd name="T102" fmla="*/ 2473 w 6149"/>
                <a:gd name="T103" fmla="*/ 3883 h 4174"/>
                <a:gd name="T104" fmla="*/ 2510 w 6149"/>
                <a:gd name="T105" fmla="*/ 3987 h 4174"/>
                <a:gd name="T106" fmla="*/ 3074 w 6149"/>
                <a:gd name="T107" fmla="*/ 3913 h 4174"/>
                <a:gd name="T108" fmla="*/ 3549 w 6149"/>
                <a:gd name="T109" fmla="*/ 3876 h 4174"/>
                <a:gd name="T110" fmla="*/ 4121 w 6149"/>
                <a:gd name="T111" fmla="*/ 3972 h 4174"/>
                <a:gd name="T112" fmla="*/ 4567 w 6149"/>
                <a:gd name="T113" fmla="*/ 4135 h 4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49" h="4174">
                  <a:moveTo>
                    <a:pt x="4648" y="3838"/>
                  </a:moveTo>
                  <a:lnTo>
                    <a:pt x="4648" y="3838"/>
                  </a:lnTo>
                  <a:cubicBezTo>
                    <a:pt x="4708" y="3846"/>
                    <a:pt x="4738" y="3801"/>
                    <a:pt x="4730" y="3742"/>
                  </a:cubicBezTo>
                  <a:cubicBezTo>
                    <a:pt x="4723" y="3719"/>
                    <a:pt x="4708" y="3690"/>
                    <a:pt x="4708" y="3660"/>
                  </a:cubicBezTo>
                  <a:cubicBezTo>
                    <a:pt x="4708" y="3623"/>
                    <a:pt x="4738" y="3638"/>
                    <a:pt x="4767" y="3623"/>
                  </a:cubicBezTo>
                  <a:cubicBezTo>
                    <a:pt x="4767" y="3593"/>
                    <a:pt x="4767" y="3564"/>
                    <a:pt x="4767" y="3541"/>
                  </a:cubicBezTo>
                  <a:cubicBezTo>
                    <a:pt x="4804" y="3534"/>
                    <a:pt x="4827" y="3564"/>
                    <a:pt x="4856" y="3556"/>
                  </a:cubicBezTo>
                  <a:cubicBezTo>
                    <a:pt x="4856" y="3541"/>
                    <a:pt x="4856" y="3519"/>
                    <a:pt x="4856" y="3504"/>
                  </a:cubicBezTo>
                  <a:cubicBezTo>
                    <a:pt x="4819" y="3489"/>
                    <a:pt x="4871" y="3430"/>
                    <a:pt x="4879" y="3415"/>
                  </a:cubicBezTo>
                  <a:cubicBezTo>
                    <a:pt x="4893" y="3415"/>
                    <a:pt x="4908" y="3415"/>
                    <a:pt x="4931" y="3415"/>
                  </a:cubicBezTo>
                  <a:cubicBezTo>
                    <a:pt x="4931" y="3370"/>
                    <a:pt x="4931" y="3326"/>
                    <a:pt x="4931" y="3281"/>
                  </a:cubicBezTo>
                  <a:cubicBezTo>
                    <a:pt x="4975" y="3281"/>
                    <a:pt x="5012" y="3281"/>
                    <a:pt x="5057" y="3274"/>
                  </a:cubicBezTo>
                  <a:cubicBezTo>
                    <a:pt x="5072" y="3267"/>
                    <a:pt x="5079" y="3252"/>
                    <a:pt x="5101" y="3259"/>
                  </a:cubicBezTo>
                  <a:cubicBezTo>
                    <a:pt x="5124" y="3259"/>
                    <a:pt x="5139" y="3281"/>
                    <a:pt x="5161" y="3274"/>
                  </a:cubicBezTo>
                  <a:cubicBezTo>
                    <a:pt x="5161" y="3222"/>
                    <a:pt x="5243" y="3237"/>
                    <a:pt x="5265" y="3207"/>
                  </a:cubicBezTo>
                  <a:cubicBezTo>
                    <a:pt x="5287" y="3177"/>
                    <a:pt x="5280" y="3170"/>
                    <a:pt x="5309" y="3155"/>
                  </a:cubicBezTo>
                  <a:cubicBezTo>
                    <a:pt x="5332" y="3140"/>
                    <a:pt x="5369" y="3140"/>
                    <a:pt x="5369" y="3103"/>
                  </a:cubicBezTo>
                  <a:cubicBezTo>
                    <a:pt x="5376" y="3081"/>
                    <a:pt x="5369" y="3060"/>
                    <a:pt x="5391" y="3037"/>
                  </a:cubicBezTo>
                  <a:cubicBezTo>
                    <a:pt x="5413" y="3023"/>
                    <a:pt x="5436" y="3008"/>
                    <a:pt x="5443" y="2985"/>
                  </a:cubicBezTo>
                  <a:cubicBezTo>
                    <a:pt x="5443" y="2955"/>
                    <a:pt x="5443" y="2933"/>
                    <a:pt x="5465" y="2911"/>
                  </a:cubicBezTo>
                  <a:cubicBezTo>
                    <a:pt x="5480" y="2896"/>
                    <a:pt x="5503" y="2896"/>
                    <a:pt x="5495" y="2866"/>
                  </a:cubicBezTo>
                  <a:cubicBezTo>
                    <a:pt x="5584" y="2859"/>
                    <a:pt x="5651" y="2859"/>
                    <a:pt x="5644" y="2748"/>
                  </a:cubicBezTo>
                  <a:cubicBezTo>
                    <a:pt x="5636" y="2703"/>
                    <a:pt x="5577" y="2592"/>
                    <a:pt x="5517" y="2592"/>
                  </a:cubicBezTo>
                  <a:cubicBezTo>
                    <a:pt x="5517" y="2570"/>
                    <a:pt x="5495" y="2540"/>
                    <a:pt x="5473" y="2532"/>
                  </a:cubicBezTo>
                  <a:cubicBezTo>
                    <a:pt x="5450" y="2584"/>
                    <a:pt x="5428" y="2532"/>
                    <a:pt x="5398" y="2518"/>
                  </a:cubicBezTo>
                  <a:cubicBezTo>
                    <a:pt x="5361" y="2503"/>
                    <a:pt x="5324" y="2555"/>
                    <a:pt x="5295" y="2532"/>
                  </a:cubicBezTo>
                  <a:cubicBezTo>
                    <a:pt x="5228" y="2473"/>
                    <a:pt x="5272" y="2443"/>
                    <a:pt x="5324" y="2399"/>
                  </a:cubicBezTo>
                  <a:cubicBezTo>
                    <a:pt x="5384" y="2347"/>
                    <a:pt x="5332" y="2332"/>
                    <a:pt x="5287" y="2302"/>
                  </a:cubicBezTo>
                  <a:cubicBezTo>
                    <a:pt x="5235" y="2265"/>
                    <a:pt x="5391" y="2198"/>
                    <a:pt x="5384" y="2295"/>
                  </a:cubicBezTo>
                  <a:cubicBezTo>
                    <a:pt x="5421" y="2302"/>
                    <a:pt x="5695" y="2265"/>
                    <a:pt x="5688" y="2339"/>
                  </a:cubicBezTo>
                  <a:cubicBezTo>
                    <a:pt x="5718" y="2339"/>
                    <a:pt x="5785" y="2310"/>
                    <a:pt x="5792" y="2347"/>
                  </a:cubicBezTo>
                  <a:cubicBezTo>
                    <a:pt x="5814" y="2354"/>
                    <a:pt x="5837" y="2339"/>
                    <a:pt x="5859" y="2347"/>
                  </a:cubicBezTo>
                  <a:cubicBezTo>
                    <a:pt x="5881" y="2354"/>
                    <a:pt x="5874" y="2399"/>
                    <a:pt x="5896" y="2391"/>
                  </a:cubicBezTo>
                  <a:cubicBezTo>
                    <a:pt x="5917" y="2376"/>
                    <a:pt x="5903" y="2339"/>
                    <a:pt x="5925" y="2324"/>
                  </a:cubicBezTo>
                  <a:cubicBezTo>
                    <a:pt x="5940" y="2317"/>
                    <a:pt x="5962" y="2332"/>
                    <a:pt x="5977" y="2324"/>
                  </a:cubicBezTo>
                  <a:cubicBezTo>
                    <a:pt x="5999" y="2317"/>
                    <a:pt x="5992" y="2287"/>
                    <a:pt x="5992" y="2272"/>
                  </a:cubicBezTo>
                  <a:cubicBezTo>
                    <a:pt x="5999" y="2243"/>
                    <a:pt x="6036" y="2250"/>
                    <a:pt x="6059" y="2250"/>
                  </a:cubicBezTo>
                  <a:cubicBezTo>
                    <a:pt x="6073" y="2243"/>
                    <a:pt x="6088" y="2228"/>
                    <a:pt x="6103" y="2206"/>
                  </a:cubicBezTo>
                  <a:cubicBezTo>
                    <a:pt x="6096" y="2206"/>
                    <a:pt x="6096" y="2198"/>
                    <a:pt x="6096" y="2191"/>
                  </a:cubicBezTo>
                  <a:cubicBezTo>
                    <a:pt x="6066" y="2191"/>
                    <a:pt x="6081" y="2161"/>
                    <a:pt x="6073" y="2139"/>
                  </a:cubicBezTo>
                  <a:cubicBezTo>
                    <a:pt x="6066" y="2124"/>
                    <a:pt x="6051" y="2109"/>
                    <a:pt x="6029" y="2102"/>
                  </a:cubicBezTo>
                  <a:cubicBezTo>
                    <a:pt x="6021" y="2094"/>
                    <a:pt x="6021" y="2079"/>
                    <a:pt x="6029" y="2072"/>
                  </a:cubicBezTo>
                  <a:cubicBezTo>
                    <a:pt x="6036" y="2079"/>
                    <a:pt x="6051" y="2072"/>
                    <a:pt x="6059" y="2072"/>
                  </a:cubicBezTo>
                  <a:cubicBezTo>
                    <a:pt x="6059" y="2027"/>
                    <a:pt x="6081" y="2005"/>
                    <a:pt x="6096" y="1961"/>
                  </a:cubicBezTo>
                  <a:cubicBezTo>
                    <a:pt x="6110" y="1931"/>
                    <a:pt x="6110" y="1894"/>
                    <a:pt x="6066" y="1894"/>
                  </a:cubicBezTo>
                  <a:cubicBezTo>
                    <a:pt x="6066" y="1879"/>
                    <a:pt x="6066" y="1857"/>
                    <a:pt x="6066" y="1834"/>
                  </a:cubicBezTo>
                  <a:cubicBezTo>
                    <a:pt x="6059" y="1834"/>
                    <a:pt x="6051" y="1834"/>
                    <a:pt x="6044" y="1834"/>
                  </a:cubicBezTo>
                  <a:cubicBezTo>
                    <a:pt x="6044" y="1812"/>
                    <a:pt x="6044" y="1797"/>
                    <a:pt x="6051" y="1775"/>
                  </a:cubicBezTo>
                  <a:cubicBezTo>
                    <a:pt x="6088" y="1797"/>
                    <a:pt x="6148" y="1767"/>
                    <a:pt x="6110" y="1716"/>
                  </a:cubicBezTo>
                  <a:cubicBezTo>
                    <a:pt x="6096" y="1708"/>
                    <a:pt x="6081" y="1716"/>
                    <a:pt x="6073" y="1708"/>
                  </a:cubicBezTo>
                  <a:cubicBezTo>
                    <a:pt x="6073" y="1693"/>
                    <a:pt x="6073" y="1686"/>
                    <a:pt x="6066" y="1678"/>
                  </a:cubicBezTo>
                  <a:cubicBezTo>
                    <a:pt x="6051" y="1656"/>
                    <a:pt x="6029" y="1656"/>
                    <a:pt x="6006" y="1656"/>
                  </a:cubicBezTo>
                  <a:cubicBezTo>
                    <a:pt x="5977" y="1693"/>
                    <a:pt x="5874" y="1671"/>
                    <a:pt x="5829" y="1678"/>
                  </a:cubicBezTo>
                  <a:cubicBezTo>
                    <a:pt x="5822" y="1693"/>
                    <a:pt x="5837" y="1716"/>
                    <a:pt x="5829" y="1738"/>
                  </a:cubicBezTo>
                  <a:cubicBezTo>
                    <a:pt x="5800" y="1745"/>
                    <a:pt x="5807" y="1708"/>
                    <a:pt x="5777" y="1716"/>
                  </a:cubicBezTo>
                  <a:cubicBezTo>
                    <a:pt x="5777" y="1701"/>
                    <a:pt x="5777" y="1686"/>
                    <a:pt x="5777" y="1671"/>
                  </a:cubicBezTo>
                  <a:cubicBezTo>
                    <a:pt x="5762" y="1671"/>
                    <a:pt x="5748" y="1671"/>
                    <a:pt x="5733" y="1663"/>
                  </a:cubicBezTo>
                  <a:cubicBezTo>
                    <a:pt x="5733" y="1641"/>
                    <a:pt x="5733" y="1619"/>
                    <a:pt x="5733" y="1589"/>
                  </a:cubicBezTo>
                  <a:cubicBezTo>
                    <a:pt x="5703" y="1589"/>
                    <a:pt x="5681" y="1589"/>
                    <a:pt x="5651" y="1589"/>
                  </a:cubicBezTo>
                  <a:cubicBezTo>
                    <a:pt x="5651" y="1574"/>
                    <a:pt x="5651" y="1560"/>
                    <a:pt x="5651" y="1552"/>
                  </a:cubicBezTo>
                  <a:cubicBezTo>
                    <a:pt x="5621" y="1545"/>
                    <a:pt x="5555" y="1567"/>
                    <a:pt x="5525" y="1537"/>
                  </a:cubicBezTo>
                  <a:cubicBezTo>
                    <a:pt x="5510" y="1508"/>
                    <a:pt x="5525" y="1463"/>
                    <a:pt x="5525" y="1433"/>
                  </a:cubicBezTo>
                  <a:cubicBezTo>
                    <a:pt x="5488" y="1426"/>
                    <a:pt x="5413" y="1448"/>
                    <a:pt x="5398" y="1396"/>
                  </a:cubicBezTo>
                  <a:cubicBezTo>
                    <a:pt x="5391" y="1359"/>
                    <a:pt x="5347" y="1381"/>
                    <a:pt x="5317" y="1374"/>
                  </a:cubicBezTo>
                  <a:cubicBezTo>
                    <a:pt x="5309" y="1344"/>
                    <a:pt x="5347" y="1300"/>
                    <a:pt x="5317" y="1277"/>
                  </a:cubicBezTo>
                  <a:cubicBezTo>
                    <a:pt x="5302" y="1263"/>
                    <a:pt x="5265" y="1270"/>
                    <a:pt x="5243" y="1270"/>
                  </a:cubicBezTo>
                  <a:cubicBezTo>
                    <a:pt x="5250" y="1300"/>
                    <a:pt x="5228" y="1314"/>
                    <a:pt x="5228" y="1344"/>
                  </a:cubicBezTo>
                  <a:cubicBezTo>
                    <a:pt x="5205" y="1352"/>
                    <a:pt x="5190" y="1337"/>
                    <a:pt x="5176" y="1322"/>
                  </a:cubicBezTo>
                  <a:cubicBezTo>
                    <a:pt x="5183" y="1307"/>
                    <a:pt x="5176" y="1300"/>
                    <a:pt x="5176" y="1292"/>
                  </a:cubicBezTo>
                  <a:cubicBezTo>
                    <a:pt x="5139" y="1285"/>
                    <a:pt x="5124" y="1314"/>
                    <a:pt x="5109" y="1329"/>
                  </a:cubicBezTo>
                  <a:cubicBezTo>
                    <a:pt x="5109" y="1322"/>
                    <a:pt x="5101" y="1314"/>
                    <a:pt x="5109" y="1300"/>
                  </a:cubicBezTo>
                  <a:cubicBezTo>
                    <a:pt x="5094" y="1300"/>
                    <a:pt x="5079" y="1300"/>
                    <a:pt x="5064" y="1307"/>
                  </a:cubicBezTo>
                  <a:cubicBezTo>
                    <a:pt x="5109" y="1366"/>
                    <a:pt x="5020" y="1389"/>
                    <a:pt x="5042" y="1448"/>
                  </a:cubicBezTo>
                  <a:cubicBezTo>
                    <a:pt x="5012" y="1448"/>
                    <a:pt x="4871" y="1463"/>
                    <a:pt x="4871" y="1433"/>
                  </a:cubicBezTo>
                  <a:cubicBezTo>
                    <a:pt x="4834" y="1426"/>
                    <a:pt x="4819" y="1478"/>
                    <a:pt x="4782" y="1463"/>
                  </a:cubicBezTo>
                  <a:cubicBezTo>
                    <a:pt x="4797" y="1433"/>
                    <a:pt x="4804" y="1404"/>
                    <a:pt x="4804" y="1366"/>
                  </a:cubicBezTo>
                  <a:cubicBezTo>
                    <a:pt x="4812" y="1352"/>
                    <a:pt x="4804" y="1329"/>
                    <a:pt x="4819" y="1314"/>
                  </a:cubicBezTo>
                  <a:cubicBezTo>
                    <a:pt x="4834" y="1307"/>
                    <a:pt x="4834" y="1307"/>
                    <a:pt x="4842" y="1292"/>
                  </a:cubicBezTo>
                  <a:cubicBezTo>
                    <a:pt x="4827" y="1292"/>
                    <a:pt x="4804" y="1292"/>
                    <a:pt x="4790" y="1292"/>
                  </a:cubicBezTo>
                  <a:cubicBezTo>
                    <a:pt x="4790" y="1307"/>
                    <a:pt x="4790" y="1322"/>
                    <a:pt x="4790" y="1329"/>
                  </a:cubicBezTo>
                  <a:cubicBezTo>
                    <a:pt x="4782" y="1322"/>
                    <a:pt x="4782" y="1307"/>
                    <a:pt x="4782" y="1300"/>
                  </a:cubicBezTo>
                  <a:cubicBezTo>
                    <a:pt x="4760" y="1300"/>
                    <a:pt x="4738" y="1300"/>
                    <a:pt x="4715" y="1307"/>
                  </a:cubicBezTo>
                  <a:cubicBezTo>
                    <a:pt x="4715" y="1314"/>
                    <a:pt x="4723" y="1329"/>
                    <a:pt x="4738" y="1329"/>
                  </a:cubicBezTo>
                  <a:cubicBezTo>
                    <a:pt x="4738" y="1337"/>
                    <a:pt x="4738" y="1344"/>
                    <a:pt x="4738" y="1344"/>
                  </a:cubicBezTo>
                  <a:cubicBezTo>
                    <a:pt x="4715" y="1344"/>
                    <a:pt x="4678" y="1352"/>
                    <a:pt x="4663" y="1329"/>
                  </a:cubicBezTo>
                  <a:cubicBezTo>
                    <a:pt x="4656" y="1314"/>
                    <a:pt x="4656" y="1292"/>
                    <a:pt x="4626" y="1300"/>
                  </a:cubicBezTo>
                  <a:cubicBezTo>
                    <a:pt x="4626" y="1314"/>
                    <a:pt x="4619" y="1322"/>
                    <a:pt x="4619" y="1329"/>
                  </a:cubicBezTo>
                  <a:cubicBezTo>
                    <a:pt x="4611" y="1307"/>
                    <a:pt x="4582" y="1314"/>
                    <a:pt x="4567" y="1322"/>
                  </a:cubicBezTo>
                  <a:cubicBezTo>
                    <a:pt x="4582" y="1352"/>
                    <a:pt x="4589" y="1426"/>
                    <a:pt x="4537" y="1411"/>
                  </a:cubicBezTo>
                  <a:cubicBezTo>
                    <a:pt x="4537" y="1389"/>
                    <a:pt x="4552" y="1352"/>
                    <a:pt x="4522" y="1344"/>
                  </a:cubicBezTo>
                  <a:cubicBezTo>
                    <a:pt x="4500" y="1337"/>
                    <a:pt x="4470" y="1352"/>
                    <a:pt x="4478" y="1381"/>
                  </a:cubicBezTo>
                  <a:cubicBezTo>
                    <a:pt x="4455" y="1389"/>
                    <a:pt x="4441" y="1389"/>
                    <a:pt x="4418" y="1381"/>
                  </a:cubicBezTo>
                  <a:cubicBezTo>
                    <a:pt x="4426" y="1366"/>
                    <a:pt x="4433" y="1359"/>
                    <a:pt x="4448" y="1359"/>
                  </a:cubicBezTo>
                  <a:cubicBezTo>
                    <a:pt x="4463" y="1352"/>
                    <a:pt x="4455" y="1352"/>
                    <a:pt x="4470" y="1344"/>
                  </a:cubicBezTo>
                  <a:cubicBezTo>
                    <a:pt x="4470" y="1344"/>
                    <a:pt x="4478" y="1329"/>
                    <a:pt x="4478" y="1322"/>
                  </a:cubicBezTo>
                  <a:cubicBezTo>
                    <a:pt x="4478" y="1322"/>
                    <a:pt x="4470" y="1322"/>
                    <a:pt x="4463" y="1322"/>
                  </a:cubicBezTo>
                  <a:cubicBezTo>
                    <a:pt x="4455" y="1270"/>
                    <a:pt x="4537" y="1277"/>
                    <a:pt x="4522" y="1218"/>
                  </a:cubicBezTo>
                  <a:cubicBezTo>
                    <a:pt x="4500" y="1211"/>
                    <a:pt x="4478" y="1173"/>
                    <a:pt x="4455" y="1159"/>
                  </a:cubicBezTo>
                  <a:cubicBezTo>
                    <a:pt x="4433" y="1144"/>
                    <a:pt x="4433" y="1114"/>
                    <a:pt x="4433" y="1092"/>
                  </a:cubicBezTo>
                  <a:cubicBezTo>
                    <a:pt x="4411" y="1084"/>
                    <a:pt x="4344" y="1106"/>
                    <a:pt x="4344" y="1129"/>
                  </a:cubicBezTo>
                  <a:cubicBezTo>
                    <a:pt x="4322" y="1121"/>
                    <a:pt x="4292" y="1114"/>
                    <a:pt x="4270" y="1121"/>
                  </a:cubicBezTo>
                  <a:cubicBezTo>
                    <a:pt x="4292" y="1159"/>
                    <a:pt x="4210" y="1211"/>
                    <a:pt x="4181" y="1188"/>
                  </a:cubicBezTo>
                  <a:cubicBezTo>
                    <a:pt x="4136" y="1159"/>
                    <a:pt x="4143" y="1270"/>
                    <a:pt x="4143" y="1285"/>
                  </a:cubicBezTo>
                  <a:cubicBezTo>
                    <a:pt x="4091" y="1285"/>
                    <a:pt x="4025" y="1292"/>
                    <a:pt x="3980" y="1285"/>
                  </a:cubicBezTo>
                  <a:cubicBezTo>
                    <a:pt x="3965" y="1240"/>
                    <a:pt x="3921" y="1225"/>
                    <a:pt x="3928" y="1285"/>
                  </a:cubicBezTo>
                  <a:cubicBezTo>
                    <a:pt x="3906" y="1285"/>
                    <a:pt x="3876" y="1270"/>
                    <a:pt x="3854" y="1277"/>
                  </a:cubicBezTo>
                  <a:cubicBezTo>
                    <a:pt x="3824" y="1292"/>
                    <a:pt x="3846" y="1314"/>
                    <a:pt x="3846" y="1337"/>
                  </a:cubicBezTo>
                  <a:cubicBezTo>
                    <a:pt x="3743" y="1322"/>
                    <a:pt x="3898" y="1203"/>
                    <a:pt x="3891" y="1173"/>
                  </a:cubicBezTo>
                  <a:cubicBezTo>
                    <a:pt x="3846" y="1173"/>
                    <a:pt x="3817" y="1188"/>
                    <a:pt x="3817" y="1136"/>
                  </a:cubicBezTo>
                  <a:cubicBezTo>
                    <a:pt x="3787" y="1136"/>
                    <a:pt x="3780" y="1114"/>
                    <a:pt x="3750" y="1106"/>
                  </a:cubicBezTo>
                  <a:cubicBezTo>
                    <a:pt x="3757" y="1129"/>
                    <a:pt x="3802" y="1218"/>
                    <a:pt x="3765" y="1225"/>
                  </a:cubicBezTo>
                  <a:cubicBezTo>
                    <a:pt x="3765" y="1233"/>
                    <a:pt x="3765" y="1248"/>
                    <a:pt x="3765" y="1255"/>
                  </a:cubicBezTo>
                  <a:cubicBezTo>
                    <a:pt x="3728" y="1263"/>
                    <a:pt x="3713" y="1255"/>
                    <a:pt x="3683" y="1248"/>
                  </a:cubicBezTo>
                  <a:cubicBezTo>
                    <a:pt x="3653" y="1240"/>
                    <a:pt x="3639" y="1255"/>
                    <a:pt x="3616" y="1255"/>
                  </a:cubicBezTo>
                  <a:cubicBezTo>
                    <a:pt x="3616" y="1248"/>
                    <a:pt x="3609" y="1240"/>
                    <a:pt x="3609" y="1233"/>
                  </a:cubicBezTo>
                  <a:cubicBezTo>
                    <a:pt x="3579" y="1225"/>
                    <a:pt x="3609" y="1196"/>
                    <a:pt x="3594" y="1181"/>
                  </a:cubicBezTo>
                  <a:cubicBezTo>
                    <a:pt x="3579" y="1173"/>
                    <a:pt x="3549" y="1188"/>
                    <a:pt x="3535" y="1196"/>
                  </a:cubicBezTo>
                  <a:cubicBezTo>
                    <a:pt x="3535" y="1211"/>
                    <a:pt x="3520" y="1218"/>
                    <a:pt x="3505" y="1218"/>
                  </a:cubicBezTo>
                  <a:cubicBezTo>
                    <a:pt x="3497" y="1211"/>
                    <a:pt x="3497" y="1196"/>
                    <a:pt x="3505" y="1188"/>
                  </a:cubicBezTo>
                  <a:cubicBezTo>
                    <a:pt x="3535" y="1173"/>
                    <a:pt x="3535" y="1151"/>
                    <a:pt x="3535" y="1121"/>
                  </a:cubicBezTo>
                  <a:cubicBezTo>
                    <a:pt x="3520" y="1114"/>
                    <a:pt x="3505" y="1114"/>
                    <a:pt x="3497" y="1121"/>
                  </a:cubicBezTo>
                  <a:cubicBezTo>
                    <a:pt x="3497" y="1136"/>
                    <a:pt x="3490" y="1151"/>
                    <a:pt x="3490" y="1166"/>
                  </a:cubicBezTo>
                  <a:cubicBezTo>
                    <a:pt x="3483" y="1159"/>
                    <a:pt x="3468" y="1151"/>
                    <a:pt x="3460" y="1144"/>
                  </a:cubicBezTo>
                  <a:cubicBezTo>
                    <a:pt x="3453" y="1084"/>
                    <a:pt x="3497" y="1084"/>
                    <a:pt x="3542" y="1084"/>
                  </a:cubicBezTo>
                  <a:cubicBezTo>
                    <a:pt x="3542" y="1055"/>
                    <a:pt x="3505" y="1025"/>
                    <a:pt x="3520" y="995"/>
                  </a:cubicBezTo>
                  <a:cubicBezTo>
                    <a:pt x="3527" y="973"/>
                    <a:pt x="3549" y="966"/>
                    <a:pt x="3535" y="943"/>
                  </a:cubicBezTo>
                  <a:cubicBezTo>
                    <a:pt x="3497" y="951"/>
                    <a:pt x="3483" y="988"/>
                    <a:pt x="3453" y="988"/>
                  </a:cubicBezTo>
                  <a:cubicBezTo>
                    <a:pt x="3446" y="1003"/>
                    <a:pt x="3453" y="1017"/>
                    <a:pt x="3446" y="1032"/>
                  </a:cubicBezTo>
                  <a:cubicBezTo>
                    <a:pt x="3438" y="1032"/>
                    <a:pt x="3423" y="1040"/>
                    <a:pt x="3416" y="1032"/>
                  </a:cubicBezTo>
                  <a:cubicBezTo>
                    <a:pt x="3408" y="1084"/>
                    <a:pt x="3401" y="1084"/>
                    <a:pt x="3349" y="1084"/>
                  </a:cubicBezTo>
                  <a:cubicBezTo>
                    <a:pt x="3349" y="1025"/>
                    <a:pt x="3327" y="1017"/>
                    <a:pt x="3275" y="1040"/>
                  </a:cubicBezTo>
                  <a:cubicBezTo>
                    <a:pt x="3260" y="1069"/>
                    <a:pt x="3245" y="1106"/>
                    <a:pt x="3200" y="1106"/>
                  </a:cubicBezTo>
                  <a:cubicBezTo>
                    <a:pt x="3193" y="1136"/>
                    <a:pt x="3252" y="1121"/>
                    <a:pt x="3267" y="1136"/>
                  </a:cubicBezTo>
                  <a:cubicBezTo>
                    <a:pt x="3312" y="1159"/>
                    <a:pt x="3282" y="1218"/>
                    <a:pt x="3304" y="1255"/>
                  </a:cubicBezTo>
                  <a:cubicBezTo>
                    <a:pt x="3364" y="1248"/>
                    <a:pt x="3327" y="1381"/>
                    <a:pt x="3341" y="1411"/>
                  </a:cubicBezTo>
                  <a:cubicBezTo>
                    <a:pt x="3356" y="1448"/>
                    <a:pt x="3394" y="1418"/>
                    <a:pt x="3408" y="1463"/>
                  </a:cubicBezTo>
                  <a:cubicBezTo>
                    <a:pt x="3423" y="1515"/>
                    <a:pt x="3386" y="1582"/>
                    <a:pt x="3386" y="1634"/>
                  </a:cubicBezTo>
                  <a:cubicBezTo>
                    <a:pt x="3423" y="1641"/>
                    <a:pt x="3460" y="1611"/>
                    <a:pt x="3490" y="1619"/>
                  </a:cubicBezTo>
                  <a:cubicBezTo>
                    <a:pt x="3490" y="1641"/>
                    <a:pt x="3512" y="1649"/>
                    <a:pt x="3520" y="1663"/>
                  </a:cubicBezTo>
                  <a:cubicBezTo>
                    <a:pt x="3520" y="1678"/>
                    <a:pt x="3520" y="1701"/>
                    <a:pt x="3512" y="1716"/>
                  </a:cubicBezTo>
                  <a:cubicBezTo>
                    <a:pt x="3497" y="1716"/>
                    <a:pt x="3483" y="1723"/>
                    <a:pt x="3490" y="1745"/>
                  </a:cubicBezTo>
                  <a:cubicBezTo>
                    <a:pt x="3520" y="1753"/>
                    <a:pt x="3535" y="1775"/>
                    <a:pt x="3549" y="1805"/>
                  </a:cubicBezTo>
                  <a:cubicBezTo>
                    <a:pt x="3527" y="1812"/>
                    <a:pt x="3520" y="1849"/>
                    <a:pt x="3520" y="1879"/>
                  </a:cubicBezTo>
                  <a:cubicBezTo>
                    <a:pt x="3475" y="1886"/>
                    <a:pt x="3453" y="1923"/>
                    <a:pt x="3416" y="1938"/>
                  </a:cubicBezTo>
                  <a:cubicBezTo>
                    <a:pt x="3416" y="1901"/>
                    <a:pt x="3371" y="1894"/>
                    <a:pt x="3349" y="1901"/>
                  </a:cubicBezTo>
                  <a:cubicBezTo>
                    <a:pt x="3349" y="1908"/>
                    <a:pt x="3341" y="1923"/>
                    <a:pt x="3341" y="1931"/>
                  </a:cubicBezTo>
                  <a:cubicBezTo>
                    <a:pt x="3289" y="1923"/>
                    <a:pt x="3312" y="1849"/>
                    <a:pt x="3275" y="1827"/>
                  </a:cubicBezTo>
                  <a:cubicBezTo>
                    <a:pt x="3252" y="1805"/>
                    <a:pt x="3208" y="1827"/>
                    <a:pt x="3200" y="1782"/>
                  </a:cubicBezTo>
                  <a:cubicBezTo>
                    <a:pt x="3171" y="1805"/>
                    <a:pt x="3163" y="1834"/>
                    <a:pt x="3156" y="1871"/>
                  </a:cubicBezTo>
                  <a:cubicBezTo>
                    <a:pt x="3141" y="1871"/>
                    <a:pt x="3126" y="1864"/>
                    <a:pt x="3104" y="1864"/>
                  </a:cubicBezTo>
                  <a:cubicBezTo>
                    <a:pt x="3104" y="1819"/>
                    <a:pt x="3141" y="1738"/>
                    <a:pt x="3082" y="1723"/>
                  </a:cubicBezTo>
                  <a:cubicBezTo>
                    <a:pt x="3044" y="1716"/>
                    <a:pt x="3022" y="1716"/>
                    <a:pt x="3030" y="1671"/>
                  </a:cubicBezTo>
                  <a:cubicBezTo>
                    <a:pt x="3119" y="1649"/>
                    <a:pt x="2992" y="1463"/>
                    <a:pt x="2992" y="1418"/>
                  </a:cubicBezTo>
                  <a:cubicBezTo>
                    <a:pt x="3022" y="1426"/>
                    <a:pt x="3052" y="1396"/>
                    <a:pt x="3074" y="1381"/>
                  </a:cubicBezTo>
                  <a:cubicBezTo>
                    <a:pt x="3111" y="1352"/>
                    <a:pt x="3104" y="1314"/>
                    <a:pt x="3111" y="1270"/>
                  </a:cubicBezTo>
                  <a:cubicBezTo>
                    <a:pt x="3149" y="1277"/>
                    <a:pt x="3134" y="1225"/>
                    <a:pt x="3178" y="1233"/>
                  </a:cubicBezTo>
                  <a:cubicBezTo>
                    <a:pt x="3178" y="1211"/>
                    <a:pt x="3163" y="1196"/>
                    <a:pt x="3156" y="1173"/>
                  </a:cubicBezTo>
                  <a:cubicBezTo>
                    <a:pt x="3111" y="1173"/>
                    <a:pt x="3119" y="1106"/>
                    <a:pt x="3119" y="1077"/>
                  </a:cubicBezTo>
                  <a:cubicBezTo>
                    <a:pt x="3119" y="1055"/>
                    <a:pt x="3111" y="1032"/>
                    <a:pt x="3119" y="1017"/>
                  </a:cubicBezTo>
                  <a:cubicBezTo>
                    <a:pt x="3134" y="988"/>
                    <a:pt x="3163" y="1010"/>
                    <a:pt x="3186" y="1003"/>
                  </a:cubicBezTo>
                  <a:cubicBezTo>
                    <a:pt x="3186" y="973"/>
                    <a:pt x="3171" y="921"/>
                    <a:pt x="3223" y="921"/>
                  </a:cubicBezTo>
                  <a:cubicBezTo>
                    <a:pt x="3260" y="914"/>
                    <a:pt x="3312" y="936"/>
                    <a:pt x="3349" y="914"/>
                  </a:cubicBezTo>
                  <a:cubicBezTo>
                    <a:pt x="3371" y="906"/>
                    <a:pt x="3379" y="884"/>
                    <a:pt x="3401" y="891"/>
                  </a:cubicBezTo>
                  <a:cubicBezTo>
                    <a:pt x="3423" y="891"/>
                    <a:pt x="3438" y="891"/>
                    <a:pt x="3453" y="876"/>
                  </a:cubicBezTo>
                  <a:cubicBezTo>
                    <a:pt x="3475" y="847"/>
                    <a:pt x="3431" y="824"/>
                    <a:pt x="3431" y="795"/>
                  </a:cubicBezTo>
                  <a:lnTo>
                    <a:pt x="3438" y="795"/>
                  </a:lnTo>
                  <a:cubicBezTo>
                    <a:pt x="3438" y="772"/>
                    <a:pt x="3438" y="713"/>
                    <a:pt x="3475" y="750"/>
                  </a:cubicBezTo>
                  <a:cubicBezTo>
                    <a:pt x="3475" y="713"/>
                    <a:pt x="3505" y="683"/>
                    <a:pt x="3512" y="654"/>
                  </a:cubicBezTo>
                  <a:cubicBezTo>
                    <a:pt x="3549" y="631"/>
                    <a:pt x="3542" y="564"/>
                    <a:pt x="3579" y="542"/>
                  </a:cubicBezTo>
                  <a:cubicBezTo>
                    <a:pt x="3579" y="527"/>
                    <a:pt x="3579" y="498"/>
                    <a:pt x="3586" y="483"/>
                  </a:cubicBezTo>
                  <a:cubicBezTo>
                    <a:pt x="3624" y="475"/>
                    <a:pt x="3594" y="423"/>
                    <a:pt x="3653" y="423"/>
                  </a:cubicBezTo>
                  <a:cubicBezTo>
                    <a:pt x="3646" y="379"/>
                    <a:pt x="3668" y="327"/>
                    <a:pt x="3653" y="282"/>
                  </a:cubicBezTo>
                  <a:cubicBezTo>
                    <a:pt x="3639" y="238"/>
                    <a:pt x="3601" y="215"/>
                    <a:pt x="3609" y="171"/>
                  </a:cubicBezTo>
                  <a:cubicBezTo>
                    <a:pt x="3609" y="134"/>
                    <a:pt x="3609" y="119"/>
                    <a:pt x="3572" y="104"/>
                  </a:cubicBezTo>
                  <a:cubicBezTo>
                    <a:pt x="3549" y="104"/>
                    <a:pt x="3520" y="97"/>
                    <a:pt x="3520" y="67"/>
                  </a:cubicBezTo>
                  <a:cubicBezTo>
                    <a:pt x="3483" y="37"/>
                    <a:pt x="3468" y="15"/>
                    <a:pt x="3416" y="15"/>
                  </a:cubicBezTo>
                  <a:cubicBezTo>
                    <a:pt x="3416" y="22"/>
                    <a:pt x="3408" y="30"/>
                    <a:pt x="3408" y="37"/>
                  </a:cubicBezTo>
                  <a:cubicBezTo>
                    <a:pt x="3379" y="37"/>
                    <a:pt x="3341" y="37"/>
                    <a:pt x="3304" y="37"/>
                  </a:cubicBezTo>
                  <a:cubicBezTo>
                    <a:pt x="3275" y="30"/>
                    <a:pt x="3245" y="7"/>
                    <a:pt x="3208" y="7"/>
                  </a:cubicBezTo>
                  <a:cubicBezTo>
                    <a:pt x="3178" y="0"/>
                    <a:pt x="3149" y="15"/>
                    <a:pt x="3119" y="7"/>
                  </a:cubicBezTo>
                  <a:cubicBezTo>
                    <a:pt x="3111" y="7"/>
                    <a:pt x="3104" y="7"/>
                    <a:pt x="3096" y="0"/>
                  </a:cubicBezTo>
                  <a:cubicBezTo>
                    <a:pt x="3082" y="22"/>
                    <a:pt x="3059" y="45"/>
                    <a:pt x="3052" y="59"/>
                  </a:cubicBezTo>
                  <a:lnTo>
                    <a:pt x="3030" y="119"/>
                  </a:lnTo>
                  <a:cubicBezTo>
                    <a:pt x="2955" y="126"/>
                    <a:pt x="2814" y="82"/>
                    <a:pt x="2799" y="193"/>
                  </a:cubicBezTo>
                  <a:cubicBezTo>
                    <a:pt x="2770" y="208"/>
                    <a:pt x="2733" y="201"/>
                    <a:pt x="2710" y="223"/>
                  </a:cubicBezTo>
                  <a:cubicBezTo>
                    <a:pt x="2695" y="238"/>
                    <a:pt x="2688" y="253"/>
                    <a:pt x="2673" y="260"/>
                  </a:cubicBezTo>
                  <a:cubicBezTo>
                    <a:pt x="2636" y="290"/>
                    <a:pt x="2584" y="304"/>
                    <a:pt x="2539" y="304"/>
                  </a:cubicBezTo>
                  <a:cubicBezTo>
                    <a:pt x="2517" y="349"/>
                    <a:pt x="2443" y="349"/>
                    <a:pt x="2398" y="371"/>
                  </a:cubicBezTo>
                  <a:cubicBezTo>
                    <a:pt x="2376" y="386"/>
                    <a:pt x="2361" y="401"/>
                    <a:pt x="2347" y="423"/>
                  </a:cubicBezTo>
                  <a:cubicBezTo>
                    <a:pt x="2324" y="461"/>
                    <a:pt x="2287" y="453"/>
                    <a:pt x="2250" y="461"/>
                  </a:cubicBezTo>
                  <a:cubicBezTo>
                    <a:pt x="2183" y="475"/>
                    <a:pt x="2131" y="550"/>
                    <a:pt x="2101" y="602"/>
                  </a:cubicBezTo>
                  <a:cubicBezTo>
                    <a:pt x="2072" y="654"/>
                    <a:pt x="2012" y="676"/>
                    <a:pt x="1953" y="676"/>
                  </a:cubicBezTo>
                  <a:cubicBezTo>
                    <a:pt x="1916" y="698"/>
                    <a:pt x="1945" y="772"/>
                    <a:pt x="1886" y="765"/>
                  </a:cubicBezTo>
                  <a:cubicBezTo>
                    <a:pt x="1908" y="832"/>
                    <a:pt x="1931" y="899"/>
                    <a:pt x="1945" y="966"/>
                  </a:cubicBezTo>
                  <a:cubicBezTo>
                    <a:pt x="1953" y="1010"/>
                    <a:pt x="1982" y="1032"/>
                    <a:pt x="2020" y="1047"/>
                  </a:cubicBezTo>
                  <a:cubicBezTo>
                    <a:pt x="2087" y="1069"/>
                    <a:pt x="2183" y="1084"/>
                    <a:pt x="2257" y="1077"/>
                  </a:cubicBezTo>
                  <a:cubicBezTo>
                    <a:pt x="2279" y="1069"/>
                    <a:pt x="2294" y="1055"/>
                    <a:pt x="2317" y="1062"/>
                  </a:cubicBezTo>
                  <a:cubicBezTo>
                    <a:pt x="2339" y="1062"/>
                    <a:pt x="2354" y="1077"/>
                    <a:pt x="2376" y="1084"/>
                  </a:cubicBezTo>
                  <a:cubicBezTo>
                    <a:pt x="2391" y="1032"/>
                    <a:pt x="2398" y="1003"/>
                    <a:pt x="2458" y="1010"/>
                  </a:cubicBezTo>
                  <a:cubicBezTo>
                    <a:pt x="2465" y="1040"/>
                    <a:pt x="2443" y="1092"/>
                    <a:pt x="2495" y="1092"/>
                  </a:cubicBezTo>
                  <a:cubicBezTo>
                    <a:pt x="2495" y="1144"/>
                    <a:pt x="2495" y="1196"/>
                    <a:pt x="2487" y="1248"/>
                  </a:cubicBezTo>
                  <a:cubicBezTo>
                    <a:pt x="2465" y="1248"/>
                    <a:pt x="2443" y="1255"/>
                    <a:pt x="2421" y="1255"/>
                  </a:cubicBezTo>
                  <a:cubicBezTo>
                    <a:pt x="2421" y="1248"/>
                    <a:pt x="2413" y="1225"/>
                    <a:pt x="2421" y="1218"/>
                  </a:cubicBezTo>
                  <a:cubicBezTo>
                    <a:pt x="2376" y="1233"/>
                    <a:pt x="2347" y="1263"/>
                    <a:pt x="2302" y="1263"/>
                  </a:cubicBezTo>
                  <a:cubicBezTo>
                    <a:pt x="2242" y="1270"/>
                    <a:pt x="2190" y="1255"/>
                    <a:pt x="2139" y="1263"/>
                  </a:cubicBezTo>
                  <a:cubicBezTo>
                    <a:pt x="2131" y="1285"/>
                    <a:pt x="2124" y="1307"/>
                    <a:pt x="2131" y="1329"/>
                  </a:cubicBezTo>
                  <a:cubicBezTo>
                    <a:pt x="2139" y="1359"/>
                    <a:pt x="2168" y="1366"/>
                    <a:pt x="2168" y="1396"/>
                  </a:cubicBezTo>
                  <a:cubicBezTo>
                    <a:pt x="2176" y="1441"/>
                    <a:pt x="2116" y="1433"/>
                    <a:pt x="2087" y="1433"/>
                  </a:cubicBezTo>
                  <a:cubicBezTo>
                    <a:pt x="2101" y="1485"/>
                    <a:pt x="2131" y="1500"/>
                    <a:pt x="2190" y="1508"/>
                  </a:cubicBezTo>
                  <a:cubicBezTo>
                    <a:pt x="2235" y="1522"/>
                    <a:pt x="2257" y="1545"/>
                    <a:pt x="2257" y="1597"/>
                  </a:cubicBezTo>
                  <a:cubicBezTo>
                    <a:pt x="2250" y="1634"/>
                    <a:pt x="2235" y="1701"/>
                    <a:pt x="2183" y="1686"/>
                  </a:cubicBezTo>
                  <a:cubicBezTo>
                    <a:pt x="2146" y="1678"/>
                    <a:pt x="2139" y="1634"/>
                    <a:pt x="2094" y="1649"/>
                  </a:cubicBezTo>
                  <a:cubicBezTo>
                    <a:pt x="2109" y="1693"/>
                    <a:pt x="2079" y="1871"/>
                    <a:pt x="2139" y="1886"/>
                  </a:cubicBezTo>
                  <a:cubicBezTo>
                    <a:pt x="2139" y="1931"/>
                    <a:pt x="2064" y="1923"/>
                    <a:pt x="2064" y="1961"/>
                  </a:cubicBezTo>
                  <a:cubicBezTo>
                    <a:pt x="2034" y="1968"/>
                    <a:pt x="2020" y="1938"/>
                    <a:pt x="2027" y="1908"/>
                  </a:cubicBezTo>
                  <a:cubicBezTo>
                    <a:pt x="1990" y="1916"/>
                    <a:pt x="1975" y="1894"/>
                    <a:pt x="1945" y="1894"/>
                  </a:cubicBezTo>
                  <a:cubicBezTo>
                    <a:pt x="1945" y="1871"/>
                    <a:pt x="1945" y="1849"/>
                    <a:pt x="1945" y="1834"/>
                  </a:cubicBezTo>
                  <a:lnTo>
                    <a:pt x="1938" y="1842"/>
                  </a:lnTo>
                  <a:cubicBezTo>
                    <a:pt x="1923" y="1849"/>
                    <a:pt x="1901" y="1849"/>
                    <a:pt x="1879" y="1849"/>
                  </a:cubicBezTo>
                  <a:cubicBezTo>
                    <a:pt x="1886" y="1857"/>
                    <a:pt x="1879" y="1871"/>
                    <a:pt x="1879" y="1886"/>
                  </a:cubicBezTo>
                  <a:cubicBezTo>
                    <a:pt x="1834" y="1864"/>
                    <a:pt x="1782" y="1864"/>
                    <a:pt x="1730" y="1857"/>
                  </a:cubicBezTo>
                  <a:cubicBezTo>
                    <a:pt x="1685" y="1842"/>
                    <a:pt x="1641" y="1819"/>
                    <a:pt x="1589" y="1834"/>
                  </a:cubicBezTo>
                  <a:cubicBezTo>
                    <a:pt x="1589" y="1871"/>
                    <a:pt x="1567" y="1923"/>
                    <a:pt x="1537" y="1961"/>
                  </a:cubicBezTo>
                  <a:cubicBezTo>
                    <a:pt x="1515" y="1983"/>
                    <a:pt x="1485" y="1976"/>
                    <a:pt x="1455" y="1990"/>
                  </a:cubicBezTo>
                  <a:cubicBezTo>
                    <a:pt x="1455" y="2013"/>
                    <a:pt x="1477" y="2035"/>
                    <a:pt x="1470" y="2065"/>
                  </a:cubicBezTo>
                  <a:cubicBezTo>
                    <a:pt x="1448" y="2065"/>
                    <a:pt x="1433" y="2072"/>
                    <a:pt x="1426" y="2094"/>
                  </a:cubicBezTo>
                  <a:cubicBezTo>
                    <a:pt x="1381" y="2094"/>
                    <a:pt x="1337" y="2072"/>
                    <a:pt x="1292" y="2087"/>
                  </a:cubicBezTo>
                  <a:cubicBezTo>
                    <a:pt x="1277" y="2109"/>
                    <a:pt x="1292" y="2139"/>
                    <a:pt x="1277" y="2161"/>
                  </a:cubicBezTo>
                  <a:cubicBezTo>
                    <a:pt x="1225" y="2131"/>
                    <a:pt x="1232" y="2094"/>
                    <a:pt x="1158" y="2094"/>
                  </a:cubicBezTo>
                  <a:cubicBezTo>
                    <a:pt x="1151" y="2065"/>
                    <a:pt x="1151" y="1931"/>
                    <a:pt x="1210" y="1968"/>
                  </a:cubicBezTo>
                  <a:cubicBezTo>
                    <a:pt x="1247" y="1983"/>
                    <a:pt x="1262" y="1990"/>
                    <a:pt x="1307" y="1983"/>
                  </a:cubicBezTo>
                  <a:cubicBezTo>
                    <a:pt x="1351" y="1976"/>
                    <a:pt x="1374" y="1953"/>
                    <a:pt x="1418" y="1938"/>
                  </a:cubicBezTo>
                  <a:cubicBezTo>
                    <a:pt x="1411" y="1908"/>
                    <a:pt x="1366" y="1916"/>
                    <a:pt x="1359" y="1879"/>
                  </a:cubicBezTo>
                  <a:cubicBezTo>
                    <a:pt x="1351" y="1857"/>
                    <a:pt x="1374" y="1827"/>
                    <a:pt x="1374" y="1797"/>
                  </a:cubicBezTo>
                  <a:cubicBezTo>
                    <a:pt x="1381" y="1745"/>
                    <a:pt x="1344" y="1767"/>
                    <a:pt x="1344" y="1745"/>
                  </a:cubicBezTo>
                  <a:cubicBezTo>
                    <a:pt x="1337" y="1716"/>
                    <a:pt x="1351" y="1671"/>
                    <a:pt x="1381" y="1663"/>
                  </a:cubicBezTo>
                  <a:cubicBezTo>
                    <a:pt x="1455" y="1738"/>
                    <a:pt x="1463" y="1619"/>
                    <a:pt x="1455" y="1574"/>
                  </a:cubicBezTo>
                  <a:cubicBezTo>
                    <a:pt x="1433" y="1574"/>
                    <a:pt x="1411" y="1574"/>
                    <a:pt x="1396" y="1567"/>
                  </a:cubicBezTo>
                  <a:cubicBezTo>
                    <a:pt x="1388" y="1522"/>
                    <a:pt x="1396" y="1485"/>
                    <a:pt x="1396" y="1448"/>
                  </a:cubicBezTo>
                  <a:cubicBezTo>
                    <a:pt x="1337" y="1441"/>
                    <a:pt x="1322" y="1448"/>
                    <a:pt x="1285" y="1471"/>
                  </a:cubicBezTo>
                  <a:cubicBezTo>
                    <a:pt x="1262" y="1485"/>
                    <a:pt x="1195" y="1537"/>
                    <a:pt x="1210" y="1471"/>
                  </a:cubicBezTo>
                  <a:cubicBezTo>
                    <a:pt x="1151" y="1463"/>
                    <a:pt x="1077" y="1456"/>
                    <a:pt x="1017" y="1448"/>
                  </a:cubicBezTo>
                  <a:cubicBezTo>
                    <a:pt x="965" y="1433"/>
                    <a:pt x="980" y="1374"/>
                    <a:pt x="1032" y="1374"/>
                  </a:cubicBezTo>
                  <a:cubicBezTo>
                    <a:pt x="1032" y="1344"/>
                    <a:pt x="1017" y="1292"/>
                    <a:pt x="1069" y="1300"/>
                  </a:cubicBezTo>
                  <a:cubicBezTo>
                    <a:pt x="1077" y="1263"/>
                    <a:pt x="1077" y="1233"/>
                    <a:pt x="1077" y="1196"/>
                  </a:cubicBezTo>
                  <a:cubicBezTo>
                    <a:pt x="1032" y="1196"/>
                    <a:pt x="965" y="1181"/>
                    <a:pt x="935" y="1218"/>
                  </a:cubicBezTo>
                  <a:cubicBezTo>
                    <a:pt x="921" y="1255"/>
                    <a:pt x="935" y="1292"/>
                    <a:pt x="898" y="1314"/>
                  </a:cubicBezTo>
                  <a:cubicBezTo>
                    <a:pt x="869" y="1329"/>
                    <a:pt x="817" y="1329"/>
                    <a:pt x="794" y="1300"/>
                  </a:cubicBezTo>
                  <a:cubicBezTo>
                    <a:pt x="780" y="1277"/>
                    <a:pt x="780" y="1240"/>
                    <a:pt x="750" y="1233"/>
                  </a:cubicBezTo>
                  <a:cubicBezTo>
                    <a:pt x="690" y="1314"/>
                    <a:pt x="824" y="1374"/>
                    <a:pt x="824" y="1456"/>
                  </a:cubicBezTo>
                  <a:cubicBezTo>
                    <a:pt x="794" y="1463"/>
                    <a:pt x="787" y="1433"/>
                    <a:pt x="765" y="1418"/>
                  </a:cubicBezTo>
                  <a:cubicBezTo>
                    <a:pt x="750" y="1396"/>
                    <a:pt x="728" y="1418"/>
                    <a:pt x="735" y="1381"/>
                  </a:cubicBezTo>
                  <a:cubicBezTo>
                    <a:pt x="661" y="1366"/>
                    <a:pt x="713" y="1441"/>
                    <a:pt x="713" y="1471"/>
                  </a:cubicBezTo>
                  <a:cubicBezTo>
                    <a:pt x="713" y="1500"/>
                    <a:pt x="668" y="1500"/>
                    <a:pt x="653" y="1522"/>
                  </a:cubicBezTo>
                  <a:cubicBezTo>
                    <a:pt x="638" y="1545"/>
                    <a:pt x="653" y="1574"/>
                    <a:pt x="653" y="1597"/>
                  </a:cubicBezTo>
                  <a:cubicBezTo>
                    <a:pt x="675" y="1604"/>
                    <a:pt x="713" y="1611"/>
                    <a:pt x="720" y="1634"/>
                  </a:cubicBezTo>
                  <a:cubicBezTo>
                    <a:pt x="690" y="1649"/>
                    <a:pt x="713" y="1686"/>
                    <a:pt x="698" y="1716"/>
                  </a:cubicBezTo>
                  <a:cubicBezTo>
                    <a:pt x="690" y="1738"/>
                    <a:pt x="668" y="1753"/>
                    <a:pt x="653" y="1775"/>
                  </a:cubicBezTo>
                  <a:cubicBezTo>
                    <a:pt x="690" y="1775"/>
                    <a:pt x="735" y="1775"/>
                    <a:pt x="772" y="1775"/>
                  </a:cubicBezTo>
                  <a:cubicBezTo>
                    <a:pt x="772" y="1812"/>
                    <a:pt x="772" y="1857"/>
                    <a:pt x="787" y="1886"/>
                  </a:cubicBezTo>
                  <a:cubicBezTo>
                    <a:pt x="802" y="1916"/>
                    <a:pt x="817" y="1946"/>
                    <a:pt x="794" y="1976"/>
                  </a:cubicBezTo>
                  <a:cubicBezTo>
                    <a:pt x="772" y="1998"/>
                    <a:pt x="750" y="2013"/>
                    <a:pt x="750" y="2050"/>
                  </a:cubicBezTo>
                  <a:cubicBezTo>
                    <a:pt x="742" y="2079"/>
                    <a:pt x="750" y="2116"/>
                    <a:pt x="750" y="2146"/>
                  </a:cubicBezTo>
                  <a:cubicBezTo>
                    <a:pt x="750" y="2198"/>
                    <a:pt x="742" y="2258"/>
                    <a:pt x="690" y="2287"/>
                  </a:cubicBezTo>
                  <a:cubicBezTo>
                    <a:pt x="631" y="2324"/>
                    <a:pt x="549" y="2332"/>
                    <a:pt x="483" y="2354"/>
                  </a:cubicBezTo>
                  <a:cubicBezTo>
                    <a:pt x="483" y="2399"/>
                    <a:pt x="505" y="2413"/>
                    <a:pt x="468" y="2443"/>
                  </a:cubicBezTo>
                  <a:cubicBezTo>
                    <a:pt x="490" y="2458"/>
                    <a:pt x="616" y="2495"/>
                    <a:pt x="579" y="2532"/>
                  </a:cubicBezTo>
                  <a:cubicBezTo>
                    <a:pt x="527" y="2584"/>
                    <a:pt x="438" y="2555"/>
                    <a:pt x="393" y="2621"/>
                  </a:cubicBezTo>
                  <a:cubicBezTo>
                    <a:pt x="386" y="2614"/>
                    <a:pt x="334" y="2592"/>
                    <a:pt x="327" y="2614"/>
                  </a:cubicBezTo>
                  <a:cubicBezTo>
                    <a:pt x="327" y="2621"/>
                    <a:pt x="327" y="2621"/>
                    <a:pt x="319" y="2621"/>
                  </a:cubicBezTo>
                  <a:cubicBezTo>
                    <a:pt x="312" y="2614"/>
                    <a:pt x="312" y="2614"/>
                    <a:pt x="304" y="2614"/>
                  </a:cubicBezTo>
                  <a:cubicBezTo>
                    <a:pt x="304" y="2636"/>
                    <a:pt x="297" y="2651"/>
                    <a:pt x="297" y="2666"/>
                  </a:cubicBezTo>
                  <a:cubicBezTo>
                    <a:pt x="297" y="2703"/>
                    <a:pt x="297" y="2748"/>
                    <a:pt x="341" y="2763"/>
                  </a:cubicBezTo>
                  <a:cubicBezTo>
                    <a:pt x="378" y="2770"/>
                    <a:pt x="408" y="2755"/>
                    <a:pt x="401" y="2807"/>
                  </a:cubicBezTo>
                  <a:cubicBezTo>
                    <a:pt x="401" y="2852"/>
                    <a:pt x="371" y="2889"/>
                    <a:pt x="341" y="2918"/>
                  </a:cubicBezTo>
                  <a:cubicBezTo>
                    <a:pt x="304" y="2955"/>
                    <a:pt x="289" y="2948"/>
                    <a:pt x="230" y="2948"/>
                  </a:cubicBezTo>
                  <a:cubicBezTo>
                    <a:pt x="223" y="2970"/>
                    <a:pt x="208" y="3000"/>
                    <a:pt x="185" y="3015"/>
                  </a:cubicBezTo>
                  <a:cubicBezTo>
                    <a:pt x="156" y="3045"/>
                    <a:pt x="119" y="3015"/>
                    <a:pt x="81" y="3023"/>
                  </a:cubicBezTo>
                  <a:cubicBezTo>
                    <a:pt x="59" y="3133"/>
                    <a:pt x="245" y="3045"/>
                    <a:pt x="230" y="3163"/>
                  </a:cubicBezTo>
                  <a:cubicBezTo>
                    <a:pt x="223" y="3163"/>
                    <a:pt x="0" y="3163"/>
                    <a:pt x="52" y="3222"/>
                  </a:cubicBezTo>
                  <a:cubicBezTo>
                    <a:pt x="74" y="3259"/>
                    <a:pt x="89" y="3289"/>
                    <a:pt x="111" y="3326"/>
                  </a:cubicBezTo>
                  <a:cubicBezTo>
                    <a:pt x="119" y="3348"/>
                    <a:pt x="81" y="3385"/>
                    <a:pt x="89" y="3422"/>
                  </a:cubicBezTo>
                  <a:cubicBezTo>
                    <a:pt x="89" y="3445"/>
                    <a:pt x="96" y="3459"/>
                    <a:pt x="111" y="3474"/>
                  </a:cubicBezTo>
                  <a:cubicBezTo>
                    <a:pt x="133" y="3482"/>
                    <a:pt x="156" y="3497"/>
                    <a:pt x="178" y="3504"/>
                  </a:cubicBezTo>
                  <a:cubicBezTo>
                    <a:pt x="252" y="3526"/>
                    <a:pt x="238" y="3445"/>
                    <a:pt x="289" y="3445"/>
                  </a:cubicBezTo>
                  <a:cubicBezTo>
                    <a:pt x="297" y="3445"/>
                    <a:pt x="371" y="3519"/>
                    <a:pt x="371" y="3512"/>
                  </a:cubicBezTo>
                  <a:cubicBezTo>
                    <a:pt x="378" y="3579"/>
                    <a:pt x="371" y="3645"/>
                    <a:pt x="423" y="3697"/>
                  </a:cubicBezTo>
                  <a:cubicBezTo>
                    <a:pt x="475" y="3749"/>
                    <a:pt x="564" y="3697"/>
                    <a:pt x="623" y="3705"/>
                  </a:cubicBezTo>
                  <a:cubicBezTo>
                    <a:pt x="698" y="3712"/>
                    <a:pt x="728" y="3734"/>
                    <a:pt x="757" y="3801"/>
                  </a:cubicBezTo>
                  <a:cubicBezTo>
                    <a:pt x="787" y="3861"/>
                    <a:pt x="802" y="3898"/>
                    <a:pt x="869" y="3890"/>
                  </a:cubicBezTo>
                  <a:cubicBezTo>
                    <a:pt x="906" y="3890"/>
                    <a:pt x="928" y="3913"/>
                    <a:pt x="958" y="3905"/>
                  </a:cubicBezTo>
                  <a:cubicBezTo>
                    <a:pt x="995" y="3898"/>
                    <a:pt x="1017" y="3890"/>
                    <a:pt x="1054" y="3913"/>
                  </a:cubicBezTo>
                  <a:cubicBezTo>
                    <a:pt x="1121" y="3942"/>
                    <a:pt x="1210" y="3905"/>
                    <a:pt x="1285" y="3913"/>
                  </a:cubicBezTo>
                  <a:cubicBezTo>
                    <a:pt x="1322" y="3913"/>
                    <a:pt x="1344" y="3905"/>
                    <a:pt x="1366" y="3942"/>
                  </a:cubicBezTo>
                  <a:cubicBezTo>
                    <a:pt x="1374" y="3957"/>
                    <a:pt x="1411" y="3957"/>
                    <a:pt x="1433" y="3965"/>
                  </a:cubicBezTo>
                  <a:cubicBezTo>
                    <a:pt x="1470" y="3979"/>
                    <a:pt x="1477" y="4091"/>
                    <a:pt x="1463" y="4128"/>
                  </a:cubicBezTo>
                  <a:cubicBezTo>
                    <a:pt x="1455" y="4128"/>
                    <a:pt x="1455" y="4128"/>
                    <a:pt x="1455" y="4128"/>
                  </a:cubicBezTo>
                  <a:cubicBezTo>
                    <a:pt x="1455" y="4173"/>
                    <a:pt x="1544" y="4158"/>
                    <a:pt x="1574" y="4158"/>
                  </a:cubicBezTo>
                  <a:cubicBezTo>
                    <a:pt x="1596" y="4158"/>
                    <a:pt x="1619" y="4165"/>
                    <a:pt x="1641" y="4158"/>
                  </a:cubicBezTo>
                  <a:cubicBezTo>
                    <a:pt x="1671" y="4158"/>
                    <a:pt x="1656" y="4121"/>
                    <a:pt x="1663" y="4098"/>
                  </a:cubicBezTo>
                  <a:cubicBezTo>
                    <a:pt x="1685" y="4098"/>
                    <a:pt x="1715" y="4113"/>
                    <a:pt x="1737" y="4106"/>
                  </a:cubicBezTo>
                  <a:cubicBezTo>
                    <a:pt x="1760" y="4098"/>
                    <a:pt x="1775" y="4069"/>
                    <a:pt x="1797" y="4076"/>
                  </a:cubicBezTo>
                  <a:cubicBezTo>
                    <a:pt x="1804" y="4039"/>
                    <a:pt x="1789" y="4031"/>
                    <a:pt x="1760" y="4016"/>
                  </a:cubicBezTo>
                  <a:cubicBezTo>
                    <a:pt x="1775" y="3994"/>
                    <a:pt x="1797" y="3957"/>
                    <a:pt x="1834" y="3957"/>
                  </a:cubicBezTo>
                  <a:cubicBezTo>
                    <a:pt x="1834" y="3935"/>
                    <a:pt x="1849" y="3935"/>
                    <a:pt x="1864" y="3927"/>
                  </a:cubicBezTo>
                  <a:cubicBezTo>
                    <a:pt x="1893" y="3913"/>
                    <a:pt x="1893" y="3876"/>
                    <a:pt x="1886" y="3853"/>
                  </a:cubicBezTo>
                  <a:cubicBezTo>
                    <a:pt x="1923" y="3846"/>
                    <a:pt x="1931" y="3831"/>
                    <a:pt x="1931" y="3801"/>
                  </a:cubicBezTo>
                  <a:cubicBezTo>
                    <a:pt x="1982" y="3801"/>
                    <a:pt x="2012" y="3771"/>
                    <a:pt x="2057" y="3764"/>
                  </a:cubicBezTo>
                  <a:cubicBezTo>
                    <a:pt x="2079" y="3757"/>
                    <a:pt x="2146" y="3749"/>
                    <a:pt x="2146" y="3786"/>
                  </a:cubicBezTo>
                  <a:cubicBezTo>
                    <a:pt x="2161" y="3771"/>
                    <a:pt x="2190" y="3779"/>
                    <a:pt x="2213" y="3779"/>
                  </a:cubicBezTo>
                  <a:cubicBezTo>
                    <a:pt x="2250" y="3727"/>
                    <a:pt x="2279" y="3697"/>
                    <a:pt x="2354" y="3712"/>
                  </a:cubicBezTo>
                  <a:cubicBezTo>
                    <a:pt x="2421" y="3727"/>
                    <a:pt x="2428" y="3831"/>
                    <a:pt x="2473" y="3883"/>
                  </a:cubicBezTo>
                  <a:cubicBezTo>
                    <a:pt x="2458" y="3883"/>
                    <a:pt x="2443" y="3890"/>
                    <a:pt x="2435" y="3905"/>
                  </a:cubicBezTo>
                  <a:cubicBezTo>
                    <a:pt x="2435" y="3898"/>
                    <a:pt x="2428" y="3883"/>
                    <a:pt x="2428" y="3876"/>
                  </a:cubicBezTo>
                  <a:cubicBezTo>
                    <a:pt x="2406" y="3890"/>
                    <a:pt x="2361" y="3876"/>
                    <a:pt x="2332" y="3876"/>
                  </a:cubicBezTo>
                  <a:cubicBezTo>
                    <a:pt x="2347" y="3905"/>
                    <a:pt x="2354" y="3987"/>
                    <a:pt x="2391" y="3994"/>
                  </a:cubicBezTo>
                  <a:cubicBezTo>
                    <a:pt x="2391" y="3979"/>
                    <a:pt x="2421" y="3920"/>
                    <a:pt x="2435" y="3957"/>
                  </a:cubicBezTo>
                  <a:cubicBezTo>
                    <a:pt x="2465" y="3994"/>
                    <a:pt x="2473" y="3979"/>
                    <a:pt x="2510" y="3987"/>
                  </a:cubicBezTo>
                  <a:cubicBezTo>
                    <a:pt x="2621" y="4009"/>
                    <a:pt x="2703" y="3950"/>
                    <a:pt x="2799" y="3950"/>
                  </a:cubicBezTo>
                  <a:cubicBezTo>
                    <a:pt x="2807" y="3905"/>
                    <a:pt x="2851" y="3853"/>
                    <a:pt x="2903" y="3883"/>
                  </a:cubicBezTo>
                  <a:cubicBezTo>
                    <a:pt x="2926" y="3890"/>
                    <a:pt x="2948" y="3905"/>
                    <a:pt x="2970" y="3898"/>
                  </a:cubicBezTo>
                  <a:cubicBezTo>
                    <a:pt x="2992" y="3883"/>
                    <a:pt x="2985" y="3846"/>
                    <a:pt x="3015" y="3853"/>
                  </a:cubicBezTo>
                  <a:cubicBezTo>
                    <a:pt x="3015" y="3883"/>
                    <a:pt x="3007" y="3905"/>
                    <a:pt x="3015" y="3927"/>
                  </a:cubicBezTo>
                  <a:cubicBezTo>
                    <a:pt x="3030" y="3965"/>
                    <a:pt x="3067" y="3935"/>
                    <a:pt x="3074" y="3913"/>
                  </a:cubicBezTo>
                  <a:cubicBezTo>
                    <a:pt x="3119" y="3905"/>
                    <a:pt x="3149" y="3957"/>
                    <a:pt x="3186" y="3972"/>
                  </a:cubicBezTo>
                  <a:cubicBezTo>
                    <a:pt x="3245" y="4002"/>
                    <a:pt x="3312" y="3965"/>
                    <a:pt x="3371" y="3965"/>
                  </a:cubicBezTo>
                  <a:cubicBezTo>
                    <a:pt x="3371" y="3935"/>
                    <a:pt x="3371" y="3913"/>
                    <a:pt x="3371" y="3883"/>
                  </a:cubicBezTo>
                  <a:cubicBezTo>
                    <a:pt x="3416" y="3876"/>
                    <a:pt x="3460" y="3905"/>
                    <a:pt x="3505" y="3905"/>
                  </a:cubicBezTo>
                  <a:cubicBezTo>
                    <a:pt x="3505" y="3898"/>
                    <a:pt x="3505" y="3890"/>
                    <a:pt x="3505" y="3876"/>
                  </a:cubicBezTo>
                  <a:cubicBezTo>
                    <a:pt x="3520" y="3876"/>
                    <a:pt x="3535" y="3876"/>
                    <a:pt x="3549" y="3876"/>
                  </a:cubicBezTo>
                  <a:cubicBezTo>
                    <a:pt x="3557" y="3853"/>
                    <a:pt x="3564" y="3786"/>
                    <a:pt x="3601" y="3816"/>
                  </a:cubicBezTo>
                  <a:cubicBezTo>
                    <a:pt x="3631" y="3838"/>
                    <a:pt x="3624" y="3876"/>
                    <a:pt x="3676" y="3876"/>
                  </a:cubicBezTo>
                  <a:cubicBezTo>
                    <a:pt x="3713" y="3876"/>
                    <a:pt x="3750" y="3883"/>
                    <a:pt x="3750" y="3927"/>
                  </a:cubicBezTo>
                  <a:cubicBezTo>
                    <a:pt x="3750" y="3965"/>
                    <a:pt x="3839" y="3935"/>
                    <a:pt x="3854" y="3935"/>
                  </a:cubicBezTo>
                  <a:cubicBezTo>
                    <a:pt x="3913" y="3927"/>
                    <a:pt x="3943" y="3935"/>
                    <a:pt x="3995" y="3965"/>
                  </a:cubicBezTo>
                  <a:cubicBezTo>
                    <a:pt x="4032" y="3979"/>
                    <a:pt x="4077" y="3979"/>
                    <a:pt x="4121" y="3972"/>
                  </a:cubicBezTo>
                  <a:cubicBezTo>
                    <a:pt x="4166" y="3972"/>
                    <a:pt x="4181" y="3965"/>
                    <a:pt x="4210" y="3935"/>
                  </a:cubicBezTo>
                  <a:cubicBezTo>
                    <a:pt x="4218" y="3927"/>
                    <a:pt x="4240" y="3913"/>
                    <a:pt x="4247" y="3920"/>
                  </a:cubicBezTo>
                  <a:cubicBezTo>
                    <a:pt x="4270" y="3942"/>
                    <a:pt x="4277" y="3942"/>
                    <a:pt x="4307" y="3942"/>
                  </a:cubicBezTo>
                  <a:cubicBezTo>
                    <a:pt x="4314" y="3965"/>
                    <a:pt x="4351" y="3965"/>
                    <a:pt x="4366" y="3994"/>
                  </a:cubicBezTo>
                  <a:cubicBezTo>
                    <a:pt x="4388" y="4054"/>
                    <a:pt x="4433" y="4106"/>
                    <a:pt x="4500" y="4113"/>
                  </a:cubicBezTo>
                  <a:cubicBezTo>
                    <a:pt x="4522" y="4121"/>
                    <a:pt x="4552" y="4121"/>
                    <a:pt x="4567" y="4135"/>
                  </a:cubicBezTo>
                  <a:cubicBezTo>
                    <a:pt x="4641" y="4069"/>
                    <a:pt x="4641" y="3898"/>
                    <a:pt x="4648" y="3838"/>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73" name="Freeform 2">
              <a:extLst>
                <a:ext uri="{FF2B5EF4-FFF2-40B4-BE49-F238E27FC236}">
                  <a16:creationId xmlns:a16="http://schemas.microsoft.com/office/drawing/2014/main" id="{A0FC2B3E-7602-BA49-9B15-807A139225FC}"/>
                </a:ext>
              </a:extLst>
            </p:cNvPr>
            <p:cNvSpPr>
              <a:spLocks noChangeArrowheads="1"/>
            </p:cNvSpPr>
            <p:nvPr/>
          </p:nvSpPr>
          <p:spPr bwMode="auto">
            <a:xfrm>
              <a:off x="8029079" y="6779588"/>
              <a:ext cx="1852987" cy="1514553"/>
            </a:xfrm>
            <a:custGeom>
              <a:avLst/>
              <a:gdLst>
                <a:gd name="T0" fmla="*/ 3112 w 4286"/>
                <a:gd name="T1" fmla="*/ 3452 h 3505"/>
                <a:gd name="T2" fmla="*/ 3283 w 4286"/>
                <a:gd name="T3" fmla="*/ 3496 h 3505"/>
                <a:gd name="T4" fmla="*/ 3409 w 4286"/>
                <a:gd name="T5" fmla="*/ 3088 h 3505"/>
                <a:gd name="T6" fmla="*/ 3684 w 4286"/>
                <a:gd name="T7" fmla="*/ 3117 h 3505"/>
                <a:gd name="T8" fmla="*/ 3654 w 4286"/>
                <a:gd name="T9" fmla="*/ 2805 h 3505"/>
                <a:gd name="T10" fmla="*/ 3951 w 4286"/>
                <a:gd name="T11" fmla="*/ 2605 h 3505"/>
                <a:gd name="T12" fmla="*/ 3795 w 4286"/>
                <a:gd name="T13" fmla="*/ 2382 h 3505"/>
                <a:gd name="T14" fmla="*/ 3988 w 4286"/>
                <a:gd name="T15" fmla="*/ 2263 h 3505"/>
                <a:gd name="T16" fmla="*/ 4062 w 4286"/>
                <a:gd name="T17" fmla="*/ 1804 h 3505"/>
                <a:gd name="T18" fmla="*/ 4181 w 4286"/>
                <a:gd name="T19" fmla="*/ 1403 h 3505"/>
                <a:gd name="T20" fmla="*/ 3958 w 4286"/>
                <a:gd name="T21" fmla="*/ 1210 h 3505"/>
                <a:gd name="T22" fmla="*/ 3602 w 4286"/>
                <a:gd name="T23" fmla="*/ 861 h 3505"/>
                <a:gd name="T24" fmla="*/ 3513 w 4286"/>
                <a:gd name="T25" fmla="*/ 415 h 3505"/>
                <a:gd name="T26" fmla="*/ 3119 w 4286"/>
                <a:gd name="T27" fmla="*/ 252 h 3505"/>
                <a:gd name="T28" fmla="*/ 2763 w 4286"/>
                <a:gd name="T29" fmla="*/ 133 h 3505"/>
                <a:gd name="T30" fmla="*/ 2347 w 4286"/>
                <a:gd name="T31" fmla="*/ 59 h 3505"/>
                <a:gd name="T32" fmla="*/ 2102 w 4286"/>
                <a:gd name="T33" fmla="*/ 44 h 3505"/>
                <a:gd name="T34" fmla="*/ 2117 w 4286"/>
                <a:gd name="T35" fmla="*/ 237 h 3505"/>
                <a:gd name="T36" fmla="*/ 1701 w 4286"/>
                <a:gd name="T37" fmla="*/ 141 h 3505"/>
                <a:gd name="T38" fmla="*/ 1270 w 4286"/>
                <a:gd name="T39" fmla="*/ 282 h 3505"/>
                <a:gd name="T40" fmla="*/ 891 w 4286"/>
                <a:gd name="T41" fmla="*/ 155 h 3505"/>
                <a:gd name="T42" fmla="*/ 572 w 4286"/>
                <a:gd name="T43" fmla="*/ 170 h 3505"/>
                <a:gd name="T44" fmla="*/ 194 w 4286"/>
                <a:gd name="T45" fmla="*/ 334 h 3505"/>
                <a:gd name="T46" fmla="*/ 15 w 4286"/>
                <a:gd name="T47" fmla="*/ 512 h 3505"/>
                <a:gd name="T48" fmla="*/ 401 w 4286"/>
                <a:gd name="T49" fmla="*/ 438 h 3505"/>
                <a:gd name="T50" fmla="*/ 194 w 4286"/>
                <a:gd name="T51" fmla="*/ 586 h 3505"/>
                <a:gd name="T52" fmla="*/ 320 w 4286"/>
                <a:gd name="T53" fmla="*/ 816 h 3505"/>
                <a:gd name="T54" fmla="*/ 349 w 4286"/>
                <a:gd name="T55" fmla="*/ 987 h 3505"/>
                <a:gd name="T56" fmla="*/ 869 w 4286"/>
                <a:gd name="T57" fmla="*/ 1307 h 3505"/>
                <a:gd name="T58" fmla="*/ 1330 w 4286"/>
                <a:gd name="T59" fmla="*/ 1225 h 3505"/>
                <a:gd name="T60" fmla="*/ 1567 w 4286"/>
                <a:gd name="T61" fmla="*/ 1113 h 3505"/>
                <a:gd name="T62" fmla="*/ 1389 w 4286"/>
                <a:gd name="T63" fmla="*/ 1477 h 3505"/>
                <a:gd name="T64" fmla="*/ 1159 w 4286"/>
                <a:gd name="T65" fmla="*/ 1537 h 3505"/>
                <a:gd name="T66" fmla="*/ 1010 w 4286"/>
                <a:gd name="T67" fmla="*/ 1618 h 3505"/>
                <a:gd name="T68" fmla="*/ 825 w 4286"/>
                <a:gd name="T69" fmla="*/ 1648 h 3505"/>
                <a:gd name="T70" fmla="*/ 624 w 4286"/>
                <a:gd name="T71" fmla="*/ 1707 h 3505"/>
                <a:gd name="T72" fmla="*/ 580 w 4286"/>
                <a:gd name="T73" fmla="*/ 1514 h 3505"/>
                <a:gd name="T74" fmla="*/ 728 w 4286"/>
                <a:gd name="T75" fmla="*/ 2026 h 3505"/>
                <a:gd name="T76" fmla="*/ 1166 w 4286"/>
                <a:gd name="T77" fmla="*/ 2546 h 3505"/>
                <a:gd name="T78" fmla="*/ 1545 w 4286"/>
                <a:gd name="T79" fmla="*/ 2850 h 3505"/>
                <a:gd name="T80" fmla="*/ 1998 w 4286"/>
                <a:gd name="T81" fmla="*/ 2880 h 3505"/>
                <a:gd name="T82" fmla="*/ 2280 w 4286"/>
                <a:gd name="T83" fmla="*/ 2754 h 3505"/>
                <a:gd name="T84" fmla="*/ 2629 w 4286"/>
                <a:gd name="T85" fmla="*/ 2598 h 3505"/>
                <a:gd name="T86" fmla="*/ 2785 w 4286"/>
                <a:gd name="T87" fmla="*/ 2070 h 3505"/>
                <a:gd name="T88" fmla="*/ 2956 w 4286"/>
                <a:gd name="T89" fmla="*/ 1922 h 3505"/>
                <a:gd name="T90" fmla="*/ 3260 w 4286"/>
                <a:gd name="T91" fmla="*/ 1907 h 3505"/>
                <a:gd name="T92" fmla="*/ 2963 w 4286"/>
                <a:gd name="T93" fmla="*/ 2011 h 3505"/>
                <a:gd name="T94" fmla="*/ 2971 w 4286"/>
                <a:gd name="T95" fmla="*/ 2182 h 3505"/>
                <a:gd name="T96" fmla="*/ 2978 w 4286"/>
                <a:gd name="T97" fmla="*/ 2390 h 3505"/>
                <a:gd name="T98" fmla="*/ 3030 w 4286"/>
                <a:gd name="T99" fmla="*/ 2479 h 3505"/>
                <a:gd name="T100" fmla="*/ 2978 w 4286"/>
                <a:gd name="T101" fmla="*/ 2709 h 3505"/>
                <a:gd name="T102" fmla="*/ 3053 w 4286"/>
                <a:gd name="T103" fmla="*/ 2850 h 3505"/>
                <a:gd name="T104" fmla="*/ 3082 w 4286"/>
                <a:gd name="T105" fmla="*/ 3013 h 3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86" h="3505">
                  <a:moveTo>
                    <a:pt x="3053" y="3259"/>
                  </a:moveTo>
                  <a:lnTo>
                    <a:pt x="3053" y="3259"/>
                  </a:lnTo>
                  <a:lnTo>
                    <a:pt x="3053" y="3266"/>
                  </a:lnTo>
                  <a:cubicBezTo>
                    <a:pt x="3105" y="3281"/>
                    <a:pt x="3201" y="3362"/>
                    <a:pt x="3208" y="3400"/>
                  </a:cubicBezTo>
                  <a:cubicBezTo>
                    <a:pt x="3216" y="3437"/>
                    <a:pt x="3171" y="3422"/>
                    <a:pt x="3149" y="3422"/>
                  </a:cubicBezTo>
                  <a:cubicBezTo>
                    <a:pt x="3142" y="3444"/>
                    <a:pt x="3119" y="3437"/>
                    <a:pt x="3112" y="3452"/>
                  </a:cubicBezTo>
                  <a:cubicBezTo>
                    <a:pt x="3112" y="3489"/>
                    <a:pt x="3164" y="3481"/>
                    <a:pt x="3179" y="3481"/>
                  </a:cubicBezTo>
                  <a:cubicBezTo>
                    <a:pt x="3179" y="3474"/>
                    <a:pt x="3186" y="3467"/>
                    <a:pt x="3186" y="3459"/>
                  </a:cubicBezTo>
                  <a:cubicBezTo>
                    <a:pt x="3194" y="3459"/>
                    <a:pt x="3201" y="3459"/>
                    <a:pt x="3208" y="3459"/>
                  </a:cubicBezTo>
                  <a:cubicBezTo>
                    <a:pt x="3216" y="3459"/>
                    <a:pt x="3216" y="3459"/>
                    <a:pt x="3216" y="3459"/>
                  </a:cubicBezTo>
                  <a:cubicBezTo>
                    <a:pt x="3216" y="3474"/>
                    <a:pt x="3216" y="3481"/>
                    <a:pt x="3216" y="3496"/>
                  </a:cubicBezTo>
                  <a:cubicBezTo>
                    <a:pt x="3238" y="3489"/>
                    <a:pt x="3260" y="3504"/>
                    <a:pt x="3283" y="3496"/>
                  </a:cubicBezTo>
                  <a:cubicBezTo>
                    <a:pt x="3290" y="3496"/>
                    <a:pt x="3298" y="3474"/>
                    <a:pt x="3305" y="3474"/>
                  </a:cubicBezTo>
                  <a:cubicBezTo>
                    <a:pt x="3320" y="3474"/>
                    <a:pt x="3335" y="3474"/>
                    <a:pt x="3357" y="3474"/>
                  </a:cubicBezTo>
                  <a:cubicBezTo>
                    <a:pt x="3357" y="3444"/>
                    <a:pt x="3350" y="3385"/>
                    <a:pt x="3379" y="3370"/>
                  </a:cubicBezTo>
                  <a:cubicBezTo>
                    <a:pt x="3409" y="3355"/>
                    <a:pt x="3387" y="3310"/>
                    <a:pt x="3394" y="3281"/>
                  </a:cubicBezTo>
                  <a:cubicBezTo>
                    <a:pt x="3409" y="3251"/>
                    <a:pt x="3453" y="3147"/>
                    <a:pt x="3387" y="3140"/>
                  </a:cubicBezTo>
                  <a:cubicBezTo>
                    <a:pt x="3394" y="3117"/>
                    <a:pt x="3409" y="3103"/>
                    <a:pt x="3409" y="3088"/>
                  </a:cubicBezTo>
                  <a:cubicBezTo>
                    <a:pt x="3446" y="3080"/>
                    <a:pt x="3439" y="3103"/>
                    <a:pt x="3461" y="3125"/>
                  </a:cubicBezTo>
                  <a:cubicBezTo>
                    <a:pt x="3483" y="3147"/>
                    <a:pt x="3513" y="3140"/>
                    <a:pt x="3543" y="3147"/>
                  </a:cubicBezTo>
                  <a:cubicBezTo>
                    <a:pt x="3543" y="3162"/>
                    <a:pt x="3543" y="3177"/>
                    <a:pt x="3543" y="3199"/>
                  </a:cubicBezTo>
                  <a:cubicBezTo>
                    <a:pt x="3572" y="3192"/>
                    <a:pt x="3580" y="3207"/>
                    <a:pt x="3595" y="3229"/>
                  </a:cubicBezTo>
                  <a:cubicBezTo>
                    <a:pt x="3610" y="3177"/>
                    <a:pt x="3699" y="3221"/>
                    <a:pt x="3699" y="3162"/>
                  </a:cubicBezTo>
                  <a:cubicBezTo>
                    <a:pt x="3699" y="3147"/>
                    <a:pt x="3676" y="3132"/>
                    <a:pt x="3684" y="3117"/>
                  </a:cubicBezTo>
                  <a:cubicBezTo>
                    <a:pt x="3684" y="3103"/>
                    <a:pt x="3758" y="3103"/>
                    <a:pt x="3773" y="3103"/>
                  </a:cubicBezTo>
                  <a:cubicBezTo>
                    <a:pt x="3780" y="3013"/>
                    <a:pt x="3765" y="2954"/>
                    <a:pt x="3699" y="2895"/>
                  </a:cubicBezTo>
                  <a:cubicBezTo>
                    <a:pt x="3661" y="2865"/>
                    <a:pt x="3661" y="2843"/>
                    <a:pt x="3610" y="2843"/>
                  </a:cubicBezTo>
                  <a:cubicBezTo>
                    <a:pt x="3602" y="2843"/>
                    <a:pt x="3572" y="2843"/>
                    <a:pt x="3565" y="2835"/>
                  </a:cubicBezTo>
                  <a:cubicBezTo>
                    <a:pt x="3565" y="2828"/>
                    <a:pt x="3557" y="2805"/>
                    <a:pt x="3557" y="2805"/>
                  </a:cubicBezTo>
                  <a:cubicBezTo>
                    <a:pt x="3595" y="2805"/>
                    <a:pt x="3624" y="2820"/>
                    <a:pt x="3654" y="2805"/>
                  </a:cubicBezTo>
                  <a:cubicBezTo>
                    <a:pt x="3676" y="2805"/>
                    <a:pt x="3691" y="2791"/>
                    <a:pt x="3713" y="2783"/>
                  </a:cubicBezTo>
                  <a:cubicBezTo>
                    <a:pt x="3743" y="2776"/>
                    <a:pt x="3728" y="2739"/>
                    <a:pt x="3743" y="2716"/>
                  </a:cubicBezTo>
                  <a:cubicBezTo>
                    <a:pt x="3765" y="2679"/>
                    <a:pt x="3825" y="2694"/>
                    <a:pt x="3855" y="2687"/>
                  </a:cubicBezTo>
                  <a:cubicBezTo>
                    <a:pt x="3855" y="2672"/>
                    <a:pt x="3862" y="2657"/>
                    <a:pt x="3862" y="2650"/>
                  </a:cubicBezTo>
                  <a:cubicBezTo>
                    <a:pt x="3884" y="2650"/>
                    <a:pt x="3907" y="2650"/>
                    <a:pt x="3929" y="2635"/>
                  </a:cubicBezTo>
                  <a:cubicBezTo>
                    <a:pt x="3936" y="2627"/>
                    <a:pt x="3944" y="2613"/>
                    <a:pt x="3951" y="2605"/>
                  </a:cubicBezTo>
                  <a:cubicBezTo>
                    <a:pt x="3981" y="2598"/>
                    <a:pt x="4003" y="2613"/>
                    <a:pt x="4033" y="2613"/>
                  </a:cubicBezTo>
                  <a:cubicBezTo>
                    <a:pt x="4055" y="2613"/>
                    <a:pt x="4077" y="2590"/>
                    <a:pt x="4100" y="2598"/>
                  </a:cubicBezTo>
                  <a:cubicBezTo>
                    <a:pt x="4055" y="2553"/>
                    <a:pt x="3936" y="2494"/>
                    <a:pt x="3877" y="2553"/>
                  </a:cubicBezTo>
                  <a:cubicBezTo>
                    <a:pt x="3780" y="2635"/>
                    <a:pt x="3817" y="2494"/>
                    <a:pt x="3758" y="2494"/>
                  </a:cubicBezTo>
                  <a:cubicBezTo>
                    <a:pt x="3758" y="2479"/>
                    <a:pt x="3780" y="2442"/>
                    <a:pt x="3795" y="2442"/>
                  </a:cubicBezTo>
                  <a:cubicBezTo>
                    <a:pt x="3795" y="2419"/>
                    <a:pt x="3795" y="2405"/>
                    <a:pt x="3795" y="2382"/>
                  </a:cubicBezTo>
                  <a:cubicBezTo>
                    <a:pt x="3773" y="2375"/>
                    <a:pt x="3743" y="2375"/>
                    <a:pt x="3758" y="2345"/>
                  </a:cubicBezTo>
                  <a:cubicBezTo>
                    <a:pt x="3780" y="2345"/>
                    <a:pt x="3802" y="2353"/>
                    <a:pt x="3825" y="2345"/>
                  </a:cubicBezTo>
                  <a:cubicBezTo>
                    <a:pt x="3847" y="2338"/>
                    <a:pt x="3847" y="2301"/>
                    <a:pt x="3884" y="2293"/>
                  </a:cubicBezTo>
                  <a:cubicBezTo>
                    <a:pt x="3899" y="2293"/>
                    <a:pt x="3914" y="2286"/>
                    <a:pt x="3929" y="2286"/>
                  </a:cubicBezTo>
                  <a:cubicBezTo>
                    <a:pt x="3944" y="2286"/>
                    <a:pt x="3958" y="2271"/>
                    <a:pt x="3981" y="2263"/>
                  </a:cubicBezTo>
                  <a:lnTo>
                    <a:pt x="3988" y="2263"/>
                  </a:lnTo>
                  <a:cubicBezTo>
                    <a:pt x="3973" y="2248"/>
                    <a:pt x="3966" y="2234"/>
                    <a:pt x="3966" y="2211"/>
                  </a:cubicBezTo>
                  <a:cubicBezTo>
                    <a:pt x="3958" y="2174"/>
                    <a:pt x="3996" y="2137"/>
                    <a:pt x="3988" y="2115"/>
                  </a:cubicBezTo>
                  <a:cubicBezTo>
                    <a:pt x="3966" y="2078"/>
                    <a:pt x="3951" y="2048"/>
                    <a:pt x="3929" y="2011"/>
                  </a:cubicBezTo>
                  <a:cubicBezTo>
                    <a:pt x="3877" y="1952"/>
                    <a:pt x="4100" y="1952"/>
                    <a:pt x="4107" y="1952"/>
                  </a:cubicBezTo>
                  <a:cubicBezTo>
                    <a:pt x="4122" y="1834"/>
                    <a:pt x="3936" y="1922"/>
                    <a:pt x="3958" y="1812"/>
                  </a:cubicBezTo>
                  <a:cubicBezTo>
                    <a:pt x="3996" y="1804"/>
                    <a:pt x="4033" y="1834"/>
                    <a:pt x="4062" y="1804"/>
                  </a:cubicBezTo>
                  <a:cubicBezTo>
                    <a:pt x="4085" y="1789"/>
                    <a:pt x="4100" y="1759"/>
                    <a:pt x="4107" y="1737"/>
                  </a:cubicBezTo>
                  <a:cubicBezTo>
                    <a:pt x="4166" y="1737"/>
                    <a:pt x="4181" y="1744"/>
                    <a:pt x="4218" y="1707"/>
                  </a:cubicBezTo>
                  <a:cubicBezTo>
                    <a:pt x="4248" y="1678"/>
                    <a:pt x="4278" y="1641"/>
                    <a:pt x="4278" y="1596"/>
                  </a:cubicBezTo>
                  <a:cubicBezTo>
                    <a:pt x="4285" y="1544"/>
                    <a:pt x="4255" y="1559"/>
                    <a:pt x="4218" y="1552"/>
                  </a:cubicBezTo>
                  <a:cubicBezTo>
                    <a:pt x="4174" y="1537"/>
                    <a:pt x="4174" y="1492"/>
                    <a:pt x="4174" y="1455"/>
                  </a:cubicBezTo>
                  <a:cubicBezTo>
                    <a:pt x="4174" y="1440"/>
                    <a:pt x="4181" y="1425"/>
                    <a:pt x="4181" y="1403"/>
                  </a:cubicBezTo>
                  <a:cubicBezTo>
                    <a:pt x="4174" y="1403"/>
                    <a:pt x="4159" y="1403"/>
                    <a:pt x="4159" y="1403"/>
                  </a:cubicBezTo>
                  <a:cubicBezTo>
                    <a:pt x="4159" y="1403"/>
                    <a:pt x="4174" y="1403"/>
                    <a:pt x="4181" y="1403"/>
                  </a:cubicBezTo>
                  <a:cubicBezTo>
                    <a:pt x="4181" y="1373"/>
                    <a:pt x="4181" y="1344"/>
                    <a:pt x="4152" y="1336"/>
                  </a:cubicBezTo>
                  <a:cubicBezTo>
                    <a:pt x="4129" y="1329"/>
                    <a:pt x="4055" y="1366"/>
                    <a:pt x="4070" y="1314"/>
                  </a:cubicBezTo>
                  <a:cubicBezTo>
                    <a:pt x="4070" y="1277"/>
                    <a:pt x="4092" y="1262"/>
                    <a:pt x="4055" y="1225"/>
                  </a:cubicBezTo>
                  <a:cubicBezTo>
                    <a:pt x="4033" y="1202"/>
                    <a:pt x="3988" y="1210"/>
                    <a:pt x="3958" y="1210"/>
                  </a:cubicBezTo>
                  <a:lnTo>
                    <a:pt x="3958" y="1202"/>
                  </a:lnTo>
                  <a:cubicBezTo>
                    <a:pt x="3914" y="1210"/>
                    <a:pt x="3921" y="1158"/>
                    <a:pt x="3884" y="1143"/>
                  </a:cubicBezTo>
                  <a:cubicBezTo>
                    <a:pt x="3855" y="1128"/>
                    <a:pt x="3802" y="1150"/>
                    <a:pt x="3773" y="1128"/>
                  </a:cubicBezTo>
                  <a:cubicBezTo>
                    <a:pt x="3728" y="1084"/>
                    <a:pt x="3825" y="928"/>
                    <a:pt x="3699" y="995"/>
                  </a:cubicBezTo>
                  <a:cubicBezTo>
                    <a:pt x="3669" y="965"/>
                    <a:pt x="3691" y="928"/>
                    <a:pt x="3669" y="898"/>
                  </a:cubicBezTo>
                  <a:cubicBezTo>
                    <a:pt x="3654" y="876"/>
                    <a:pt x="3617" y="891"/>
                    <a:pt x="3602" y="861"/>
                  </a:cubicBezTo>
                  <a:cubicBezTo>
                    <a:pt x="3580" y="809"/>
                    <a:pt x="3676" y="765"/>
                    <a:pt x="3691" y="720"/>
                  </a:cubicBezTo>
                  <a:cubicBezTo>
                    <a:pt x="3706" y="660"/>
                    <a:pt x="3654" y="594"/>
                    <a:pt x="3610" y="653"/>
                  </a:cubicBezTo>
                  <a:cubicBezTo>
                    <a:pt x="3565" y="705"/>
                    <a:pt x="3535" y="668"/>
                    <a:pt x="3550" y="608"/>
                  </a:cubicBezTo>
                  <a:cubicBezTo>
                    <a:pt x="3498" y="616"/>
                    <a:pt x="3468" y="564"/>
                    <a:pt x="3476" y="512"/>
                  </a:cubicBezTo>
                  <a:cubicBezTo>
                    <a:pt x="3483" y="460"/>
                    <a:pt x="3528" y="452"/>
                    <a:pt x="3572" y="423"/>
                  </a:cubicBezTo>
                  <a:cubicBezTo>
                    <a:pt x="3557" y="408"/>
                    <a:pt x="3535" y="415"/>
                    <a:pt x="3513" y="415"/>
                  </a:cubicBezTo>
                  <a:cubicBezTo>
                    <a:pt x="3505" y="386"/>
                    <a:pt x="3520" y="356"/>
                    <a:pt x="3520" y="326"/>
                  </a:cubicBezTo>
                  <a:cubicBezTo>
                    <a:pt x="3483" y="319"/>
                    <a:pt x="3446" y="304"/>
                    <a:pt x="3424" y="334"/>
                  </a:cubicBezTo>
                  <a:cubicBezTo>
                    <a:pt x="3409" y="356"/>
                    <a:pt x="3416" y="438"/>
                    <a:pt x="3372" y="415"/>
                  </a:cubicBezTo>
                  <a:cubicBezTo>
                    <a:pt x="3357" y="363"/>
                    <a:pt x="3268" y="386"/>
                    <a:pt x="3223" y="386"/>
                  </a:cubicBezTo>
                  <a:cubicBezTo>
                    <a:pt x="3216" y="363"/>
                    <a:pt x="3216" y="341"/>
                    <a:pt x="3216" y="319"/>
                  </a:cubicBezTo>
                  <a:cubicBezTo>
                    <a:pt x="3186" y="311"/>
                    <a:pt x="3149" y="245"/>
                    <a:pt x="3119" y="252"/>
                  </a:cubicBezTo>
                  <a:cubicBezTo>
                    <a:pt x="3097" y="274"/>
                    <a:pt x="3097" y="304"/>
                    <a:pt x="3067" y="311"/>
                  </a:cubicBezTo>
                  <a:cubicBezTo>
                    <a:pt x="3060" y="274"/>
                    <a:pt x="3053" y="260"/>
                    <a:pt x="3023" y="237"/>
                  </a:cubicBezTo>
                  <a:cubicBezTo>
                    <a:pt x="3000" y="215"/>
                    <a:pt x="3008" y="193"/>
                    <a:pt x="2993" y="170"/>
                  </a:cubicBezTo>
                  <a:cubicBezTo>
                    <a:pt x="2971" y="133"/>
                    <a:pt x="2911" y="170"/>
                    <a:pt x="2882" y="148"/>
                  </a:cubicBezTo>
                  <a:cubicBezTo>
                    <a:pt x="2852" y="133"/>
                    <a:pt x="2859" y="103"/>
                    <a:pt x="2852" y="74"/>
                  </a:cubicBezTo>
                  <a:cubicBezTo>
                    <a:pt x="2822" y="66"/>
                    <a:pt x="2770" y="96"/>
                    <a:pt x="2763" y="133"/>
                  </a:cubicBezTo>
                  <a:cubicBezTo>
                    <a:pt x="2741" y="133"/>
                    <a:pt x="2733" y="126"/>
                    <a:pt x="2733" y="103"/>
                  </a:cubicBezTo>
                  <a:cubicBezTo>
                    <a:pt x="2703" y="96"/>
                    <a:pt x="2689" y="141"/>
                    <a:pt x="2689" y="163"/>
                  </a:cubicBezTo>
                  <a:cubicBezTo>
                    <a:pt x="2659" y="170"/>
                    <a:pt x="2651" y="133"/>
                    <a:pt x="2644" y="111"/>
                  </a:cubicBezTo>
                  <a:cubicBezTo>
                    <a:pt x="2629" y="81"/>
                    <a:pt x="2600" y="74"/>
                    <a:pt x="2562" y="81"/>
                  </a:cubicBezTo>
                  <a:cubicBezTo>
                    <a:pt x="2525" y="81"/>
                    <a:pt x="2503" y="74"/>
                    <a:pt x="2473" y="59"/>
                  </a:cubicBezTo>
                  <a:cubicBezTo>
                    <a:pt x="2436" y="44"/>
                    <a:pt x="2384" y="59"/>
                    <a:pt x="2347" y="59"/>
                  </a:cubicBezTo>
                  <a:cubicBezTo>
                    <a:pt x="2347" y="74"/>
                    <a:pt x="2340" y="89"/>
                    <a:pt x="2340" y="96"/>
                  </a:cubicBezTo>
                  <a:cubicBezTo>
                    <a:pt x="2317" y="103"/>
                    <a:pt x="2288" y="103"/>
                    <a:pt x="2280" y="81"/>
                  </a:cubicBezTo>
                  <a:cubicBezTo>
                    <a:pt x="2273" y="59"/>
                    <a:pt x="2280" y="29"/>
                    <a:pt x="2265" y="22"/>
                  </a:cubicBezTo>
                  <a:cubicBezTo>
                    <a:pt x="2243" y="0"/>
                    <a:pt x="2154" y="22"/>
                    <a:pt x="2132" y="37"/>
                  </a:cubicBezTo>
                  <a:cubicBezTo>
                    <a:pt x="2124" y="37"/>
                    <a:pt x="2109" y="44"/>
                    <a:pt x="2102" y="44"/>
                  </a:cubicBezTo>
                  <a:lnTo>
                    <a:pt x="2102" y="44"/>
                  </a:lnTo>
                  <a:cubicBezTo>
                    <a:pt x="2109" y="52"/>
                    <a:pt x="2109" y="52"/>
                    <a:pt x="2117" y="52"/>
                  </a:cubicBezTo>
                  <a:cubicBezTo>
                    <a:pt x="2124" y="96"/>
                    <a:pt x="2095" y="133"/>
                    <a:pt x="2102" y="170"/>
                  </a:cubicBezTo>
                  <a:cubicBezTo>
                    <a:pt x="2139" y="170"/>
                    <a:pt x="2169" y="170"/>
                    <a:pt x="2198" y="170"/>
                  </a:cubicBezTo>
                  <a:cubicBezTo>
                    <a:pt x="2198" y="178"/>
                    <a:pt x="2198" y="178"/>
                    <a:pt x="2198" y="185"/>
                  </a:cubicBezTo>
                  <a:cubicBezTo>
                    <a:pt x="2191" y="185"/>
                    <a:pt x="2191" y="193"/>
                    <a:pt x="2184" y="193"/>
                  </a:cubicBezTo>
                  <a:cubicBezTo>
                    <a:pt x="2161" y="193"/>
                    <a:pt x="2132" y="222"/>
                    <a:pt x="2117" y="237"/>
                  </a:cubicBezTo>
                  <a:cubicBezTo>
                    <a:pt x="2102" y="222"/>
                    <a:pt x="2080" y="230"/>
                    <a:pt x="2057" y="230"/>
                  </a:cubicBezTo>
                  <a:lnTo>
                    <a:pt x="2057" y="237"/>
                  </a:lnTo>
                  <a:cubicBezTo>
                    <a:pt x="2020" y="237"/>
                    <a:pt x="2006" y="267"/>
                    <a:pt x="1998" y="304"/>
                  </a:cubicBezTo>
                  <a:cubicBezTo>
                    <a:pt x="1953" y="304"/>
                    <a:pt x="1886" y="311"/>
                    <a:pt x="1842" y="289"/>
                  </a:cubicBezTo>
                  <a:cubicBezTo>
                    <a:pt x="1783" y="267"/>
                    <a:pt x="1820" y="200"/>
                    <a:pt x="1820" y="148"/>
                  </a:cubicBezTo>
                  <a:cubicBezTo>
                    <a:pt x="1783" y="148"/>
                    <a:pt x="1738" y="141"/>
                    <a:pt x="1701" y="141"/>
                  </a:cubicBezTo>
                  <a:cubicBezTo>
                    <a:pt x="1679" y="148"/>
                    <a:pt x="1656" y="148"/>
                    <a:pt x="1641" y="155"/>
                  </a:cubicBezTo>
                  <a:cubicBezTo>
                    <a:pt x="1619" y="163"/>
                    <a:pt x="1612" y="178"/>
                    <a:pt x="1590" y="185"/>
                  </a:cubicBezTo>
                  <a:cubicBezTo>
                    <a:pt x="1567" y="193"/>
                    <a:pt x="1552" y="193"/>
                    <a:pt x="1530" y="193"/>
                  </a:cubicBezTo>
                  <a:cubicBezTo>
                    <a:pt x="1493" y="193"/>
                    <a:pt x="1501" y="193"/>
                    <a:pt x="1478" y="215"/>
                  </a:cubicBezTo>
                  <a:cubicBezTo>
                    <a:pt x="1449" y="237"/>
                    <a:pt x="1426" y="252"/>
                    <a:pt x="1396" y="267"/>
                  </a:cubicBezTo>
                  <a:cubicBezTo>
                    <a:pt x="1396" y="304"/>
                    <a:pt x="1300" y="282"/>
                    <a:pt x="1270" y="282"/>
                  </a:cubicBezTo>
                  <a:cubicBezTo>
                    <a:pt x="1211" y="282"/>
                    <a:pt x="1189" y="267"/>
                    <a:pt x="1151" y="222"/>
                  </a:cubicBezTo>
                  <a:cubicBezTo>
                    <a:pt x="1144" y="207"/>
                    <a:pt x="1122" y="170"/>
                    <a:pt x="1107" y="163"/>
                  </a:cubicBezTo>
                  <a:cubicBezTo>
                    <a:pt x="1092" y="155"/>
                    <a:pt x="1055" y="163"/>
                    <a:pt x="1040" y="163"/>
                  </a:cubicBezTo>
                  <a:cubicBezTo>
                    <a:pt x="1018" y="163"/>
                    <a:pt x="996" y="155"/>
                    <a:pt x="981" y="148"/>
                  </a:cubicBezTo>
                  <a:cubicBezTo>
                    <a:pt x="958" y="148"/>
                    <a:pt x="944" y="141"/>
                    <a:pt x="936" y="170"/>
                  </a:cubicBezTo>
                  <a:cubicBezTo>
                    <a:pt x="914" y="178"/>
                    <a:pt x="906" y="163"/>
                    <a:pt x="891" y="155"/>
                  </a:cubicBezTo>
                  <a:cubicBezTo>
                    <a:pt x="869" y="148"/>
                    <a:pt x="877" y="148"/>
                    <a:pt x="854" y="155"/>
                  </a:cubicBezTo>
                  <a:cubicBezTo>
                    <a:pt x="825" y="163"/>
                    <a:pt x="795" y="178"/>
                    <a:pt x="758" y="155"/>
                  </a:cubicBezTo>
                  <a:cubicBezTo>
                    <a:pt x="750" y="155"/>
                    <a:pt x="736" y="133"/>
                    <a:pt x="721" y="126"/>
                  </a:cubicBezTo>
                  <a:cubicBezTo>
                    <a:pt x="706" y="126"/>
                    <a:pt x="699" y="148"/>
                    <a:pt x="691" y="148"/>
                  </a:cubicBezTo>
                  <a:cubicBezTo>
                    <a:pt x="639" y="170"/>
                    <a:pt x="639" y="133"/>
                    <a:pt x="632" y="96"/>
                  </a:cubicBezTo>
                  <a:cubicBezTo>
                    <a:pt x="602" y="96"/>
                    <a:pt x="580" y="148"/>
                    <a:pt x="572" y="170"/>
                  </a:cubicBezTo>
                  <a:cubicBezTo>
                    <a:pt x="542" y="170"/>
                    <a:pt x="550" y="103"/>
                    <a:pt x="542" y="81"/>
                  </a:cubicBezTo>
                  <a:cubicBezTo>
                    <a:pt x="513" y="29"/>
                    <a:pt x="513" y="111"/>
                    <a:pt x="513" y="133"/>
                  </a:cubicBezTo>
                  <a:cubicBezTo>
                    <a:pt x="505" y="178"/>
                    <a:pt x="498" y="200"/>
                    <a:pt x="491" y="237"/>
                  </a:cubicBezTo>
                  <a:cubicBezTo>
                    <a:pt x="476" y="267"/>
                    <a:pt x="483" y="311"/>
                    <a:pt x="461" y="341"/>
                  </a:cubicBezTo>
                  <a:cubicBezTo>
                    <a:pt x="394" y="341"/>
                    <a:pt x="320" y="334"/>
                    <a:pt x="245" y="334"/>
                  </a:cubicBezTo>
                  <a:cubicBezTo>
                    <a:pt x="231" y="334"/>
                    <a:pt x="208" y="334"/>
                    <a:pt x="194" y="334"/>
                  </a:cubicBezTo>
                  <a:cubicBezTo>
                    <a:pt x="186" y="326"/>
                    <a:pt x="171" y="311"/>
                    <a:pt x="164" y="311"/>
                  </a:cubicBezTo>
                  <a:cubicBezTo>
                    <a:pt x="134" y="319"/>
                    <a:pt x="149" y="334"/>
                    <a:pt x="127" y="341"/>
                  </a:cubicBezTo>
                  <a:cubicBezTo>
                    <a:pt x="119" y="349"/>
                    <a:pt x="97" y="349"/>
                    <a:pt x="82" y="349"/>
                  </a:cubicBezTo>
                  <a:cubicBezTo>
                    <a:pt x="75" y="363"/>
                    <a:pt x="60" y="363"/>
                    <a:pt x="52" y="378"/>
                  </a:cubicBezTo>
                  <a:cubicBezTo>
                    <a:pt x="45" y="400"/>
                    <a:pt x="60" y="423"/>
                    <a:pt x="37" y="438"/>
                  </a:cubicBezTo>
                  <a:cubicBezTo>
                    <a:pt x="30" y="460"/>
                    <a:pt x="23" y="482"/>
                    <a:pt x="15" y="512"/>
                  </a:cubicBezTo>
                  <a:cubicBezTo>
                    <a:pt x="0" y="586"/>
                    <a:pt x="0" y="586"/>
                    <a:pt x="0" y="586"/>
                  </a:cubicBezTo>
                  <a:cubicBezTo>
                    <a:pt x="23" y="601"/>
                    <a:pt x="75" y="601"/>
                    <a:pt x="104" y="608"/>
                  </a:cubicBezTo>
                  <a:cubicBezTo>
                    <a:pt x="164" y="608"/>
                    <a:pt x="149" y="556"/>
                    <a:pt x="171" y="519"/>
                  </a:cubicBezTo>
                  <a:cubicBezTo>
                    <a:pt x="201" y="482"/>
                    <a:pt x="253" y="512"/>
                    <a:pt x="297" y="497"/>
                  </a:cubicBezTo>
                  <a:cubicBezTo>
                    <a:pt x="305" y="497"/>
                    <a:pt x="334" y="475"/>
                    <a:pt x="349" y="467"/>
                  </a:cubicBezTo>
                  <a:cubicBezTo>
                    <a:pt x="364" y="460"/>
                    <a:pt x="372" y="430"/>
                    <a:pt x="401" y="438"/>
                  </a:cubicBezTo>
                  <a:cubicBezTo>
                    <a:pt x="387" y="452"/>
                    <a:pt x="387" y="490"/>
                    <a:pt x="379" y="497"/>
                  </a:cubicBezTo>
                  <a:cubicBezTo>
                    <a:pt x="364" y="512"/>
                    <a:pt x="342" y="505"/>
                    <a:pt x="320" y="512"/>
                  </a:cubicBezTo>
                  <a:cubicBezTo>
                    <a:pt x="312" y="519"/>
                    <a:pt x="297" y="542"/>
                    <a:pt x="283" y="549"/>
                  </a:cubicBezTo>
                  <a:cubicBezTo>
                    <a:pt x="260" y="564"/>
                    <a:pt x="260" y="564"/>
                    <a:pt x="231" y="564"/>
                  </a:cubicBezTo>
                  <a:cubicBezTo>
                    <a:pt x="208" y="564"/>
                    <a:pt x="201" y="564"/>
                    <a:pt x="201" y="571"/>
                  </a:cubicBezTo>
                  <a:cubicBezTo>
                    <a:pt x="194" y="571"/>
                    <a:pt x="194" y="579"/>
                    <a:pt x="194" y="586"/>
                  </a:cubicBezTo>
                  <a:cubicBezTo>
                    <a:pt x="179" y="608"/>
                    <a:pt x="186" y="668"/>
                    <a:pt x="186" y="690"/>
                  </a:cubicBezTo>
                  <a:cubicBezTo>
                    <a:pt x="208" y="683"/>
                    <a:pt x="231" y="690"/>
                    <a:pt x="238" y="720"/>
                  </a:cubicBezTo>
                  <a:cubicBezTo>
                    <a:pt x="245" y="750"/>
                    <a:pt x="223" y="727"/>
                    <a:pt x="208" y="757"/>
                  </a:cubicBezTo>
                  <a:cubicBezTo>
                    <a:pt x="231" y="757"/>
                    <a:pt x="260" y="765"/>
                    <a:pt x="283" y="779"/>
                  </a:cubicBezTo>
                  <a:cubicBezTo>
                    <a:pt x="320" y="794"/>
                    <a:pt x="260" y="816"/>
                    <a:pt x="268" y="854"/>
                  </a:cubicBezTo>
                  <a:cubicBezTo>
                    <a:pt x="290" y="854"/>
                    <a:pt x="290" y="816"/>
                    <a:pt x="320" y="816"/>
                  </a:cubicBezTo>
                  <a:cubicBezTo>
                    <a:pt x="320" y="839"/>
                    <a:pt x="320" y="846"/>
                    <a:pt x="305" y="861"/>
                  </a:cubicBezTo>
                  <a:cubicBezTo>
                    <a:pt x="297" y="876"/>
                    <a:pt x="275" y="868"/>
                    <a:pt x="290" y="891"/>
                  </a:cubicBezTo>
                  <a:cubicBezTo>
                    <a:pt x="312" y="883"/>
                    <a:pt x="334" y="839"/>
                    <a:pt x="364" y="854"/>
                  </a:cubicBezTo>
                  <a:lnTo>
                    <a:pt x="364" y="861"/>
                  </a:lnTo>
                  <a:cubicBezTo>
                    <a:pt x="327" y="868"/>
                    <a:pt x="342" y="920"/>
                    <a:pt x="305" y="920"/>
                  </a:cubicBezTo>
                  <a:cubicBezTo>
                    <a:pt x="327" y="943"/>
                    <a:pt x="342" y="957"/>
                    <a:pt x="349" y="987"/>
                  </a:cubicBezTo>
                  <a:cubicBezTo>
                    <a:pt x="394" y="987"/>
                    <a:pt x="439" y="1054"/>
                    <a:pt x="476" y="1076"/>
                  </a:cubicBezTo>
                  <a:cubicBezTo>
                    <a:pt x="520" y="1099"/>
                    <a:pt x="557" y="1121"/>
                    <a:pt x="602" y="1158"/>
                  </a:cubicBezTo>
                  <a:cubicBezTo>
                    <a:pt x="617" y="1173"/>
                    <a:pt x="639" y="1188"/>
                    <a:pt x="654" y="1202"/>
                  </a:cubicBezTo>
                  <a:cubicBezTo>
                    <a:pt x="676" y="1225"/>
                    <a:pt x="691" y="1247"/>
                    <a:pt x="721" y="1262"/>
                  </a:cubicBezTo>
                  <a:cubicBezTo>
                    <a:pt x="758" y="1269"/>
                    <a:pt x="825" y="1247"/>
                    <a:pt x="825" y="1314"/>
                  </a:cubicBezTo>
                  <a:cubicBezTo>
                    <a:pt x="839" y="1314"/>
                    <a:pt x="862" y="1314"/>
                    <a:pt x="869" y="1307"/>
                  </a:cubicBezTo>
                  <a:cubicBezTo>
                    <a:pt x="869" y="1277"/>
                    <a:pt x="951" y="1307"/>
                    <a:pt x="981" y="1307"/>
                  </a:cubicBezTo>
                  <a:cubicBezTo>
                    <a:pt x="1003" y="1307"/>
                    <a:pt x="1033" y="1321"/>
                    <a:pt x="1062" y="1321"/>
                  </a:cubicBezTo>
                  <a:cubicBezTo>
                    <a:pt x="1085" y="1314"/>
                    <a:pt x="1092" y="1307"/>
                    <a:pt x="1122" y="1307"/>
                  </a:cubicBezTo>
                  <a:cubicBezTo>
                    <a:pt x="1122" y="1299"/>
                    <a:pt x="1122" y="1299"/>
                    <a:pt x="1122" y="1292"/>
                  </a:cubicBezTo>
                  <a:cubicBezTo>
                    <a:pt x="1166" y="1262"/>
                    <a:pt x="1218" y="1292"/>
                    <a:pt x="1270" y="1277"/>
                  </a:cubicBezTo>
                  <a:cubicBezTo>
                    <a:pt x="1293" y="1262"/>
                    <a:pt x="1300" y="1232"/>
                    <a:pt x="1330" y="1225"/>
                  </a:cubicBezTo>
                  <a:cubicBezTo>
                    <a:pt x="1344" y="1225"/>
                    <a:pt x="1374" y="1240"/>
                    <a:pt x="1396" y="1232"/>
                  </a:cubicBezTo>
                  <a:cubicBezTo>
                    <a:pt x="1404" y="1225"/>
                    <a:pt x="1426" y="1188"/>
                    <a:pt x="1411" y="1188"/>
                  </a:cubicBezTo>
                  <a:cubicBezTo>
                    <a:pt x="1396" y="1188"/>
                    <a:pt x="1389" y="1188"/>
                    <a:pt x="1374" y="1188"/>
                  </a:cubicBezTo>
                  <a:cubicBezTo>
                    <a:pt x="1374" y="1165"/>
                    <a:pt x="1396" y="1150"/>
                    <a:pt x="1419" y="1158"/>
                  </a:cubicBezTo>
                  <a:cubicBezTo>
                    <a:pt x="1449" y="1173"/>
                    <a:pt x="1426" y="1202"/>
                    <a:pt x="1471" y="1180"/>
                  </a:cubicBezTo>
                  <a:cubicBezTo>
                    <a:pt x="1471" y="1128"/>
                    <a:pt x="1530" y="1106"/>
                    <a:pt x="1567" y="1113"/>
                  </a:cubicBezTo>
                  <a:cubicBezTo>
                    <a:pt x="1567" y="1158"/>
                    <a:pt x="1612" y="1165"/>
                    <a:pt x="1649" y="1143"/>
                  </a:cubicBezTo>
                  <a:cubicBezTo>
                    <a:pt x="1634" y="1158"/>
                    <a:pt x="1627" y="1173"/>
                    <a:pt x="1612" y="1188"/>
                  </a:cubicBezTo>
                  <a:cubicBezTo>
                    <a:pt x="1597" y="1202"/>
                    <a:pt x="1582" y="1202"/>
                    <a:pt x="1575" y="1232"/>
                  </a:cubicBezTo>
                  <a:cubicBezTo>
                    <a:pt x="1552" y="1269"/>
                    <a:pt x="1538" y="1307"/>
                    <a:pt x="1530" y="1359"/>
                  </a:cubicBezTo>
                  <a:cubicBezTo>
                    <a:pt x="1501" y="1366"/>
                    <a:pt x="1471" y="1410"/>
                    <a:pt x="1441" y="1440"/>
                  </a:cubicBezTo>
                  <a:cubicBezTo>
                    <a:pt x="1426" y="1448"/>
                    <a:pt x="1404" y="1462"/>
                    <a:pt x="1389" y="1477"/>
                  </a:cubicBezTo>
                  <a:cubicBezTo>
                    <a:pt x="1382" y="1492"/>
                    <a:pt x="1389" y="1514"/>
                    <a:pt x="1382" y="1529"/>
                  </a:cubicBezTo>
                  <a:cubicBezTo>
                    <a:pt x="1352" y="1529"/>
                    <a:pt x="1330" y="1522"/>
                    <a:pt x="1300" y="1522"/>
                  </a:cubicBezTo>
                  <a:cubicBezTo>
                    <a:pt x="1285" y="1529"/>
                    <a:pt x="1300" y="1544"/>
                    <a:pt x="1278" y="1537"/>
                  </a:cubicBezTo>
                  <a:cubicBezTo>
                    <a:pt x="1263" y="1529"/>
                    <a:pt x="1270" y="1514"/>
                    <a:pt x="1248" y="1507"/>
                  </a:cubicBezTo>
                  <a:cubicBezTo>
                    <a:pt x="1241" y="1499"/>
                    <a:pt x="1218" y="1507"/>
                    <a:pt x="1211" y="1507"/>
                  </a:cubicBezTo>
                  <a:cubicBezTo>
                    <a:pt x="1196" y="1514"/>
                    <a:pt x="1181" y="1522"/>
                    <a:pt x="1159" y="1537"/>
                  </a:cubicBezTo>
                  <a:cubicBezTo>
                    <a:pt x="1174" y="1537"/>
                    <a:pt x="1189" y="1537"/>
                    <a:pt x="1204" y="1537"/>
                  </a:cubicBezTo>
                  <a:cubicBezTo>
                    <a:pt x="1196" y="1566"/>
                    <a:pt x="1144" y="1589"/>
                    <a:pt x="1144" y="1618"/>
                  </a:cubicBezTo>
                  <a:cubicBezTo>
                    <a:pt x="1136" y="1618"/>
                    <a:pt x="1122" y="1626"/>
                    <a:pt x="1114" y="1626"/>
                  </a:cubicBezTo>
                  <a:cubicBezTo>
                    <a:pt x="1114" y="1626"/>
                    <a:pt x="1114" y="1626"/>
                    <a:pt x="1114" y="1633"/>
                  </a:cubicBezTo>
                  <a:cubicBezTo>
                    <a:pt x="1107" y="1633"/>
                    <a:pt x="1099" y="1633"/>
                    <a:pt x="1092" y="1626"/>
                  </a:cubicBezTo>
                  <a:cubicBezTo>
                    <a:pt x="1099" y="1574"/>
                    <a:pt x="1033" y="1604"/>
                    <a:pt x="1010" y="1618"/>
                  </a:cubicBezTo>
                  <a:cubicBezTo>
                    <a:pt x="1010" y="1626"/>
                    <a:pt x="1010" y="1633"/>
                    <a:pt x="1010" y="1641"/>
                  </a:cubicBezTo>
                  <a:cubicBezTo>
                    <a:pt x="1003" y="1641"/>
                    <a:pt x="996" y="1641"/>
                    <a:pt x="988" y="1641"/>
                  </a:cubicBezTo>
                  <a:cubicBezTo>
                    <a:pt x="973" y="1648"/>
                    <a:pt x="951" y="1633"/>
                    <a:pt x="958" y="1663"/>
                  </a:cubicBezTo>
                  <a:cubicBezTo>
                    <a:pt x="958" y="1670"/>
                    <a:pt x="951" y="1670"/>
                    <a:pt x="944" y="1670"/>
                  </a:cubicBezTo>
                  <a:cubicBezTo>
                    <a:pt x="944" y="1663"/>
                    <a:pt x="936" y="1648"/>
                    <a:pt x="936" y="1641"/>
                  </a:cubicBezTo>
                  <a:cubicBezTo>
                    <a:pt x="899" y="1633"/>
                    <a:pt x="862" y="1648"/>
                    <a:pt x="825" y="1648"/>
                  </a:cubicBezTo>
                  <a:lnTo>
                    <a:pt x="832" y="1648"/>
                  </a:lnTo>
                  <a:cubicBezTo>
                    <a:pt x="839" y="1655"/>
                    <a:pt x="839" y="1670"/>
                    <a:pt x="832" y="1678"/>
                  </a:cubicBezTo>
                  <a:cubicBezTo>
                    <a:pt x="802" y="1693"/>
                    <a:pt x="802" y="1655"/>
                    <a:pt x="780" y="1648"/>
                  </a:cubicBezTo>
                  <a:cubicBezTo>
                    <a:pt x="765" y="1648"/>
                    <a:pt x="743" y="1663"/>
                    <a:pt x="728" y="1663"/>
                  </a:cubicBezTo>
                  <a:cubicBezTo>
                    <a:pt x="706" y="1670"/>
                    <a:pt x="684" y="1670"/>
                    <a:pt x="661" y="1678"/>
                  </a:cubicBezTo>
                  <a:cubicBezTo>
                    <a:pt x="646" y="1685"/>
                    <a:pt x="639" y="1700"/>
                    <a:pt x="624" y="1707"/>
                  </a:cubicBezTo>
                  <a:cubicBezTo>
                    <a:pt x="624" y="1685"/>
                    <a:pt x="654" y="1693"/>
                    <a:pt x="654" y="1663"/>
                  </a:cubicBezTo>
                  <a:cubicBezTo>
                    <a:pt x="580" y="1670"/>
                    <a:pt x="646" y="1604"/>
                    <a:pt x="661" y="1566"/>
                  </a:cubicBezTo>
                  <a:cubicBezTo>
                    <a:pt x="639" y="1581"/>
                    <a:pt x="624" y="1566"/>
                    <a:pt x="602" y="1566"/>
                  </a:cubicBezTo>
                  <a:cubicBezTo>
                    <a:pt x="587" y="1574"/>
                    <a:pt x="572" y="1589"/>
                    <a:pt x="557" y="1589"/>
                  </a:cubicBezTo>
                  <a:cubicBezTo>
                    <a:pt x="528" y="1581"/>
                    <a:pt x="513" y="1559"/>
                    <a:pt x="542" y="1537"/>
                  </a:cubicBezTo>
                  <a:cubicBezTo>
                    <a:pt x="557" y="1529"/>
                    <a:pt x="580" y="1544"/>
                    <a:pt x="580" y="1514"/>
                  </a:cubicBezTo>
                  <a:cubicBezTo>
                    <a:pt x="557" y="1514"/>
                    <a:pt x="535" y="1507"/>
                    <a:pt x="520" y="1522"/>
                  </a:cubicBezTo>
                  <a:cubicBezTo>
                    <a:pt x="505" y="1529"/>
                    <a:pt x="520" y="1544"/>
                    <a:pt x="513" y="1552"/>
                  </a:cubicBezTo>
                  <a:cubicBezTo>
                    <a:pt x="505" y="1566"/>
                    <a:pt x="498" y="1566"/>
                    <a:pt x="491" y="1581"/>
                  </a:cubicBezTo>
                  <a:cubicBezTo>
                    <a:pt x="424" y="1604"/>
                    <a:pt x="513" y="1700"/>
                    <a:pt x="528" y="1737"/>
                  </a:cubicBezTo>
                  <a:cubicBezTo>
                    <a:pt x="550" y="1767"/>
                    <a:pt x="557" y="1797"/>
                    <a:pt x="580" y="1826"/>
                  </a:cubicBezTo>
                  <a:cubicBezTo>
                    <a:pt x="624" y="1900"/>
                    <a:pt x="684" y="1959"/>
                    <a:pt x="728" y="2026"/>
                  </a:cubicBezTo>
                  <a:cubicBezTo>
                    <a:pt x="758" y="2063"/>
                    <a:pt x="765" y="2085"/>
                    <a:pt x="802" y="2108"/>
                  </a:cubicBezTo>
                  <a:cubicBezTo>
                    <a:pt x="839" y="2137"/>
                    <a:pt x="854" y="2167"/>
                    <a:pt x="891" y="2197"/>
                  </a:cubicBezTo>
                  <a:cubicBezTo>
                    <a:pt x="921" y="2226"/>
                    <a:pt x="944" y="2248"/>
                    <a:pt x="966" y="2286"/>
                  </a:cubicBezTo>
                  <a:cubicBezTo>
                    <a:pt x="981" y="2315"/>
                    <a:pt x="996" y="2345"/>
                    <a:pt x="1033" y="2338"/>
                  </a:cubicBezTo>
                  <a:cubicBezTo>
                    <a:pt x="1025" y="2345"/>
                    <a:pt x="1025" y="2345"/>
                    <a:pt x="1018" y="2353"/>
                  </a:cubicBezTo>
                  <a:cubicBezTo>
                    <a:pt x="1025" y="2427"/>
                    <a:pt x="1114" y="2501"/>
                    <a:pt x="1166" y="2546"/>
                  </a:cubicBezTo>
                  <a:cubicBezTo>
                    <a:pt x="1196" y="2575"/>
                    <a:pt x="1218" y="2605"/>
                    <a:pt x="1248" y="2627"/>
                  </a:cubicBezTo>
                  <a:cubicBezTo>
                    <a:pt x="1278" y="2650"/>
                    <a:pt x="1293" y="2650"/>
                    <a:pt x="1307" y="2672"/>
                  </a:cubicBezTo>
                  <a:cubicBezTo>
                    <a:pt x="1322" y="2694"/>
                    <a:pt x="1337" y="2709"/>
                    <a:pt x="1352" y="2724"/>
                  </a:cubicBezTo>
                  <a:cubicBezTo>
                    <a:pt x="1382" y="2754"/>
                    <a:pt x="1419" y="2761"/>
                    <a:pt x="1449" y="2791"/>
                  </a:cubicBezTo>
                  <a:cubicBezTo>
                    <a:pt x="1471" y="2805"/>
                    <a:pt x="1478" y="2828"/>
                    <a:pt x="1493" y="2835"/>
                  </a:cubicBezTo>
                  <a:cubicBezTo>
                    <a:pt x="1515" y="2850"/>
                    <a:pt x="1523" y="2850"/>
                    <a:pt x="1545" y="2850"/>
                  </a:cubicBezTo>
                  <a:cubicBezTo>
                    <a:pt x="1590" y="2858"/>
                    <a:pt x="1604" y="2910"/>
                    <a:pt x="1649" y="2902"/>
                  </a:cubicBezTo>
                  <a:cubicBezTo>
                    <a:pt x="1664" y="2902"/>
                    <a:pt x="1671" y="2887"/>
                    <a:pt x="1694" y="2887"/>
                  </a:cubicBezTo>
                  <a:cubicBezTo>
                    <a:pt x="1716" y="2887"/>
                    <a:pt x="1723" y="2902"/>
                    <a:pt x="1746" y="2910"/>
                  </a:cubicBezTo>
                  <a:cubicBezTo>
                    <a:pt x="1768" y="2902"/>
                    <a:pt x="1805" y="2917"/>
                    <a:pt x="1827" y="2939"/>
                  </a:cubicBezTo>
                  <a:cubicBezTo>
                    <a:pt x="1849" y="2917"/>
                    <a:pt x="1886" y="2910"/>
                    <a:pt x="1894" y="2895"/>
                  </a:cubicBezTo>
                  <a:cubicBezTo>
                    <a:pt x="1931" y="2895"/>
                    <a:pt x="1968" y="2902"/>
                    <a:pt x="1998" y="2880"/>
                  </a:cubicBezTo>
                  <a:cubicBezTo>
                    <a:pt x="2028" y="2872"/>
                    <a:pt x="2028" y="2858"/>
                    <a:pt x="2057" y="2850"/>
                  </a:cubicBezTo>
                  <a:cubicBezTo>
                    <a:pt x="2080" y="2850"/>
                    <a:pt x="2095" y="2858"/>
                    <a:pt x="2117" y="2858"/>
                  </a:cubicBezTo>
                  <a:cubicBezTo>
                    <a:pt x="2132" y="2828"/>
                    <a:pt x="2146" y="2813"/>
                    <a:pt x="2184" y="2805"/>
                  </a:cubicBezTo>
                  <a:cubicBezTo>
                    <a:pt x="2206" y="2805"/>
                    <a:pt x="2258" y="2813"/>
                    <a:pt x="2258" y="2776"/>
                  </a:cubicBezTo>
                  <a:cubicBezTo>
                    <a:pt x="2236" y="2783"/>
                    <a:pt x="2206" y="2776"/>
                    <a:pt x="2198" y="2805"/>
                  </a:cubicBezTo>
                  <a:cubicBezTo>
                    <a:pt x="2176" y="2768"/>
                    <a:pt x="2258" y="2754"/>
                    <a:pt x="2280" y="2754"/>
                  </a:cubicBezTo>
                  <a:cubicBezTo>
                    <a:pt x="2317" y="2761"/>
                    <a:pt x="2354" y="2768"/>
                    <a:pt x="2392" y="2746"/>
                  </a:cubicBezTo>
                  <a:cubicBezTo>
                    <a:pt x="2406" y="2716"/>
                    <a:pt x="2436" y="2724"/>
                    <a:pt x="2466" y="2716"/>
                  </a:cubicBezTo>
                  <a:cubicBezTo>
                    <a:pt x="2496" y="2716"/>
                    <a:pt x="2518" y="2702"/>
                    <a:pt x="2540" y="2687"/>
                  </a:cubicBezTo>
                  <a:cubicBezTo>
                    <a:pt x="2570" y="2672"/>
                    <a:pt x="2585" y="2642"/>
                    <a:pt x="2614" y="2642"/>
                  </a:cubicBezTo>
                  <a:cubicBezTo>
                    <a:pt x="2622" y="2627"/>
                    <a:pt x="2622" y="2613"/>
                    <a:pt x="2622" y="2605"/>
                  </a:cubicBezTo>
                  <a:lnTo>
                    <a:pt x="2629" y="2598"/>
                  </a:lnTo>
                  <a:cubicBezTo>
                    <a:pt x="2659" y="2546"/>
                    <a:pt x="2689" y="2516"/>
                    <a:pt x="2733" y="2471"/>
                  </a:cubicBezTo>
                  <a:cubicBezTo>
                    <a:pt x="2778" y="2434"/>
                    <a:pt x="2763" y="2382"/>
                    <a:pt x="2770" y="2323"/>
                  </a:cubicBezTo>
                  <a:cubicBezTo>
                    <a:pt x="2800" y="2323"/>
                    <a:pt x="2785" y="2263"/>
                    <a:pt x="2785" y="2241"/>
                  </a:cubicBezTo>
                  <a:cubicBezTo>
                    <a:pt x="2785" y="2226"/>
                    <a:pt x="2793" y="2204"/>
                    <a:pt x="2785" y="2189"/>
                  </a:cubicBezTo>
                  <a:cubicBezTo>
                    <a:pt x="2785" y="2174"/>
                    <a:pt x="2770" y="2167"/>
                    <a:pt x="2770" y="2152"/>
                  </a:cubicBezTo>
                  <a:cubicBezTo>
                    <a:pt x="2763" y="2122"/>
                    <a:pt x="2770" y="2093"/>
                    <a:pt x="2785" y="2070"/>
                  </a:cubicBezTo>
                  <a:cubicBezTo>
                    <a:pt x="2800" y="2048"/>
                    <a:pt x="2822" y="2033"/>
                    <a:pt x="2830" y="2011"/>
                  </a:cubicBezTo>
                  <a:cubicBezTo>
                    <a:pt x="2837" y="2003"/>
                    <a:pt x="2837" y="2003"/>
                    <a:pt x="2845" y="1996"/>
                  </a:cubicBezTo>
                  <a:cubicBezTo>
                    <a:pt x="2822" y="1996"/>
                    <a:pt x="2800" y="1989"/>
                    <a:pt x="2785" y="1981"/>
                  </a:cubicBezTo>
                  <a:cubicBezTo>
                    <a:pt x="2815" y="1966"/>
                    <a:pt x="2815" y="1944"/>
                    <a:pt x="2822" y="1914"/>
                  </a:cubicBezTo>
                  <a:cubicBezTo>
                    <a:pt x="2859" y="1907"/>
                    <a:pt x="2867" y="1944"/>
                    <a:pt x="2897" y="1944"/>
                  </a:cubicBezTo>
                  <a:cubicBezTo>
                    <a:pt x="2926" y="1944"/>
                    <a:pt x="2919" y="1914"/>
                    <a:pt x="2956" y="1922"/>
                  </a:cubicBezTo>
                  <a:cubicBezTo>
                    <a:pt x="2956" y="1914"/>
                    <a:pt x="2956" y="1907"/>
                    <a:pt x="2956" y="1907"/>
                  </a:cubicBezTo>
                  <a:cubicBezTo>
                    <a:pt x="2934" y="1900"/>
                    <a:pt x="2911" y="1907"/>
                    <a:pt x="2889" y="1900"/>
                  </a:cubicBezTo>
                  <a:cubicBezTo>
                    <a:pt x="2897" y="1885"/>
                    <a:pt x="2911" y="1885"/>
                    <a:pt x="2934" y="1885"/>
                  </a:cubicBezTo>
                  <a:cubicBezTo>
                    <a:pt x="2948" y="1804"/>
                    <a:pt x="3053" y="1892"/>
                    <a:pt x="3082" y="1907"/>
                  </a:cubicBezTo>
                  <a:cubicBezTo>
                    <a:pt x="3119" y="1937"/>
                    <a:pt x="3208" y="1929"/>
                    <a:pt x="3253" y="1907"/>
                  </a:cubicBezTo>
                  <a:cubicBezTo>
                    <a:pt x="3260" y="1907"/>
                    <a:pt x="3260" y="1907"/>
                    <a:pt x="3260" y="1907"/>
                  </a:cubicBezTo>
                  <a:cubicBezTo>
                    <a:pt x="3260" y="1907"/>
                    <a:pt x="3260" y="1907"/>
                    <a:pt x="3253" y="1907"/>
                  </a:cubicBezTo>
                  <a:cubicBezTo>
                    <a:pt x="3238" y="1914"/>
                    <a:pt x="3208" y="1959"/>
                    <a:pt x="3186" y="1966"/>
                  </a:cubicBezTo>
                  <a:cubicBezTo>
                    <a:pt x="3164" y="1981"/>
                    <a:pt x="3164" y="1966"/>
                    <a:pt x="3134" y="1959"/>
                  </a:cubicBezTo>
                  <a:cubicBezTo>
                    <a:pt x="3119" y="1959"/>
                    <a:pt x="3097" y="1959"/>
                    <a:pt x="3082" y="1944"/>
                  </a:cubicBezTo>
                  <a:cubicBezTo>
                    <a:pt x="3045" y="1922"/>
                    <a:pt x="3038" y="1870"/>
                    <a:pt x="3000" y="1922"/>
                  </a:cubicBezTo>
                  <a:cubicBezTo>
                    <a:pt x="2978" y="1944"/>
                    <a:pt x="2986" y="1996"/>
                    <a:pt x="2963" y="2011"/>
                  </a:cubicBezTo>
                  <a:cubicBezTo>
                    <a:pt x="2978" y="2018"/>
                    <a:pt x="2993" y="2026"/>
                    <a:pt x="2993" y="2048"/>
                  </a:cubicBezTo>
                  <a:cubicBezTo>
                    <a:pt x="2963" y="2048"/>
                    <a:pt x="2963" y="2122"/>
                    <a:pt x="2963" y="2145"/>
                  </a:cubicBezTo>
                  <a:cubicBezTo>
                    <a:pt x="2978" y="2152"/>
                    <a:pt x="2993" y="2152"/>
                    <a:pt x="3008" y="2152"/>
                  </a:cubicBezTo>
                  <a:cubicBezTo>
                    <a:pt x="3023" y="2122"/>
                    <a:pt x="3134" y="2115"/>
                    <a:pt x="3156" y="2130"/>
                  </a:cubicBezTo>
                  <a:cubicBezTo>
                    <a:pt x="3119" y="2145"/>
                    <a:pt x="3097" y="2167"/>
                    <a:pt x="3053" y="2167"/>
                  </a:cubicBezTo>
                  <a:cubicBezTo>
                    <a:pt x="3030" y="2167"/>
                    <a:pt x="2986" y="2152"/>
                    <a:pt x="2971" y="2182"/>
                  </a:cubicBezTo>
                  <a:cubicBezTo>
                    <a:pt x="2956" y="2204"/>
                    <a:pt x="2971" y="2234"/>
                    <a:pt x="2971" y="2256"/>
                  </a:cubicBezTo>
                  <a:cubicBezTo>
                    <a:pt x="2971" y="2286"/>
                    <a:pt x="2948" y="2308"/>
                    <a:pt x="2956" y="2330"/>
                  </a:cubicBezTo>
                  <a:cubicBezTo>
                    <a:pt x="2963" y="2338"/>
                    <a:pt x="3090" y="2345"/>
                    <a:pt x="3090" y="2360"/>
                  </a:cubicBezTo>
                  <a:cubicBezTo>
                    <a:pt x="3090" y="2368"/>
                    <a:pt x="3090" y="2368"/>
                    <a:pt x="3090" y="2375"/>
                  </a:cubicBezTo>
                  <a:cubicBezTo>
                    <a:pt x="3045" y="2375"/>
                    <a:pt x="3000" y="2368"/>
                    <a:pt x="2963" y="2375"/>
                  </a:cubicBezTo>
                  <a:cubicBezTo>
                    <a:pt x="2971" y="2382"/>
                    <a:pt x="2971" y="2382"/>
                    <a:pt x="2978" y="2390"/>
                  </a:cubicBezTo>
                  <a:cubicBezTo>
                    <a:pt x="2978" y="2397"/>
                    <a:pt x="2986" y="2405"/>
                    <a:pt x="2986" y="2419"/>
                  </a:cubicBezTo>
                  <a:cubicBezTo>
                    <a:pt x="3015" y="2419"/>
                    <a:pt x="3045" y="2419"/>
                    <a:pt x="3067" y="2397"/>
                  </a:cubicBezTo>
                  <a:cubicBezTo>
                    <a:pt x="3090" y="2382"/>
                    <a:pt x="3105" y="2368"/>
                    <a:pt x="3134" y="2375"/>
                  </a:cubicBezTo>
                  <a:cubicBezTo>
                    <a:pt x="3127" y="2375"/>
                    <a:pt x="3119" y="2382"/>
                    <a:pt x="3119" y="2382"/>
                  </a:cubicBezTo>
                  <a:cubicBezTo>
                    <a:pt x="3112" y="2412"/>
                    <a:pt x="3075" y="2427"/>
                    <a:pt x="3060" y="2449"/>
                  </a:cubicBezTo>
                  <a:cubicBezTo>
                    <a:pt x="3045" y="2464"/>
                    <a:pt x="3045" y="2471"/>
                    <a:pt x="3030" y="2479"/>
                  </a:cubicBezTo>
                  <a:cubicBezTo>
                    <a:pt x="3015" y="2494"/>
                    <a:pt x="2993" y="2486"/>
                    <a:pt x="3000" y="2516"/>
                  </a:cubicBezTo>
                  <a:lnTo>
                    <a:pt x="3008" y="2516"/>
                  </a:lnTo>
                  <a:cubicBezTo>
                    <a:pt x="3008" y="2546"/>
                    <a:pt x="3008" y="2568"/>
                    <a:pt x="2993" y="2590"/>
                  </a:cubicBezTo>
                  <a:cubicBezTo>
                    <a:pt x="2986" y="2605"/>
                    <a:pt x="2978" y="2605"/>
                    <a:pt x="2978" y="2627"/>
                  </a:cubicBezTo>
                  <a:cubicBezTo>
                    <a:pt x="2978" y="2642"/>
                    <a:pt x="2986" y="2650"/>
                    <a:pt x="2993" y="2657"/>
                  </a:cubicBezTo>
                  <a:cubicBezTo>
                    <a:pt x="2986" y="2672"/>
                    <a:pt x="2971" y="2687"/>
                    <a:pt x="2978" y="2709"/>
                  </a:cubicBezTo>
                  <a:cubicBezTo>
                    <a:pt x="3000" y="2709"/>
                    <a:pt x="3045" y="2702"/>
                    <a:pt x="3045" y="2724"/>
                  </a:cubicBezTo>
                  <a:cubicBezTo>
                    <a:pt x="3030" y="2724"/>
                    <a:pt x="3008" y="2739"/>
                    <a:pt x="3000" y="2754"/>
                  </a:cubicBezTo>
                  <a:cubicBezTo>
                    <a:pt x="3030" y="2761"/>
                    <a:pt x="3060" y="2754"/>
                    <a:pt x="3090" y="2754"/>
                  </a:cubicBezTo>
                  <a:cubicBezTo>
                    <a:pt x="3090" y="2761"/>
                    <a:pt x="3090" y="2768"/>
                    <a:pt x="3090" y="2776"/>
                  </a:cubicBezTo>
                  <a:cubicBezTo>
                    <a:pt x="3067" y="2768"/>
                    <a:pt x="3053" y="2776"/>
                    <a:pt x="3038" y="2783"/>
                  </a:cubicBezTo>
                  <a:cubicBezTo>
                    <a:pt x="3060" y="2798"/>
                    <a:pt x="3053" y="2828"/>
                    <a:pt x="3053" y="2850"/>
                  </a:cubicBezTo>
                  <a:cubicBezTo>
                    <a:pt x="3075" y="2850"/>
                    <a:pt x="3105" y="2843"/>
                    <a:pt x="3134" y="2850"/>
                  </a:cubicBezTo>
                  <a:cubicBezTo>
                    <a:pt x="3127" y="2865"/>
                    <a:pt x="3127" y="2880"/>
                    <a:pt x="3127" y="2887"/>
                  </a:cubicBezTo>
                  <a:cubicBezTo>
                    <a:pt x="3097" y="2895"/>
                    <a:pt x="3075" y="2902"/>
                    <a:pt x="3053" y="2910"/>
                  </a:cubicBezTo>
                  <a:cubicBezTo>
                    <a:pt x="3060" y="2924"/>
                    <a:pt x="3067" y="2954"/>
                    <a:pt x="3082" y="2962"/>
                  </a:cubicBezTo>
                  <a:cubicBezTo>
                    <a:pt x="3097" y="2976"/>
                    <a:pt x="3112" y="2976"/>
                    <a:pt x="3134" y="2976"/>
                  </a:cubicBezTo>
                  <a:cubicBezTo>
                    <a:pt x="3142" y="3013"/>
                    <a:pt x="3105" y="2999"/>
                    <a:pt x="3082" y="3013"/>
                  </a:cubicBezTo>
                  <a:cubicBezTo>
                    <a:pt x="3075" y="3073"/>
                    <a:pt x="3075" y="3125"/>
                    <a:pt x="3060" y="3177"/>
                  </a:cubicBezTo>
                  <a:cubicBezTo>
                    <a:pt x="3053" y="3184"/>
                    <a:pt x="3053" y="3199"/>
                    <a:pt x="3045" y="3207"/>
                  </a:cubicBezTo>
                  <a:cubicBezTo>
                    <a:pt x="3038" y="3221"/>
                    <a:pt x="3038" y="3236"/>
                    <a:pt x="3038" y="3244"/>
                  </a:cubicBezTo>
                  <a:cubicBezTo>
                    <a:pt x="3045" y="3251"/>
                    <a:pt x="3053" y="3251"/>
                    <a:pt x="3053" y="3259"/>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74" name="Freeform 3">
              <a:extLst>
                <a:ext uri="{FF2B5EF4-FFF2-40B4-BE49-F238E27FC236}">
                  <a16:creationId xmlns:a16="http://schemas.microsoft.com/office/drawing/2014/main" id="{905E28CB-35E5-EA41-ADB6-EDE5C28A5D97}"/>
                </a:ext>
              </a:extLst>
            </p:cNvPr>
            <p:cNvSpPr>
              <a:spLocks noChangeArrowheads="1"/>
            </p:cNvSpPr>
            <p:nvPr/>
          </p:nvSpPr>
          <p:spPr bwMode="auto">
            <a:xfrm>
              <a:off x="9434072" y="7604497"/>
              <a:ext cx="3813" cy="1904"/>
            </a:xfrm>
            <a:custGeom>
              <a:avLst/>
              <a:gdLst>
                <a:gd name="T0" fmla="*/ 0 w 8"/>
                <a:gd name="T1" fmla="*/ 0 h 1"/>
                <a:gd name="T2" fmla="*/ 0 w 8"/>
                <a:gd name="T3" fmla="*/ 0 h 1"/>
                <a:gd name="T4" fmla="*/ 7 w 8"/>
                <a:gd name="T5" fmla="*/ 0 h 1"/>
                <a:gd name="T6" fmla="*/ 0 w 8"/>
                <a:gd name="T7" fmla="*/ 0 h 1"/>
              </a:gdLst>
              <a:ahLst/>
              <a:cxnLst>
                <a:cxn ang="0">
                  <a:pos x="T0" y="T1"/>
                </a:cxn>
                <a:cxn ang="0">
                  <a:pos x="T2" y="T3"/>
                </a:cxn>
                <a:cxn ang="0">
                  <a:pos x="T4" y="T5"/>
                </a:cxn>
                <a:cxn ang="0">
                  <a:pos x="T6" y="T7"/>
                </a:cxn>
              </a:cxnLst>
              <a:rect l="0" t="0" r="r" b="b"/>
              <a:pathLst>
                <a:path w="8" h="1">
                  <a:moveTo>
                    <a:pt x="0" y="0"/>
                  </a:moveTo>
                  <a:lnTo>
                    <a:pt x="0" y="0"/>
                  </a:lnTo>
                  <a:cubicBezTo>
                    <a:pt x="7" y="0"/>
                    <a:pt x="7" y="0"/>
                    <a:pt x="7" y="0"/>
                  </a:cubicBezTo>
                  <a:cubicBezTo>
                    <a:pt x="7" y="0"/>
                    <a:pt x="7" y="0"/>
                    <a:pt x="0" y="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75" name="Freeform 4">
              <a:extLst>
                <a:ext uri="{FF2B5EF4-FFF2-40B4-BE49-F238E27FC236}">
                  <a16:creationId xmlns:a16="http://schemas.microsoft.com/office/drawing/2014/main" id="{C80C6B7B-0FFB-EA43-9530-799D27D55CAB}"/>
                </a:ext>
              </a:extLst>
            </p:cNvPr>
            <p:cNvSpPr>
              <a:spLocks noChangeArrowheads="1"/>
            </p:cNvSpPr>
            <p:nvPr/>
          </p:nvSpPr>
          <p:spPr bwMode="auto">
            <a:xfrm>
              <a:off x="9430260" y="9663906"/>
              <a:ext cx="200167" cy="299101"/>
            </a:xfrm>
            <a:custGeom>
              <a:avLst/>
              <a:gdLst>
                <a:gd name="T0" fmla="*/ 312 w 462"/>
                <a:gd name="T1" fmla="*/ 660 h 691"/>
                <a:gd name="T2" fmla="*/ 312 w 462"/>
                <a:gd name="T3" fmla="*/ 660 h 691"/>
                <a:gd name="T4" fmla="*/ 372 w 462"/>
                <a:gd name="T5" fmla="*/ 683 h 691"/>
                <a:gd name="T6" fmla="*/ 394 w 462"/>
                <a:gd name="T7" fmla="*/ 631 h 691"/>
                <a:gd name="T8" fmla="*/ 409 w 462"/>
                <a:gd name="T9" fmla="*/ 534 h 691"/>
                <a:gd name="T10" fmla="*/ 416 w 462"/>
                <a:gd name="T11" fmla="*/ 534 h 691"/>
                <a:gd name="T12" fmla="*/ 379 w 462"/>
                <a:gd name="T13" fmla="*/ 475 h 691"/>
                <a:gd name="T14" fmla="*/ 431 w 462"/>
                <a:gd name="T15" fmla="*/ 460 h 691"/>
                <a:gd name="T16" fmla="*/ 454 w 462"/>
                <a:gd name="T17" fmla="*/ 445 h 691"/>
                <a:gd name="T18" fmla="*/ 402 w 462"/>
                <a:gd name="T19" fmla="*/ 371 h 691"/>
                <a:gd name="T20" fmla="*/ 416 w 462"/>
                <a:gd name="T21" fmla="*/ 274 h 691"/>
                <a:gd name="T22" fmla="*/ 402 w 462"/>
                <a:gd name="T23" fmla="*/ 200 h 691"/>
                <a:gd name="T24" fmla="*/ 342 w 462"/>
                <a:gd name="T25" fmla="*/ 170 h 691"/>
                <a:gd name="T26" fmla="*/ 327 w 462"/>
                <a:gd name="T27" fmla="*/ 170 h 691"/>
                <a:gd name="T28" fmla="*/ 186 w 462"/>
                <a:gd name="T29" fmla="*/ 141 h 691"/>
                <a:gd name="T30" fmla="*/ 127 w 462"/>
                <a:gd name="T31" fmla="*/ 0 h 691"/>
                <a:gd name="T32" fmla="*/ 60 w 462"/>
                <a:gd name="T33" fmla="*/ 29 h 691"/>
                <a:gd name="T34" fmla="*/ 0 w 462"/>
                <a:gd name="T35" fmla="*/ 29 h 691"/>
                <a:gd name="T36" fmla="*/ 30 w 462"/>
                <a:gd name="T37" fmla="*/ 111 h 691"/>
                <a:gd name="T38" fmla="*/ 67 w 462"/>
                <a:gd name="T39" fmla="*/ 193 h 691"/>
                <a:gd name="T40" fmla="*/ 157 w 462"/>
                <a:gd name="T41" fmla="*/ 222 h 691"/>
                <a:gd name="T42" fmla="*/ 105 w 462"/>
                <a:gd name="T43" fmla="*/ 259 h 691"/>
                <a:gd name="T44" fmla="*/ 186 w 462"/>
                <a:gd name="T45" fmla="*/ 282 h 691"/>
                <a:gd name="T46" fmla="*/ 119 w 462"/>
                <a:gd name="T47" fmla="*/ 282 h 691"/>
                <a:gd name="T48" fmla="*/ 186 w 462"/>
                <a:gd name="T49" fmla="*/ 475 h 691"/>
                <a:gd name="T50" fmla="*/ 179 w 462"/>
                <a:gd name="T51" fmla="*/ 475 h 691"/>
                <a:gd name="T52" fmla="*/ 208 w 462"/>
                <a:gd name="T53" fmla="*/ 527 h 691"/>
                <a:gd name="T54" fmla="*/ 246 w 462"/>
                <a:gd name="T55" fmla="*/ 586 h 691"/>
                <a:gd name="T56" fmla="*/ 260 w 462"/>
                <a:gd name="T57" fmla="*/ 653 h 691"/>
                <a:gd name="T58" fmla="*/ 305 w 462"/>
                <a:gd name="T59" fmla="*/ 690 h 691"/>
                <a:gd name="T60" fmla="*/ 312 w 462"/>
                <a:gd name="T61" fmla="*/ 690 h 691"/>
                <a:gd name="T62" fmla="*/ 312 w 462"/>
                <a:gd name="T63" fmla="*/ 66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 h="691">
                  <a:moveTo>
                    <a:pt x="312" y="660"/>
                  </a:moveTo>
                  <a:lnTo>
                    <a:pt x="312" y="660"/>
                  </a:lnTo>
                  <a:cubicBezTo>
                    <a:pt x="335" y="660"/>
                    <a:pt x="350" y="690"/>
                    <a:pt x="372" y="683"/>
                  </a:cubicBezTo>
                  <a:cubicBezTo>
                    <a:pt x="379" y="660"/>
                    <a:pt x="372" y="645"/>
                    <a:pt x="394" y="631"/>
                  </a:cubicBezTo>
                  <a:cubicBezTo>
                    <a:pt x="424" y="608"/>
                    <a:pt x="409" y="564"/>
                    <a:pt x="409" y="534"/>
                  </a:cubicBezTo>
                  <a:cubicBezTo>
                    <a:pt x="416" y="534"/>
                    <a:pt x="416" y="534"/>
                    <a:pt x="416" y="534"/>
                  </a:cubicBezTo>
                  <a:cubicBezTo>
                    <a:pt x="431" y="490"/>
                    <a:pt x="379" y="512"/>
                    <a:pt x="379" y="475"/>
                  </a:cubicBezTo>
                  <a:cubicBezTo>
                    <a:pt x="394" y="475"/>
                    <a:pt x="431" y="475"/>
                    <a:pt x="431" y="460"/>
                  </a:cubicBezTo>
                  <a:cubicBezTo>
                    <a:pt x="439" y="445"/>
                    <a:pt x="439" y="445"/>
                    <a:pt x="454" y="445"/>
                  </a:cubicBezTo>
                  <a:cubicBezTo>
                    <a:pt x="461" y="408"/>
                    <a:pt x="439" y="386"/>
                    <a:pt x="402" y="371"/>
                  </a:cubicBezTo>
                  <a:cubicBezTo>
                    <a:pt x="402" y="348"/>
                    <a:pt x="431" y="304"/>
                    <a:pt x="416" y="274"/>
                  </a:cubicBezTo>
                  <a:cubicBezTo>
                    <a:pt x="454" y="259"/>
                    <a:pt x="416" y="215"/>
                    <a:pt x="402" y="200"/>
                  </a:cubicBezTo>
                  <a:cubicBezTo>
                    <a:pt x="379" y="178"/>
                    <a:pt x="365" y="170"/>
                    <a:pt x="342" y="170"/>
                  </a:cubicBezTo>
                  <a:cubicBezTo>
                    <a:pt x="335" y="170"/>
                    <a:pt x="327" y="170"/>
                    <a:pt x="327" y="170"/>
                  </a:cubicBezTo>
                  <a:cubicBezTo>
                    <a:pt x="283" y="170"/>
                    <a:pt x="231" y="148"/>
                    <a:pt x="186" y="141"/>
                  </a:cubicBezTo>
                  <a:cubicBezTo>
                    <a:pt x="186" y="81"/>
                    <a:pt x="142" y="59"/>
                    <a:pt x="127" y="0"/>
                  </a:cubicBezTo>
                  <a:cubicBezTo>
                    <a:pt x="90" y="0"/>
                    <a:pt x="67" y="0"/>
                    <a:pt x="60" y="29"/>
                  </a:cubicBezTo>
                  <a:cubicBezTo>
                    <a:pt x="38" y="37"/>
                    <a:pt x="23" y="29"/>
                    <a:pt x="0" y="29"/>
                  </a:cubicBezTo>
                  <a:cubicBezTo>
                    <a:pt x="15" y="59"/>
                    <a:pt x="23" y="81"/>
                    <a:pt x="30" y="111"/>
                  </a:cubicBezTo>
                  <a:cubicBezTo>
                    <a:pt x="45" y="141"/>
                    <a:pt x="45" y="170"/>
                    <a:pt x="67" y="193"/>
                  </a:cubicBezTo>
                  <a:cubicBezTo>
                    <a:pt x="82" y="200"/>
                    <a:pt x="142" y="222"/>
                    <a:pt x="157" y="222"/>
                  </a:cubicBezTo>
                  <a:cubicBezTo>
                    <a:pt x="134" y="222"/>
                    <a:pt x="67" y="222"/>
                    <a:pt x="105" y="259"/>
                  </a:cubicBezTo>
                  <a:cubicBezTo>
                    <a:pt x="127" y="282"/>
                    <a:pt x="171" y="252"/>
                    <a:pt x="186" y="282"/>
                  </a:cubicBezTo>
                  <a:cubicBezTo>
                    <a:pt x="164" y="282"/>
                    <a:pt x="134" y="274"/>
                    <a:pt x="119" y="282"/>
                  </a:cubicBezTo>
                  <a:cubicBezTo>
                    <a:pt x="149" y="341"/>
                    <a:pt x="194" y="400"/>
                    <a:pt x="186" y="475"/>
                  </a:cubicBezTo>
                  <a:cubicBezTo>
                    <a:pt x="179" y="475"/>
                    <a:pt x="179" y="475"/>
                    <a:pt x="179" y="475"/>
                  </a:cubicBezTo>
                  <a:cubicBezTo>
                    <a:pt x="171" y="497"/>
                    <a:pt x="201" y="505"/>
                    <a:pt x="208" y="527"/>
                  </a:cubicBezTo>
                  <a:cubicBezTo>
                    <a:pt x="223" y="549"/>
                    <a:pt x="231" y="564"/>
                    <a:pt x="246" y="586"/>
                  </a:cubicBezTo>
                  <a:cubicBezTo>
                    <a:pt x="260" y="616"/>
                    <a:pt x="253" y="631"/>
                    <a:pt x="260" y="653"/>
                  </a:cubicBezTo>
                  <a:cubicBezTo>
                    <a:pt x="268" y="675"/>
                    <a:pt x="290" y="675"/>
                    <a:pt x="305" y="690"/>
                  </a:cubicBezTo>
                  <a:lnTo>
                    <a:pt x="312" y="690"/>
                  </a:lnTo>
                  <a:cubicBezTo>
                    <a:pt x="312" y="683"/>
                    <a:pt x="312" y="668"/>
                    <a:pt x="312" y="66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76" name="Freeform 5">
              <a:extLst>
                <a:ext uri="{FF2B5EF4-FFF2-40B4-BE49-F238E27FC236}">
                  <a16:creationId xmlns:a16="http://schemas.microsoft.com/office/drawing/2014/main" id="{01D5960D-686C-AC4F-88CE-366A7E5F067E}"/>
                </a:ext>
              </a:extLst>
            </p:cNvPr>
            <p:cNvSpPr>
              <a:spLocks noChangeArrowheads="1"/>
            </p:cNvSpPr>
            <p:nvPr/>
          </p:nvSpPr>
          <p:spPr bwMode="auto">
            <a:xfrm>
              <a:off x="9523671" y="8919014"/>
              <a:ext cx="1416430" cy="2179432"/>
            </a:xfrm>
            <a:custGeom>
              <a:avLst/>
              <a:gdLst>
                <a:gd name="T0" fmla="*/ 720 w 3276"/>
                <a:gd name="T1" fmla="*/ 4158 h 5043"/>
                <a:gd name="T2" fmla="*/ 809 w 3276"/>
                <a:gd name="T3" fmla="*/ 4262 h 5043"/>
                <a:gd name="T4" fmla="*/ 891 w 3276"/>
                <a:gd name="T5" fmla="*/ 4411 h 5043"/>
                <a:gd name="T6" fmla="*/ 1262 w 3276"/>
                <a:gd name="T7" fmla="*/ 4745 h 5043"/>
                <a:gd name="T8" fmla="*/ 1500 w 3276"/>
                <a:gd name="T9" fmla="*/ 4864 h 5043"/>
                <a:gd name="T10" fmla="*/ 1730 w 3276"/>
                <a:gd name="T11" fmla="*/ 4968 h 5043"/>
                <a:gd name="T12" fmla="*/ 2050 w 3276"/>
                <a:gd name="T13" fmla="*/ 4886 h 5043"/>
                <a:gd name="T14" fmla="*/ 2398 w 3276"/>
                <a:gd name="T15" fmla="*/ 4938 h 5043"/>
                <a:gd name="T16" fmla="*/ 2629 w 3276"/>
                <a:gd name="T17" fmla="*/ 4634 h 5043"/>
                <a:gd name="T18" fmla="*/ 2525 w 3276"/>
                <a:gd name="T19" fmla="*/ 4262 h 5043"/>
                <a:gd name="T20" fmla="*/ 2941 w 3276"/>
                <a:gd name="T21" fmla="*/ 4180 h 5043"/>
                <a:gd name="T22" fmla="*/ 3067 w 3276"/>
                <a:gd name="T23" fmla="*/ 4040 h 5043"/>
                <a:gd name="T24" fmla="*/ 3253 w 3276"/>
                <a:gd name="T25" fmla="*/ 3787 h 5043"/>
                <a:gd name="T26" fmla="*/ 2993 w 3276"/>
                <a:gd name="T27" fmla="*/ 3601 h 5043"/>
                <a:gd name="T28" fmla="*/ 2933 w 3276"/>
                <a:gd name="T29" fmla="*/ 3497 h 5043"/>
                <a:gd name="T30" fmla="*/ 2822 w 3276"/>
                <a:gd name="T31" fmla="*/ 3297 h 5043"/>
                <a:gd name="T32" fmla="*/ 2673 w 3276"/>
                <a:gd name="T33" fmla="*/ 3393 h 5043"/>
                <a:gd name="T34" fmla="*/ 2473 w 3276"/>
                <a:gd name="T35" fmla="*/ 3430 h 5043"/>
                <a:gd name="T36" fmla="*/ 2131 w 3276"/>
                <a:gd name="T37" fmla="*/ 3386 h 5043"/>
                <a:gd name="T38" fmla="*/ 2064 w 3276"/>
                <a:gd name="T39" fmla="*/ 3119 h 5043"/>
                <a:gd name="T40" fmla="*/ 2406 w 3276"/>
                <a:gd name="T41" fmla="*/ 3289 h 5043"/>
                <a:gd name="T42" fmla="*/ 2465 w 3276"/>
                <a:gd name="T43" fmla="*/ 3030 h 5043"/>
                <a:gd name="T44" fmla="*/ 2361 w 3276"/>
                <a:gd name="T45" fmla="*/ 2992 h 5043"/>
                <a:gd name="T46" fmla="*/ 2109 w 3276"/>
                <a:gd name="T47" fmla="*/ 2985 h 5043"/>
                <a:gd name="T48" fmla="*/ 2101 w 3276"/>
                <a:gd name="T49" fmla="*/ 2888 h 5043"/>
                <a:gd name="T50" fmla="*/ 2042 w 3276"/>
                <a:gd name="T51" fmla="*/ 2658 h 5043"/>
                <a:gd name="T52" fmla="*/ 2191 w 3276"/>
                <a:gd name="T53" fmla="*/ 2480 h 5043"/>
                <a:gd name="T54" fmla="*/ 2198 w 3276"/>
                <a:gd name="T55" fmla="*/ 2198 h 5043"/>
                <a:gd name="T56" fmla="*/ 2599 w 3276"/>
                <a:gd name="T57" fmla="*/ 1864 h 5043"/>
                <a:gd name="T58" fmla="*/ 2421 w 3276"/>
                <a:gd name="T59" fmla="*/ 1470 h 5043"/>
                <a:gd name="T60" fmla="*/ 2569 w 3276"/>
                <a:gd name="T61" fmla="*/ 1225 h 5043"/>
                <a:gd name="T62" fmla="*/ 2614 w 3276"/>
                <a:gd name="T63" fmla="*/ 883 h 5043"/>
                <a:gd name="T64" fmla="*/ 2658 w 3276"/>
                <a:gd name="T65" fmla="*/ 601 h 5043"/>
                <a:gd name="T66" fmla="*/ 2822 w 3276"/>
                <a:gd name="T67" fmla="*/ 230 h 5043"/>
                <a:gd name="T68" fmla="*/ 2718 w 3276"/>
                <a:gd name="T69" fmla="*/ 156 h 5043"/>
                <a:gd name="T70" fmla="*/ 2495 w 3276"/>
                <a:gd name="T71" fmla="*/ 141 h 5043"/>
                <a:gd name="T72" fmla="*/ 2302 w 3276"/>
                <a:gd name="T73" fmla="*/ 334 h 5043"/>
                <a:gd name="T74" fmla="*/ 2176 w 3276"/>
                <a:gd name="T75" fmla="*/ 430 h 5043"/>
                <a:gd name="T76" fmla="*/ 1856 w 3276"/>
                <a:gd name="T77" fmla="*/ 534 h 5043"/>
                <a:gd name="T78" fmla="*/ 1760 w 3276"/>
                <a:gd name="T79" fmla="*/ 720 h 5043"/>
                <a:gd name="T80" fmla="*/ 1396 w 3276"/>
                <a:gd name="T81" fmla="*/ 616 h 5043"/>
                <a:gd name="T82" fmla="*/ 1322 w 3276"/>
                <a:gd name="T83" fmla="*/ 928 h 5043"/>
                <a:gd name="T84" fmla="*/ 1002 w 3276"/>
                <a:gd name="T85" fmla="*/ 1024 h 5043"/>
                <a:gd name="T86" fmla="*/ 676 w 3276"/>
                <a:gd name="T87" fmla="*/ 1106 h 5043"/>
                <a:gd name="T88" fmla="*/ 356 w 3276"/>
                <a:gd name="T89" fmla="*/ 1173 h 5043"/>
                <a:gd name="T90" fmla="*/ 260 w 3276"/>
                <a:gd name="T91" fmla="*/ 1411 h 5043"/>
                <a:gd name="T92" fmla="*/ 289 w 3276"/>
                <a:gd name="T93" fmla="*/ 1730 h 5043"/>
                <a:gd name="T94" fmla="*/ 89 w 3276"/>
                <a:gd name="T95" fmla="*/ 1886 h 5043"/>
                <a:gd name="T96" fmla="*/ 200 w 3276"/>
                <a:gd name="T97" fmla="*/ 1997 h 5043"/>
                <a:gd name="T98" fmla="*/ 200 w 3276"/>
                <a:gd name="T99" fmla="*/ 2257 h 5043"/>
                <a:gd name="T100" fmla="*/ 96 w 3276"/>
                <a:gd name="T101" fmla="*/ 2413 h 5043"/>
                <a:gd name="T102" fmla="*/ 104 w 3276"/>
                <a:gd name="T103" fmla="*/ 2487 h 5043"/>
                <a:gd name="T104" fmla="*/ 260 w 3276"/>
                <a:gd name="T105" fmla="*/ 2688 h 5043"/>
                <a:gd name="T106" fmla="*/ 275 w 3276"/>
                <a:gd name="T107" fmla="*/ 2851 h 5043"/>
                <a:gd name="T108" fmla="*/ 394 w 3276"/>
                <a:gd name="T109" fmla="*/ 3170 h 5043"/>
                <a:gd name="T110" fmla="*/ 379 w 3276"/>
                <a:gd name="T111" fmla="*/ 3505 h 5043"/>
                <a:gd name="T112" fmla="*/ 468 w 3276"/>
                <a:gd name="T113" fmla="*/ 3750 h 5043"/>
                <a:gd name="T114" fmla="*/ 616 w 3276"/>
                <a:gd name="T115" fmla="*/ 4114 h 5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76" h="5043">
                  <a:moveTo>
                    <a:pt x="616" y="4114"/>
                  </a:moveTo>
                  <a:lnTo>
                    <a:pt x="616" y="4114"/>
                  </a:lnTo>
                  <a:cubicBezTo>
                    <a:pt x="639" y="4106"/>
                    <a:pt x="668" y="4143"/>
                    <a:pt x="639" y="4151"/>
                  </a:cubicBezTo>
                  <a:cubicBezTo>
                    <a:pt x="646" y="4166"/>
                    <a:pt x="654" y="4180"/>
                    <a:pt x="668" y="4173"/>
                  </a:cubicBezTo>
                  <a:cubicBezTo>
                    <a:pt x="676" y="4143"/>
                    <a:pt x="691" y="4136"/>
                    <a:pt x="720" y="4158"/>
                  </a:cubicBezTo>
                  <a:cubicBezTo>
                    <a:pt x="757" y="4180"/>
                    <a:pt x="720" y="4188"/>
                    <a:pt x="728" y="4210"/>
                  </a:cubicBezTo>
                  <a:cubicBezTo>
                    <a:pt x="743" y="4210"/>
                    <a:pt x="757" y="4210"/>
                    <a:pt x="772" y="4218"/>
                  </a:cubicBezTo>
                  <a:cubicBezTo>
                    <a:pt x="772" y="4225"/>
                    <a:pt x="765" y="4240"/>
                    <a:pt x="772" y="4247"/>
                  </a:cubicBezTo>
                  <a:cubicBezTo>
                    <a:pt x="772" y="4240"/>
                    <a:pt x="809" y="4210"/>
                    <a:pt x="817" y="4210"/>
                  </a:cubicBezTo>
                  <a:cubicBezTo>
                    <a:pt x="817" y="4225"/>
                    <a:pt x="817" y="4247"/>
                    <a:pt x="809" y="4262"/>
                  </a:cubicBezTo>
                  <a:cubicBezTo>
                    <a:pt x="839" y="4270"/>
                    <a:pt x="839" y="4292"/>
                    <a:pt x="854" y="4314"/>
                  </a:cubicBezTo>
                  <a:cubicBezTo>
                    <a:pt x="861" y="4314"/>
                    <a:pt x="869" y="4314"/>
                    <a:pt x="876" y="4314"/>
                  </a:cubicBezTo>
                  <a:cubicBezTo>
                    <a:pt x="876" y="4292"/>
                    <a:pt x="921" y="4292"/>
                    <a:pt x="913" y="4322"/>
                  </a:cubicBezTo>
                  <a:cubicBezTo>
                    <a:pt x="899" y="4337"/>
                    <a:pt x="876" y="4344"/>
                    <a:pt x="876" y="4366"/>
                  </a:cubicBezTo>
                  <a:cubicBezTo>
                    <a:pt x="876" y="4381"/>
                    <a:pt x="891" y="4388"/>
                    <a:pt x="891" y="4411"/>
                  </a:cubicBezTo>
                  <a:cubicBezTo>
                    <a:pt x="891" y="4455"/>
                    <a:pt x="906" y="4448"/>
                    <a:pt x="951" y="4463"/>
                  </a:cubicBezTo>
                  <a:cubicBezTo>
                    <a:pt x="980" y="4470"/>
                    <a:pt x="1017" y="4537"/>
                    <a:pt x="1010" y="4567"/>
                  </a:cubicBezTo>
                  <a:cubicBezTo>
                    <a:pt x="1047" y="4567"/>
                    <a:pt x="1069" y="4604"/>
                    <a:pt x="1091" y="4619"/>
                  </a:cubicBezTo>
                  <a:cubicBezTo>
                    <a:pt x="1121" y="4641"/>
                    <a:pt x="1188" y="4626"/>
                    <a:pt x="1196" y="4663"/>
                  </a:cubicBezTo>
                  <a:cubicBezTo>
                    <a:pt x="1203" y="4708"/>
                    <a:pt x="1210" y="4730"/>
                    <a:pt x="1262" y="4745"/>
                  </a:cubicBezTo>
                  <a:cubicBezTo>
                    <a:pt x="1277" y="4752"/>
                    <a:pt x="1299" y="4752"/>
                    <a:pt x="1322" y="4752"/>
                  </a:cubicBezTo>
                  <a:cubicBezTo>
                    <a:pt x="1344" y="4752"/>
                    <a:pt x="1381" y="4730"/>
                    <a:pt x="1403" y="4737"/>
                  </a:cubicBezTo>
                  <a:cubicBezTo>
                    <a:pt x="1403" y="4760"/>
                    <a:pt x="1403" y="4782"/>
                    <a:pt x="1403" y="4804"/>
                  </a:cubicBezTo>
                  <a:cubicBezTo>
                    <a:pt x="1426" y="4804"/>
                    <a:pt x="1463" y="4797"/>
                    <a:pt x="1478" y="4819"/>
                  </a:cubicBezTo>
                  <a:cubicBezTo>
                    <a:pt x="1485" y="4827"/>
                    <a:pt x="1485" y="4864"/>
                    <a:pt x="1500" y="4864"/>
                  </a:cubicBezTo>
                  <a:cubicBezTo>
                    <a:pt x="1500" y="4856"/>
                    <a:pt x="1500" y="4856"/>
                    <a:pt x="1500" y="4856"/>
                  </a:cubicBezTo>
                  <a:cubicBezTo>
                    <a:pt x="1530" y="4849"/>
                    <a:pt x="1545" y="4893"/>
                    <a:pt x="1567" y="4908"/>
                  </a:cubicBezTo>
                  <a:cubicBezTo>
                    <a:pt x="1596" y="4916"/>
                    <a:pt x="1634" y="4901"/>
                    <a:pt x="1648" y="4931"/>
                  </a:cubicBezTo>
                  <a:cubicBezTo>
                    <a:pt x="1648" y="4938"/>
                    <a:pt x="1648" y="4945"/>
                    <a:pt x="1648" y="4968"/>
                  </a:cubicBezTo>
                  <a:cubicBezTo>
                    <a:pt x="1671" y="4960"/>
                    <a:pt x="1708" y="4953"/>
                    <a:pt x="1730" y="4968"/>
                  </a:cubicBezTo>
                  <a:cubicBezTo>
                    <a:pt x="1738" y="4975"/>
                    <a:pt x="1745" y="5034"/>
                    <a:pt x="1738" y="5034"/>
                  </a:cubicBezTo>
                  <a:cubicBezTo>
                    <a:pt x="1760" y="5042"/>
                    <a:pt x="1782" y="5027"/>
                    <a:pt x="1797" y="5020"/>
                  </a:cubicBezTo>
                  <a:cubicBezTo>
                    <a:pt x="1827" y="5020"/>
                    <a:pt x="1856" y="5020"/>
                    <a:pt x="1879" y="5027"/>
                  </a:cubicBezTo>
                  <a:cubicBezTo>
                    <a:pt x="1946" y="5034"/>
                    <a:pt x="1946" y="5020"/>
                    <a:pt x="1960" y="4968"/>
                  </a:cubicBezTo>
                  <a:cubicBezTo>
                    <a:pt x="1968" y="4923"/>
                    <a:pt x="2005" y="4893"/>
                    <a:pt x="2050" y="4886"/>
                  </a:cubicBezTo>
                  <a:cubicBezTo>
                    <a:pt x="2072" y="4886"/>
                    <a:pt x="2094" y="4879"/>
                    <a:pt x="2116" y="4893"/>
                  </a:cubicBezTo>
                  <a:cubicBezTo>
                    <a:pt x="2124" y="4908"/>
                    <a:pt x="2131" y="4938"/>
                    <a:pt x="2153" y="4931"/>
                  </a:cubicBezTo>
                  <a:cubicBezTo>
                    <a:pt x="2161" y="4923"/>
                    <a:pt x="2161" y="4908"/>
                    <a:pt x="2161" y="4901"/>
                  </a:cubicBezTo>
                  <a:cubicBezTo>
                    <a:pt x="2205" y="4886"/>
                    <a:pt x="2243" y="4893"/>
                    <a:pt x="2287" y="4908"/>
                  </a:cubicBezTo>
                  <a:cubicBezTo>
                    <a:pt x="2317" y="4908"/>
                    <a:pt x="2369" y="4938"/>
                    <a:pt x="2398" y="4938"/>
                  </a:cubicBezTo>
                  <a:cubicBezTo>
                    <a:pt x="2406" y="4901"/>
                    <a:pt x="2406" y="4856"/>
                    <a:pt x="2436" y="4827"/>
                  </a:cubicBezTo>
                  <a:cubicBezTo>
                    <a:pt x="2473" y="4789"/>
                    <a:pt x="2532" y="4804"/>
                    <a:pt x="2577" y="4804"/>
                  </a:cubicBezTo>
                  <a:cubicBezTo>
                    <a:pt x="2577" y="4782"/>
                    <a:pt x="2577" y="4760"/>
                    <a:pt x="2599" y="4745"/>
                  </a:cubicBezTo>
                  <a:cubicBezTo>
                    <a:pt x="2606" y="4737"/>
                    <a:pt x="2621" y="4737"/>
                    <a:pt x="2621" y="4722"/>
                  </a:cubicBezTo>
                  <a:cubicBezTo>
                    <a:pt x="2629" y="4693"/>
                    <a:pt x="2636" y="4663"/>
                    <a:pt x="2629" y="4634"/>
                  </a:cubicBezTo>
                  <a:cubicBezTo>
                    <a:pt x="2606" y="4574"/>
                    <a:pt x="2465" y="4619"/>
                    <a:pt x="2428" y="4574"/>
                  </a:cubicBezTo>
                  <a:cubicBezTo>
                    <a:pt x="2450" y="4552"/>
                    <a:pt x="2503" y="4522"/>
                    <a:pt x="2525" y="4500"/>
                  </a:cubicBezTo>
                  <a:cubicBezTo>
                    <a:pt x="2547" y="4470"/>
                    <a:pt x="2540" y="4426"/>
                    <a:pt x="2540" y="4381"/>
                  </a:cubicBezTo>
                  <a:cubicBezTo>
                    <a:pt x="2532" y="4388"/>
                    <a:pt x="2525" y="4381"/>
                    <a:pt x="2517" y="4381"/>
                  </a:cubicBezTo>
                  <a:cubicBezTo>
                    <a:pt x="2532" y="4351"/>
                    <a:pt x="2525" y="4299"/>
                    <a:pt x="2525" y="4262"/>
                  </a:cubicBezTo>
                  <a:cubicBezTo>
                    <a:pt x="2562" y="4262"/>
                    <a:pt x="2644" y="4277"/>
                    <a:pt x="2666" y="4232"/>
                  </a:cubicBezTo>
                  <a:cubicBezTo>
                    <a:pt x="2681" y="4203"/>
                    <a:pt x="2681" y="4166"/>
                    <a:pt x="2688" y="4129"/>
                  </a:cubicBezTo>
                  <a:cubicBezTo>
                    <a:pt x="2695" y="4099"/>
                    <a:pt x="2785" y="4121"/>
                    <a:pt x="2800" y="4143"/>
                  </a:cubicBezTo>
                  <a:cubicBezTo>
                    <a:pt x="2844" y="4203"/>
                    <a:pt x="2844" y="4114"/>
                    <a:pt x="2889" y="4129"/>
                  </a:cubicBezTo>
                  <a:cubicBezTo>
                    <a:pt x="2911" y="4143"/>
                    <a:pt x="2918" y="4166"/>
                    <a:pt x="2941" y="4180"/>
                  </a:cubicBezTo>
                  <a:cubicBezTo>
                    <a:pt x="2955" y="4188"/>
                    <a:pt x="2978" y="4188"/>
                    <a:pt x="3000" y="4195"/>
                  </a:cubicBezTo>
                  <a:cubicBezTo>
                    <a:pt x="3000" y="4195"/>
                    <a:pt x="3000" y="4203"/>
                    <a:pt x="3008" y="4203"/>
                  </a:cubicBezTo>
                  <a:cubicBezTo>
                    <a:pt x="3015" y="4173"/>
                    <a:pt x="3022" y="4136"/>
                    <a:pt x="3037" y="4129"/>
                  </a:cubicBezTo>
                  <a:cubicBezTo>
                    <a:pt x="3052" y="4121"/>
                    <a:pt x="3104" y="4121"/>
                    <a:pt x="3097" y="4091"/>
                  </a:cubicBezTo>
                  <a:cubicBezTo>
                    <a:pt x="3060" y="4091"/>
                    <a:pt x="3015" y="4047"/>
                    <a:pt x="3067" y="4040"/>
                  </a:cubicBezTo>
                  <a:cubicBezTo>
                    <a:pt x="3111" y="4040"/>
                    <a:pt x="3119" y="4114"/>
                    <a:pt x="3156" y="4114"/>
                  </a:cubicBezTo>
                  <a:cubicBezTo>
                    <a:pt x="3200" y="4114"/>
                    <a:pt x="3163" y="4025"/>
                    <a:pt x="3163" y="4002"/>
                  </a:cubicBezTo>
                  <a:cubicBezTo>
                    <a:pt x="3171" y="3965"/>
                    <a:pt x="3193" y="3965"/>
                    <a:pt x="3230" y="3965"/>
                  </a:cubicBezTo>
                  <a:cubicBezTo>
                    <a:pt x="3230" y="3950"/>
                    <a:pt x="3223" y="3913"/>
                    <a:pt x="3245" y="3913"/>
                  </a:cubicBezTo>
                  <a:cubicBezTo>
                    <a:pt x="3253" y="3891"/>
                    <a:pt x="3275" y="3802"/>
                    <a:pt x="3253" y="3787"/>
                  </a:cubicBezTo>
                  <a:cubicBezTo>
                    <a:pt x="3215" y="3765"/>
                    <a:pt x="3163" y="3780"/>
                    <a:pt x="3126" y="3780"/>
                  </a:cubicBezTo>
                  <a:cubicBezTo>
                    <a:pt x="3126" y="3765"/>
                    <a:pt x="3119" y="3750"/>
                    <a:pt x="3111" y="3735"/>
                  </a:cubicBezTo>
                  <a:cubicBezTo>
                    <a:pt x="3111" y="3713"/>
                    <a:pt x="3111" y="3690"/>
                    <a:pt x="3119" y="3668"/>
                  </a:cubicBezTo>
                  <a:cubicBezTo>
                    <a:pt x="3119" y="3646"/>
                    <a:pt x="3134" y="3594"/>
                    <a:pt x="3111" y="3579"/>
                  </a:cubicBezTo>
                  <a:cubicBezTo>
                    <a:pt x="3089" y="3564"/>
                    <a:pt x="2993" y="3564"/>
                    <a:pt x="2993" y="3601"/>
                  </a:cubicBezTo>
                  <a:cubicBezTo>
                    <a:pt x="2985" y="3601"/>
                    <a:pt x="2985" y="3601"/>
                    <a:pt x="2978" y="3601"/>
                  </a:cubicBezTo>
                  <a:cubicBezTo>
                    <a:pt x="2978" y="3572"/>
                    <a:pt x="2985" y="3557"/>
                    <a:pt x="2985" y="3535"/>
                  </a:cubicBezTo>
                  <a:cubicBezTo>
                    <a:pt x="2978" y="3527"/>
                    <a:pt x="2970" y="3527"/>
                    <a:pt x="2963" y="3520"/>
                  </a:cubicBezTo>
                  <a:cubicBezTo>
                    <a:pt x="2941" y="3512"/>
                    <a:pt x="2933" y="3527"/>
                    <a:pt x="2911" y="3520"/>
                  </a:cubicBezTo>
                  <a:cubicBezTo>
                    <a:pt x="2889" y="3497"/>
                    <a:pt x="2911" y="3497"/>
                    <a:pt x="2933" y="3497"/>
                  </a:cubicBezTo>
                  <a:cubicBezTo>
                    <a:pt x="2941" y="3468"/>
                    <a:pt x="2963" y="3378"/>
                    <a:pt x="2926" y="3364"/>
                  </a:cubicBezTo>
                  <a:cubicBezTo>
                    <a:pt x="2903" y="3356"/>
                    <a:pt x="2844" y="3356"/>
                    <a:pt x="2851" y="3386"/>
                  </a:cubicBezTo>
                  <a:cubicBezTo>
                    <a:pt x="2844" y="3386"/>
                    <a:pt x="2829" y="3386"/>
                    <a:pt x="2829" y="3386"/>
                  </a:cubicBezTo>
                  <a:cubicBezTo>
                    <a:pt x="2822" y="3349"/>
                    <a:pt x="2851" y="3334"/>
                    <a:pt x="2851" y="3297"/>
                  </a:cubicBezTo>
                  <a:cubicBezTo>
                    <a:pt x="2844" y="3297"/>
                    <a:pt x="2829" y="3297"/>
                    <a:pt x="2822" y="3297"/>
                  </a:cubicBezTo>
                  <a:cubicBezTo>
                    <a:pt x="2822" y="3304"/>
                    <a:pt x="2822" y="3319"/>
                    <a:pt x="2822" y="3327"/>
                  </a:cubicBezTo>
                  <a:cubicBezTo>
                    <a:pt x="2814" y="3327"/>
                    <a:pt x="2807" y="3327"/>
                    <a:pt x="2800" y="3327"/>
                  </a:cubicBezTo>
                  <a:cubicBezTo>
                    <a:pt x="2800" y="3297"/>
                    <a:pt x="2740" y="3304"/>
                    <a:pt x="2718" y="3304"/>
                  </a:cubicBezTo>
                  <a:cubicBezTo>
                    <a:pt x="2733" y="3319"/>
                    <a:pt x="2725" y="3334"/>
                    <a:pt x="2725" y="3349"/>
                  </a:cubicBezTo>
                  <a:cubicBezTo>
                    <a:pt x="2703" y="3356"/>
                    <a:pt x="2688" y="3371"/>
                    <a:pt x="2673" y="3393"/>
                  </a:cubicBezTo>
                  <a:cubicBezTo>
                    <a:pt x="2658" y="3408"/>
                    <a:pt x="2629" y="3408"/>
                    <a:pt x="2606" y="3408"/>
                  </a:cubicBezTo>
                  <a:cubicBezTo>
                    <a:pt x="2606" y="3416"/>
                    <a:pt x="2606" y="3416"/>
                    <a:pt x="2606" y="3423"/>
                  </a:cubicBezTo>
                  <a:cubicBezTo>
                    <a:pt x="2569" y="3423"/>
                    <a:pt x="2525" y="3423"/>
                    <a:pt x="2488" y="3423"/>
                  </a:cubicBezTo>
                  <a:cubicBezTo>
                    <a:pt x="2488" y="3430"/>
                    <a:pt x="2488" y="3453"/>
                    <a:pt x="2473" y="3453"/>
                  </a:cubicBezTo>
                  <a:cubicBezTo>
                    <a:pt x="2473" y="3453"/>
                    <a:pt x="2465" y="3438"/>
                    <a:pt x="2473" y="3430"/>
                  </a:cubicBezTo>
                  <a:cubicBezTo>
                    <a:pt x="2428" y="3430"/>
                    <a:pt x="2436" y="3386"/>
                    <a:pt x="2436" y="3349"/>
                  </a:cubicBezTo>
                  <a:cubicBezTo>
                    <a:pt x="2398" y="3349"/>
                    <a:pt x="2332" y="3349"/>
                    <a:pt x="2302" y="3327"/>
                  </a:cubicBezTo>
                  <a:cubicBezTo>
                    <a:pt x="2280" y="3312"/>
                    <a:pt x="2272" y="3282"/>
                    <a:pt x="2235" y="3289"/>
                  </a:cubicBezTo>
                  <a:cubicBezTo>
                    <a:pt x="2235" y="3304"/>
                    <a:pt x="2250" y="3393"/>
                    <a:pt x="2228" y="3393"/>
                  </a:cubicBezTo>
                  <a:cubicBezTo>
                    <a:pt x="2198" y="3401"/>
                    <a:pt x="2161" y="3393"/>
                    <a:pt x="2131" y="3386"/>
                  </a:cubicBezTo>
                  <a:cubicBezTo>
                    <a:pt x="2124" y="3364"/>
                    <a:pt x="2139" y="3334"/>
                    <a:pt x="2146" y="3312"/>
                  </a:cubicBezTo>
                  <a:cubicBezTo>
                    <a:pt x="2198" y="3312"/>
                    <a:pt x="2198" y="3260"/>
                    <a:pt x="2168" y="3230"/>
                  </a:cubicBezTo>
                  <a:cubicBezTo>
                    <a:pt x="2153" y="3215"/>
                    <a:pt x="2139" y="3215"/>
                    <a:pt x="2131" y="3208"/>
                  </a:cubicBezTo>
                  <a:cubicBezTo>
                    <a:pt x="2109" y="3193"/>
                    <a:pt x="2131" y="3163"/>
                    <a:pt x="2131" y="3141"/>
                  </a:cubicBezTo>
                  <a:cubicBezTo>
                    <a:pt x="2109" y="3141"/>
                    <a:pt x="2087" y="3119"/>
                    <a:pt x="2064" y="3119"/>
                  </a:cubicBezTo>
                  <a:cubicBezTo>
                    <a:pt x="2064" y="3104"/>
                    <a:pt x="2064" y="3096"/>
                    <a:pt x="2072" y="3089"/>
                  </a:cubicBezTo>
                  <a:cubicBezTo>
                    <a:pt x="2124" y="3089"/>
                    <a:pt x="2161" y="3119"/>
                    <a:pt x="2176" y="3170"/>
                  </a:cubicBezTo>
                  <a:cubicBezTo>
                    <a:pt x="2191" y="3215"/>
                    <a:pt x="2250" y="3185"/>
                    <a:pt x="2250" y="3252"/>
                  </a:cubicBezTo>
                  <a:cubicBezTo>
                    <a:pt x="2265" y="3252"/>
                    <a:pt x="2280" y="3245"/>
                    <a:pt x="2280" y="3230"/>
                  </a:cubicBezTo>
                  <a:cubicBezTo>
                    <a:pt x="2339" y="3223"/>
                    <a:pt x="2376" y="3238"/>
                    <a:pt x="2406" y="3289"/>
                  </a:cubicBezTo>
                  <a:cubicBezTo>
                    <a:pt x="2428" y="3356"/>
                    <a:pt x="2503" y="3267"/>
                    <a:pt x="2443" y="3252"/>
                  </a:cubicBezTo>
                  <a:cubicBezTo>
                    <a:pt x="2398" y="3238"/>
                    <a:pt x="2391" y="3170"/>
                    <a:pt x="2421" y="3141"/>
                  </a:cubicBezTo>
                  <a:cubicBezTo>
                    <a:pt x="2443" y="3119"/>
                    <a:pt x="2532" y="3156"/>
                    <a:pt x="2517" y="3104"/>
                  </a:cubicBezTo>
                  <a:cubicBezTo>
                    <a:pt x="2495" y="3104"/>
                    <a:pt x="2480" y="3081"/>
                    <a:pt x="2473" y="3059"/>
                  </a:cubicBezTo>
                  <a:cubicBezTo>
                    <a:pt x="2473" y="3052"/>
                    <a:pt x="2465" y="3044"/>
                    <a:pt x="2465" y="3030"/>
                  </a:cubicBezTo>
                  <a:cubicBezTo>
                    <a:pt x="2458" y="3000"/>
                    <a:pt x="2443" y="3015"/>
                    <a:pt x="2428" y="3000"/>
                  </a:cubicBezTo>
                  <a:cubicBezTo>
                    <a:pt x="2428" y="3015"/>
                    <a:pt x="2443" y="3074"/>
                    <a:pt x="2443" y="3081"/>
                  </a:cubicBezTo>
                  <a:cubicBezTo>
                    <a:pt x="2436" y="3096"/>
                    <a:pt x="2398" y="3052"/>
                    <a:pt x="2376" y="3052"/>
                  </a:cubicBezTo>
                  <a:cubicBezTo>
                    <a:pt x="2376" y="3030"/>
                    <a:pt x="2369" y="3007"/>
                    <a:pt x="2369" y="2992"/>
                  </a:cubicBezTo>
                  <a:cubicBezTo>
                    <a:pt x="2369" y="2992"/>
                    <a:pt x="2369" y="2992"/>
                    <a:pt x="2361" y="2992"/>
                  </a:cubicBezTo>
                  <a:cubicBezTo>
                    <a:pt x="2354" y="3022"/>
                    <a:pt x="2317" y="3007"/>
                    <a:pt x="2295" y="3007"/>
                  </a:cubicBezTo>
                  <a:cubicBezTo>
                    <a:pt x="2243" y="2992"/>
                    <a:pt x="2243" y="3030"/>
                    <a:pt x="2235" y="3067"/>
                  </a:cubicBezTo>
                  <a:cubicBezTo>
                    <a:pt x="2220" y="3067"/>
                    <a:pt x="2213" y="3067"/>
                    <a:pt x="2198" y="3067"/>
                  </a:cubicBezTo>
                  <a:cubicBezTo>
                    <a:pt x="2191" y="3044"/>
                    <a:pt x="2153" y="3059"/>
                    <a:pt x="2131" y="3052"/>
                  </a:cubicBezTo>
                  <a:cubicBezTo>
                    <a:pt x="2094" y="3052"/>
                    <a:pt x="2109" y="3007"/>
                    <a:pt x="2109" y="2985"/>
                  </a:cubicBezTo>
                  <a:cubicBezTo>
                    <a:pt x="2079" y="2985"/>
                    <a:pt x="2079" y="2963"/>
                    <a:pt x="2079" y="2948"/>
                  </a:cubicBezTo>
                  <a:lnTo>
                    <a:pt x="2087" y="2948"/>
                  </a:lnTo>
                  <a:cubicBezTo>
                    <a:pt x="2094" y="2933"/>
                    <a:pt x="2094" y="2940"/>
                    <a:pt x="2101" y="2933"/>
                  </a:cubicBezTo>
                  <a:cubicBezTo>
                    <a:pt x="2101" y="2911"/>
                    <a:pt x="2116" y="2903"/>
                    <a:pt x="2139" y="2903"/>
                  </a:cubicBezTo>
                  <a:cubicBezTo>
                    <a:pt x="2146" y="2873"/>
                    <a:pt x="2116" y="2881"/>
                    <a:pt x="2101" y="2888"/>
                  </a:cubicBezTo>
                  <a:cubicBezTo>
                    <a:pt x="2072" y="2888"/>
                    <a:pt x="2064" y="2859"/>
                    <a:pt x="2035" y="2851"/>
                  </a:cubicBezTo>
                  <a:cubicBezTo>
                    <a:pt x="2042" y="2829"/>
                    <a:pt x="2027" y="2829"/>
                    <a:pt x="2012" y="2814"/>
                  </a:cubicBezTo>
                  <a:cubicBezTo>
                    <a:pt x="1998" y="2799"/>
                    <a:pt x="1998" y="2770"/>
                    <a:pt x="1998" y="2747"/>
                  </a:cubicBezTo>
                  <a:cubicBezTo>
                    <a:pt x="2005" y="2740"/>
                    <a:pt x="2020" y="2666"/>
                    <a:pt x="2020" y="2666"/>
                  </a:cubicBezTo>
                  <a:cubicBezTo>
                    <a:pt x="2027" y="2666"/>
                    <a:pt x="2035" y="2658"/>
                    <a:pt x="2042" y="2658"/>
                  </a:cubicBezTo>
                  <a:cubicBezTo>
                    <a:pt x="2050" y="2614"/>
                    <a:pt x="2057" y="2569"/>
                    <a:pt x="2064" y="2517"/>
                  </a:cubicBezTo>
                  <a:cubicBezTo>
                    <a:pt x="2012" y="2517"/>
                    <a:pt x="2005" y="2502"/>
                    <a:pt x="2012" y="2458"/>
                  </a:cubicBezTo>
                  <a:cubicBezTo>
                    <a:pt x="2027" y="2458"/>
                    <a:pt x="2027" y="2435"/>
                    <a:pt x="2035" y="2421"/>
                  </a:cubicBezTo>
                  <a:cubicBezTo>
                    <a:pt x="2057" y="2443"/>
                    <a:pt x="2072" y="2495"/>
                    <a:pt x="2109" y="2487"/>
                  </a:cubicBezTo>
                  <a:cubicBezTo>
                    <a:pt x="2139" y="2487"/>
                    <a:pt x="2168" y="2473"/>
                    <a:pt x="2191" y="2480"/>
                  </a:cubicBezTo>
                  <a:cubicBezTo>
                    <a:pt x="2228" y="2487"/>
                    <a:pt x="2243" y="2510"/>
                    <a:pt x="2265" y="2473"/>
                  </a:cubicBezTo>
                  <a:cubicBezTo>
                    <a:pt x="2287" y="2443"/>
                    <a:pt x="2324" y="2435"/>
                    <a:pt x="2309" y="2391"/>
                  </a:cubicBezTo>
                  <a:cubicBezTo>
                    <a:pt x="2309" y="2383"/>
                    <a:pt x="2287" y="2383"/>
                    <a:pt x="2287" y="2376"/>
                  </a:cubicBezTo>
                  <a:cubicBezTo>
                    <a:pt x="2272" y="2361"/>
                    <a:pt x="2280" y="2324"/>
                    <a:pt x="2280" y="2302"/>
                  </a:cubicBezTo>
                  <a:cubicBezTo>
                    <a:pt x="2280" y="2257"/>
                    <a:pt x="2220" y="2228"/>
                    <a:pt x="2198" y="2198"/>
                  </a:cubicBezTo>
                  <a:cubicBezTo>
                    <a:pt x="2168" y="2176"/>
                    <a:pt x="2228" y="2153"/>
                    <a:pt x="2228" y="2116"/>
                  </a:cubicBezTo>
                  <a:cubicBezTo>
                    <a:pt x="2235" y="2071"/>
                    <a:pt x="2235" y="2049"/>
                    <a:pt x="2287" y="2049"/>
                  </a:cubicBezTo>
                  <a:cubicBezTo>
                    <a:pt x="2287" y="2034"/>
                    <a:pt x="2287" y="2020"/>
                    <a:pt x="2280" y="2005"/>
                  </a:cubicBezTo>
                  <a:cubicBezTo>
                    <a:pt x="2243" y="1990"/>
                    <a:pt x="2243" y="1945"/>
                    <a:pt x="2250" y="1908"/>
                  </a:cubicBezTo>
                  <a:cubicBezTo>
                    <a:pt x="2295" y="1767"/>
                    <a:pt x="2495" y="1864"/>
                    <a:pt x="2599" y="1864"/>
                  </a:cubicBezTo>
                  <a:cubicBezTo>
                    <a:pt x="2606" y="1789"/>
                    <a:pt x="2569" y="1648"/>
                    <a:pt x="2621" y="1581"/>
                  </a:cubicBezTo>
                  <a:cubicBezTo>
                    <a:pt x="2658" y="1581"/>
                    <a:pt x="2688" y="1589"/>
                    <a:pt x="2688" y="1537"/>
                  </a:cubicBezTo>
                  <a:cubicBezTo>
                    <a:pt x="2673" y="1537"/>
                    <a:pt x="2666" y="1537"/>
                    <a:pt x="2651" y="1537"/>
                  </a:cubicBezTo>
                  <a:cubicBezTo>
                    <a:pt x="2644" y="1507"/>
                    <a:pt x="2584" y="1515"/>
                    <a:pt x="2562" y="1507"/>
                  </a:cubicBezTo>
                  <a:cubicBezTo>
                    <a:pt x="2510" y="1507"/>
                    <a:pt x="2473" y="1470"/>
                    <a:pt x="2421" y="1470"/>
                  </a:cubicBezTo>
                  <a:cubicBezTo>
                    <a:pt x="2406" y="1403"/>
                    <a:pt x="2495" y="1440"/>
                    <a:pt x="2532" y="1426"/>
                  </a:cubicBezTo>
                  <a:cubicBezTo>
                    <a:pt x="2540" y="1403"/>
                    <a:pt x="2562" y="1374"/>
                    <a:pt x="2584" y="1374"/>
                  </a:cubicBezTo>
                  <a:cubicBezTo>
                    <a:pt x="2584" y="1359"/>
                    <a:pt x="2584" y="1344"/>
                    <a:pt x="2599" y="1336"/>
                  </a:cubicBezTo>
                  <a:cubicBezTo>
                    <a:pt x="2599" y="1321"/>
                    <a:pt x="2592" y="1307"/>
                    <a:pt x="2569" y="1307"/>
                  </a:cubicBezTo>
                  <a:cubicBezTo>
                    <a:pt x="2584" y="1277"/>
                    <a:pt x="2562" y="1247"/>
                    <a:pt x="2569" y="1225"/>
                  </a:cubicBezTo>
                  <a:cubicBezTo>
                    <a:pt x="2584" y="1225"/>
                    <a:pt x="2592" y="1225"/>
                    <a:pt x="2606" y="1225"/>
                  </a:cubicBezTo>
                  <a:cubicBezTo>
                    <a:pt x="2614" y="1188"/>
                    <a:pt x="2569" y="1166"/>
                    <a:pt x="2592" y="1129"/>
                  </a:cubicBezTo>
                  <a:cubicBezTo>
                    <a:pt x="2621" y="1084"/>
                    <a:pt x="2621" y="1047"/>
                    <a:pt x="2629" y="1002"/>
                  </a:cubicBezTo>
                  <a:cubicBezTo>
                    <a:pt x="2644" y="950"/>
                    <a:pt x="2614" y="965"/>
                    <a:pt x="2584" y="950"/>
                  </a:cubicBezTo>
                  <a:cubicBezTo>
                    <a:pt x="2540" y="921"/>
                    <a:pt x="2584" y="876"/>
                    <a:pt x="2614" y="883"/>
                  </a:cubicBezTo>
                  <a:cubicBezTo>
                    <a:pt x="2629" y="802"/>
                    <a:pt x="2740" y="720"/>
                    <a:pt x="2814" y="713"/>
                  </a:cubicBezTo>
                  <a:cubicBezTo>
                    <a:pt x="2829" y="675"/>
                    <a:pt x="2763" y="675"/>
                    <a:pt x="2740" y="668"/>
                  </a:cubicBezTo>
                  <a:cubicBezTo>
                    <a:pt x="2718" y="668"/>
                    <a:pt x="2695" y="675"/>
                    <a:pt x="2673" y="668"/>
                  </a:cubicBezTo>
                  <a:cubicBezTo>
                    <a:pt x="2644" y="668"/>
                    <a:pt x="2636" y="646"/>
                    <a:pt x="2606" y="638"/>
                  </a:cubicBezTo>
                  <a:cubicBezTo>
                    <a:pt x="2599" y="601"/>
                    <a:pt x="2629" y="601"/>
                    <a:pt x="2658" y="601"/>
                  </a:cubicBezTo>
                  <a:cubicBezTo>
                    <a:pt x="2666" y="557"/>
                    <a:pt x="2666" y="542"/>
                    <a:pt x="2710" y="542"/>
                  </a:cubicBezTo>
                  <a:cubicBezTo>
                    <a:pt x="2710" y="527"/>
                    <a:pt x="2710" y="505"/>
                    <a:pt x="2710" y="482"/>
                  </a:cubicBezTo>
                  <a:cubicBezTo>
                    <a:pt x="2740" y="490"/>
                    <a:pt x="2800" y="438"/>
                    <a:pt x="2807" y="408"/>
                  </a:cubicBezTo>
                  <a:cubicBezTo>
                    <a:pt x="2814" y="371"/>
                    <a:pt x="2755" y="282"/>
                    <a:pt x="2814" y="282"/>
                  </a:cubicBezTo>
                  <a:cubicBezTo>
                    <a:pt x="2822" y="267"/>
                    <a:pt x="2822" y="245"/>
                    <a:pt x="2822" y="230"/>
                  </a:cubicBezTo>
                  <a:cubicBezTo>
                    <a:pt x="2800" y="230"/>
                    <a:pt x="2807" y="178"/>
                    <a:pt x="2807" y="163"/>
                  </a:cubicBezTo>
                  <a:cubicBezTo>
                    <a:pt x="2814" y="163"/>
                    <a:pt x="2822" y="163"/>
                    <a:pt x="2829" y="163"/>
                  </a:cubicBezTo>
                  <a:cubicBezTo>
                    <a:pt x="2829" y="163"/>
                    <a:pt x="2822" y="119"/>
                    <a:pt x="2822" y="111"/>
                  </a:cubicBezTo>
                  <a:cubicBezTo>
                    <a:pt x="2822" y="111"/>
                    <a:pt x="2755" y="96"/>
                    <a:pt x="2725" y="104"/>
                  </a:cubicBezTo>
                  <a:cubicBezTo>
                    <a:pt x="2725" y="119"/>
                    <a:pt x="2718" y="148"/>
                    <a:pt x="2718" y="156"/>
                  </a:cubicBezTo>
                  <a:cubicBezTo>
                    <a:pt x="2718" y="148"/>
                    <a:pt x="2725" y="119"/>
                    <a:pt x="2725" y="104"/>
                  </a:cubicBezTo>
                  <a:cubicBezTo>
                    <a:pt x="2718" y="104"/>
                    <a:pt x="2718" y="104"/>
                    <a:pt x="2710" y="104"/>
                  </a:cubicBezTo>
                  <a:cubicBezTo>
                    <a:pt x="2651" y="200"/>
                    <a:pt x="2666" y="37"/>
                    <a:pt x="2658" y="7"/>
                  </a:cubicBezTo>
                  <a:cubicBezTo>
                    <a:pt x="2599" y="0"/>
                    <a:pt x="2614" y="14"/>
                    <a:pt x="2584" y="59"/>
                  </a:cubicBezTo>
                  <a:cubicBezTo>
                    <a:pt x="2562" y="96"/>
                    <a:pt x="2517" y="104"/>
                    <a:pt x="2495" y="141"/>
                  </a:cubicBezTo>
                  <a:cubicBezTo>
                    <a:pt x="2458" y="200"/>
                    <a:pt x="2354" y="104"/>
                    <a:pt x="2324" y="200"/>
                  </a:cubicBezTo>
                  <a:cubicBezTo>
                    <a:pt x="2339" y="200"/>
                    <a:pt x="2354" y="215"/>
                    <a:pt x="2354" y="230"/>
                  </a:cubicBezTo>
                  <a:cubicBezTo>
                    <a:pt x="2354" y="267"/>
                    <a:pt x="2354" y="267"/>
                    <a:pt x="2317" y="267"/>
                  </a:cubicBezTo>
                  <a:cubicBezTo>
                    <a:pt x="2317" y="282"/>
                    <a:pt x="2324" y="304"/>
                    <a:pt x="2317" y="312"/>
                  </a:cubicBezTo>
                  <a:cubicBezTo>
                    <a:pt x="2317" y="312"/>
                    <a:pt x="2295" y="334"/>
                    <a:pt x="2302" y="334"/>
                  </a:cubicBezTo>
                  <a:cubicBezTo>
                    <a:pt x="2265" y="349"/>
                    <a:pt x="2228" y="356"/>
                    <a:pt x="2191" y="334"/>
                  </a:cubicBezTo>
                  <a:cubicBezTo>
                    <a:pt x="2191" y="327"/>
                    <a:pt x="2191" y="319"/>
                    <a:pt x="2191" y="312"/>
                  </a:cubicBezTo>
                  <a:cubicBezTo>
                    <a:pt x="2183" y="312"/>
                    <a:pt x="2183" y="312"/>
                    <a:pt x="2183" y="312"/>
                  </a:cubicBezTo>
                  <a:cubicBezTo>
                    <a:pt x="2176" y="334"/>
                    <a:pt x="2161" y="364"/>
                    <a:pt x="2183" y="378"/>
                  </a:cubicBezTo>
                  <a:cubicBezTo>
                    <a:pt x="2213" y="401"/>
                    <a:pt x="2205" y="423"/>
                    <a:pt x="2176" y="430"/>
                  </a:cubicBezTo>
                  <a:cubicBezTo>
                    <a:pt x="2131" y="445"/>
                    <a:pt x="2124" y="534"/>
                    <a:pt x="2094" y="453"/>
                  </a:cubicBezTo>
                  <a:cubicBezTo>
                    <a:pt x="2064" y="453"/>
                    <a:pt x="2042" y="438"/>
                    <a:pt x="2012" y="438"/>
                  </a:cubicBezTo>
                  <a:cubicBezTo>
                    <a:pt x="1975" y="445"/>
                    <a:pt x="1975" y="467"/>
                    <a:pt x="1953" y="490"/>
                  </a:cubicBezTo>
                  <a:cubicBezTo>
                    <a:pt x="1938" y="505"/>
                    <a:pt x="1953" y="549"/>
                    <a:pt x="1931" y="549"/>
                  </a:cubicBezTo>
                  <a:cubicBezTo>
                    <a:pt x="1901" y="549"/>
                    <a:pt x="1879" y="534"/>
                    <a:pt x="1856" y="534"/>
                  </a:cubicBezTo>
                  <a:cubicBezTo>
                    <a:pt x="1849" y="549"/>
                    <a:pt x="1856" y="564"/>
                    <a:pt x="1864" y="579"/>
                  </a:cubicBezTo>
                  <a:cubicBezTo>
                    <a:pt x="1871" y="601"/>
                    <a:pt x="1856" y="609"/>
                    <a:pt x="1849" y="631"/>
                  </a:cubicBezTo>
                  <a:cubicBezTo>
                    <a:pt x="1849" y="661"/>
                    <a:pt x="1856" y="705"/>
                    <a:pt x="1886" y="720"/>
                  </a:cubicBezTo>
                  <a:cubicBezTo>
                    <a:pt x="1886" y="735"/>
                    <a:pt x="1871" y="742"/>
                    <a:pt x="1864" y="764"/>
                  </a:cubicBezTo>
                  <a:cubicBezTo>
                    <a:pt x="1827" y="735"/>
                    <a:pt x="1812" y="720"/>
                    <a:pt x="1760" y="720"/>
                  </a:cubicBezTo>
                  <a:cubicBezTo>
                    <a:pt x="1753" y="720"/>
                    <a:pt x="1656" y="683"/>
                    <a:pt x="1656" y="683"/>
                  </a:cubicBezTo>
                  <a:lnTo>
                    <a:pt x="1656" y="698"/>
                  </a:lnTo>
                  <a:cubicBezTo>
                    <a:pt x="1626" y="713"/>
                    <a:pt x="1582" y="698"/>
                    <a:pt x="1552" y="698"/>
                  </a:cubicBezTo>
                  <a:cubicBezTo>
                    <a:pt x="1537" y="668"/>
                    <a:pt x="1500" y="616"/>
                    <a:pt x="1470" y="616"/>
                  </a:cubicBezTo>
                  <a:cubicBezTo>
                    <a:pt x="1463" y="638"/>
                    <a:pt x="1411" y="624"/>
                    <a:pt x="1396" y="616"/>
                  </a:cubicBezTo>
                  <a:cubicBezTo>
                    <a:pt x="1374" y="586"/>
                    <a:pt x="1366" y="557"/>
                    <a:pt x="1322" y="564"/>
                  </a:cubicBezTo>
                  <a:cubicBezTo>
                    <a:pt x="1322" y="601"/>
                    <a:pt x="1307" y="638"/>
                    <a:pt x="1307" y="668"/>
                  </a:cubicBezTo>
                  <a:cubicBezTo>
                    <a:pt x="1299" y="705"/>
                    <a:pt x="1337" y="735"/>
                    <a:pt x="1329" y="772"/>
                  </a:cubicBezTo>
                  <a:cubicBezTo>
                    <a:pt x="1307" y="787"/>
                    <a:pt x="1292" y="809"/>
                    <a:pt x="1307" y="839"/>
                  </a:cubicBezTo>
                  <a:cubicBezTo>
                    <a:pt x="1322" y="869"/>
                    <a:pt x="1314" y="891"/>
                    <a:pt x="1322" y="928"/>
                  </a:cubicBezTo>
                  <a:cubicBezTo>
                    <a:pt x="1322" y="943"/>
                    <a:pt x="1322" y="995"/>
                    <a:pt x="1285" y="972"/>
                  </a:cubicBezTo>
                  <a:cubicBezTo>
                    <a:pt x="1255" y="950"/>
                    <a:pt x="1285" y="928"/>
                    <a:pt x="1233" y="935"/>
                  </a:cubicBezTo>
                  <a:cubicBezTo>
                    <a:pt x="1233" y="943"/>
                    <a:pt x="1233" y="958"/>
                    <a:pt x="1233" y="972"/>
                  </a:cubicBezTo>
                  <a:cubicBezTo>
                    <a:pt x="1166" y="980"/>
                    <a:pt x="1069" y="950"/>
                    <a:pt x="1010" y="972"/>
                  </a:cubicBezTo>
                  <a:cubicBezTo>
                    <a:pt x="1010" y="987"/>
                    <a:pt x="1025" y="1017"/>
                    <a:pt x="1002" y="1024"/>
                  </a:cubicBezTo>
                  <a:cubicBezTo>
                    <a:pt x="980" y="1032"/>
                    <a:pt x="943" y="1039"/>
                    <a:pt x="928" y="1017"/>
                  </a:cubicBezTo>
                  <a:cubicBezTo>
                    <a:pt x="891" y="965"/>
                    <a:pt x="817" y="958"/>
                    <a:pt x="757" y="958"/>
                  </a:cubicBezTo>
                  <a:cubicBezTo>
                    <a:pt x="772" y="965"/>
                    <a:pt x="765" y="1010"/>
                    <a:pt x="765" y="1024"/>
                  </a:cubicBezTo>
                  <a:cubicBezTo>
                    <a:pt x="757" y="1024"/>
                    <a:pt x="750" y="1024"/>
                    <a:pt x="735" y="1024"/>
                  </a:cubicBezTo>
                  <a:cubicBezTo>
                    <a:pt x="735" y="1069"/>
                    <a:pt x="720" y="1099"/>
                    <a:pt x="676" y="1106"/>
                  </a:cubicBezTo>
                  <a:cubicBezTo>
                    <a:pt x="654" y="1106"/>
                    <a:pt x="601" y="1114"/>
                    <a:pt x="594" y="1136"/>
                  </a:cubicBezTo>
                  <a:cubicBezTo>
                    <a:pt x="542" y="1136"/>
                    <a:pt x="512" y="1173"/>
                    <a:pt x="549" y="1210"/>
                  </a:cubicBezTo>
                  <a:cubicBezTo>
                    <a:pt x="520" y="1203"/>
                    <a:pt x="497" y="1218"/>
                    <a:pt x="460" y="1218"/>
                  </a:cubicBezTo>
                  <a:cubicBezTo>
                    <a:pt x="460" y="1195"/>
                    <a:pt x="460" y="1173"/>
                    <a:pt x="438" y="1158"/>
                  </a:cubicBezTo>
                  <a:cubicBezTo>
                    <a:pt x="416" y="1158"/>
                    <a:pt x="371" y="1151"/>
                    <a:pt x="356" y="1173"/>
                  </a:cubicBezTo>
                  <a:cubicBezTo>
                    <a:pt x="341" y="1210"/>
                    <a:pt x="371" y="1203"/>
                    <a:pt x="319" y="1210"/>
                  </a:cubicBezTo>
                  <a:cubicBezTo>
                    <a:pt x="289" y="1218"/>
                    <a:pt x="289" y="1232"/>
                    <a:pt x="289" y="1255"/>
                  </a:cubicBezTo>
                  <a:cubicBezTo>
                    <a:pt x="260" y="1262"/>
                    <a:pt x="252" y="1225"/>
                    <a:pt x="223" y="1232"/>
                  </a:cubicBezTo>
                  <a:cubicBezTo>
                    <a:pt x="223" y="1269"/>
                    <a:pt x="312" y="1329"/>
                    <a:pt x="282" y="1359"/>
                  </a:cubicBezTo>
                  <a:cubicBezTo>
                    <a:pt x="260" y="1381"/>
                    <a:pt x="245" y="1374"/>
                    <a:pt x="260" y="1411"/>
                  </a:cubicBezTo>
                  <a:cubicBezTo>
                    <a:pt x="260" y="1433"/>
                    <a:pt x="282" y="1463"/>
                    <a:pt x="297" y="1426"/>
                  </a:cubicBezTo>
                  <a:cubicBezTo>
                    <a:pt x="364" y="1418"/>
                    <a:pt x="386" y="1529"/>
                    <a:pt x="379" y="1574"/>
                  </a:cubicBezTo>
                  <a:cubicBezTo>
                    <a:pt x="341" y="1574"/>
                    <a:pt x="312" y="1566"/>
                    <a:pt x="282" y="1581"/>
                  </a:cubicBezTo>
                  <a:cubicBezTo>
                    <a:pt x="267" y="1633"/>
                    <a:pt x="319" y="1619"/>
                    <a:pt x="349" y="1633"/>
                  </a:cubicBezTo>
                  <a:cubicBezTo>
                    <a:pt x="386" y="1663"/>
                    <a:pt x="319" y="1723"/>
                    <a:pt x="289" y="1730"/>
                  </a:cubicBezTo>
                  <a:cubicBezTo>
                    <a:pt x="289" y="1745"/>
                    <a:pt x="289" y="1767"/>
                    <a:pt x="289" y="1782"/>
                  </a:cubicBezTo>
                  <a:cubicBezTo>
                    <a:pt x="260" y="1782"/>
                    <a:pt x="245" y="1767"/>
                    <a:pt x="215" y="1767"/>
                  </a:cubicBezTo>
                  <a:lnTo>
                    <a:pt x="215" y="1774"/>
                  </a:lnTo>
                  <a:cubicBezTo>
                    <a:pt x="230" y="1782"/>
                    <a:pt x="238" y="1789"/>
                    <a:pt x="238" y="1804"/>
                  </a:cubicBezTo>
                  <a:cubicBezTo>
                    <a:pt x="193" y="1797"/>
                    <a:pt x="74" y="1819"/>
                    <a:pt x="89" y="1886"/>
                  </a:cubicBezTo>
                  <a:cubicBezTo>
                    <a:pt x="104" y="1886"/>
                    <a:pt x="119" y="1886"/>
                    <a:pt x="126" y="1893"/>
                  </a:cubicBezTo>
                  <a:cubicBezTo>
                    <a:pt x="149" y="1893"/>
                    <a:pt x="178" y="1886"/>
                    <a:pt x="186" y="1886"/>
                  </a:cubicBezTo>
                  <a:cubicBezTo>
                    <a:pt x="178" y="1886"/>
                    <a:pt x="149" y="1893"/>
                    <a:pt x="126" y="1893"/>
                  </a:cubicBezTo>
                  <a:cubicBezTo>
                    <a:pt x="149" y="1893"/>
                    <a:pt x="163" y="1901"/>
                    <a:pt x="186" y="1923"/>
                  </a:cubicBezTo>
                  <a:cubicBezTo>
                    <a:pt x="200" y="1938"/>
                    <a:pt x="238" y="1982"/>
                    <a:pt x="200" y="1997"/>
                  </a:cubicBezTo>
                  <a:cubicBezTo>
                    <a:pt x="215" y="2027"/>
                    <a:pt x="186" y="2071"/>
                    <a:pt x="186" y="2094"/>
                  </a:cubicBezTo>
                  <a:cubicBezTo>
                    <a:pt x="223" y="2109"/>
                    <a:pt x="245" y="2131"/>
                    <a:pt x="238" y="2168"/>
                  </a:cubicBezTo>
                  <a:cubicBezTo>
                    <a:pt x="223" y="2168"/>
                    <a:pt x="223" y="2168"/>
                    <a:pt x="215" y="2183"/>
                  </a:cubicBezTo>
                  <a:cubicBezTo>
                    <a:pt x="215" y="2198"/>
                    <a:pt x="178" y="2198"/>
                    <a:pt x="163" y="2198"/>
                  </a:cubicBezTo>
                  <a:cubicBezTo>
                    <a:pt x="163" y="2235"/>
                    <a:pt x="215" y="2213"/>
                    <a:pt x="200" y="2257"/>
                  </a:cubicBezTo>
                  <a:cubicBezTo>
                    <a:pt x="200" y="2257"/>
                    <a:pt x="200" y="2257"/>
                    <a:pt x="193" y="2257"/>
                  </a:cubicBezTo>
                  <a:cubicBezTo>
                    <a:pt x="193" y="2287"/>
                    <a:pt x="208" y="2331"/>
                    <a:pt x="178" y="2354"/>
                  </a:cubicBezTo>
                  <a:cubicBezTo>
                    <a:pt x="156" y="2368"/>
                    <a:pt x="163" y="2383"/>
                    <a:pt x="156" y="2406"/>
                  </a:cubicBezTo>
                  <a:cubicBezTo>
                    <a:pt x="134" y="2413"/>
                    <a:pt x="119" y="2383"/>
                    <a:pt x="96" y="2383"/>
                  </a:cubicBezTo>
                  <a:cubicBezTo>
                    <a:pt x="96" y="2391"/>
                    <a:pt x="96" y="2406"/>
                    <a:pt x="96" y="2413"/>
                  </a:cubicBezTo>
                  <a:lnTo>
                    <a:pt x="89" y="2413"/>
                  </a:lnTo>
                  <a:lnTo>
                    <a:pt x="96" y="2421"/>
                  </a:lnTo>
                  <a:cubicBezTo>
                    <a:pt x="67" y="2428"/>
                    <a:pt x="0" y="2406"/>
                    <a:pt x="15" y="2450"/>
                  </a:cubicBezTo>
                  <a:cubicBezTo>
                    <a:pt x="44" y="2458"/>
                    <a:pt x="37" y="2480"/>
                    <a:pt x="52" y="2487"/>
                  </a:cubicBezTo>
                  <a:cubicBezTo>
                    <a:pt x="67" y="2495"/>
                    <a:pt x="89" y="2480"/>
                    <a:pt x="104" y="2487"/>
                  </a:cubicBezTo>
                  <a:cubicBezTo>
                    <a:pt x="119" y="2495"/>
                    <a:pt x="119" y="2517"/>
                    <a:pt x="134" y="2525"/>
                  </a:cubicBezTo>
                  <a:cubicBezTo>
                    <a:pt x="149" y="2532"/>
                    <a:pt x="171" y="2517"/>
                    <a:pt x="178" y="2532"/>
                  </a:cubicBezTo>
                  <a:cubicBezTo>
                    <a:pt x="186" y="2547"/>
                    <a:pt x="178" y="2576"/>
                    <a:pt x="186" y="2591"/>
                  </a:cubicBezTo>
                  <a:cubicBezTo>
                    <a:pt x="193" y="2606"/>
                    <a:pt x="200" y="2606"/>
                    <a:pt x="208" y="2628"/>
                  </a:cubicBezTo>
                  <a:cubicBezTo>
                    <a:pt x="215" y="2666"/>
                    <a:pt x="208" y="2695"/>
                    <a:pt x="260" y="2688"/>
                  </a:cubicBezTo>
                  <a:cubicBezTo>
                    <a:pt x="267" y="2710"/>
                    <a:pt x="245" y="2710"/>
                    <a:pt x="238" y="2725"/>
                  </a:cubicBezTo>
                  <a:cubicBezTo>
                    <a:pt x="238" y="2740"/>
                    <a:pt x="245" y="2762"/>
                    <a:pt x="252" y="2777"/>
                  </a:cubicBezTo>
                  <a:cubicBezTo>
                    <a:pt x="260" y="2792"/>
                    <a:pt x="260" y="2799"/>
                    <a:pt x="267" y="2814"/>
                  </a:cubicBezTo>
                  <a:cubicBezTo>
                    <a:pt x="275" y="2829"/>
                    <a:pt x="297" y="2822"/>
                    <a:pt x="282" y="2851"/>
                  </a:cubicBezTo>
                  <a:cubicBezTo>
                    <a:pt x="282" y="2851"/>
                    <a:pt x="282" y="2851"/>
                    <a:pt x="275" y="2851"/>
                  </a:cubicBezTo>
                  <a:cubicBezTo>
                    <a:pt x="275" y="2859"/>
                    <a:pt x="275" y="2866"/>
                    <a:pt x="275" y="2866"/>
                  </a:cubicBezTo>
                  <a:cubicBezTo>
                    <a:pt x="327" y="2873"/>
                    <a:pt x="289" y="2963"/>
                    <a:pt x="275" y="2978"/>
                  </a:cubicBezTo>
                  <a:cubicBezTo>
                    <a:pt x="304" y="3000"/>
                    <a:pt x="356" y="3059"/>
                    <a:pt x="371" y="3096"/>
                  </a:cubicBezTo>
                  <a:cubicBezTo>
                    <a:pt x="379" y="3111"/>
                    <a:pt x="379" y="3126"/>
                    <a:pt x="386" y="3141"/>
                  </a:cubicBezTo>
                  <a:cubicBezTo>
                    <a:pt x="386" y="3156"/>
                    <a:pt x="394" y="3156"/>
                    <a:pt x="394" y="3170"/>
                  </a:cubicBezTo>
                  <a:cubicBezTo>
                    <a:pt x="401" y="3200"/>
                    <a:pt x="394" y="3230"/>
                    <a:pt x="394" y="3252"/>
                  </a:cubicBezTo>
                  <a:cubicBezTo>
                    <a:pt x="416" y="3252"/>
                    <a:pt x="453" y="3252"/>
                    <a:pt x="446" y="3282"/>
                  </a:cubicBezTo>
                  <a:cubicBezTo>
                    <a:pt x="379" y="3304"/>
                    <a:pt x="423" y="3327"/>
                    <a:pt x="431" y="3371"/>
                  </a:cubicBezTo>
                  <a:cubicBezTo>
                    <a:pt x="438" y="3416"/>
                    <a:pt x="438" y="3445"/>
                    <a:pt x="431" y="3482"/>
                  </a:cubicBezTo>
                  <a:cubicBezTo>
                    <a:pt x="423" y="3490"/>
                    <a:pt x="379" y="3497"/>
                    <a:pt x="379" y="3505"/>
                  </a:cubicBezTo>
                  <a:cubicBezTo>
                    <a:pt x="379" y="3520"/>
                    <a:pt x="401" y="3527"/>
                    <a:pt x="416" y="3535"/>
                  </a:cubicBezTo>
                  <a:cubicBezTo>
                    <a:pt x="438" y="3549"/>
                    <a:pt x="431" y="3542"/>
                    <a:pt x="438" y="3572"/>
                  </a:cubicBezTo>
                  <a:cubicBezTo>
                    <a:pt x="446" y="3594"/>
                    <a:pt x="453" y="3609"/>
                    <a:pt x="460" y="3631"/>
                  </a:cubicBezTo>
                  <a:cubicBezTo>
                    <a:pt x="468" y="3646"/>
                    <a:pt x="475" y="3661"/>
                    <a:pt x="475" y="3683"/>
                  </a:cubicBezTo>
                  <a:cubicBezTo>
                    <a:pt x="475" y="3705"/>
                    <a:pt x="475" y="3727"/>
                    <a:pt x="468" y="3750"/>
                  </a:cubicBezTo>
                  <a:cubicBezTo>
                    <a:pt x="468" y="3765"/>
                    <a:pt x="468" y="3787"/>
                    <a:pt x="475" y="3809"/>
                  </a:cubicBezTo>
                  <a:cubicBezTo>
                    <a:pt x="483" y="3824"/>
                    <a:pt x="497" y="3824"/>
                    <a:pt x="520" y="3839"/>
                  </a:cubicBezTo>
                  <a:cubicBezTo>
                    <a:pt x="475" y="3861"/>
                    <a:pt x="520" y="3913"/>
                    <a:pt x="535" y="3950"/>
                  </a:cubicBezTo>
                  <a:cubicBezTo>
                    <a:pt x="549" y="3995"/>
                    <a:pt x="549" y="4047"/>
                    <a:pt x="572" y="4091"/>
                  </a:cubicBezTo>
                  <a:cubicBezTo>
                    <a:pt x="601" y="4106"/>
                    <a:pt x="616" y="4114"/>
                    <a:pt x="616" y="4114"/>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77" name="Freeform 6">
              <a:extLst>
                <a:ext uri="{FF2B5EF4-FFF2-40B4-BE49-F238E27FC236}">
                  <a16:creationId xmlns:a16="http://schemas.microsoft.com/office/drawing/2014/main" id="{90676883-3D6E-844C-8FBF-D0E693114BA3}"/>
                </a:ext>
              </a:extLst>
            </p:cNvPr>
            <p:cNvSpPr>
              <a:spLocks noChangeArrowheads="1"/>
            </p:cNvSpPr>
            <p:nvPr/>
          </p:nvSpPr>
          <p:spPr bwMode="auto">
            <a:xfrm>
              <a:off x="10021232" y="4925927"/>
              <a:ext cx="890272" cy="1074476"/>
            </a:xfrm>
            <a:custGeom>
              <a:avLst/>
              <a:gdLst>
                <a:gd name="T0" fmla="*/ 1931 w 2058"/>
                <a:gd name="T1" fmla="*/ 2250 h 2489"/>
                <a:gd name="T2" fmla="*/ 1916 w 2058"/>
                <a:gd name="T3" fmla="*/ 2191 h 2489"/>
                <a:gd name="T4" fmla="*/ 1886 w 2058"/>
                <a:gd name="T5" fmla="*/ 2050 h 2489"/>
                <a:gd name="T6" fmla="*/ 1767 w 2058"/>
                <a:gd name="T7" fmla="*/ 1812 h 2489"/>
                <a:gd name="T8" fmla="*/ 1730 w 2058"/>
                <a:gd name="T9" fmla="*/ 1812 h 2489"/>
                <a:gd name="T10" fmla="*/ 1686 w 2058"/>
                <a:gd name="T11" fmla="*/ 1849 h 2489"/>
                <a:gd name="T12" fmla="*/ 1663 w 2058"/>
                <a:gd name="T13" fmla="*/ 1812 h 2489"/>
                <a:gd name="T14" fmla="*/ 1649 w 2058"/>
                <a:gd name="T15" fmla="*/ 1790 h 2489"/>
                <a:gd name="T16" fmla="*/ 1612 w 2058"/>
                <a:gd name="T17" fmla="*/ 1782 h 2489"/>
                <a:gd name="T18" fmla="*/ 1567 w 2058"/>
                <a:gd name="T19" fmla="*/ 1790 h 2489"/>
                <a:gd name="T20" fmla="*/ 1530 w 2058"/>
                <a:gd name="T21" fmla="*/ 1768 h 2489"/>
                <a:gd name="T22" fmla="*/ 1544 w 2058"/>
                <a:gd name="T23" fmla="*/ 1716 h 2489"/>
                <a:gd name="T24" fmla="*/ 1582 w 2058"/>
                <a:gd name="T25" fmla="*/ 1693 h 2489"/>
                <a:gd name="T26" fmla="*/ 1582 w 2058"/>
                <a:gd name="T27" fmla="*/ 1649 h 2489"/>
                <a:gd name="T28" fmla="*/ 1619 w 2058"/>
                <a:gd name="T29" fmla="*/ 1597 h 2489"/>
                <a:gd name="T30" fmla="*/ 1671 w 2058"/>
                <a:gd name="T31" fmla="*/ 1582 h 2489"/>
                <a:gd name="T32" fmla="*/ 1686 w 2058"/>
                <a:gd name="T33" fmla="*/ 1003 h 2489"/>
                <a:gd name="T34" fmla="*/ 1760 w 2058"/>
                <a:gd name="T35" fmla="*/ 869 h 2489"/>
                <a:gd name="T36" fmla="*/ 1894 w 2058"/>
                <a:gd name="T37" fmla="*/ 706 h 2489"/>
                <a:gd name="T38" fmla="*/ 2027 w 2058"/>
                <a:gd name="T39" fmla="*/ 438 h 2489"/>
                <a:gd name="T40" fmla="*/ 2027 w 2058"/>
                <a:gd name="T41" fmla="*/ 431 h 2489"/>
                <a:gd name="T42" fmla="*/ 1782 w 2058"/>
                <a:gd name="T43" fmla="*/ 327 h 2489"/>
                <a:gd name="T44" fmla="*/ 1641 w 2058"/>
                <a:gd name="T45" fmla="*/ 60 h 2489"/>
                <a:gd name="T46" fmla="*/ 1604 w 2058"/>
                <a:gd name="T47" fmla="*/ 208 h 2489"/>
                <a:gd name="T48" fmla="*/ 1559 w 2058"/>
                <a:gd name="T49" fmla="*/ 349 h 2489"/>
                <a:gd name="T50" fmla="*/ 1493 w 2058"/>
                <a:gd name="T51" fmla="*/ 372 h 2489"/>
                <a:gd name="T52" fmla="*/ 1389 w 2058"/>
                <a:gd name="T53" fmla="*/ 475 h 2489"/>
                <a:gd name="T54" fmla="*/ 1389 w 2058"/>
                <a:gd name="T55" fmla="*/ 580 h 2489"/>
                <a:gd name="T56" fmla="*/ 1285 w 2058"/>
                <a:gd name="T57" fmla="*/ 550 h 2489"/>
                <a:gd name="T58" fmla="*/ 1144 w 2058"/>
                <a:gd name="T59" fmla="*/ 676 h 2489"/>
                <a:gd name="T60" fmla="*/ 1114 w 2058"/>
                <a:gd name="T61" fmla="*/ 795 h 2489"/>
                <a:gd name="T62" fmla="*/ 1069 w 2058"/>
                <a:gd name="T63" fmla="*/ 832 h 2489"/>
                <a:gd name="T64" fmla="*/ 817 w 2058"/>
                <a:gd name="T65" fmla="*/ 825 h 2489"/>
                <a:gd name="T66" fmla="*/ 550 w 2058"/>
                <a:gd name="T67" fmla="*/ 936 h 2489"/>
                <a:gd name="T68" fmla="*/ 445 w 2058"/>
                <a:gd name="T69" fmla="*/ 891 h 2489"/>
                <a:gd name="T70" fmla="*/ 468 w 2058"/>
                <a:gd name="T71" fmla="*/ 780 h 2489"/>
                <a:gd name="T72" fmla="*/ 171 w 2058"/>
                <a:gd name="T73" fmla="*/ 617 h 2489"/>
                <a:gd name="T74" fmla="*/ 0 w 2058"/>
                <a:gd name="T75" fmla="*/ 617 h 2489"/>
                <a:gd name="T76" fmla="*/ 67 w 2058"/>
                <a:gd name="T77" fmla="*/ 706 h 2489"/>
                <a:gd name="T78" fmla="*/ 89 w 2058"/>
                <a:gd name="T79" fmla="*/ 847 h 2489"/>
                <a:gd name="T80" fmla="*/ 0 w 2058"/>
                <a:gd name="T81" fmla="*/ 1047 h 2489"/>
                <a:gd name="T82" fmla="*/ 186 w 2058"/>
                <a:gd name="T83" fmla="*/ 1129 h 2489"/>
                <a:gd name="T84" fmla="*/ 342 w 2058"/>
                <a:gd name="T85" fmla="*/ 1188 h 2489"/>
                <a:gd name="T86" fmla="*/ 587 w 2058"/>
                <a:gd name="T87" fmla="*/ 1322 h 2489"/>
                <a:gd name="T88" fmla="*/ 653 w 2058"/>
                <a:gd name="T89" fmla="*/ 1679 h 2489"/>
                <a:gd name="T90" fmla="*/ 847 w 2058"/>
                <a:gd name="T91" fmla="*/ 1901 h 2489"/>
                <a:gd name="T92" fmla="*/ 995 w 2058"/>
                <a:gd name="T93" fmla="*/ 2302 h 2489"/>
                <a:gd name="T94" fmla="*/ 1151 w 2058"/>
                <a:gd name="T95" fmla="*/ 2184 h 2489"/>
                <a:gd name="T96" fmla="*/ 1114 w 2058"/>
                <a:gd name="T97" fmla="*/ 2065 h 2489"/>
                <a:gd name="T98" fmla="*/ 1448 w 2058"/>
                <a:gd name="T99" fmla="*/ 2124 h 2489"/>
                <a:gd name="T100" fmla="*/ 1559 w 2058"/>
                <a:gd name="T101" fmla="*/ 2139 h 2489"/>
                <a:gd name="T102" fmla="*/ 1619 w 2058"/>
                <a:gd name="T103" fmla="*/ 2421 h 2489"/>
                <a:gd name="T104" fmla="*/ 1842 w 2058"/>
                <a:gd name="T105" fmla="*/ 2287 h 2489"/>
                <a:gd name="T106" fmla="*/ 1842 w 2058"/>
                <a:gd name="T107" fmla="*/ 2287 h 2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58" h="2489">
                  <a:moveTo>
                    <a:pt x="1923" y="2280"/>
                  </a:moveTo>
                  <a:lnTo>
                    <a:pt x="1923" y="2280"/>
                  </a:lnTo>
                  <a:cubicBezTo>
                    <a:pt x="1923" y="2273"/>
                    <a:pt x="1931" y="2258"/>
                    <a:pt x="1931" y="2250"/>
                  </a:cubicBezTo>
                  <a:cubicBezTo>
                    <a:pt x="1923" y="2243"/>
                    <a:pt x="1923" y="2243"/>
                    <a:pt x="1923" y="2236"/>
                  </a:cubicBezTo>
                  <a:cubicBezTo>
                    <a:pt x="1916" y="2228"/>
                    <a:pt x="1916" y="2213"/>
                    <a:pt x="1916" y="2198"/>
                  </a:cubicBezTo>
                  <a:lnTo>
                    <a:pt x="1916" y="2191"/>
                  </a:lnTo>
                  <a:cubicBezTo>
                    <a:pt x="1916" y="2147"/>
                    <a:pt x="1916" y="2109"/>
                    <a:pt x="1894" y="2065"/>
                  </a:cubicBezTo>
                  <a:lnTo>
                    <a:pt x="1894" y="2057"/>
                  </a:lnTo>
                  <a:cubicBezTo>
                    <a:pt x="1886" y="2057"/>
                    <a:pt x="1886" y="2050"/>
                    <a:pt x="1886" y="2050"/>
                  </a:cubicBezTo>
                  <a:cubicBezTo>
                    <a:pt x="1871" y="2005"/>
                    <a:pt x="1849" y="1968"/>
                    <a:pt x="1819" y="1939"/>
                  </a:cubicBezTo>
                  <a:cubicBezTo>
                    <a:pt x="1790" y="1901"/>
                    <a:pt x="1790" y="1879"/>
                    <a:pt x="1782" y="1834"/>
                  </a:cubicBezTo>
                  <a:cubicBezTo>
                    <a:pt x="1782" y="1834"/>
                    <a:pt x="1775" y="1820"/>
                    <a:pt x="1767" y="1812"/>
                  </a:cubicBezTo>
                  <a:lnTo>
                    <a:pt x="1767" y="1812"/>
                  </a:lnTo>
                  <a:cubicBezTo>
                    <a:pt x="1760" y="1820"/>
                    <a:pt x="1760" y="1812"/>
                    <a:pt x="1752" y="1805"/>
                  </a:cubicBezTo>
                  <a:cubicBezTo>
                    <a:pt x="1745" y="1805"/>
                    <a:pt x="1738" y="1812"/>
                    <a:pt x="1730" y="1812"/>
                  </a:cubicBezTo>
                  <a:cubicBezTo>
                    <a:pt x="1715" y="1827"/>
                    <a:pt x="1730" y="1827"/>
                    <a:pt x="1730" y="1842"/>
                  </a:cubicBezTo>
                  <a:cubicBezTo>
                    <a:pt x="1723" y="1849"/>
                    <a:pt x="1700" y="1864"/>
                    <a:pt x="1686" y="1857"/>
                  </a:cubicBezTo>
                  <a:cubicBezTo>
                    <a:pt x="1686" y="1857"/>
                    <a:pt x="1686" y="1857"/>
                    <a:pt x="1686" y="1849"/>
                  </a:cubicBezTo>
                  <a:cubicBezTo>
                    <a:pt x="1678" y="1849"/>
                    <a:pt x="1678" y="1849"/>
                    <a:pt x="1678" y="1842"/>
                  </a:cubicBezTo>
                  <a:cubicBezTo>
                    <a:pt x="1678" y="1834"/>
                    <a:pt x="1663" y="1834"/>
                    <a:pt x="1663" y="1827"/>
                  </a:cubicBezTo>
                  <a:cubicBezTo>
                    <a:pt x="1656" y="1827"/>
                    <a:pt x="1656" y="1820"/>
                    <a:pt x="1663" y="1812"/>
                  </a:cubicBezTo>
                  <a:cubicBezTo>
                    <a:pt x="1663" y="1805"/>
                    <a:pt x="1663" y="1805"/>
                    <a:pt x="1663" y="1797"/>
                  </a:cubicBezTo>
                  <a:cubicBezTo>
                    <a:pt x="1663" y="1797"/>
                    <a:pt x="1656" y="1797"/>
                    <a:pt x="1649" y="1797"/>
                  </a:cubicBezTo>
                  <a:lnTo>
                    <a:pt x="1649" y="1790"/>
                  </a:lnTo>
                  <a:cubicBezTo>
                    <a:pt x="1641" y="1790"/>
                    <a:pt x="1641" y="1790"/>
                    <a:pt x="1634" y="1790"/>
                  </a:cubicBezTo>
                  <a:cubicBezTo>
                    <a:pt x="1626" y="1790"/>
                    <a:pt x="1619" y="1782"/>
                    <a:pt x="1619" y="1775"/>
                  </a:cubicBezTo>
                  <a:cubicBezTo>
                    <a:pt x="1612" y="1768"/>
                    <a:pt x="1597" y="1775"/>
                    <a:pt x="1612" y="1782"/>
                  </a:cubicBezTo>
                  <a:cubicBezTo>
                    <a:pt x="1612" y="1782"/>
                    <a:pt x="1612" y="1782"/>
                    <a:pt x="1604" y="1782"/>
                  </a:cubicBezTo>
                  <a:cubicBezTo>
                    <a:pt x="1597" y="1790"/>
                    <a:pt x="1597" y="1782"/>
                    <a:pt x="1589" y="1782"/>
                  </a:cubicBezTo>
                  <a:cubicBezTo>
                    <a:pt x="1582" y="1790"/>
                    <a:pt x="1582" y="1790"/>
                    <a:pt x="1567" y="1790"/>
                  </a:cubicBezTo>
                  <a:cubicBezTo>
                    <a:pt x="1559" y="1790"/>
                    <a:pt x="1552" y="1790"/>
                    <a:pt x="1544" y="1790"/>
                  </a:cubicBezTo>
                  <a:cubicBezTo>
                    <a:pt x="1537" y="1797"/>
                    <a:pt x="1537" y="1790"/>
                    <a:pt x="1544" y="1782"/>
                  </a:cubicBezTo>
                  <a:cubicBezTo>
                    <a:pt x="1544" y="1782"/>
                    <a:pt x="1537" y="1768"/>
                    <a:pt x="1530" y="1768"/>
                  </a:cubicBezTo>
                  <a:cubicBezTo>
                    <a:pt x="1522" y="1768"/>
                    <a:pt x="1522" y="1760"/>
                    <a:pt x="1522" y="1753"/>
                  </a:cubicBezTo>
                  <a:cubicBezTo>
                    <a:pt x="1522" y="1738"/>
                    <a:pt x="1530" y="1745"/>
                    <a:pt x="1537" y="1738"/>
                  </a:cubicBezTo>
                  <a:cubicBezTo>
                    <a:pt x="1537" y="1731"/>
                    <a:pt x="1537" y="1723"/>
                    <a:pt x="1544" y="1716"/>
                  </a:cubicBezTo>
                  <a:cubicBezTo>
                    <a:pt x="1544" y="1716"/>
                    <a:pt x="1552" y="1716"/>
                    <a:pt x="1559" y="1716"/>
                  </a:cubicBezTo>
                  <a:cubicBezTo>
                    <a:pt x="1567" y="1708"/>
                    <a:pt x="1559" y="1708"/>
                    <a:pt x="1567" y="1701"/>
                  </a:cubicBezTo>
                  <a:cubicBezTo>
                    <a:pt x="1567" y="1693"/>
                    <a:pt x="1574" y="1693"/>
                    <a:pt x="1582" y="1693"/>
                  </a:cubicBezTo>
                  <a:lnTo>
                    <a:pt x="1582" y="1679"/>
                  </a:lnTo>
                  <a:cubicBezTo>
                    <a:pt x="1589" y="1671"/>
                    <a:pt x="1582" y="1671"/>
                    <a:pt x="1582" y="1671"/>
                  </a:cubicBezTo>
                  <a:cubicBezTo>
                    <a:pt x="1574" y="1664"/>
                    <a:pt x="1589" y="1656"/>
                    <a:pt x="1582" y="1649"/>
                  </a:cubicBezTo>
                  <a:cubicBezTo>
                    <a:pt x="1574" y="1642"/>
                    <a:pt x="1574" y="1619"/>
                    <a:pt x="1574" y="1612"/>
                  </a:cubicBezTo>
                  <a:cubicBezTo>
                    <a:pt x="1582" y="1604"/>
                    <a:pt x="1589" y="1597"/>
                    <a:pt x="1597" y="1590"/>
                  </a:cubicBezTo>
                  <a:cubicBezTo>
                    <a:pt x="1604" y="1590"/>
                    <a:pt x="1612" y="1597"/>
                    <a:pt x="1619" y="1597"/>
                  </a:cubicBezTo>
                  <a:cubicBezTo>
                    <a:pt x="1626" y="1590"/>
                    <a:pt x="1626" y="1582"/>
                    <a:pt x="1634" y="1575"/>
                  </a:cubicBezTo>
                  <a:cubicBezTo>
                    <a:pt x="1641" y="1567"/>
                    <a:pt x="1656" y="1575"/>
                    <a:pt x="1671" y="1575"/>
                  </a:cubicBezTo>
                  <a:cubicBezTo>
                    <a:pt x="1671" y="1582"/>
                    <a:pt x="1671" y="1582"/>
                    <a:pt x="1671" y="1582"/>
                  </a:cubicBezTo>
                  <a:lnTo>
                    <a:pt x="1678" y="1582"/>
                  </a:lnTo>
                  <a:cubicBezTo>
                    <a:pt x="1678" y="1485"/>
                    <a:pt x="1678" y="1330"/>
                    <a:pt x="1656" y="1255"/>
                  </a:cubicBezTo>
                  <a:cubicBezTo>
                    <a:pt x="1634" y="1181"/>
                    <a:pt x="1656" y="1077"/>
                    <a:pt x="1686" y="1003"/>
                  </a:cubicBezTo>
                  <a:lnTo>
                    <a:pt x="1693" y="1003"/>
                  </a:lnTo>
                  <a:cubicBezTo>
                    <a:pt x="1708" y="980"/>
                    <a:pt x="1708" y="951"/>
                    <a:pt x="1730" y="929"/>
                  </a:cubicBezTo>
                  <a:cubicBezTo>
                    <a:pt x="1745" y="914"/>
                    <a:pt x="1760" y="899"/>
                    <a:pt x="1760" y="869"/>
                  </a:cubicBezTo>
                  <a:cubicBezTo>
                    <a:pt x="1760" y="832"/>
                    <a:pt x="1752" y="773"/>
                    <a:pt x="1812" y="773"/>
                  </a:cubicBezTo>
                  <a:cubicBezTo>
                    <a:pt x="1819" y="750"/>
                    <a:pt x="1834" y="750"/>
                    <a:pt x="1834" y="728"/>
                  </a:cubicBezTo>
                  <a:cubicBezTo>
                    <a:pt x="1842" y="698"/>
                    <a:pt x="1871" y="706"/>
                    <a:pt x="1894" y="706"/>
                  </a:cubicBezTo>
                  <a:cubicBezTo>
                    <a:pt x="1901" y="624"/>
                    <a:pt x="1990" y="580"/>
                    <a:pt x="2020" y="505"/>
                  </a:cubicBezTo>
                  <a:cubicBezTo>
                    <a:pt x="2027" y="505"/>
                    <a:pt x="2042" y="490"/>
                    <a:pt x="2057" y="475"/>
                  </a:cubicBezTo>
                  <a:cubicBezTo>
                    <a:pt x="2042" y="468"/>
                    <a:pt x="2035" y="453"/>
                    <a:pt x="2027" y="438"/>
                  </a:cubicBezTo>
                  <a:cubicBezTo>
                    <a:pt x="2020" y="446"/>
                    <a:pt x="2012" y="446"/>
                    <a:pt x="2005" y="446"/>
                  </a:cubicBezTo>
                  <a:cubicBezTo>
                    <a:pt x="2012" y="446"/>
                    <a:pt x="2020" y="446"/>
                    <a:pt x="2027" y="438"/>
                  </a:cubicBezTo>
                  <a:lnTo>
                    <a:pt x="2027" y="431"/>
                  </a:lnTo>
                  <a:cubicBezTo>
                    <a:pt x="2005" y="446"/>
                    <a:pt x="1990" y="453"/>
                    <a:pt x="1990" y="401"/>
                  </a:cubicBezTo>
                  <a:cubicBezTo>
                    <a:pt x="1953" y="401"/>
                    <a:pt x="1916" y="409"/>
                    <a:pt x="1894" y="372"/>
                  </a:cubicBezTo>
                  <a:cubicBezTo>
                    <a:pt x="1864" y="335"/>
                    <a:pt x="1827" y="327"/>
                    <a:pt x="1782" y="327"/>
                  </a:cubicBezTo>
                  <a:cubicBezTo>
                    <a:pt x="1782" y="283"/>
                    <a:pt x="1790" y="245"/>
                    <a:pt x="1782" y="208"/>
                  </a:cubicBezTo>
                  <a:cubicBezTo>
                    <a:pt x="1782" y="178"/>
                    <a:pt x="1738" y="156"/>
                    <a:pt x="1715" y="141"/>
                  </a:cubicBezTo>
                  <a:cubicBezTo>
                    <a:pt x="1686" y="112"/>
                    <a:pt x="1663" y="82"/>
                    <a:pt x="1641" y="60"/>
                  </a:cubicBezTo>
                  <a:cubicBezTo>
                    <a:pt x="1626" y="45"/>
                    <a:pt x="1612" y="23"/>
                    <a:pt x="1604" y="0"/>
                  </a:cubicBezTo>
                  <a:cubicBezTo>
                    <a:pt x="1597" y="38"/>
                    <a:pt x="1574" y="104"/>
                    <a:pt x="1544" y="127"/>
                  </a:cubicBezTo>
                  <a:cubicBezTo>
                    <a:pt x="1559" y="164"/>
                    <a:pt x="1574" y="193"/>
                    <a:pt x="1604" y="208"/>
                  </a:cubicBezTo>
                  <a:cubicBezTo>
                    <a:pt x="1626" y="230"/>
                    <a:pt x="1612" y="260"/>
                    <a:pt x="1612" y="290"/>
                  </a:cubicBezTo>
                  <a:cubicBezTo>
                    <a:pt x="1612" y="305"/>
                    <a:pt x="1619" y="409"/>
                    <a:pt x="1597" y="409"/>
                  </a:cubicBezTo>
                  <a:cubicBezTo>
                    <a:pt x="1582" y="386"/>
                    <a:pt x="1582" y="357"/>
                    <a:pt x="1559" y="349"/>
                  </a:cubicBezTo>
                  <a:cubicBezTo>
                    <a:pt x="1544" y="349"/>
                    <a:pt x="1522" y="342"/>
                    <a:pt x="1522" y="327"/>
                  </a:cubicBezTo>
                  <a:cubicBezTo>
                    <a:pt x="1507" y="320"/>
                    <a:pt x="1485" y="320"/>
                    <a:pt x="1478" y="335"/>
                  </a:cubicBezTo>
                  <a:cubicBezTo>
                    <a:pt x="1470" y="357"/>
                    <a:pt x="1470" y="372"/>
                    <a:pt x="1493" y="372"/>
                  </a:cubicBezTo>
                  <a:cubicBezTo>
                    <a:pt x="1500" y="394"/>
                    <a:pt x="1493" y="409"/>
                    <a:pt x="1493" y="431"/>
                  </a:cubicBezTo>
                  <a:cubicBezTo>
                    <a:pt x="1470" y="431"/>
                    <a:pt x="1448" y="431"/>
                    <a:pt x="1433" y="446"/>
                  </a:cubicBezTo>
                  <a:cubicBezTo>
                    <a:pt x="1418" y="453"/>
                    <a:pt x="1411" y="475"/>
                    <a:pt x="1389" y="475"/>
                  </a:cubicBezTo>
                  <a:cubicBezTo>
                    <a:pt x="1389" y="475"/>
                    <a:pt x="1389" y="483"/>
                    <a:pt x="1389" y="490"/>
                  </a:cubicBezTo>
                  <a:cubicBezTo>
                    <a:pt x="1418" y="490"/>
                    <a:pt x="1433" y="498"/>
                    <a:pt x="1433" y="528"/>
                  </a:cubicBezTo>
                  <a:cubicBezTo>
                    <a:pt x="1433" y="565"/>
                    <a:pt x="1418" y="557"/>
                    <a:pt x="1389" y="580"/>
                  </a:cubicBezTo>
                  <a:cubicBezTo>
                    <a:pt x="1381" y="587"/>
                    <a:pt x="1366" y="624"/>
                    <a:pt x="1344" y="594"/>
                  </a:cubicBezTo>
                  <a:cubicBezTo>
                    <a:pt x="1337" y="580"/>
                    <a:pt x="1337" y="557"/>
                    <a:pt x="1329" y="542"/>
                  </a:cubicBezTo>
                  <a:cubicBezTo>
                    <a:pt x="1322" y="498"/>
                    <a:pt x="1285" y="505"/>
                    <a:pt x="1285" y="550"/>
                  </a:cubicBezTo>
                  <a:cubicBezTo>
                    <a:pt x="1277" y="587"/>
                    <a:pt x="1196" y="542"/>
                    <a:pt x="1173" y="535"/>
                  </a:cubicBezTo>
                  <a:cubicBezTo>
                    <a:pt x="1166" y="565"/>
                    <a:pt x="1173" y="602"/>
                    <a:pt x="1158" y="632"/>
                  </a:cubicBezTo>
                  <a:cubicBezTo>
                    <a:pt x="1158" y="646"/>
                    <a:pt x="1151" y="661"/>
                    <a:pt x="1144" y="676"/>
                  </a:cubicBezTo>
                  <a:cubicBezTo>
                    <a:pt x="1144" y="698"/>
                    <a:pt x="1136" y="758"/>
                    <a:pt x="1173" y="750"/>
                  </a:cubicBezTo>
                  <a:cubicBezTo>
                    <a:pt x="1173" y="765"/>
                    <a:pt x="1158" y="773"/>
                    <a:pt x="1151" y="787"/>
                  </a:cubicBezTo>
                  <a:cubicBezTo>
                    <a:pt x="1144" y="795"/>
                    <a:pt x="1121" y="787"/>
                    <a:pt x="1114" y="795"/>
                  </a:cubicBezTo>
                  <a:cubicBezTo>
                    <a:pt x="1099" y="802"/>
                    <a:pt x="1107" y="817"/>
                    <a:pt x="1092" y="825"/>
                  </a:cubicBezTo>
                  <a:cubicBezTo>
                    <a:pt x="1092" y="817"/>
                    <a:pt x="1084" y="817"/>
                    <a:pt x="1077" y="810"/>
                  </a:cubicBezTo>
                  <a:cubicBezTo>
                    <a:pt x="1077" y="817"/>
                    <a:pt x="1069" y="825"/>
                    <a:pt x="1069" y="832"/>
                  </a:cubicBezTo>
                  <a:cubicBezTo>
                    <a:pt x="1040" y="847"/>
                    <a:pt x="1062" y="862"/>
                    <a:pt x="1025" y="854"/>
                  </a:cubicBezTo>
                  <a:cubicBezTo>
                    <a:pt x="1002" y="847"/>
                    <a:pt x="980" y="847"/>
                    <a:pt x="950" y="847"/>
                  </a:cubicBezTo>
                  <a:cubicBezTo>
                    <a:pt x="950" y="773"/>
                    <a:pt x="809" y="765"/>
                    <a:pt x="817" y="825"/>
                  </a:cubicBezTo>
                  <a:cubicBezTo>
                    <a:pt x="772" y="825"/>
                    <a:pt x="735" y="817"/>
                    <a:pt x="698" y="795"/>
                  </a:cubicBezTo>
                  <a:cubicBezTo>
                    <a:pt x="653" y="780"/>
                    <a:pt x="639" y="817"/>
                    <a:pt x="616" y="854"/>
                  </a:cubicBezTo>
                  <a:cubicBezTo>
                    <a:pt x="602" y="877"/>
                    <a:pt x="550" y="899"/>
                    <a:pt x="550" y="936"/>
                  </a:cubicBezTo>
                  <a:cubicBezTo>
                    <a:pt x="550" y="973"/>
                    <a:pt x="542" y="988"/>
                    <a:pt x="505" y="980"/>
                  </a:cubicBezTo>
                  <a:cubicBezTo>
                    <a:pt x="497" y="958"/>
                    <a:pt x="497" y="936"/>
                    <a:pt x="483" y="921"/>
                  </a:cubicBezTo>
                  <a:cubicBezTo>
                    <a:pt x="475" y="914"/>
                    <a:pt x="445" y="899"/>
                    <a:pt x="445" y="891"/>
                  </a:cubicBezTo>
                  <a:cubicBezTo>
                    <a:pt x="453" y="854"/>
                    <a:pt x="497" y="832"/>
                    <a:pt x="497" y="795"/>
                  </a:cubicBezTo>
                  <a:cubicBezTo>
                    <a:pt x="497" y="787"/>
                    <a:pt x="505" y="758"/>
                    <a:pt x="483" y="758"/>
                  </a:cubicBezTo>
                  <a:cubicBezTo>
                    <a:pt x="468" y="758"/>
                    <a:pt x="475" y="773"/>
                    <a:pt x="468" y="780"/>
                  </a:cubicBezTo>
                  <a:cubicBezTo>
                    <a:pt x="423" y="825"/>
                    <a:pt x="438" y="698"/>
                    <a:pt x="438" y="691"/>
                  </a:cubicBezTo>
                  <a:cubicBezTo>
                    <a:pt x="401" y="654"/>
                    <a:pt x="401" y="758"/>
                    <a:pt x="349" y="669"/>
                  </a:cubicBezTo>
                  <a:cubicBezTo>
                    <a:pt x="312" y="617"/>
                    <a:pt x="223" y="617"/>
                    <a:pt x="171" y="617"/>
                  </a:cubicBezTo>
                  <a:cubicBezTo>
                    <a:pt x="163" y="632"/>
                    <a:pt x="148" y="632"/>
                    <a:pt x="148" y="646"/>
                  </a:cubicBezTo>
                  <a:cubicBezTo>
                    <a:pt x="97" y="676"/>
                    <a:pt x="59" y="624"/>
                    <a:pt x="15" y="617"/>
                  </a:cubicBezTo>
                  <a:cubicBezTo>
                    <a:pt x="7" y="617"/>
                    <a:pt x="0" y="617"/>
                    <a:pt x="0" y="617"/>
                  </a:cubicBezTo>
                  <a:cubicBezTo>
                    <a:pt x="0" y="624"/>
                    <a:pt x="0" y="632"/>
                    <a:pt x="0" y="632"/>
                  </a:cubicBezTo>
                  <a:cubicBezTo>
                    <a:pt x="0" y="654"/>
                    <a:pt x="7" y="676"/>
                    <a:pt x="22" y="691"/>
                  </a:cubicBezTo>
                  <a:cubicBezTo>
                    <a:pt x="30" y="698"/>
                    <a:pt x="67" y="698"/>
                    <a:pt x="67" y="706"/>
                  </a:cubicBezTo>
                  <a:cubicBezTo>
                    <a:pt x="74" y="713"/>
                    <a:pt x="74" y="735"/>
                    <a:pt x="67" y="750"/>
                  </a:cubicBezTo>
                  <a:cubicBezTo>
                    <a:pt x="15" y="750"/>
                    <a:pt x="30" y="802"/>
                    <a:pt x="30" y="840"/>
                  </a:cubicBezTo>
                  <a:cubicBezTo>
                    <a:pt x="45" y="840"/>
                    <a:pt x="67" y="840"/>
                    <a:pt x="89" y="847"/>
                  </a:cubicBezTo>
                  <a:cubicBezTo>
                    <a:pt x="89" y="884"/>
                    <a:pt x="89" y="906"/>
                    <a:pt x="67" y="936"/>
                  </a:cubicBezTo>
                  <a:cubicBezTo>
                    <a:pt x="52" y="973"/>
                    <a:pt x="74" y="1010"/>
                    <a:pt x="67" y="1047"/>
                  </a:cubicBezTo>
                  <a:cubicBezTo>
                    <a:pt x="45" y="1047"/>
                    <a:pt x="22" y="1047"/>
                    <a:pt x="0" y="1047"/>
                  </a:cubicBezTo>
                  <a:cubicBezTo>
                    <a:pt x="0" y="1077"/>
                    <a:pt x="30" y="1085"/>
                    <a:pt x="52" y="1092"/>
                  </a:cubicBezTo>
                  <a:cubicBezTo>
                    <a:pt x="52" y="1107"/>
                    <a:pt x="59" y="1114"/>
                    <a:pt x="59" y="1129"/>
                  </a:cubicBezTo>
                  <a:cubicBezTo>
                    <a:pt x="104" y="1114"/>
                    <a:pt x="148" y="1122"/>
                    <a:pt x="186" y="1129"/>
                  </a:cubicBezTo>
                  <a:cubicBezTo>
                    <a:pt x="193" y="1062"/>
                    <a:pt x="275" y="1122"/>
                    <a:pt x="312" y="1137"/>
                  </a:cubicBezTo>
                  <a:cubicBezTo>
                    <a:pt x="312" y="1151"/>
                    <a:pt x="312" y="1174"/>
                    <a:pt x="312" y="1188"/>
                  </a:cubicBezTo>
                  <a:cubicBezTo>
                    <a:pt x="319" y="1188"/>
                    <a:pt x="334" y="1196"/>
                    <a:pt x="342" y="1188"/>
                  </a:cubicBezTo>
                  <a:cubicBezTo>
                    <a:pt x="364" y="1277"/>
                    <a:pt x="497" y="1196"/>
                    <a:pt x="535" y="1203"/>
                  </a:cubicBezTo>
                  <a:cubicBezTo>
                    <a:pt x="535" y="1211"/>
                    <a:pt x="542" y="1218"/>
                    <a:pt x="542" y="1226"/>
                  </a:cubicBezTo>
                  <a:cubicBezTo>
                    <a:pt x="602" y="1226"/>
                    <a:pt x="594" y="1277"/>
                    <a:pt x="587" y="1322"/>
                  </a:cubicBezTo>
                  <a:cubicBezTo>
                    <a:pt x="587" y="1337"/>
                    <a:pt x="587" y="1367"/>
                    <a:pt x="594" y="1382"/>
                  </a:cubicBezTo>
                  <a:cubicBezTo>
                    <a:pt x="602" y="1389"/>
                    <a:pt x="639" y="1411"/>
                    <a:pt x="639" y="1396"/>
                  </a:cubicBezTo>
                  <a:cubicBezTo>
                    <a:pt x="624" y="1485"/>
                    <a:pt x="602" y="1604"/>
                    <a:pt x="653" y="1679"/>
                  </a:cubicBezTo>
                  <a:cubicBezTo>
                    <a:pt x="676" y="1716"/>
                    <a:pt x="676" y="1745"/>
                    <a:pt x="691" y="1782"/>
                  </a:cubicBezTo>
                  <a:cubicBezTo>
                    <a:pt x="705" y="1820"/>
                    <a:pt x="757" y="1805"/>
                    <a:pt x="787" y="1805"/>
                  </a:cubicBezTo>
                  <a:cubicBezTo>
                    <a:pt x="787" y="1857"/>
                    <a:pt x="802" y="1879"/>
                    <a:pt x="847" y="1901"/>
                  </a:cubicBezTo>
                  <a:cubicBezTo>
                    <a:pt x="891" y="1924"/>
                    <a:pt x="936" y="1983"/>
                    <a:pt x="950" y="2035"/>
                  </a:cubicBezTo>
                  <a:cubicBezTo>
                    <a:pt x="973" y="2102"/>
                    <a:pt x="817" y="2280"/>
                    <a:pt x="958" y="2302"/>
                  </a:cubicBezTo>
                  <a:cubicBezTo>
                    <a:pt x="973" y="2302"/>
                    <a:pt x="988" y="2302"/>
                    <a:pt x="995" y="2302"/>
                  </a:cubicBezTo>
                  <a:cubicBezTo>
                    <a:pt x="1017" y="2295"/>
                    <a:pt x="1032" y="2317"/>
                    <a:pt x="1054" y="2310"/>
                  </a:cubicBezTo>
                  <a:cubicBezTo>
                    <a:pt x="1054" y="2273"/>
                    <a:pt x="1032" y="2243"/>
                    <a:pt x="1040" y="2206"/>
                  </a:cubicBezTo>
                  <a:cubicBezTo>
                    <a:pt x="1047" y="2161"/>
                    <a:pt x="1121" y="2184"/>
                    <a:pt x="1151" y="2184"/>
                  </a:cubicBezTo>
                  <a:cubicBezTo>
                    <a:pt x="1136" y="2154"/>
                    <a:pt x="1129" y="2132"/>
                    <a:pt x="1129" y="2102"/>
                  </a:cubicBezTo>
                  <a:cubicBezTo>
                    <a:pt x="1144" y="2102"/>
                    <a:pt x="1144" y="2094"/>
                    <a:pt x="1151" y="2094"/>
                  </a:cubicBezTo>
                  <a:cubicBezTo>
                    <a:pt x="1129" y="2094"/>
                    <a:pt x="1107" y="2087"/>
                    <a:pt x="1114" y="2065"/>
                  </a:cubicBezTo>
                  <a:cubicBezTo>
                    <a:pt x="1233" y="2042"/>
                    <a:pt x="1247" y="2198"/>
                    <a:pt x="1352" y="2191"/>
                  </a:cubicBezTo>
                  <a:cubicBezTo>
                    <a:pt x="1366" y="2176"/>
                    <a:pt x="1352" y="2139"/>
                    <a:pt x="1374" y="2124"/>
                  </a:cubicBezTo>
                  <a:cubicBezTo>
                    <a:pt x="1389" y="2109"/>
                    <a:pt x="1426" y="2124"/>
                    <a:pt x="1448" y="2124"/>
                  </a:cubicBezTo>
                  <a:cubicBezTo>
                    <a:pt x="1448" y="2102"/>
                    <a:pt x="1455" y="2087"/>
                    <a:pt x="1455" y="2065"/>
                  </a:cubicBezTo>
                  <a:cubicBezTo>
                    <a:pt x="1493" y="2042"/>
                    <a:pt x="1522" y="2117"/>
                    <a:pt x="1567" y="2124"/>
                  </a:cubicBezTo>
                  <a:cubicBezTo>
                    <a:pt x="1559" y="2124"/>
                    <a:pt x="1567" y="2132"/>
                    <a:pt x="1559" y="2139"/>
                  </a:cubicBezTo>
                  <a:cubicBezTo>
                    <a:pt x="1507" y="2161"/>
                    <a:pt x="1522" y="2280"/>
                    <a:pt x="1515" y="2325"/>
                  </a:cubicBezTo>
                  <a:cubicBezTo>
                    <a:pt x="1507" y="2362"/>
                    <a:pt x="1470" y="2488"/>
                    <a:pt x="1544" y="2466"/>
                  </a:cubicBezTo>
                  <a:cubicBezTo>
                    <a:pt x="1552" y="2421"/>
                    <a:pt x="1582" y="2414"/>
                    <a:pt x="1619" y="2421"/>
                  </a:cubicBezTo>
                  <a:cubicBezTo>
                    <a:pt x="1619" y="2399"/>
                    <a:pt x="1619" y="2384"/>
                    <a:pt x="1612" y="2369"/>
                  </a:cubicBezTo>
                  <a:cubicBezTo>
                    <a:pt x="1649" y="2392"/>
                    <a:pt x="1730" y="2384"/>
                    <a:pt x="1760" y="2362"/>
                  </a:cubicBezTo>
                  <a:cubicBezTo>
                    <a:pt x="1790" y="2339"/>
                    <a:pt x="1804" y="2302"/>
                    <a:pt x="1842" y="2287"/>
                  </a:cubicBezTo>
                  <a:cubicBezTo>
                    <a:pt x="1834" y="2280"/>
                    <a:pt x="1827" y="2265"/>
                    <a:pt x="1819" y="2258"/>
                  </a:cubicBezTo>
                  <a:cubicBezTo>
                    <a:pt x="1827" y="2265"/>
                    <a:pt x="1834" y="2280"/>
                    <a:pt x="1842" y="2287"/>
                  </a:cubicBezTo>
                  <a:lnTo>
                    <a:pt x="1842" y="2287"/>
                  </a:lnTo>
                  <a:cubicBezTo>
                    <a:pt x="1864" y="2280"/>
                    <a:pt x="1901" y="2295"/>
                    <a:pt x="1923" y="228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78" name="Freeform 7">
              <a:extLst>
                <a:ext uri="{FF2B5EF4-FFF2-40B4-BE49-F238E27FC236}">
                  <a16:creationId xmlns:a16="http://schemas.microsoft.com/office/drawing/2014/main" id="{78D1B051-1978-5A47-82B5-DA1E602F3C7D}"/>
                </a:ext>
              </a:extLst>
            </p:cNvPr>
            <p:cNvSpPr>
              <a:spLocks noChangeArrowheads="1"/>
            </p:cNvSpPr>
            <p:nvPr/>
          </p:nvSpPr>
          <p:spPr bwMode="auto">
            <a:xfrm>
              <a:off x="9251061" y="7745474"/>
              <a:ext cx="2497338" cy="1992732"/>
            </a:xfrm>
            <a:custGeom>
              <a:avLst/>
              <a:gdLst>
                <a:gd name="T0" fmla="*/ 757 w 5778"/>
                <a:gd name="T1" fmla="*/ 4611 h 4612"/>
                <a:gd name="T2" fmla="*/ 920 w 5778"/>
                <a:gd name="T3" fmla="*/ 4448 h 4612"/>
                <a:gd name="T4" fmla="*/ 913 w 5778"/>
                <a:gd name="T5" fmla="*/ 4077 h 4612"/>
                <a:gd name="T6" fmla="*/ 1091 w 5778"/>
                <a:gd name="T7" fmla="*/ 3936 h 4612"/>
                <a:gd name="T8" fmla="*/ 1388 w 5778"/>
                <a:gd name="T9" fmla="*/ 3676 h 4612"/>
                <a:gd name="T10" fmla="*/ 1916 w 5778"/>
                <a:gd name="T11" fmla="*/ 3690 h 4612"/>
                <a:gd name="T12" fmla="*/ 2027 w 5778"/>
                <a:gd name="T13" fmla="*/ 3334 h 4612"/>
                <a:gd name="T14" fmla="*/ 2495 w 5778"/>
                <a:gd name="T15" fmla="*/ 3482 h 4612"/>
                <a:gd name="T16" fmla="*/ 2584 w 5778"/>
                <a:gd name="T17" fmla="*/ 3208 h 4612"/>
                <a:gd name="T18" fmla="*/ 2822 w 5778"/>
                <a:gd name="T19" fmla="*/ 3030 h 4612"/>
                <a:gd name="T20" fmla="*/ 2955 w 5778"/>
                <a:gd name="T21" fmla="*/ 2918 h 4612"/>
                <a:gd name="T22" fmla="*/ 3364 w 5778"/>
                <a:gd name="T23" fmla="*/ 2792 h 4612"/>
                <a:gd name="T24" fmla="*/ 3512 w 5778"/>
                <a:gd name="T25" fmla="*/ 2495 h 4612"/>
                <a:gd name="T26" fmla="*/ 3653 w 5778"/>
                <a:gd name="T27" fmla="*/ 2027 h 4612"/>
                <a:gd name="T28" fmla="*/ 3780 w 5778"/>
                <a:gd name="T29" fmla="*/ 1997 h 4612"/>
                <a:gd name="T30" fmla="*/ 3965 w 5778"/>
                <a:gd name="T31" fmla="*/ 1626 h 4612"/>
                <a:gd name="T32" fmla="*/ 4396 w 5778"/>
                <a:gd name="T33" fmla="*/ 1864 h 4612"/>
                <a:gd name="T34" fmla="*/ 4589 w 5778"/>
                <a:gd name="T35" fmla="*/ 1849 h 4612"/>
                <a:gd name="T36" fmla="*/ 4782 w 5778"/>
                <a:gd name="T37" fmla="*/ 1960 h 4612"/>
                <a:gd name="T38" fmla="*/ 5094 w 5778"/>
                <a:gd name="T39" fmla="*/ 2005 h 4612"/>
                <a:gd name="T40" fmla="*/ 5116 w 5778"/>
                <a:gd name="T41" fmla="*/ 2540 h 4612"/>
                <a:gd name="T42" fmla="*/ 5287 w 5778"/>
                <a:gd name="T43" fmla="*/ 2554 h 4612"/>
                <a:gd name="T44" fmla="*/ 5532 w 5778"/>
                <a:gd name="T45" fmla="*/ 2101 h 4612"/>
                <a:gd name="T46" fmla="*/ 5740 w 5778"/>
                <a:gd name="T47" fmla="*/ 2079 h 4612"/>
                <a:gd name="T48" fmla="*/ 5450 w 5778"/>
                <a:gd name="T49" fmla="*/ 1804 h 4612"/>
                <a:gd name="T50" fmla="*/ 5435 w 5778"/>
                <a:gd name="T51" fmla="*/ 1485 h 4612"/>
                <a:gd name="T52" fmla="*/ 5554 w 5778"/>
                <a:gd name="T53" fmla="*/ 987 h 4612"/>
                <a:gd name="T54" fmla="*/ 5629 w 5778"/>
                <a:gd name="T55" fmla="*/ 750 h 4612"/>
                <a:gd name="T56" fmla="*/ 5354 w 5778"/>
                <a:gd name="T57" fmla="*/ 497 h 4612"/>
                <a:gd name="T58" fmla="*/ 4797 w 5778"/>
                <a:gd name="T59" fmla="*/ 482 h 4612"/>
                <a:gd name="T60" fmla="*/ 4418 w 5778"/>
                <a:gd name="T61" fmla="*/ 438 h 4612"/>
                <a:gd name="T62" fmla="*/ 4017 w 5778"/>
                <a:gd name="T63" fmla="*/ 453 h 4612"/>
                <a:gd name="T64" fmla="*/ 3379 w 5778"/>
                <a:gd name="T65" fmla="*/ 431 h 4612"/>
                <a:gd name="T66" fmla="*/ 3193 w 5778"/>
                <a:gd name="T67" fmla="*/ 341 h 4612"/>
                <a:gd name="T68" fmla="*/ 2807 w 5778"/>
                <a:gd name="T69" fmla="*/ 571 h 4612"/>
                <a:gd name="T70" fmla="*/ 2502 w 5778"/>
                <a:gd name="T71" fmla="*/ 683 h 4612"/>
                <a:gd name="T72" fmla="*/ 2005 w 5778"/>
                <a:gd name="T73" fmla="*/ 460 h 4612"/>
                <a:gd name="T74" fmla="*/ 1336 w 5778"/>
                <a:gd name="T75" fmla="*/ 0 h 4612"/>
                <a:gd name="T76" fmla="*/ 1099 w 5778"/>
                <a:gd name="T77" fmla="*/ 52 h 4612"/>
                <a:gd name="T78" fmla="*/ 928 w 5778"/>
                <a:gd name="T79" fmla="*/ 260 h 4612"/>
                <a:gd name="T80" fmla="*/ 1032 w 5778"/>
                <a:gd name="T81" fmla="*/ 416 h 4612"/>
                <a:gd name="T82" fmla="*/ 735 w 5778"/>
                <a:gd name="T83" fmla="*/ 601 h 4612"/>
                <a:gd name="T84" fmla="*/ 765 w 5778"/>
                <a:gd name="T85" fmla="*/ 995 h 4612"/>
                <a:gd name="T86" fmla="*/ 564 w 5778"/>
                <a:gd name="T87" fmla="*/ 1047 h 4612"/>
                <a:gd name="T88" fmla="*/ 386 w 5778"/>
                <a:gd name="T89" fmla="*/ 1322 h 4612"/>
                <a:gd name="T90" fmla="*/ 104 w 5778"/>
                <a:gd name="T91" fmla="*/ 1181 h 4612"/>
                <a:gd name="T92" fmla="*/ 67 w 5778"/>
                <a:gd name="T93" fmla="*/ 1396 h 4612"/>
                <a:gd name="T94" fmla="*/ 126 w 5778"/>
                <a:gd name="T95" fmla="*/ 1633 h 4612"/>
                <a:gd name="T96" fmla="*/ 67 w 5778"/>
                <a:gd name="T97" fmla="*/ 1916 h 4612"/>
                <a:gd name="T98" fmla="*/ 185 w 5778"/>
                <a:gd name="T99" fmla="*/ 1916 h 4612"/>
                <a:gd name="T100" fmla="*/ 111 w 5778"/>
                <a:gd name="T101" fmla="*/ 2131 h 4612"/>
                <a:gd name="T102" fmla="*/ 81 w 5778"/>
                <a:gd name="T103" fmla="*/ 2287 h 4612"/>
                <a:gd name="T104" fmla="*/ 81 w 5778"/>
                <a:gd name="T105" fmla="*/ 2480 h 4612"/>
                <a:gd name="T106" fmla="*/ 81 w 5778"/>
                <a:gd name="T107" fmla="*/ 2562 h 4612"/>
                <a:gd name="T108" fmla="*/ 185 w 5778"/>
                <a:gd name="T109" fmla="*/ 3059 h 4612"/>
                <a:gd name="T110" fmla="*/ 215 w 5778"/>
                <a:gd name="T111" fmla="*/ 3356 h 4612"/>
                <a:gd name="T112" fmla="*/ 245 w 5778"/>
                <a:gd name="T113" fmla="*/ 3728 h 4612"/>
                <a:gd name="T114" fmla="*/ 312 w 5778"/>
                <a:gd name="T115" fmla="*/ 4166 h 4612"/>
                <a:gd name="T116" fmla="*/ 475 w 5778"/>
                <a:gd name="T117" fmla="*/ 4470 h 4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78" h="4612">
                  <a:moveTo>
                    <a:pt x="475" y="4470"/>
                  </a:moveTo>
                  <a:lnTo>
                    <a:pt x="475" y="4470"/>
                  </a:lnTo>
                  <a:cubicBezTo>
                    <a:pt x="482" y="4441"/>
                    <a:pt x="505" y="4441"/>
                    <a:pt x="542" y="4441"/>
                  </a:cubicBezTo>
                  <a:cubicBezTo>
                    <a:pt x="557" y="4500"/>
                    <a:pt x="601" y="4522"/>
                    <a:pt x="601" y="4582"/>
                  </a:cubicBezTo>
                  <a:cubicBezTo>
                    <a:pt x="646" y="4589"/>
                    <a:pt x="698" y="4611"/>
                    <a:pt x="742" y="4611"/>
                  </a:cubicBezTo>
                  <a:cubicBezTo>
                    <a:pt x="742" y="4611"/>
                    <a:pt x="750" y="4611"/>
                    <a:pt x="757" y="4611"/>
                  </a:cubicBezTo>
                  <a:cubicBezTo>
                    <a:pt x="750" y="4604"/>
                    <a:pt x="735" y="4604"/>
                    <a:pt x="720" y="4604"/>
                  </a:cubicBezTo>
                  <a:cubicBezTo>
                    <a:pt x="705" y="4537"/>
                    <a:pt x="824" y="4515"/>
                    <a:pt x="869" y="4522"/>
                  </a:cubicBezTo>
                  <a:cubicBezTo>
                    <a:pt x="869" y="4507"/>
                    <a:pt x="861" y="4500"/>
                    <a:pt x="846" y="4492"/>
                  </a:cubicBezTo>
                  <a:lnTo>
                    <a:pt x="846" y="4485"/>
                  </a:lnTo>
                  <a:cubicBezTo>
                    <a:pt x="876" y="4485"/>
                    <a:pt x="891" y="4500"/>
                    <a:pt x="920" y="4500"/>
                  </a:cubicBezTo>
                  <a:cubicBezTo>
                    <a:pt x="920" y="4485"/>
                    <a:pt x="920" y="4463"/>
                    <a:pt x="920" y="4448"/>
                  </a:cubicBezTo>
                  <a:cubicBezTo>
                    <a:pt x="950" y="4441"/>
                    <a:pt x="1017" y="4381"/>
                    <a:pt x="980" y="4351"/>
                  </a:cubicBezTo>
                  <a:cubicBezTo>
                    <a:pt x="950" y="4337"/>
                    <a:pt x="898" y="4351"/>
                    <a:pt x="913" y="4299"/>
                  </a:cubicBezTo>
                  <a:cubicBezTo>
                    <a:pt x="943" y="4284"/>
                    <a:pt x="972" y="4292"/>
                    <a:pt x="1010" y="4292"/>
                  </a:cubicBezTo>
                  <a:cubicBezTo>
                    <a:pt x="1017" y="4247"/>
                    <a:pt x="995" y="4136"/>
                    <a:pt x="928" y="4144"/>
                  </a:cubicBezTo>
                  <a:cubicBezTo>
                    <a:pt x="913" y="4181"/>
                    <a:pt x="891" y="4151"/>
                    <a:pt x="891" y="4129"/>
                  </a:cubicBezTo>
                  <a:cubicBezTo>
                    <a:pt x="876" y="4092"/>
                    <a:pt x="891" y="4099"/>
                    <a:pt x="913" y="4077"/>
                  </a:cubicBezTo>
                  <a:cubicBezTo>
                    <a:pt x="943" y="4047"/>
                    <a:pt x="854" y="3987"/>
                    <a:pt x="854" y="3950"/>
                  </a:cubicBezTo>
                  <a:cubicBezTo>
                    <a:pt x="883" y="3943"/>
                    <a:pt x="891" y="3980"/>
                    <a:pt x="920" y="3973"/>
                  </a:cubicBezTo>
                  <a:cubicBezTo>
                    <a:pt x="920" y="3950"/>
                    <a:pt x="920" y="3936"/>
                    <a:pt x="950" y="3928"/>
                  </a:cubicBezTo>
                  <a:cubicBezTo>
                    <a:pt x="1002" y="3921"/>
                    <a:pt x="972" y="3928"/>
                    <a:pt x="987" y="3891"/>
                  </a:cubicBezTo>
                  <a:cubicBezTo>
                    <a:pt x="1002" y="3869"/>
                    <a:pt x="1047" y="3876"/>
                    <a:pt x="1069" y="3876"/>
                  </a:cubicBezTo>
                  <a:cubicBezTo>
                    <a:pt x="1091" y="3891"/>
                    <a:pt x="1091" y="3913"/>
                    <a:pt x="1091" y="3936"/>
                  </a:cubicBezTo>
                  <a:cubicBezTo>
                    <a:pt x="1128" y="3936"/>
                    <a:pt x="1151" y="3921"/>
                    <a:pt x="1180" y="3928"/>
                  </a:cubicBezTo>
                  <a:cubicBezTo>
                    <a:pt x="1143" y="3891"/>
                    <a:pt x="1173" y="3854"/>
                    <a:pt x="1225" y="3854"/>
                  </a:cubicBezTo>
                  <a:cubicBezTo>
                    <a:pt x="1232" y="3832"/>
                    <a:pt x="1285" y="3824"/>
                    <a:pt x="1307" y="3824"/>
                  </a:cubicBezTo>
                  <a:cubicBezTo>
                    <a:pt x="1351" y="3817"/>
                    <a:pt x="1366" y="3787"/>
                    <a:pt x="1366" y="3742"/>
                  </a:cubicBezTo>
                  <a:cubicBezTo>
                    <a:pt x="1381" y="3742"/>
                    <a:pt x="1388" y="3742"/>
                    <a:pt x="1396" y="3742"/>
                  </a:cubicBezTo>
                  <a:cubicBezTo>
                    <a:pt x="1396" y="3728"/>
                    <a:pt x="1403" y="3683"/>
                    <a:pt x="1388" y="3676"/>
                  </a:cubicBezTo>
                  <a:cubicBezTo>
                    <a:pt x="1448" y="3676"/>
                    <a:pt x="1522" y="3683"/>
                    <a:pt x="1559" y="3735"/>
                  </a:cubicBezTo>
                  <a:cubicBezTo>
                    <a:pt x="1574" y="3757"/>
                    <a:pt x="1611" y="3750"/>
                    <a:pt x="1633" y="3742"/>
                  </a:cubicBezTo>
                  <a:cubicBezTo>
                    <a:pt x="1656" y="3735"/>
                    <a:pt x="1641" y="3705"/>
                    <a:pt x="1641" y="3690"/>
                  </a:cubicBezTo>
                  <a:cubicBezTo>
                    <a:pt x="1700" y="3668"/>
                    <a:pt x="1797" y="3698"/>
                    <a:pt x="1864" y="3690"/>
                  </a:cubicBezTo>
                  <a:cubicBezTo>
                    <a:pt x="1864" y="3676"/>
                    <a:pt x="1864" y="3661"/>
                    <a:pt x="1864" y="3653"/>
                  </a:cubicBezTo>
                  <a:cubicBezTo>
                    <a:pt x="1916" y="3646"/>
                    <a:pt x="1886" y="3668"/>
                    <a:pt x="1916" y="3690"/>
                  </a:cubicBezTo>
                  <a:cubicBezTo>
                    <a:pt x="1953" y="3713"/>
                    <a:pt x="1953" y="3661"/>
                    <a:pt x="1953" y="3646"/>
                  </a:cubicBezTo>
                  <a:cubicBezTo>
                    <a:pt x="1945" y="3609"/>
                    <a:pt x="1953" y="3587"/>
                    <a:pt x="1938" y="3557"/>
                  </a:cubicBezTo>
                  <a:cubicBezTo>
                    <a:pt x="1923" y="3527"/>
                    <a:pt x="1938" y="3505"/>
                    <a:pt x="1960" y="3490"/>
                  </a:cubicBezTo>
                  <a:cubicBezTo>
                    <a:pt x="1968" y="3453"/>
                    <a:pt x="1930" y="3423"/>
                    <a:pt x="1938" y="3386"/>
                  </a:cubicBezTo>
                  <a:cubicBezTo>
                    <a:pt x="1938" y="3356"/>
                    <a:pt x="1953" y="3319"/>
                    <a:pt x="1953" y="3282"/>
                  </a:cubicBezTo>
                  <a:cubicBezTo>
                    <a:pt x="1997" y="3275"/>
                    <a:pt x="2005" y="3304"/>
                    <a:pt x="2027" y="3334"/>
                  </a:cubicBezTo>
                  <a:cubicBezTo>
                    <a:pt x="2042" y="3342"/>
                    <a:pt x="2094" y="3356"/>
                    <a:pt x="2101" y="3334"/>
                  </a:cubicBezTo>
                  <a:cubicBezTo>
                    <a:pt x="2131" y="3334"/>
                    <a:pt x="2168" y="3386"/>
                    <a:pt x="2183" y="3416"/>
                  </a:cubicBezTo>
                  <a:cubicBezTo>
                    <a:pt x="2213" y="3416"/>
                    <a:pt x="2257" y="3431"/>
                    <a:pt x="2287" y="3416"/>
                  </a:cubicBezTo>
                  <a:lnTo>
                    <a:pt x="2287" y="3401"/>
                  </a:lnTo>
                  <a:cubicBezTo>
                    <a:pt x="2287" y="3401"/>
                    <a:pt x="2384" y="3438"/>
                    <a:pt x="2391" y="3438"/>
                  </a:cubicBezTo>
                  <a:cubicBezTo>
                    <a:pt x="2443" y="3438"/>
                    <a:pt x="2458" y="3453"/>
                    <a:pt x="2495" y="3482"/>
                  </a:cubicBezTo>
                  <a:cubicBezTo>
                    <a:pt x="2502" y="3460"/>
                    <a:pt x="2517" y="3453"/>
                    <a:pt x="2517" y="3438"/>
                  </a:cubicBezTo>
                  <a:cubicBezTo>
                    <a:pt x="2487" y="3423"/>
                    <a:pt x="2480" y="3379"/>
                    <a:pt x="2480" y="3349"/>
                  </a:cubicBezTo>
                  <a:cubicBezTo>
                    <a:pt x="2487" y="3327"/>
                    <a:pt x="2502" y="3319"/>
                    <a:pt x="2495" y="3297"/>
                  </a:cubicBezTo>
                  <a:cubicBezTo>
                    <a:pt x="2487" y="3282"/>
                    <a:pt x="2480" y="3267"/>
                    <a:pt x="2487" y="3252"/>
                  </a:cubicBezTo>
                  <a:cubicBezTo>
                    <a:pt x="2510" y="3252"/>
                    <a:pt x="2532" y="3267"/>
                    <a:pt x="2562" y="3267"/>
                  </a:cubicBezTo>
                  <a:cubicBezTo>
                    <a:pt x="2584" y="3267"/>
                    <a:pt x="2569" y="3223"/>
                    <a:pt x="2584" y="3208"/>
                  </a:cubicBezTo>
                  <a:cubicBezTo>
                    <a:pt x="2606" y="3185"/>
                    <a:pt x="2606" y="3163"/>
                    <a:pt x="2643" y="3156"/>
                  </a:cubicBezTo>
                  <a:cubicBezTo>
                    <a:pt x="2673" y="3156"/>
                    <a:pt x="2695" y="3171"/>
                    <a:pt x="2725" y="3171"/>
                  </a:cubicBezTo>
                  <a:cubicBezTo>
                    <a:pt x="2755" y="3252"/>
                    <a:pt x="2762" y="3163"/>
                    <a:pt x="2807" y="3148"/>
                  </a:cubicBezTo>
                  <a:cubicBezTo>
                    <a:pt x="2836" y="3141"/>
                    <a:pt x="2844" y="3119"/>
                    <a:pt x="2814" y="3096"/>
                  </a:cubicBezTo>
                  <a:cubicBezTo>
                    <a:pt x="2792" y="3082"/>
                    <a:pt x="2807" y="3052"/>
                    <a:pt x="2814" y="3030"/>
                  </a:cubicBezTo>
                  <a:cubicBezTo>
                    <a:pt x="2814" y="3030"/>
                    <a:pt x="2814" y="3030"/>
                    <a:pt x="2822" y="3030"/>
                  </a:cubicBezTo>
                  <a:cubicBezTo>
                    <a:pt x="2822" y="3037"/>
                    <a:pt x="2822" y="3045"/>
                    <a:pt x="2822" y="3052"/>
                  </a:cubicBezTo>
                  <a:cubicBezTo>
                    <a:pt x="2859" y="3074"/>
                    <a:pt x="2896" y="3067"/>
                    <a:pt x="2933" y="3052"/>
                  </a:cubicBezTo>
                  <a:cubicBezTo>
                    <a:pt x="2926" y="3052"/>
                    <a:pt x="2948" y="3030"/>
                    <a:pt x="2948" y="3030"/>
                  </a:cubicBezTo>
                  <a:cubicBezTo>
                    <a:pt x="2955" y="3022"/>
                    <a:pt x="2948" y="3000"/>
                    <a:pt x="2948" y="2985"/>
                  </a:cubicBezTo>
                  <a:cubicBezTo>
                    <a:pt x="2985" y="2985"/>
                    <a:pt x="2985" y="2985"/>
                    <a:pt x="2985" y="2948"/>
                  </a:cubicBezTo>
                  <a:cubicBezTo>
                    <a:pt x="2985" y="2933"/>
                    <a:pt x="2970" y="2918"/>
                    <a:pt x="2955" y="2918"/>
                  </a:cubicBezTo>
                  <a:cubicBezTo>
                    <a:pt x="2985" y="2822"/>
                    <a:pt x="3089" y="2918"/>
                    <a:pt x="3126" y="2859"/>
                  </a:cubicBezTo>
                  <a:cubicBezTo>
                    <a:pt x="3148" y="2822"/>
                    <a:pt x="3193" y="2814"/>
                    <a:pt x="3215" y="2777"/>
                  </a:cubicBezTo>
                  <a:cubicBezTo>
                    <a:pt x="3245" y="2732"/>
                    <a:pt x="3230" y="2718"/>
                    <a:pt x="3289" y="2725"/>
                  </a:cubicBezTo>
                  <a:cubicBezTo>
                    <a:pt x="3297" y="2755"/>
                    <a:pt x="3282" y="2918"/>
                    <a:pt x="3341" y="2822"/>
                  </a:cubicBezTo>
                  <a:cubicBezTo>
                    <a:pt x="3349" y="2822"/>
                    <a:pt x="3349" y="2822"/>
                    <a:pt x="3356" y="2822"/>
                  </a:cubicBezTo>
                  <a:cubicBezTo>
                    <a:pt x="3356" y="2807"/>
                    <a:pt x="3356" y="2799"/>
                    <a:pt x="3364" y="2792"/>
                  </a:cubicBezTo>
                  <a:cubicBezTo>
                    <a:pt x="3371" y="2762"/>
                    <a:pt x="3394" y="2732"/>
                    <a:pt x="3379" y="2695"/>
                  </a:cubicBezTo>
                  <a:cubicBezTo>
                    <a:pt x="3371" y="2673"/>
                    <a:pt x="3356" y="2673"/>
                    <a:pt x="3356" y="2643"/>
                  </a:cubicBezTo>
                  <a:cubicBezTo>
                    <a:pt x="3379" y="2636"/>
                    <a:pt x="3379" y="2621"/>
                    <a:pt x="3371" y="2606"/>
                  </a:cubicBezTo>
                  <a:cubicBezTo>
                    <a:pt x="3394" y="2606"/>
                    <a:pt x="3408" y="2599"/>
                    <a:pt x="3401" y="2577"/>
                  </a:cubicBezTo>
                  <a:cubicBezTo>
                    <a:pt x="3423" y="2562"/>
                    <a:pt x="3460" y="2584"/>
                    <a:pt x="3482" y="2577"/>
                  </a:cubicBezTo>
                  <a:cubicBezTo>
                    <a:pt x="3497" y="2577"/>
                    <a:pt x="3505" y="2502"/>
                    <a:pt x="3512" y="2495"/>
                  </a:cubicBezTo>
                  <a:cubicBezTo>
                    <a:pt x="3534" y="2450"/>
                    <a:pt x="3564" y="2413"/>
                    <a:pt x="3601" y="2398"/>
                  </a:cubicBezTo>
                  <a:cubicBezTo>
                    <a:pt x="3631" y="2383"/>
                    <a:pt x="3646" y="2376"/>
                    <a:pt x="3639" y="2339"/>
                  </a:cubicBezTo>
                  <a:lnTo>
                    <a:pt x="3609" y="2339"/>
                  </a:lnTo>
                  <a:cubicBezTo>
                    <a:pt x="3616" y="2287"/>
                    <a:pt x="3482" y="2220"/>
                    <a:pt x="3579" y="2190"/>
                  </a:cubicBezTo>
                  <a:cubicBezTo>
                    <a:pt x="3624" y="2175"/>
                    <a:pt x="3594" y="2131"/>
                    <a:pt x="3616" y="2094"/>
                  </a:cubicBezTo>
                  <a:cubicBezTo>
                    <a:pt x="3631" y="2072"/>
                    <a:pt x="3661" y="2064"/>
                    <a:pt x="3653" y="2027"/>
                  </a:cubicBezTo>
                  <a:cubicBezTo>
                    <a:pt x="3668" y="2020"/>
                    <a:pt x="3683" y="2020"/>
                    <a:pt x="3698" y="2027"/>
                  </a:cubicBezTo>
                  <a:cubicBezTo>
                    <a:pt x="3691" y="2064"/>
                    <a:pt x="3750" y="2072"/>
                    <a:pt x="3728" y="2116"/>
                  </a:cubicBezTo>
                  <a:cubicBezTo>
                    <a:pt x="3750" y="2086"/>
                    <a:pt x="3794" y="2094"/>
                    <a:pt x="3824" y="2094"/>
                  </a:cubicBezTo>
                  <a:cubicBezTo>
                    <a:pt x="3831" y="2086"/>
                    <a:pt x="3839" y="2079"/>
                    <a:pt x="3839" y="2079"/>
                  </a:cubicBezTo>
                  <a:cubicBezTo>
                    <a:pt x="3824" y="2064"/>
                    <a:pt x="3824" y="2035"/>
                    <a:pt x="3802" y="2020"/>
                  </a:cubicBezTo>
                  <a:cubicBezTo>
                    <a:pt x="3787" y="2012"/>
                    <a:pt x="3780" y="2012"/>
                    <a:pt x="3780" y="1997"/>
                  </a:cubicBezTo>
                  <a:cubicBezTo>
                    <a:pt x="3839" y="1990"/>
                    <a:pt x="3876" y="1997"/>
                    <a:pt x="3921" y="1945"/>
                  </a:cubicBezTo>
                  <a:cubicBezTo>
                    <a:pt x="3943" y="1923"/>
                    <a:pt x="3943" y="1841"/>
                    <a:pt x="3943" y="1812"/>
                  </a:cubicBezTo>
                  <a:cubicBezTo>
                    <a:pt x="3943" y="1789"/>
                    <a:pt x="3913" y="1797"/>
                    <a:pt x="3928" y="1775"/>
                  </a:cubicBezTo>
                  <a:cubicBezTo>
                    <a:pt x="3936" y="1760"/>
                    <a:pt x="3958" y="1767"/>
                    <a:pt x="3965" y="1752"/>
                  </a:cubicBezTo>
                  <a:cubicBezTo>
                    <a:pt x="4002" y="1708"/>
                    <a:pt x="3936" y="1685"/>
                    <a:pt x="3936" y="1648"/>
                  </a:cubicBezTo>
                  <a:cubicBezTo>
                    <a:pt x="3943" y="1648"/>
                    <a:pt x="3958" y="1633"/>
                    <a:pt x="3965" y="1626"/>
                  </a:cubicBezTo>
                  <a:cubicBezTo>
                    <a:pt x="3980" y="1648"/>
                    <a:pt x="4077" y="1678"/>
                    <a:pt x="4077" y="1715"/>
                  </a:cubicBezTo>
                  <a:cubicBezTo>
                    <a:pt x="4121" y="1723"/>
                    <a:pt x="4166" y="1693"/>
                    <a:pt x="4210" y="1708"/>
                  </a:cubicBezTo>
                  <a:cubicBezTo>
                    <a:pt x="4247" y="1723"/>
                    <a:pt x="4285" y="1723"/>
                    <a:pt x="4322" y="1723"/>
                  </a:cubicBezTo>
                  <a:cubicBezTo>
                    <a:pt x="4322" y="1760"/>
                    <a:pt x="4322" y="1797"/>
                    <a:pt x="4322" y="1827"/>
                  </a:cubicBezTo>
                  <a:cubicBezTo>
                    <a:pt x="4351" y="1834"/>
                    <a:pt x="4388" y="1819"/>
                    <a:pt x="4418" y="1827"/>
                  </a:cubicBezTo>
                  <a:cubicBezTo>
                    <a:pt x="4426" y="1849"/>
                    <a:pt x="4411" y="1856"/>
                    <a:pt x="4396" y="1864"/>
                  </a:cubicBezTo>
                  <a:cubicBezTo>
                    <a:pt x="4374" y="1878"/>
                    <a:pt x="4374" y="1908"/>
                    <a:pt x="4374" y="1930"/>
                  </a:cubicBezTo>
                  <a:cubicBezTo>
                    <a:pt x="4411" y="1938"/>
                    <a:pt x="4455" y="1930"/>
                    <a:pt x="4493" y="1938"/>
                  </a:cubicBezTo>
                  <a:cubicBezTo>
                    <a:pt x="4493" y="1930"/>
                    <a:pt x="4493" y="1930"/>
                    <a:pt x="4500" y="1923"/>
                  </a:cubicBezTo>
                  <a:cubicBezTo>
                    <a:pt x="4537" y="1923"/>
                    <a:pt x="4544" y="1975"/>
                    <a:pt x="4589" y="1968"/>
                  </a:cubicBezTo>
                  <a:cubicBezTo>
                    <a:pt x="4574" y="1953"/>
                    <a:pt x="4559" y="1923"/>
                    <a:pt x="4589" y="1908"/>
                  </a:cubicBezTo>
                  <a:cubicBezTo>
                    <a:pt x="4589" y="1893"/>
                    <a:pt x="4589" y="1871"/>
                    <a:pt x="4589" y="1849"/>
                  </a:cubicBezTo>
                  <a:cubicBezTo>
                    <a:pt x="4596" y="1849"/>
                    <a:pt x="4604" y="1849"/>
                    <a:pt x="4611" y="1849"/>
                  </a:cubicBezTo>
                  <a:cubicBezTo>
                    <a:pt x="4619" y="1856"/>
                    <a:pt x="4619" y="1878"/>
                    <a:pt x="4626" y="1878"/>
                  </a:cubicBezTo>
                  <a:cubicBezTo>
                    <a:pt x="4641" y="1893"/>
                    <a:pt x="4671" y="1886"/>
                    <a:pt x="4693" y="1886"/>
                  </a:cubicBezTo>
                  <a:cubicBezTo>
                    <a:pt x="4693" y="1893"/>
                    <a:pt x="4693" y="1908"/>
                    <a:pt x="4693" y="1916"/>
                  </a:cubicBezTo>
                  <a:cubicBezTo>
                    <a:pt x="4700" y="1916"/>
                    <a:pt x="4715" y="1916"/>
                    <a:pt x="4723" y="1916"/>
                  </a:cubicBezTo>
                  <a:cubicBezTo>
                    <a:pt x="4715" y="1945"/>
                    <a:pt x="4760" y="1997"/>
                    <a:pt x="4782" y="1960"/>
                  </a:cubicBezTo>
                  <a:cubicBezTo>
                    <a:pt x="4790" y="1945"/>
                    <a:pt x="4775" y="1930"/>
                    <a:pt x="4790" y="1916"/>
                  </a:cubicBezTo>
                  <a:cubicBezTo>
                    <a:pt x="4804" y="1908"/>
                    <a:pt x="4819" y="1930"/>
                    <a:pt x="4819" y="1945"/>
                  </a:cubicBezTo>
                  <a:cubicBezTo>
                    <a:pt x="4841" y="1945"/>
                    <a:pt x="4849" y="1923"/>
                    <a:pt x="4849" y="1901"/>
                  </a:cubicBezTo>
                  <a:cubicBezTo>
                    <a:pt x="4886" y="1901"/>
                    <a:pt x="4908" y="1916"/>
                    <a:pt x="4945" y="1908"/>
                  </a:cubicBezTo>
                  <a:cubicBezTo>
                    <a:pt x="4960" y="1901"/>
                    <a:pt x="4968" y="1908"/>
                    <a:pt x="4983" y="1923"/>
                  </a:cubicBezTo>
                  <a:cubicBezTo>
                    <a:pt x="5005" y="1953"/>
                    <a:pt x="5049" y="1997"/>
                    <a:pt x="5094" y="2005"/>
                  </a:cubicBezTo>
                  <a:cubicBezTo>
                    <a:pt x="5094" y="2027"/>
                    <a:pt x="5116" y="2035"/>
                    <a:pt x="5116" y="2057"/>
                  </a:cubicBezTo>
                  <a:cubicBezTo>
                    <a:pt x="5116" y="2086"/>
                    <a:pt x="5109" y="2101"/>
                    <a:pt x="5101" y="2124"/>
                  </a:cubicBezTo>
                  <a:cubicBezTo>
                    <a:pt x="5087" y="2168"/>
                    <a:pt x="5101" y="2220"/>
                    <a:pt x="5072" y="2257"/>
                  </a:cubicBezTo>
                  <a:cubicBezTo>
                    <a:pt x="5035" y="2287"/>
                    <a:pt x="5012" y="2324"/>
                    <a:pt x="5064" y="2346"/>
                  </a:cubicBezTo>
                  <a:cubicBezTo>
                    <a:pt x="5094" y="2361"/>
                    <a:pt x="5109" y="2458"/>
                    <a:pt x="5101" y="2487"/>
                  </a:cubicBezTo>
                  <a:cubicBezTo>
                    <a:pt x="5057" y="2487"/>
                    <a:pt x="5101" y="2532"/>
                    <a:pt x="5116" y="2540"/>
                  </a:cubicBezTo>
                  <a:cubicBezTo>
                    <a:pt x="5153" y="2577"/>
                    <a:pt x="5205" y="2584"/>
                    <a:pt x="5250" y="2599"/>
                  </a:cubicBezTo>
                  <a:cubicBezTo>
                    <a:pt x="5265" y="2599"/>
                    <a:pt x="5272" y="2599"/>
                    <a:pt x="5280" y="2599"/>
                  </a:cubicBezTo>
                  <a:cubicBezTo>
                    <a:pt x="5280" y="2591"/>
                    <a:pt x="5280" y="2591"/>
                    <a:pt x="5280" y="2591"/>
                  </a:cubicBezTo>
                  <a:cubicBezTo>
                    <a:pt x="5280" y="2591"/>
                    <a:pt x="5280" y="2591"/>
                    <a:pt x="5280" y="2599"/>
                  </a:cubicBezTo>
                  <a:lnTo>
                    <a:pt x="5287" y="2599"/>
                  </a:lnTo>
                  <a:cubicBezTo>
                    <a:pt x="5287" y="2577"/>
                    <a:pt x="5287" y="2554"/>
                    <a:pt x="5287" y="2554"/>
                  </a:cubicBezTo>
                  <a:cubicBezTo>
                    <a:pt x="5272" y="2502"/>
                    <a:pt x="5324" y="2517"/>
                    <a:pt x="5361" y="2495"/>
                  </a:cubicBezTo>
                  <a:cubicBezTo>
                    <a:pt x="5421" y="2458"/>
                    <a:pt x="5346" y="2428"/>
                    <a:pt x="5332" y="2406"/>
                  </a:cubicBezTo>
                  <a:cubicBezTo>
                    <a:pt x="5317" y="2383"/>
                    <a:pt x="5302" y="2294"/>
                    <a:pt x="5339" y="2287"/>
                  </a:cubicBezTo>
                  <a:cubicBezTo>
                    <a:pt x="5384" y="2280"/>
                    <a:pt x="5339" y="2213"/>
                    <a:pt x="5384" y="2205"/>
                  </a:cubicBezTo>
                  <a:cubicBezTo>
                    <a:pt x="5384" y="2198"/>
                    <a:pt x="5384" y="2198"/>
                    <a:pt x="5384" y="2190"/>
                  </a:cubicBezTo>
                  <a:cubicBezTo>
                    <a:pt x="5428" y="2198"/>
                    <a:pt x="5502" y="2079"/>
                    <a:pt x="5532" y="2101"/>
                  </a:cubicBezTo>
                  <a:cubicBezTo>
                    <a:pt x="5554" y="2116"/>
                    <a:pt x="5562" y="2153"/>
                    <a:pt x="5591" y="2161"/>
                  </a:cubicBezTo>
                  <a:cubicBezTo>
                    <a:pt x="5614" y="2168"/>
                    <a:pt x="5651" y="2175"/>
                    <a:pt x="5681" y="2168"/>
                  </a:cubicBezTo>
                  <a:cubicBezTo>
                    <a:pt x="5688" y="2153"/>
                    <a:pt x="5703" y="2153"/>
                    <a:pt x="5718" y="2146"/>
                  </a:cubicBezTo>
                  <a:cubicBezTo>
                    <a:pt x="5725" y="2131"/>
                    <a:pt x="5725" y="2138"/>
                    <a:pt x="5733" y="2131"/>
                  </a:cubicBezTo>
                  <a:cubicBezTo>
                    <a:pt x="5733" y="2109"/>
                    <a:pt x="5747" y="2101"/>
                    <a:pt x="5762" y="2086"/>
                  </a:cubicBezTo>
                  <a:cubicBezTo>
                    <a:pt x="5755" y="2086"/>
                    <a:pt x="5747" y="2079"/>
                    <a:pt x="5740" y="2079"/>
                  </a:cubicBezTo>
                  <a:cubicBezTo>
                    <a:pt x="5733" y="2049"/>
                    <a:pt x="5777" y="2035"/>
                    <a:pt x="5770" y="2005"/>
                  </a:cubicBezTo>
                  <a:cubicBezTo>
                    <a:pt x="5755" y="1968"/>
                    <a:pt x="5695" y="1968"/>
                    <a:pt x="5658" y="1968"/>
                  </a:cubicBezTo>
                  <a:cubicBezTo>
                    <a:pt x="5658" y="1953"/>
                    <a:pt x="5651" y="1945"/>
                    <a:pt x="5651" y="1930"/>
                  </a:cubicBezTo>
                  <a:cubicBezTo>
                    <a:pt x="5599" y="1930"/>
                    <a:pt x="5599" y="1908"/>
                    <a:pt x="5599" y="1849"/>
                  </a:cubicBezTo>
                  <a:cubicBezTo>
                    <a:pt x="5562" y="1841"/>
                    <a:pt x="5569" y="1797"/>
                    <a:pt x="5540" y="1775"/>
                  </a:cubicBezTo>
                  <a:cubicBezTo>
                    <a:pt x="5502" y="1752"/>
                    <a:pt x="5480" y="1789"/>
                    <a:pt x="5450" y="1804"/>
                  </a:cubicBezTo>
                  <a:cubicBezTo>
                    <a:pt x="5428" y="1775"/>
                    <a:pt x="5458" y="1775"/>
                    <a:pt x="5473" y="1745"/>
                  </a:cubicBezTo>
                  <a:cubicBezTo>
                    <a:pt x="5480" y="1723"/>
                    <a:pt x="5450" y="1708"/>
                    <a:pt x="5458" y="1685"/>
                  </a:cubicBezTo>
                  <a:cubicBezTo>
                    <a:pt x="5517" y="1678"/>
                    <a:pt x="5525" y="1678"/>
                    <a:pt x="5525" y="1611"/>
                  </a:cubicBezTo>
                  <a:cubicBezTo>
                    <a:pt x="5532" y="1559"/>
                    <a:pt x="5510" y="1552"/>
                    <a:pt x="5465" y="1530"/>
                  </a:cubicBezTo>
                  <a:cubicBezTo>
                    <a:pt x="5458" y="1537"/>
                    <a:pt x="5443" y="1544"/>
                    <a:pt x="5435" y="1544"/>
                  </a:cubicBezTo>
                  <a:cubicBezTo>
                    <a:pt x="5428" y="1522"/>
                    <a:pt x="5428" y="1500"/>
                    <a:pt x="5435" y="1485"/>
                  </a:cubicBezTo>
                  <a:cubicBezTo>
                    <a:pt x="5443" y="1463"/>
                    <a:pt x="5465" y="1455"/>
                    <a:pt x="5458" y="1433"/>
                  </a:cubicBezTo>
                  <a:cubicBezTo>
                    <a:pt x="5465" y="1463"/>
                    <a:pt x="5554" y="1411"/>
                    <a:pt x="5562" y="1396"/>
                  </a:cubicBezTo>
                  <a:cubicBezTo>
                    <a:pt x="5584" y="1359"/>
                    <a:pt x="5577" y="1329"/>
                    <a:pt x="5577" y="1299"/>
                  </a:cubicBezTo>
                  <a:cubicBezTo>
                    <a:pt x="5577" y="1270"/>
                    <a:pt x="5584" y="1240"/>
                    <a:pt x="5584" y="1203"/>
                  </a:cubicBezTo>
                  <a:cubicBezTo>
                    <a:pt x="5554" y="1203"/>
                    <a:pt x="5532" y="1225"/>
                    <a:pt x="5510" y="1218"/>
                  </a:cubicBezTo>
                  <a:cubicBezTo>
                    <a:pt x="5510" y="1143"/>
                    <a:pt x="5606" y="1069"/>
                    <a:pt x="5554" y="987"/>
                  </a:cubicBezTo>
                  <a:cubicBezTo>
                    <a:pt x="5532" y="958"/>
                    <a:pt x="5495" y="973"/>
                    <a:pt x="5480" y="936"/>
                  </a:cubicBezTo>
                  <a:cubicBezTo>
                    <a:pt x="5465" y="913"/>
                    <a:pt x="5480" y="883"/>
                    <a:pt x="5473" y="854"/>
                  </a:cubicBezTo>
                  <a:cubicBezTo>
                    <a:pt x="5473" y="831"/>
                    <a:pt x="5465" y="817"/>
                    <a:pt x="5465" y="794"/>
                  </a:cubicBezTo>
                  <a:cubicBezTo>
                    <a:pt x="5488" y="787"/>
                    <a:pt x="5510" y="794"/>
                    <a:pt x="5502" y="824"/>
                  </a:cubicBezTo>
                  <a:cubicBezTo>
                    <a:pt x="5532" y="824"/>
                    <a:pt x="5547" y="787"/>
                    <a:pt x="5569" y="787"/>
                  </a:cubicBezTo>
                  <a:cubicBezTo>
                    <a:pt x="5599" y="779"/>
                    <a:pt x="5621" y="772"/>
                    <a:pt x="5629" y="750"/>
                  </a:cubicBezTo>
                  <a:cubicBezTo>
                    <a:pt x="5643" y="713"/>
                    <a:pt x="5629" y="698"/>
                    <a:pt x="5614" y="690"/>
                  </a:cubicBezTo>
                  <a:cubicBezTo>
                    <a:pt x="5599" y="705"/>
                    <a:pt x="5584" y="713"/>
                    <a:pt x="5554" y="713"/>
                  </a:cubicBezTo>
                  <a:cubicBezTo>
                    <a:pt x="5584" y="713"/>
                    <a:pt x="5599" y="705"/>
                    <a:pt x="5614" y="690"/>
                  </a:cubicBezTo>
                  <a:cubicBezTo>
                    <a:pt x="5599" y="676"/>
                    <a:pt x="5569" y="676"/>
                    <a:pt x="5547" y="668"/>
                  </a:cubicBezTo>
                  <a:cubicBezTo>
                    <a:pt x="5480" y="661"/>
                    <a:pt x="5435" y="609"/>
                    <a:pt x="5413" y="549"/>
                  </a:cubicBezTo>
                  <a:cubicBezTo>
                    <a:pt x="5398" y="520"/>
                    <a:pt x="5361" y="520"/>
                    <a:pt x="5354" y="497"/>
                  </a:cubicBezTo>
                  <a:cubicBezTo>
                    <a:pt x="5324" y="497"/>
                    <a:pt x="5317" y="497"/>
                    <a:pt x="5294" y="475"/>
                  </a:cubicBezTo>
                  <a:cubicBezTo>
                    <a:pt x="5287" y="468"/>
                    <a:pt x="5265" y="482"/>
                    <a:pt x="5257" y="490"/>
                  </a:cubicBezTo>
                  <a:cubicBezTo>
                    <a:pt x="5228" y="520"/>
                    <a:pt x="5213" y="527"/>
                    <a:pt x="5168" y="527"/>
                  </a:cubicBezTo>
                  <a:cubicBezTo>
                    <a:pt x="5124" y="534"/>
                    <a:pt x="5079" y="534"/>
                    <a:pt x="5042" y="520"/>
                  </a:cubicBezTo>
                  <a:cubicBezTo>
                    <a:pt x="4990" y="490"/>
                    <a:pt x="4960" y="482"/>
                    <a:pt x="4901" y="490"/>
                  </a:cubicBezTo>
                  <a:cubicBezTo>
                    <a:pt x="4886" y="490"/>
                    <a:pt x="4797" y="520"/>
                    <a:pt x="4797" y="482"/>
                  </a:cubicBezTo>
                  <a:cubicBezTo>
                    <a:pt x="4797" y="438"/>
                    <a:pt x="4760" y="431"/>
                    <a:pt x="4723" y="431"/>
                  </a:cubicBezTo>
                  <a:cubicBezTo>
                    <a:pt x="4671" y="431"/>
                    <a:pt x="4678" y="393"/>
                    <a:pt x="4648" y="371"/>
                  </a:cubicBezTo>
                  <a:cubicBezTo>
                    <a:pt x="4611" y="341"/>
                    <a:pt x="4604" y="408"/>
                    <a:pt x="4596" y="431"/>
                  </a:cubicBezTo>
                  <a:cubicBezTo>
                    <a:pt x="4582" y="431"/>
                    <a:pt x="4567" y="431"/>
                    <a:pt x="4552" y="431"/>
                  </a:cubicBezTo>
                  <a:cubicBezTo>
                    <a:pt x="4552" y="445"/>
                    <a:pt x="4552" y="453"/>
                    <a:pt x="4552" y="460"/>
                  </a:cubicBezTo>
                  <a:cubicBezTo>
                    <a:pt x="4507" y="460"/>
                    <a:pt x="4463" y="431"/>
                    <a:pt x="4418" y="438"/>
                  </a:cubicBezTo>
                  <a:cubicBezTo>
                    <a:pt x="4418" y="468"/>
                    <a:pt x="4418" y="490"/>
                    <a:pt x="4418" y="520"/>
                  </a:cubicBezTo>
                  <a:cubicBezTo>
                    <a:pt x="4359" y="520"/>
                    <a:pt x="4292" y="557"/>
                    <a:pt x="4233" y="527"/>
                  </a:cubicBezTo>
                  <a:cubicBezTo>
                    <a:pt x="4196" y="512"/>
                    <a:pt x="4166" y="460"/>
                    <a:pt x="4121" y="468"/>
                  </a:cubicBezTo>
                  <a:cubicBezTo>
                    <a:pt x="4114" y="490"/>
                    <a:pt x="4077" y="520"/>
                    <a:pt x="4062" y="482"/>
                  </a:cubicBezTo>
                  <a:cubicBezTo>
                    <a:pt x="4054" y="460"/>
                    <a:pt x="4062" y="438"/>
                    <a:pt x="4062" y="408"/>
                  </a:cubicBezTo>
                  <a:cubicBezTo>
                    <a:pt x="4032" y="401"/>
                    <a:pt x="4039" y="438"/>
                    <a:pt x="4017" y="453"/>
                  </a:cubicBezTo>
                  <a:cubicBezTo>
                    <a:pt x="3995" y="460"/>
                    <a:pt x="3973" y="445"/>
                    <a:pt x="3950" y="438"/>
                  </a:cubicBezTo>
                  <a:cubicBezTo>
                    <a:pt x="3898" y="408"/>
                    <a:pt x="3854" y="460"/>
                    <a:pt x="3846" y="505"/>
                  </a:cubicBezTo>
                  <a:cubicBezTo>
                    <a:pt x="3750" y="505"/>
                    <a:pt x="3668" y="564"/>
                    <a:pt x="3557" y="542"/>
                  </a:cubicBezTo>
                  <a:cubicBezTo>
                    <a:pt x="3520" y="534"/>
                    <a:pt x="3512" y="549"/>
                    <a:pt x="3482" y="512"/>
                  </a:cubicBezTo>
                  <a:cubicBezTo>
                    <a:pt x="3468" y="475"/>
                    <a:pt x="3438" y="534"/>
                    <a:pt x="3438" y="549"/>
                  </a:cubicBezTo>
                  <a:cubicBezTo>
                    <a:pt x="3401" y="542"/>
                    <a:pt x="3394" y="460"/>
                    <a:pt x="3379" y="431"/>
                  </a:cubicBezTo>
                  <a:cubicBezTo>
                    <a:pt x="3408" y="431"/>
                    <a:pt x="3453" y="445"/>
                    <a:pt x="3475" y="431"/>
                  </a:cubicBezTo>
                  <a:cubicBezTo>
                    <a:pt x="3475" y="438"/>
                    <a:pt x="3482" y="453"/>
                    <a:pt x="3482" y="460"/>
                  </a:cubicBezTo>
                  <a:cubicBezTo>
                    <a:pt x="3490" y="445"/>
                    <a:pt x="3505" y="438"/>
                    <a:pt x="3520" y="438"/>
                  </a:cubicBezTo>
                  <a:cubicBezTo>
                    <a:pt x="3475" y="386"/>
                    <a:pt x="3468" y="282"/>
                    <a:pt x="3401" y="267"/>
                  </a:cubicBezTo>
                  <a:cubicBezTo>
                    <a:pt x="3326" y="252"/>
                    <a:pt x="3297" y="282"/>
                    <a:pt x="3260" y="334"/>
                  </a:cubicBezTo>
                  <a:cubicBezTo>
                    <a:pt x="3237" y="334"/>
                    <a:pt x="3208" y="326"/>
                    <a:pt x="3193" y="341"/>
                  </a:cubicBezTo>
                  <a:cubicBezTo>
                    <a:pt x="3193" y="304"/>
                    <a:pt x="3126" y="312"/>
                    <a:pt x="3104" y="319"/>
                  </a:cubicBezTo>
                  <a:cubicBezTo>
                    <a:pt x="3059" y="326"/>
                    <a:pt x="3029" y="356"/>
                    <a:pt x="2978" y="356"/>
                  </a:cubicBezTo>
                  <a:cubicBezTo>
                    <a:pt x="2978" y="386"/>
                    <a:pt x="2970" y="401"/>
                    <a:pt x="2933" y="408"/>
                  </a:cubicBezTo>
                  <a:cubicBezTo>
                    <a:pt x="2940" y="431"/>
                    <a:pt x="2940" y="468"/>
                    <a:pt x="2911" y="482"/>
                  </a:cubicBezTo>
                  <a:cubicBezTo>
                    <a:pt x="2896" y="490"/>
                    <a:pt x="2881" y="490"/>
                    <a:pt x="2881" y="512"/>
                  </a:cubicBezTo>
                  <a:cubicBezTo>
                    <a:pt x="2844" y="512"/>
                    <a:pt x="2822" y="549"/>
                    <a:pt x="2807" y="571"/>
                  </a:cubicBezTo>
                  <a:cubicBezTo>
                    <a:pt x="2836" y="586"/>
                    <a:pt x="2851" y="594"/>
                    <a:pt x="2844" y="631"/>
                  </a:cubicBezTo>
                  <a:cubicBezTo>
                    <a:pt x="2822" y="624"/>
                    <a:pt x="2807" y="653"/>
                    <a:pt x="2784" y="661"/>
                  </a:cubicBezTo>
                  <a:cubicBezTo>
                    <a:pt x="2762" y="668"/>
                    <a:pt x="2732" y="653"/>
                    <a:pt x="2710" y="653"/>
                  </a:cubicBezTo>
                  <a:cubicBezTo>
                    <a:pt x="2703" y="676"/>
                    <a:pt x="2718" y="713"/>
                    <a:pt x="2688" y="713"/>
                  </a:cubicBezTo>
                  <a:cubicBezTo>
                    <a:pt x="2666" y="720"/>
                    <a:pt x="2643" y="713"/>
                    <a:pt x="2621" y="713"/>
                  </a:cubicBezTo>
                  <a:cubicBezTo>
                    <a:pt x="2591" y="713"/>
                    <a:pt x="2502" y="728"/>
                    <a:pt x="2502" y="683"/>
                  </a:cubicBezTo>
                  <a:cubicBezTo>
                    <a:pt x="2502" y="683"/>
                    <a:pt x="2502" y="683"/>
                    <a:pt x="2510" y="683"/>
                  </a:cubicBezTo>
                  <a:cubicBezTo>
                    <a:pt x="2524" y="646"/>
                    <a:pt x="2517" y="534"/>
                    <a:pt x="2480" y="520"/>
                  </a:cubicBezTo>
                  <a:cubicBezTo>
                    <a:pt x="2458" y="512"/>
                    <a:pt x="2421" y="512"/>
                    <a:pt x="2413" y="497"/>
                  </a:cubicBezTo>
                  <a:cubicBezTo>
                    <a:pt x="2391" y="460"/>
                    <a:pt x="2369" y="468"/>
                    <a:pt x="2332" y="468"/>
                  </a:cubicBezTo>
                  <a:cubicBezTo>
                    <a:pt x="2257" y="460"/>
                    <a:pt x="2168" y="497"/>
                    <a:pt x="2101" y="468"/>
                  </a:cubicBezTo>
                  <a:cubicBezTo>
                    <a:pt x="2064" y="445"/>
                    <a:pt x="2042" y="453"/>
                    <a:pt x="2005" y="460"/>
                  </a:cubicBezTo>
                  <a:cubicBezTo>
                    <a:pt x="1975" y="468"/>
                    <a:pt x="1953" y="445"/>
                    <a:pt x="1916" y="445"/>
                  </a:cubicBezTo>
                  <a:cubicBezTo>
                    <a:pt x="1849" y="453"/>
                    <a:pt x="1834" y="416"/>
                    <a:pt x="1804" y="356"/>
                  </a:cubicBezTo>
                  <a:cubicBezTo>
                    <a:pt x="1775" y="289"/>
                    <a:pt x="1745" y="267"/>
                    <a:pt x="1670" y="260"/>
                  </a:cubicBezTo>
                  <a:cubicBezTo>
                    <a:pt x="1611" y="252"/>
                    <a:pt x="1522" y="304"/>
                    <a:pt x="1470" y="252"/>
                  </a:cubicBezTo>
                  <a:cubicBezTo>
                    <a:pt x="1418" y="200"/>
                    <a:pt x="1425" y="134"/>
                    <a:pt x="1418" y="67"/>
                  </a:cubicBezTo>
                  <a:cubicBezTo>
                    <a:pt x="1418" y="74"/>
                    <a:pt x="1344" y="0"/>
                    <a:pt x="1336" y="0"/>
                  </a:cubicBezTo>
                  <a:cubicBezTo>
                    <a:pt x="1285" y="0"/>
                    <a:pt x="1299" y="81"/>
                    <a:pt x="1225" y="59"/>
                  </a:cubicBezTo>
                  <a:cubicBezTo>
                    <a:pt x="1203" y="52"/>
                    <a:pt x="1180" y="37"/>
                    <a:pt x="1158" y="29"/>
                  </a:cubicBezTo>
                  <a:cubicBezTo>
                    <a:pt x="1158" y="37"/>
                    <a:pt x="1166" y="37"/>
                    <a:pt x="1166" y="37"/>
                  </a:cubicBezTo>
                  <a:cubicBezTo>
                    <a:pt x="1166" y="37"/>
                    <a:pt x="1158" y="37"/>
                    <a:pt x="1158" y="29"/>
                  </a:cubicBezTo>
                  <a:lnTo>
                    <a:pt x="1151" y="29"/>
                  </a:lnTo>
                  <a:cubicBezTo>
                    <a:pt x="1128" y="37"/>
                    <a:pt x="1114" y="52"/>
                    <a:pt x="1099" y="52"/>
                  </a:cubicBezTo>
                  <a:cubicBezTo>
                    <a:pt x="1084" y="52"/>
                    <a:pt x="1069" y="59"/>
                    <a:pt x="1054" y="59"/>
                  </a:cubicBezTo>
                  <a:cubicBezTo>
                    <a:pt x="1017" y="67"/>
                    <a:pt x="1017" y="104"/>
                    <a:pt x="995" y="111"/>
                  </a:cubicBezTo>
                  <a:cubicBezTo>
                    <a:pt x="972" y="119"/>
                    <a:pt x="950" y="111"/>
                    <a:pt x="928" y="111"/>
                  </a:cubicBezTo>
                  <a:cubicBezTo>
                    <a:pt x="913" y="141"/>
                    <a:pt x="943" y="141"/>
                    <a:pt x="965" y="148"/>
                  </a:cubicBezTo>
                  <a:cubicBezTo>
                    <a:pt x="965" y="171"/>
                    <a:pt x="965" y="185"/>
                    <a:pt x="965" y="208"/>
                  </a:cubicBezTo>
                  <a:cubicBezTo>
                    <a:pt x="950" y="208"/>
                    <a:pt x="928" y="245"/>
                    <a:pt x="928" y="260"/>
                  </a:cubicBezTo>
                  <a:cubicBezTo>
                    <a:pt x="987" y="260"/>
                    <a:pt x="950" y="401"/>
                    <a:pt x="1047" y="319"/>
                  </a:cubicBezTo>
                  <a:cubicBezTo>
                    <a:pt x="1106" y="260"/>
                    <a:pt x="1225" y="319"/>
                    <a:pt x="1270" y="364"/>
                  </a:cubicBezTo>
                  <a:cubicBezTo>
                    <a:pt x="1247" y="356"/>
                    <a:pt x="1225" y="379"/>
                    <a:pt x="1203" y="379"/>
                  </a:cubicBezTo>
                  <a:cubicBezTo>
                    <a:pt x="1173" y="379"/>
                    <a:pt x="1151" y="364"/>
                    <a:pt x="1121" y="371"/>
                  </a:cubicBezTo>
                  <a:cubicBezTo>
                    <a:pt x="1114" y="379"/>
                    <a:pt x="1106" y="393"/>
                    <a:pt x="1099" y="401"/>
                  </a:cubicBezTo>
                  <a:cubicBezTo>
                    <a:pt x="1077" y="416"/>
                    <a:pt x="1054" y="416"/>
                    <a:pt x="1032" y="416"/>
                  </a:cubicBezTo>
                  <a:cubicBezTo>
                    <a:pt x="1032" y="423"/>
                    <a:pt x="1025" y="438"/>
                    <a:pt x="1025" y="453"/>
                  </a:cubicBezTo>
                  <a:cubicBezTo>
                    <a:pt x="995" y="460"/>
                    <a:pt x="935" y="445"/>
                    <a:pt x="913" y="482"/>
                  </a:cubicBezTo>
                  <a:cubicBezTo>
                    <a:pt x="898" y="505"/>
                    <a:pt x="913" y="542"/>
                    <a:pt x="883" y="549"/>
                  </a:cubicBezTo>
                  <a:cubicBezTo>
                    <a:pt x="861" y="557"/>
                    <a:pt x="846" y="571"/>
                    <a:pt x="824" y="571"/>
                  </a:cubicBezTo>
                  <a:cubicBezTo>
                    <a:pt x="794" y="586"/>
                    <a:pt x="765" y="571"/>
                    <a:pt x="727" y="571"/>
                  </a:cubicBezTo>
                  <a:cubicBezTo>
                    <a:pt x="727" y="571"/>
                    <a:pt x="735" y="594"/>
                    <a:pt x="735" y="601"/>
                  </a:cubicBezTo>
                  <a:cubicBezTo>
                    <a:pt x="742" y="609"/>
                    <a:pt x="772" y="609"/>
                    <a:pt x="780" y="609"/>
                  </a:cubicBezTo>
                  <a:cubicBezTo>
                    <a:pt x="831" y="609"/>
                    <a:pt x="831" y="631"/>
                    <a:pt x="869" y="661"/>
                  </a:cubicBezTo>
                  <a:cubicBezTo>
                    <a:pt x="935" y="720"/>
                    <a:pt x="950" y="779"/>
                    <a:pt x="943" y="869"/>
                  </a:cubicBezTo>
                  <a:cubicBezTo>
                    <a:pt x="928" y="869"/>
                    <a:pt x="854" y="869"/>
                    <a:pt x="854" y="883"/>
                  </a:cubicBezTo>
                  <a:cubicBezTo>
                    <a:pt x="846" y="898"/>
                    <a:pt x="869" y="913"/>
                    <a:pt x="869" y="928"/>
                  </a:cubicBezTo>
                  <a:cubicBezTo>
                    <a:pt x="869" y="987"/>
                    <a:pt x="780" y="943"/>
                    <a:pt x="765" y="995"/>
                  </a:cubicBezTo>
                  <a:cubicBezTo>
                    <a:pt x="750" y="973"/>
                    <a:pt x="742" y="958"/>
                    <a:pt x="713" y="965"/>
                  </a:cubicBezTo>
                  <a:cubicBezTo>
                    <a:pt x="713" y="943"/>
                    <a:pt x="713" y="928"/>
                    <a:pt x="713" y="913"/>
                  </a:cubicBezTo>
                  <a:cubicBezTo>
                    <a:pt x="683" y="906"/>
                    <a:pt x="653" y="913"/>
                    <a:pt x="631" y="891"/>
                  </a:cubicBezTo>
                  <a:cubicBezTo>
                    <a:pt x="609" y="869"/>
                    <a:pt x="616" y="846"/>
                    <a:pt x="579" y="854"/>
                  </a:cubicBezTo>
                  <a:cubicBezTo>
                    <a:pt x="579" y="869"/>
                    <a:pt x="564" y="883"/>
                    <a:pt x="557" y="906"/>
                  </a:cubicBezTo>
                  <a:cubicBezTo>
                    <a:pt x="623" y="913"/>
                    <a:pt x="579" y="1017"/>
                    <a:pt x="564" y="1047"/>
                  </a:cubicBezTo>
                  <a:cubicBezTo>
                    <a:pt x="557" y="1076"/>
                    <a:pt x="579" y="1121"/>
                    <a:pt x="549" y="1136"/>
                  </a:cubicBezTo>
                  <a:cubicBezTo>
                    <a:pt x="520" y="1151"/>
                    <a:pt x="527" y="1210"/>
                    <a:pt x="527" y="1240"/>
                  </a:cubicBezTo>
                  <a:cubicBezTo>
                    <a:pt x="505" y="1240"/>
                    <a:pt x="490" y="1240"/>
                    <a:pt x="475" y="1240"/>
                  </a:cubicBezTo>
                  <a:cubicBezTo>
                    <a:pt x="468" y="1240"/>
                    <a:pt x="460" y="1262"/>
                    <a:pt x="453" y="1262"/>
                  </a:cubicBezTo>
                  <a:cubicBezTo>
                    <a:pt x="430" y="1270"/>
                    <a:pt x="408" y="1255"/>
                    <a:pt x="386" y="1262"/>
                  </a:cubicBezTo>
                  <a:cubicBezTo>
                    <a:pt x="386" y="1284"/>
                    <a:pt x="386" y="1307"/>
                    <a:pt x="386" y="1322"/>
                  </a:cubicBezTo>
                  <a:cubicBezTo>
                    <a:pt x="230" y="1329"/>
                    <a:pt x="215" y="1463"/>
                    <a:pt x="170" y="1247"/>
                  </a:cubicBezTo>
                  <a:cubicBezTo>
                    <a:pt x="163" y="1218"/>
                    <a:pt x="163" y="1121"/>
                    <a:pt x="178" y="1069"/>
                  </a:cubicBezTo>
                  <a:cubicBezTo>
                    <a:pt x="178" y="1069"/>
                    <a:pt x="170" y="1069"/>
                    <a:pt x="163" y="1069"/>
                  </a:cubicBezTo>
                  <a:cubicBezTo>
                    <a:pt x="163" y="1076"/>
                    <a:pt x="163" y="1084"/>
                    <a:pt x="156" y="1091"/>
                  </a:cubicBezTo>
                  <a:cubicBezTo>
                    <a:pt x="141" y="1114"/>
                    <a:pt x="96" y="1099"/>
                    <a:pt x="89" y="1121"/>
                  </a:cubicBezTo>
                  <a:cubicBezTo>
                    <a:pt x="81" y="1136"/>
                    <a:pt x="111" y="1158"/>
                    <a:pt x="104" y="1181"/>
                  </a:cubicBezTo>
                  <a:cubicBezTo>
                    <a:pt x="96" y="1218"/>
                    <a:pt x="74" y="1195"/>
                    <a:pt x="59" y="1225"/>
                  </a:cubicBezTo>
                  <a:cubicBezTo>
                    <a:pt x="37" y="1270"/>
                    <a:pt x="104" y="1299"/>
                    <a:pt x="96" y="1344"/>
                  </a:cubicBezTo>
                  <a:cubicBezTo>
                    <a:pt x="89" y="1329"/>
                    <a:pt x="74" y="1329"/>
                    <a:pt x="74" y="1307"/>
                  </a:cubicBezTo>
                  <a:cubicBezTo>
                    <a:pt x="59" y="1307"/>
                    <a:pt x="44" y="1307"/>
                    <a:pt x="37" y="1307"/>
                  </a:cubicBezTo>
                  <a:cubicBezTo>
                    <a:pt x="22" y="1329"/>
                    <a:pt x="29" y="1336"/>
                    <a:pt x="37" y="1359"/>
                  </a:cubicBezTo>
                  <a:cubicBezTo>
                    <a:pt x="44" y="1359"/>
                    <a:pt x="74" y="1396"/>
                    <a:pt x="67" y="1396"/>
                  </a:cubicBezTo>
                  <a:cubicBezTo>
                    <a:pt x="59" y="1403"/>
                    <a:pt x="44" y="1403"/>
                    <a:pt x="37" y="1403"/>
                  </a:cubicBezTo>
                  <a:cubicBezTo>
                    <a:pt x="37" y="1440"/>
                    <a:pt x="15" y="1470"/>
                    <a:pt x="22" y="1507"/>
                  </a:cubicBezTo>
                  <a:cubicBezTo>
                    <a:pt x="74" y="1500"/>
                    <a:pt x="0" y="1641"/>
                    <a:pt x="22" y="1641"/>
                  </a:cubicBezTo>
                  <a:cubicBezTo>
                    <a:pt x="37" y="1641"/>
                    <a:pt x="52" y="1641"/>
                    <a:pt x="67" y="1641"/>
                  </a:cubicBezTo>
                  <a:cubicBezTo>
                    <a:pt x="67" y="1626"/>
                    <a:pt x="59" y="1589"/>
                    <a:pt x="81" y="1589"/>
                  </a:cubicBezTo>
                  <a:cubicBezTo>
                    <a:pt x="89" y="1589"/>
                    <a:pt x="111" y="1626"/>
                    <a:pt x="126" y="1633"/>
                  </a:cubicBezTo>
                  <a:cubicBezTo>
                    <a:pt x="104" y="1656"/>
                    <a:pt x="52" y="1648"/>
                    <a:pt x="44" y="1685"/>
                  </a:cubicBezTo>
                  <a:cubicBezTo>
                    <a:pt x="37" y="1708"/>
                    <a:pt x="52" y="1708"/>
                    <a:pt x="59" y="1723"/>
                  </a:cubicBezTo>
                  <a:cubicBezTo>
                    <a:pt x="59" y="1745"/>
                    <a:pt x="59" y="1767"/>
                    <a:pt x="59" y="1782"/>
                  </a:cubicBezTo>
                  <a:cubicBezTo>
                    <a:pt x="89" y="1789"/>
                    <a:pt x="118" y="1782"/>
                    <a:pt x="148" y="1789"/>
                  </a:cubicBezTo>
                  <a:cubicBezTo>
                    <a:pt x="118" y="1804"/>
                    <a:pt x="59" y="1782"/>
                    <a:pt x="44" y="1819"/>
                  </a:cubicBezTo>
                  <a:cubicBezTo>
                    <a:pt x="44" y="1834"/>
                    <a:pt x="52" y="1908"/>
                    <a:pt x="67" y="1916"/>
                  </a:cubicBezTo>
                  <a:cubicBezTo>
                    <a:pt x="67" y="1930"/>
                    <a:pt x="67" y="1945"/>
                    <a:pt x="67" y="1960"/>
                  </a:cubicBezTo>
                  <a:cubicBezTo>
                    <a:pt x="37" y="1968"/>
                    <a:pt x="67" y="1990"/>
                    <a:pt x="59" y="2005"/>
                  </a:cubicBezTo>
                  <a:cubicBezTo>
                    <a:pt x="37" y="2012"/>
                    <a:pt x="37" y="2079"/>
                    <a:pt x="67" y="2072"/>
                  </a:cubicBezTo>
                  <a:cubicBezTo>
                    <a:pt x="81" y="2049"/>
                    <a:pt x="96" y="2027"/>
                    <a:pt x="104" y="1997"/>
                  </a:cubicBezTo>
                  <a:cubicBezTo>
                    <a:pt x="118" y="1997"/>
                    <a:pt x="141" y="1997"/>
                    <a:pt x="163" y="1997"/>
                  </a:cubicBezTo>
                  <a:cubicBezTo>
                    <a:pt x="170" y="1975"/>
                    <a:pt x="156" y="1908"/>
                    <a:pt x="185" y="1916"/>
                  </a:cubicBezTo>
                  <a:cubicBezTo>
                    <a:pt x="185" y="1938"/>
                    <a:pt x="193" y="1945"/>
                    <a:pt x="200" y="1968"/>
                  </a:cubicBezTo>
                  <a:cubicBezTo>
                    <a:pt x="200" y="1983"/>
                    <a:pt x="200" y="2005"/>
                    <a:pt x="193" y="2020"/>
                  </a:cubicBezTo>
                  <a:cubicBezTo>
                    <a:pt x="178" y="2020"/>
                    <a:pt x="156" y="2012"/>
                    <a:pt x="148" y="2020"/>
                  </a:cubicBezTo>
                  <a:cubicBezTo>
                    <a:pt x="126" y="2027"/>
                    <a:pt x="141" y="2035"/>
                    <a:pt x="126" y="2042"/>
                  </a:cubicBezTo>
                  <a:cubicBezTo>
                    <a:pt x="118" y="2057"/>
                    <a:pt x="74" y="2094"/>
                    <a:pt x="111" y="2109"/>
                  </a:cubicBezTo>
                  <a:cubicBezTo>
                    <a:pt x="111" y="2116"/>
                    <a:pt x="118" y="2124"/>
                    <a:pt x="111" y="2131"/>
                  </a:cubicBezTo>
                  <a:cubicBezTo>
                    <a:pt x="133" y="2138"/>
                    <a:pt x="148" y="2131"/>
                    <a:pt x="163" y="2131"/>
                  </a:cubicBezTo>
                  <a:cubicBezTo>
                    <a:pt x="170" y="2138"/>
                    <a:pt x="178" y="2153"/>
                    <a:pt x="185" y="2161"/>
                  </a:cubicBezTo>
                  <a:cubicBezTo>
                    <a:pt x="170" y="2175"/>
                    <a:pt x="133" y="2168"/>
                    <a:pt x="111" y="2161"/>
                  </a:cubicBezTo>
                  <a:lnTo>
                    <a:pt x="111" y="2153"/>
                  </a:lnTo>
                  <a:cubicBezTo>
                    <a:pt x="44" y="2138"/>
                    <a:pt x="44" y="2228"/>
                    <a:pt x="59" y="2265"/>
                  </a:cubicBezTo>
                  <a:cubicBezTo>
                    <a:pt x="67" y="2272"/>
                    <a:pt x="81" y="2280"/>
                    <a:pt x="81" y="2287"/>
                  </a:cubicBezTo>
                  <a:cubicBezTo>
                    <a:pt x="89" y="2302"/>
                    <a:pt x="89" y="2309"/>
                    <a:pt x="89" y="2324"/>
                  </a:cubicBezTo>
                  <a:cubicBezTo>
                    <a:pt x="96" y="2346"/>
                    <a:pt x="111" y="2369"/>
                    <a:pt x="126" y="2383"/>
                  </a:cubicBezTo>
                  <a:cubicBezTo>
                    <a:pt x="118" y="2383"/>
                    <a:pt x="111" y="2383"/>
                    <a:pt x="104" y="2383"/>
                  </a:cubicBezTo>
                  <a:cubicBezTo>
                    <a:pt x="104" y="2376"/>
                    <a:pt x="104" y="2376"/>
                    <a:pt x="104" y="2369"/>
                  </a:cubicBezTo>
                  <a:cubicBezTo>
                    <a:pt x="96" y="2369"/>
                    <a:pt x="89" y="2369"/>
                    <a:pt x="89" y="2369"/>
                  </a:cubicBezTo>
                  <a:cubicBezTo>
                    <a:pt x="74" y="2406"/>
                    <a:pt x="74" y="2450"/>
                    <a:pt x="81" y="2480"/>
                  </a:cubicBezTo>
                  <a:cubicBezTo>
                    <a:pt x="89" y="2487"/>
                    <a:pt x="96" y="2495"/>
                    <a:pt x="111" y="2495"/>
                  </a:cubicBezTo>
                  <a:cubicBezTo>
                    <a:pt x="111" y="2517"/>
                    <a:pt x="111" y="2540"/>
                    <a:pt x="96" y="2547"/>
                  </a:cubicBezTo>
                  <a:cubicBezTo>
                    <a:pt x="111" y="2554"/>
                    <a:pt x="126" y="2554"/>
                    <a:pt x="141" y="2554"/>
                  </a:cubicBezTo>
                  <a:cubicBezTo>
                    <a:pt x="141" y="2540"/>
                    <a:pt x="156" y="2525"/>
                    <a:pt x="170" y="2532"/>
                  </a:cubicBezTo>
                  <a:cubicBezTo>
                    <a:pt x="163" y="2554"/>
                    <a:pt x="170" y="2577"/>
                    <a:pt x="163" y="2591"/>
                  </a:cubicBezTo>
                  <a:cubicBezTo>
                    <a:pt x="163" y="2554"/>
                    <a:pt x="111" y="2562"/>
                    <a:pt x="81" y="2562"/>
                  </a:cubicBezTo>
                  <a:cubicBezTo>
                    <a:pt x="74" y="2606"/>
                    <a:pt x="104" y="2606"/>
                    <a:pt x="126" y="2621"/>
                  </a:cubicBezTo>
                  <a:cubicBezTo>
                    <a:pt x="133" y="2651"/>
                    <a:pt x="111" y="2673"/>
                    <a:pt x="96" y="2695"/>
                  </a:cubicBezTo>
                  <a:cubicBezTo>
                    <a:pt x="111" y="2695"/>
                    <a:pt x="111" y="2695"/>
                    <a:pt x="118" y="2695"/>
                  </a:cubicBezTo>
                  <a:cubicBezTo>
                    <a:pt x="118" y="2725"/>
                    <a:pt x="126" y="2785"/>
                    <a:pt x="170" y="2777"/>
                  </a:cubicBezTo>
                  <a:cubicBezTo>
                    <a:pt x="104" y="2792"/>
                    <a:pt x="148" y="2859"/>
                    <a:pt x="170" y="2896"/>
                  </a:cubicBezTo>
                  <a:cubicBezTo>
                    <a:pt x="208" y="2948"/>
                    <a:pt x="178" y="3000"/>
                    <a:pt x="185" y="3059"/>
                  </a:cubicBezTo>
                  <a:cubicBezTo>
                    <a:pt x="200" y="3059"/>
                    <a:pt x="215" y="3059"/>
                    <a:pt x="230" y="3067"/>
                  </a:cubicBezTo>
                  <a:cubicBezTo>
                    <a:pt x="215" y="3082"/>
                    <a:pt x="200" y="3082"/>
                    <a:pt x="185" y="3089"/>
                  </a:cubicBezTo>
                  <a:cubicBezTo>
                    <a:pt x="200" y="3141"/>
                    <a:pt x="237" y="3230"/>
                    <a:pt x="193" y="3275"/>
                  </a:cubicBezTo>
                  <a:cubicBezTo>
                    <a:pt x="208" y="3275"/>
                    <a:pt x="223" y="3275"/>
                    <a:pt x="237" y="3282"/>
                  </a:cubicBezTo>
                  <a:cubicBezTo>
                    <a:pt x="237" y="3304"/>
                    <a:pt x="215" y="3297"/>
                    <a:pt x="215" y="3312"/>
                  </a:cubicBezTo>
                  <a:cubicBezTo>
                    <a:pt x="208" y="3319"/>
                    <a:pt x="215" y="3342"/>
                    <a:pt x="215" y="3356"/>
                  </a:cubicBezTo>
                  <a:cubicBezTo>
                    <a:pt x="230" y="3364"/>
                    <a:pt x="252" y="3371"/>
                    <a:pt x="245" y="3401"/>
                  </a:cubicBezTo>
                  <a:cubicBezTo>
                    <a:pt x="223" y="3393"/>
                    <a:pt x="215" y="3416"/>
                    <a:pt x="223" y="3431"/>
                  </a:cubicBezTo>
                  <a:cubicBezTo>
                    <a:pt x="260" y="3431"/>
                    <a:pt x="230" y="3497"/>
                    <a:pt x="230" y="3527"/>
                  </a:cubicBezTo>
                  <a:cubicBezTo>
                    <a:pt x="245" y="3527"/>
                    <a:pt x="252" y="3535"/>
                    <a:pt x="260" y="3535"/>
                  </a:cubicBezTo>
                  <a:cubicBezTo>
                    <a:pt x="267" y="3557"/>
                    <a:pt x="245" y="3557"/>
                    <a:pt x="223" y="3557"/>
                  </a:cubicBezTo>
                  <a:cubicBezTo>
                    <a:pt x="252" y="3594"/>
                    <a:pt x="245" y="3683"/>
                    <a:pt x="245" y="3728"/>
                  </a:cubicBezTo>
                  <a:cubicBezTo>
                    <a:pt x="245" y="3750"/>
                    <a:pt x="237" y="3780"/>
                    <a:pt x="237" y="3809"/>
                  </a:cubicBezTo>
                  <a:cubicBezTo>
                    <a:pt x="237" y="3839"/>
                    <a:pt x="252" y="3869"/>
                    <a:pt x="260" y="3898"/>
                  </a:cubicBezTo>
                  <a:cubicBezTo>
                    <a:pt x="260" y="3928"/>
                    <a:pt x="252" y="3958"/>
                    <a:pt x="267" y="3987"/>
                  </a:cubicBezTo>
                  <a:cubicBezTo>
                    <a:pt x="282" y="4017"/>
                    <a:pt x="282" y="4039"/>
                    <a:pt x="289" y="4077"/>
                  </a:cubicBezTo>
                  <a:cubicBezTo>
                    <a:pt x="289" y="4092"/>
                    <a:pt x="282" y="4114"/>
                    <a:pt x="289" y="4129"/>
                  </a:cubicBezTo>
                  <a:cubicBezTo>
                    <a:pt x="289" y="4144"/>
                    <a:pt x="312" y="4151"/>
                    <a:pt x="312" y="4166"/>
                  </a:cubicBezTo>
                  <a:cubicBezTo>
                    <a:pt x="312" y="4188"/>
                    <a:pt x="289" y="4203"/>
                    <a:pt x="275" y="4218"/>
                  </a:cubicBezTo>
                  <a:cubicBezTo>
                    <a:pt x="275" y="4240"/>
                    <a:pt x="297" y="4247"/>
                    <a:pt x="312" y="4262"/>
                  </a:cubicBezTo>
                  <a:cubicBezTo>
                    <a:pt x="326" y="4270"/>
                    <a:pt x="341" y="4292"/>
                    <a:pt x="356" y="4307"/>
                  </a:cubicBezTo>
                  <a:cubicBezTo>
                    <a:pt x="378" y="4344"/>
                    <a:pt x="378" y="4389"/>
                    <a:pt x="401" y="4433"/>
                  </a:cubicBezTo>
                  <a:cubicBezTo>
                    <a:pt x="408" y="4448"/>
                    <a:pt x="408" y="4463"/>
                    <a:pt x="415" y="4470"/>
                  </a:cubicBezTo>
                  <a:cubicBezTo>
                    <a:pt x="438" y="4470"/>
                    <a:pt x="453" y="4478"/>
                    <a:pt x="475" y="447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79" name="Freeform 8">
              <a:extLst>
                <a:ext uri="{FF2B5EF4-FFF2-40B4-BE49-F238E27FC236}">
                  <a16:creationId xmlns:a16="http://schemas.microsoft.com/office/drawing/2014/main" id="{E0EB686A-2865-264B-91B6-A5006D88804F}"/>
                </a:ext>
              </a:extLst>
            </p:cNvPr>
            <p:cNvSpPr>
              <a:spLocks noChangeArrowheads="1"/>
            </p:cNvSpPr>
            <p:nvPr/>
          </p:nvSpPr>
          <p:spPr bwMode="auto">
            <a:xfrm>
              <a:off x="8528547" y="5133583"/>
              <a:ext cx="2520215" cy="2255636"/>
            </a:xfrm>
            <a:custGeom>
              <a:avLst/>
              <a:gdLst>
                <a:gd name="T0" fmla="*/ 1181 w 5830"/>
                <a:gd name="T1" fmla="*/ 3906 h 5221"/>
                <a:gd name="T2" fmla="*/ 1485 w 5830"/>
                <a:gd name="T3" fmla="*/ 3921 h 5221"/>
                <a:gd name="T4" fmla="*/ 1693 w 5830"/>
                <a:gd name="T5" fmla="*/ 3884 h 5221"/>
                <a:gd name="T6" fmla="*/ 1908 w 5830"/>
                <a:gd name="T7" fmla="*/ 4121 h 5221"/>
                <a:gd name="T8" fmla="*/ 2213 w 5830"/>
                <a:gd name="T9" fmla="*/ 4225 h 5221"/>
                <a:gd name="T10" fmla="*/ 2413 w 5830"/>
                <a:gd name="T11" fmla="*/ 4233 h 5221"/>
                <a:gd name="T12" fmla="*/ 2532 w 5830"/>
                <a:gd name="T13" fmla="*/ 4530 h 5221"/>
                <a:gd name="T14" fmla="*/ 2614 w 5830"/>
                <a:gd name="T15" fmla="*/ 4938 h 5221"/>
                <a:gd name="T16" fmla="*/ 2896 w 5830"/>
                <a:gd name="T17" fmla="*/ 5035 h 5221"/>
                <a:gd name="T18" fmla="*/ 3037 w 5830"/>
                <a:gd name="T19" fmla="*/ 5220 h 5221"/>
                <a:gd name="T20" fmla="*/ 3186 w 5830"/>
                <a:gd name="T21" fmla="*/ 5042 h 5221"/>
                <a:gd name="T22" fmla="*/ 3468 w 5830"/>
                <a:gd name="T23" fmla="*/ 4649 h 5221"/>
                <a:gd name="T24" fmla="*/ 3371 w 5830"/>
                <a:gd name="T25" fmla="*/ 4374 h 5221"/>
                <a:gd name="T26" fmla="*/ 3371 w 5830"/>
                <a:gd name="T27" fmla="*/ 4121 h 5221"/>
                <a:gd name="T28" fmla="*/ 3542 w 5830"/>
                <a:gd name="T29" fmla="*/ 4055 h 5221"/>
                <a:gd name="T30" fmla="*/ 3653 w 5830"/>
                <a:gd name="T31" fmla="*/ 3817 h 5221"/>
                <a:gd name="T32" fmla="*/ 3735 w 5830"/>
                <a:gd name="T33" fmla="*/ 4047 h 5221"/>
                <a:gd name="T34" fmla="*/ 4114 w 5830"/>
                <a:gd name="T35" fmla="*/ 4166 h 5221"/>
                <a:gd name="T36" fmla="*/ 4092 w 5830"/>
                <a:gd name="T37" fmla="*/ 4396 h 5221"/>
                <a:gd name="T38" fmla="*/ 3928 w 5830"/>
                <a:gd name="T39" fmla="*/ 4567 h 5221"/>
                <a:gd name="T40" fmla="*/ 4144 w 5830"/>
                <a:gd name="T41" fmla="*/ 4693 h 5221"/>
                <a:gd name="T42" fmla="*/ 4307 w 5830"/>
                <a:gd name="T43" fmla="*/ 4433 h 5221"/>
                <a:gd name="T44" fmla="*/ 4656 w 5830"/>
                <a:gd name="T45" fmla="*/ 4441 h 5221"/>
                <a:gd name="T46" fmla="*/ 4782 w 5830"/>
                <a:gd name="T47" fmla="*/ 4560 h 5221"/>
                <a:gd name="T48" fmla="*/ 4975 w 5830"/>
                <a:gd name="T49" fmla="*/ 4196 h 5221"/>
                <a:gd name="T50" fmla="*/ 4849 w 5830"/>
                <a:gd name="T51" fmla="*/ 3928 h 5221"/>
                <a:gd name="T52" fmla="*/ 5139 w 5830"/>
                <a:gd name="T53" fmla="*/ 3854 h 5221"/>
                <a:gd name="T54" fmla="*/ 5094 w 5830"/>
                <a:gd name="T55" fmla="*/ 3683 h 5221"/>
                <a:gd name="T56" fmla="*/ 4663 w 5830"/>
                <a:gd name="T57" fmla="*/ 3565 h 5221"/>
                <a:gd name="T58" fmla="*/ 4968 w 5830"/>
                <a:gd name="T59" fmla="*/ 3060 h 5221"/>
                <a:gd name="T60" fmla="*/ 5391 w 5830"/>
                <a:gd name="T61" fmla="*/ 2859 h 5221"/>
                <a:gd name="T62" fmla="*/ 5770 w 5830"/>
                <a:gd name="T63" fmla="*/ 2658 h 5221"/>
                <a:gd name="T64" fmla="*/ 5748 w 5830"/>
                <a:gd name="T65" fmla="*/ 2525 h 5221"/>
                <a:gd name="T66" fmla="*/ 5569 w 5830"/>
                <a:gd name="T67" fmla="*/ 2555 h 5221"/>
                <a:gd name="T68" fmla="*/ 5339 w 5830"/>
                <a:gd name="T69" fmla="*/ 2525 h 5221"/>
                <a:gd name="T70" fmla="*/ 5384 w 5830"/>
                <a:gd name="T71" fmla="*/ 2428 h 5221"/>
                <a:gd name="T72" fmla="*/ 5428 w 5830"/>
                <a:gd name="T73" fmla="*/ 2228 h 5221"/>
                <a:gd name="T74" fmla="*/ 5295 w 5830"/>
                <a:gd name="T75" fmla="*/ 1804 h 5221"/>
                <a:gd name="T76" fmla="*/ 4997 w 5830"/>
                <a:gd name="T77" fmla="*/ 1983 h 5221"/>
                <a:gd name="T78" fmla="*/ 4908 w 5830"/>
                <a:gd name="T79" fmla="*/ 1582 h 5221"/>
                <a:gd name="T80" fmla="*/ 4567 w 5830"/>
                <a:gd name="T81" fmla="*/ 1582 h 5221"/>
                <a:gd name="T82" fmla="*/ 4493 w 5830"/>
                <a:gd name="T83" fmla="*/ 1723 h 5221"/>
                <a:gd name="T84" fmla="*/ 4403 w 5830"/>
                <a:gd name="T85" fmla="*/ 1552 h 5221"/>
                <a:gd name="T86" fmla="*/ 4106 w 5830"/>
                <a:gd name="T87" fmla="*/ 1196 h 5221"/>
                <a:gd name="T88" fmla="*/ 3995 w 5830"/>
                <a:gd name="T89" fmla="*/ 743 h 5221"/>
                <a:gd name="T90" fmla="*/ 3765 w 5830"/>
                <a:gd name="T91" fmla="*/ 654 h 5221"/>
                <a:gd name="T92" fmla="*/ 3453 w 5830"/>
                <a:gd name="T93" fmla="*/ 564 h 5221"/>
                <a:gd name="T94" fmla="*/ 3483 w 5830"/>
                <a:gd name="T95" fmla="*/ 357 h 5221"/>
                <a:gd name="T96" fmla="*/ 3453 w 5830"/>
                <a:gd name="T97" fmla="*/ 149 h 5221"/>
                <a:gd name="T98" fmla="*/ 3126 w 5830"/>
                <a:gd name="T99" fmla="*/ 74 h 5221"/>
                <a:gd name="T100" fmla="*/ 2785 w 5830"/>
                <a:gd name="T101" fmla="*/ 67 h 5221"/>
                <a:gd name="T102" fmla="*/ 2436 w 5830"/>
                <a:gd name="T103" fmla="*/ 735 h 5221"/>
                <a:gd name="T104" fmla="*/ 1938 w 5830"/>
                <a:gd name="T105" fmla="*/ 1151 h 5221"/>
                <a:gd name="T106" fmla="*/ 1374 w 5830"/>
                <a:gd name="T107" fmla="*/ 1485 h 5221"/>
                <a:gd name="T108" fmla="*/ 847 w 5830"/>
                <a:gd name="T109" fmla="*/ 1337 h 5221"/>
                <a:gd name="T110" fmla="*/ 319 w 5830"/>
                <a:gd name="T111" fmla="*/ 1701 h 5221"/>
                <a:gd name="T112" fmla="*/ 178 w 5830"/>
                <a:gd name="T113" fmla="*/ 2258 h 5221"/>
                <a:gd name="T114" fmla="*/ 423 w 5830"/>
                <a:gd name="T115" fmla="*/ 2347 h 5221"/>
                <a:gd name="T116" fmla="*/ 371 w 5830"/>
                <a:gd name="T117" fmla="*/ 2785 h 5221"/>
                <a:gd name="T118" fmla="*/ 512 w 5830"/>
                <a:gd name="T119" fmla="*/ 2978 h 5221"/>
                <a:gd name="T120" fmla="*/ 809 w 5830"/>
                <a:gd name="T121" fmla="*/ 3386 h 5221"/>
                <a:gd name="T122" fmla="*/ 943 w 5830"/>
                <a:gd name="T123" fmla="*/ 3854 h 5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30" h="5221">
                  <a:moveTo>
                    <a:pt x="1106" y="3832"/>
                  </a:moveTo>
                  <a:lnTo>
                    <a:pt x="1106" y="3832"/>
                  </a:lnTo>
                  <a:cubicBezTo>
                    <a:pt x="1121" y="3839"/>
                    <a:pt x="1114" y="3869"/>
                    <a:pt x="1121" y="3891"/>
                  </a:cubicBezTo>
                  <a:cubicBezTo>
                    <a:pt x="1129" y="3913"/>
                    <a:pt x="1158" y="3913"/>
                    <a:pt x="1181" y="3906"/>
                  </a:cubicBezTo>
                  <a:cubicBezTo>
                    <a:pt x="1181" y="3899"/>
                    <a:pt x="1188" y="3884"/>
                    <a:pt x="1188" y="3869"/>
                  </a:cubicBezTo>
                  <a:cubicBezTo>
                    <a:pt x="1225" y="3869"/>
                    <a:pt x="1277" y="3854"/>
                    <a:pt x="1314" y="3869"/>
                  </a:cubicBezTo>
                  <a:cubicBezTo>
                    <a:pt x="1344" y="3884"/>
                    <a:pt x="1366" y="3891"/>
                    <a:pt x="1403" y="3891"/>
                  </a:cubicBezTo>
                  <a:cubicBezTo>
                    <a:pt x="1441" y="3884"/>
                    <a:pt x="1470" y="3891"/>
                    <a:pt x="1485" y="3921"/>
                  </a:cubicBezTo>
                  <a:cubicBezTo>
                    <a:pt x="1492" y="3943"/>
                    <a:pt x="1500" y="3980"/>
                    <a:pt x="1530" y="3973"/>
                  </a:cubicBezTo>
                  <a:cubicBezTo>
                    <a:pt x="1530" y="3951"/>
                    <a:pt x="1544" y="3906"/>
                    <a:pt x="1574" y="3913"/>
                  </a:cubicBezTo>
                  <a:cubicBezTo>
                    <a:pt x="1574" y="3936"/>
                    <a:pt x="1582" y="3943"/>
                    <a:pt x="1604" y="3943"/>
                  </a:cubicBezTo>
                  <a:cubicBezTo>
                    <a:pt x="1611" y="3906"/>
                    <a:pt x="1663" y="3876"/>
                    <a:pt x="1693" y="3884"/>
                  </a:cubicBezTo>
                  <a:cubicBezTo>
                    <a:pt x="1700" y="3913"/>
                    <a:pt x="1693" y="3943"/>
                    <a:pt x="1723" y="3958"/>
                  </a:cubicBezTo>
                  <a:cubicBezTo>
                    <a:pt x="1752" y="3980"/>
                    <a:pt x="1812" y="3943"/>
                    <a:pt x="1834" y="3980"/>
                  </a:cubicBezTo>
                  <a:cubicBezTo>
                    <a:pt x="1849" y="4003"/>
                    <a:pt x="1841" y="4025"/>
                    <a:pt x="1864" y="4047"/>
                  </a:cubicBezTo>
                  <a:cubicBezTo>
                    <a:pt x="1894" y="4070"/>
                    <a:pt x="1901" y="4084"/>
                    <a:pt x="1908" y="4121"/>
                  </a:cubicBezTo>
                  <a:cubicBezTo>
                    <a:pt x="1938" y="4114"/>
                    <a:pt x="1938" y="4084"/>
                    <a:pt x="1960" y="4062"/>
                  </a:cubicBezTo>
                  <a:cubicBezTo>
                    <a:pt x="1990" y="4055"/>
                    <a:pt x="2027" y="4121"/>
                    <a:pt x="2057" y="4129"/>
                  </a:cubicBezTo>
                  <a:cubicBezTo>
                    <a:pt x="2057" y="4151"/>
                    <a:pt x="2057" y="4173"/>
                    <a:pt x="2064" y="4196"/>
                  </a:cubicBezTo>
                  <a:cubicBezTo>
                    <a:pt x="2109" y="4196"/>
                    <a:pt x="2198" y="4173"/>
                    <a:pt x="2213" y="4225"/>
                  </a:cubicBezTo>
                  <a:cubicBezTo>
                    <a:pt x="2257" y="4248"/>
                    <a:pt x="2250" y="4166"/>
                    <a:pt x="2265" y="4144"/>
                  </a:cubicBezTo>
                  <a:cubicBezTo>
                    <a:pt x="2287" y="4114"/>
                    <a:pt x="2324" y="4129"/>
                    <a:pt x="2361" y="4136"/>
                  </a:cubicBezTo>
                  <a:cubicBezTo>
                    <a:pt x="2361" y="4166"/>
                    <a:pt x="2346" y="4196"/>
                    <a:pt x="2354" y="4225"/>
                  </a:cubicBezTo>
                  <a:cubicBezTo>
                    <a:pt x="2376" y="4225"/>
                    <a:pt x="2398" y="4218"/>
                    <a:pt x="2413" y="4233"/>
                  </a:cubicBezTo>
                  <a:cubicBezTo>
                    <a:pt x="2369" y="4262"/>
                    <a:pt x="2324" y="4270"/>
                    <a:pt x="2317" y="4322"/>
                  </a:cubicBezTo>
                  <a:cubicBezTo>
                    <a:pt x="2309" y="4374"/>
                    <a:pt x="2339" y="4426"/>
                    <a:pt x="2391" y="4418"/>
                  </a:cubicBezTo>
                  <a:cubicBezTo>
                    <a:pt x="2376" y="4478"/>
                    <a:pt x="2406" y="4515"/>
                    <a:pt x="2451" y="4463"/>
                  </a:cubicBezTo>
                  <a:cubicBezTo>
                    <a:pt x="2495" y="4404"/>
                    <a:pt x="2547" y="4470"/>
                    <a:pt x="2532" y="4530"/>
                  </a:cubicBezTo>
                  <a:cubicBezTo>
                    <a:pt x="2517" y="4575"/>
                    <a:pt x="2421" y="4619"/>
                    <a:pt x="2443" y="4671"/>
                  </a:cubicBezTo>
                  <a:cubicBezTo>
                    <a:pt x="2458" y="4701"/>
                    <a:pt x="2495" y="4686"/>
                    <a:pt x="2510" y="4708"/>
                  </a:cubicBezTo>
                  <a:cubicBezTo>
                    <a:pt x="2532" y="4738"/>
                    <a:pt x="2510" y="4775"/>
                    <a:pt x="2540" y="4805"/>
                  </a:cubicBezTo>
                  <a:cubicBezTo>
                    <a:pt x="2666" y="4738"/>
                    <a:pt x="2569" y="4894"/>
                    <a:pt x="2614" y="4938"/>
                  </a:cubicBezTo>
                  <a:cubicBezTo>
                    <a:pt x="2643" y="4960"/>
                    <a:pt x="2696" y="4938"/>
                    <a:pt x="2725" y="4953"/>
                  </a:cubicBezTo>
                  <a:cubicBezTo>
                    <a:pt x="2762" y="4968"/>
                    <a:pt x="2755" y="5020"/>
                    <a:pt x="2799" y="5012"/>
                  </a:cubicBezTo>
                  <a:lnTo>
                    <a:pt x="2799" y="5020"/>
                  </a:lnTo>
                  <a:cubicBezTo>
                    <a:pt x="2829" y="5020"/>
                    <a:pt x="2874" y="5012"/>
                    <a:pt x="2896" y="5035"/>
                  </a:cubicBezTo>
                  <a:cubicBezTo>
                    <a:pt x="2933" y="5072"/>
                    <a:pt x="2911" y="5087"/>
                    <a:pt x="2911" y="5124"/>
                  </a:cubicBezTo>
                  <a:cubicBezTo>
                    <a:pt x="2896" y="5176"/>
                    <a:pt x="2970" y="5139"/>
                    <a:pt x="2993" y="5146"/>
                  </a:cubicBezTo>
                  <a:cubicBezTo>
                    <a:pt x="3022" y="5154"/>
                    <a:pt x="3022" y="5183"/>
                    <a:pt x="3022" y="5213"/>
                  </a:cubicBezTo>
                  <a:cubicBezTo>
                    <a:pt x="3030" y="5213"/>
                    <a:pt x="3030" y="5213"/>
                    <a:pt x="3037" y="5220"/>
                  </a:cubicBezTo>
                  <a:cubicBezTo>
                    <a:pt x="3045" y="5220"/>
                    <a:pt x="3045" y="5220"/>
                    <a:pt x="3045" y="5213"/>
                  </a:cubicBezTo>
                  <a:cubicBezTo>
                    <a:pt x="3052" y="5191"/>
                    <a:pt x="3104" y="5213"/>
                    <a:pt x="3111" y="5220"/>
                  </a:cubicBezTo>
                  <a:cubicBezTo>
                    <a:pt x="3156" y="5154"/>
                    <a:pt x="3245" y="5183"/>
                    <a:pt x="3297" y="5131"/>
                  </a:cubicBezTo>
                  <a:cubicBezTo>
                    <a:pt x="3334" y="5094"/>
                    <a:pt x="3208" y="5057"/>
                    <a:pt x="3186" y="5042"/>
                  </a:cubicBezTo>
                  <a:cubicBezTo>
                    <a:pt x="3223" y="5012"/>
                    <a:pt x="3201" y="4998"/>
                    <a:pt x="3201" y="4953"/>
                  </a:cubicBezTo>
                  <a:cubicBezTo>
                    <a:pt x="3267" y="4931"/>
                    <a:pt x="3349" y="4923"/>
                    <a:pt x="3408" y="4886"/>
                  </a:cubicBezTo>
                  <a:cubicBezTo>
                    <a:pt x="3460" y="4857"/>
                    <a:pt x="3468" y="4797"/>
                    <a:pt x="3468" y="4745"/>
                  </a:cubicBezTo>
                  <a:cubicBezTo>
                    <a:pt x="3468" y="4715"/>
                    <a:pt x="3460" y="4678"/>
                    <a:pt x="3468" y="4649"/>
                  </a:cubicBezTo>
                  <a:cubicBezTo>
                    <a:pt x="3468" y="4612"/>
                    <a:pt x="3490" y="4597"/>
                    <a:pt x="3512" y="4575"/>
                  </a:cubicBezTo>
                  <a:cubicBezTo>
                    <a:pt x="3535" y="4545"/>
                    <a:pt x="3520" y="4515"/>
                    <a:pt x="3505" y="4485"/>
                  </a:cubicBezTo>
                  <a:cubicBezTo>
                    <a:pt x="3490" y="4456"/>
                    <a:pt x="3490" y="4411"/>
                    <a:pt x="3490" y="4374"/>
                  </a:cubicBezTo>
                  <a:cubicBezTo>
                    <a:pt x="3453" y="4374"/>
                    <a:pt x="3408" y="4374"/>
                    <a:pt x="3371" y="4374"/>
                  </a:cubicBezTo>
                  <a:cubicBezTo>
                    <a:pt x="3386" y="4352"/>
                    <a:pt x="3408" y="4337"/>
                    <a:pt x="3416" y="4315"/>
                  </a:cubicBezTo>
                  <a:cubicBezTo>
                    <a:pt x="3431" y="4285"/>
                    <a:pt x="3408" y="4248"/>
                    <a:pt x="3438" y="4233"/>
                  </a:cubicBezTo>
                  <a:cubicBezTo>
                    <a:pt x="3431" y="4210"/>
                    <a:pt x="3393" y="4203"/>
                    <a:pt x="3371" y="4196"/>
                  </a:cubicBezTo>
                  <a:cubicBezTo>
                    <a:pt x="3371" y="4173"/>
                    <a:pt x="3356" y="4144"/>
                    <a:pt x="3371" y="4121"/>
                  </a:cubicBezTo>
                  <a:cubicBezTo>
                    <a:pt x="3386" y="4099"/>
                    <a:pt x="3431" y="4099"/>
                    <a:pt x="3431" y="4070"/>
                  </a:cubicBezTo>
                  <a:cubicBezTo>
                    <a:pt x="3431" y="4040"/>
                    <a:pt x="3379" y="3965"/>
                    <a:pt x="3453" y="3980"/>
                  </a:cubicBezTo>
                  <a:cubicBezTo>
                    <a:pt x="3446" y="4017"/>
                    <a:pt x="3468" y="3995"/>
                    <a:pt x="3483" y="4017"/>
                  </a:cubicBezTo>
                  <a:cubicBezTo>
                    <a:pt x="3505" y="4032"/>
                    <a:pt x="3512" y="4062"/>
                    <a:pt x="3542" y="4055"/>
                  </a:cubicBezTo>
                  <a:cubicBezTo>
                    <a:pt x="3542" y="3973"/>
                    <a:pt x="3408" y="3913"/>
                    <a:pt x="3468" y="3832"/>
                  </a:cubicBezTo>
                  <a:cubicBezTo>
                    <a:pt x="3498" y="3839"/>
                    <a:pt x="3498" y="3876"/>
                    <a:pt x="3512" y="3899"/>
                  </a:cubicBezTo>
                  <a:cubicBezTo>
                    <a:pt x="3535" y="3928"/>
                    <a:pt x="3587" y="3928"/>
                    <a:pt x="3616" y="3913"/>
                  </a:cubicBezTo>
                  <a:cubicBezTo>
                    <a:pt x="3653" y="3891"/>
                    <a:pt x="3639" y="3854"/>
                    <a:pt x="3653" y="3817"/>
                  </a:cubicBezTo>
                  <a:cubicBezTo>
                    <a:pt x="3683" y="3780"/>
                    <a:pt x="3750" y="3795"/>
                    <a:pt x="3795" y="3795"/>
                  </a:cubicBezTo>
                  <a:cubicBezTo>
                    <a:pt x="3795" y="3832"/>
                    <a:pt x="3795" y="3862"/>
                    <a:pt x="3787" y="3899"/>
                  </a:cubicBezTo>
                  <a:cubicBezTo>
                    <a:pt x="3735" y="3891"/>
                    <a:pt x="3750" y="3943"/>
                    <a:pt x="3750" y="3973"/>
                  </a:cubicBezTo>
                  <a:cubicBezTo>
                    <a:pt x="3698" y="3973"/>
                    <a:pt x="3683" y="4032"/>
                    <a:pt x="3735" y="4047"/>
                  </a:cubicBezTo>
                  <a:cubicBezTo>
                    <a:pt x="3795" y="4055"/>
                    <a:pt x="3869" y="4062"/>
                    <a:pt x="3928" y="4070"/>
                  </a:cubicBezTo>
                  <a:cubicBezTo>
                    <a:pt x="3913" y="4136"/>
                    <a:pt x="3980" y="4084"/>
                    <a:pt x="4003" y="4070"/>
                  </a:cubicBezTo>
                  <a:cubicBezTo>
                    <a:pt x="4040" y="4047"/>
                    <a:pt x="4055" y="4040"/>
                    <a:pt x="4114" y="4047"/>
                  </a:cubicBezTo>
                  <a:cubicBezTo>
                    <a:pt x="4114" y="4084"/>
                    <a:pt x="4106" y="4121"/>
                    <a:pt x="4114" y="4166"/>
                  </a:cubicBezTo>
                  <a:cubicBezTo>
                    <a:pt x="4129" y="4173"/>
                    <a:pt x="4151" y="4173"/>
                    <a:pt x="4173" y="4173"/>
                  </a:cubicBezTo>
                  <a:cubicBezTo>
                    <a:pt x="4181" y="4218"/>
                    <a:pt x="4173" y="4337"/>
                    <a:pt x="4099" y="4262"/>
                  </a:cubicBezTo>
                  <a:cubicBezTo>
                    <a:pt x="4069" y="4270"/>
                    <a:pt x="4055" y="4315"/>
                    <a:pt x="4062" y="4344"/>
                  </a:cubicBezTo>
                  <a:cubicBezTo>
                    <a:pt x="4062" y="4366"/>
                    <a:pt x="4099" y="4344"/>
                    <a:pt x="4092" y="4396"/>
                  </a:cubicBezTo>
                  <a:cubicBezTo>
                    <a:pt x="4092" y="4426"/>
                    <a:pt x="4069" y="4456"/>
                    <a:pt x="4077" y="4478"/>
                  </a:cubicBezTo>
                  <a:cubicBezTo>
                    <a:pt x="4084" y="4515"/>
                    <a:pt x="4129" y="4507"/>
                    <a:pt x="4136" y="4537"/>
                  </a:cubicBezTo>
                  <a:cubicBezTo>
                    <a:pt x="4092" y="4552"/>
                    <a:pt x="4069" y="4575"/>
                    <a:pt x="4025" y="4582"/>
                  </a:cubicBezTo>
                  <a:cubicBezTo>
                    <a:pt x="3980" y="4589"/>
                    <a:pt x="3965" y="4582"/>
                    <a:pt x="3928" y="4567"/>
                  </a:cubicBezTo>
                  <a:cubicBezTo>
                    <a:pt x="3869" y="4530"/>
                    <a:pt x="3869" y="4664"/>
                    <a:pt x="3876" y="4693"/>
                  </a:cubicBezTo>
                  <a:cubicBezTo>
                    <a:pt x="3950" y="4693"/>
                    <a:pt x="3943" y="4730"/>
                    <a:pt x="3995" y="4760"/>
                  </a:cubicBezTo>
                  <a:cubicBezTo>
                    <a:pt x="4010" y="4738"/>
                    <a:pt x="3995" y="4708"/>
                    <a:pt x="4010" y="4686"/>
                  </a:cubicBezTo>
                  <a:cubicBezTo>
                    <a:pt x="4055" y="4671"/>
                    <a:pt x="4099" y="4693"/>
                    <a:pt x="4144" y="4693"/>
                  </a:cubicBezTo>
                  <a:cubicBezTo>
                    <a:pt x="4151" y="4671"/>
                    <a:pt x="4166" y="4664"/>
                    <a:pt x="4188" y="4664"/>
                  </a:cubicBezTo>
                  <a:cubicBezTo>
                    <a:pt x="4195" y="4634"/>
                    <a:pt x="4173" y="4612"/>
                    <a:pt x="4173" y="4589"/>
                  </a:cubicBezTo>
                  <a:cubicBezTo>
                    <a:pt x="4203" y="4575"/>
                    <a:pt x="4233" y="4582"/>
                    <a:pt x="4255" y="4560"/>
                  </a:cubicBezTo>
                  <a:cubicBezTo>
                    <a:pt x="4285" y="4522"/>
                    <a:pt x="4307" y="4470"/>
                    <a:pt x="4307" y="4433"/>
                  </a:cubicBezTo>
                  <a:cubicBezTo>
                    <a:pt x="4359" y="4418"/>
                    <a:pt x="4403" y="4441"/>
                    <a:pt x="4448" y="4456"/>
                  </a:cubicBezTo>
                  <a:cubicBezTo>
                    <a:pt x="4500" y="4463"/>
                    <a:pt x="4552" y="4463"/>
                    <a:pt x="4597" y="4485"/>
                  </a:cubicBezTo>
                  <a:cubicBezTo>
                    <a:pt x="4597" y="4470"/>
                    <a:pt x="4604" y="4456"/>
                    <a:pt x="4597" y="4448"/>
                  </a:cubicBezTo>
                  <a:cubicBezTo>
                    <a:pt x="4619" y="4448"/>
                    <a:pt x="4641" y="4448"/>
                    <a:pt x="4656" y="4441"/>
                  </a:cubicBezTo>
                  <a:lnTo>
                    <a:pt x="4663" y="4433"/>
                  </a:lnTo>
                  <a:cubicBezTo>
                    <a:pt x="4663" y="4448"/>
                    <a:pt x="4663" y="4470"/>
                    <a:pt x="4663" y="4493"/>
                  </a:cubicBezTo>
                  <a:cubicBezTo>
                    <a:pt x="4693" y="4493"/>
                    <a:pt x="4708" y="4515"/>
                    <a:pt x="4745" y="4507"/>
                  </a:cubicBezTo>
                  <a:cubicBezTo>
                    <a:pt x="4738" y="4537"/>
                    <a:pt x="4752" y="4567"/>
                    <a:pt x="4782" y="4560"/>
                  </a:cubicBezTo>
                  <a:cubicBezTo>
                    <a:pt x="4782" y="4522"/>
                    <a:pt x="4857" y="4530"/>
                    <a:pt x="4857" y="4485"/>
                  </a:cubicBezTo>
                  <a:cubicBezTo>
                    <a:pt x="4797" y="4470"/>
                    <a:pt x="4827" y="4292"/>
                    <a:pt x="4812" y="4248"/>
                  </a:cubicBezTo>
                  <a:cubicBezTo>
                    <a:pt x="4857" y="4233"/>
                    <a:pt x="4864" y="4277"/>
                    <a:pt x="4901" y="4285"/>
                  </a:cubicBezTo>
                  <a:cubicBezTo>
                    <a:pt x="4953" y="4300"/>
                    <a:pt x="4968" y="4233"/>
                    <a:pt x="4975" y="4196"/>
                  </a:cubicBezTo>
                  <a:cubicBezTo>
                    <a:pt x="4975" y="4144"/>
                    <a:pt x="4953" y="4121"/>
                    <a:pt x="4908" y="4107"/>
                  </a:cubicBezTo>
                  <a:cubicBezTo>
                    <a:pt x="4849" y="4099"/>
                    <a:pt x="4819" y="4084"/>
                    <a:pt x="4805" y="4032"/>
                  </a:cubicBezTo>
                  <a:cubicBezTo>
                    <a:pt x="4834" y="4032"/>
                    <a:pt x="4894" y="4040"/>
                    <a:pt x="4886" y="3995"/>
                  </a:cubicBezTo>
                  <a:cubicBezTo>
                    <a:pt x="4886" y="3965"/>
                    <a:pt x="4857" y="3958"/>
                    <a:pt x="4849" y="3928"/>
                  </a:cubicBezTo>
                  <a:cubicBezTo>
                    <a:pt x="4842" y="3906"/>
                    <a:pt x="4849" y="3884"/>
                    <a:pt x="4857" y="3862"/>
                  </a:cubicBezTo>
                  <a:cubicBezTo>
                    <a:pt x="4908" y="3854"/>
                    <a:pt x="4960" y="3869"/>
                    <a:pt x="5020" y="3862"/>
                  </a:cubicBezTo>
                  <a:cubicBezTo>
                    <a:pt x="5065" y="3862"/>
                    <a:pt x="5094" y="3832"/>
                    <a:pt x="5139" y="3817"/>
                  </a:cubicBezTo>
                  <a:cubicBezTo>
                    <a:pt x="5131" y="3824"/>
                    <a:pt x="5139" y="3847"/>
                    <a:pt x="5139" y="3854"/>
                  </a:cubicBezTo>
                  <a:cubicBezTo>
                    <a:pt x="5161" y="3854"/>
                    <a:pt x="5183" y="3847"/>
                    <a:pt x="5205" y="3847"/>
                  </a:cubicBezTo>
                  <a:cubicBezTo>
                    <a:pt x="5213" y="3795"/>
                    <a:pt x="5213" y="3743"/>
                    <a:pt x="5213" y="3691"/>
                  </a:cubicBezTo>
                  <a:cubicBezTo>
                    <a:pt x="5161" y="3691"/>
                    <a:pt x="5183" y="3639"/>
                    <a:pt x="5176" y="3609"/>
                  </a:cubicBezTo>
                  <a:cubicBezTo>
                    <a:pt x="5116" y="3602"/>
                    <a:pt x="5109" y="3631"/>
                    <a:pt x="5094" y="3683"/>
                  </a:cubicBezTo>
                  <a:cubicBezTo>
                    <a:pt x="5072" y="3676"/>
                    <a:pt x="5057" y="3661"/>
                    <a:pt x="5035" y="3661"/>
                  </a:cubicBezTo>
                  <a:cubicBezTo>
                    <a:pt x="5012" y="3654"/>
                    <a:pt x="4997" y="3668"/>
                    <a:pt x="4975" y="3676"/>
                  </a:cubicBezTo>
                  <a:cubicBezTo>
                    <a:pt x="4901" y="3683"/>
                    <a:pt x="4805" y="3668"/>
                    <a:pt x="4738" y="3646"/>
                  </a:cubicBezTo>
                  <a:cubicBezTo>
                    <a:pt x="4700" y="3631"/>
                    <a:pt x="4671" y="3609"/>
                    <a:pt x="4663" y="3565"/>
                  </a:cubicBezTo>
                  <a:cubicBezTo>
                    <a:pt x="4649" y="3498"/>
                    <a:pt x="4626" y="3431"/>
                    <a:pt x="4604" y="3364"/>
                  </a:cubicBezTo>
                  <a:cubicBezTo>
                    <a:pt x="4663" y="3371"/>
                    <a:pt x="4634" y="3297"/>
                    <a:pt x="4671" y="3275"/>
                  </a:cubicBezTo>
                  <a:cubicBezTo>
                    <a:pt x="4730" y="3275"/>
                    <a:pt x="4790" y="3253"/>
                    <a:pt x="4819" y="3201"/>
                  </a:cubicBezTo>
                  <a:cubicBezTo>
                    <a:pt x="4849" y="3149"/>
                    <a:pt x="4901" y="3074"/>
                    <a:pt x="4968" y="3060"/>
                  </a:cubicBezTo>
                  <a:cubicBezTo>
                    <a:pt x="5005" y="3052"/>
                    <a:pt x="5042" y="3060"/>
                    <a:pt x="5065" y="3022"/>
                  </a:cubicBezTo>
                  <a:cubicBezTo>
                    <a:pt x="5079" y="3000"/>
                    <a:pt x="5094" y="2985"/>
                    <a:pt x="5116" y="2970"/>
                  </a:cubicBezTo>
                  <a:cubicBezTo>
                    <a:pt x="5161" y="2948"/>
                    <a:pt x="5235" y="2948"/>
                    <a:pt x="5257" y="2903"/>
                  </a:cubicBezTo>
                  <a:cubicBezTo>
                    <a:pt x="5302" y="2903"/>
                    <a:pt x="5354" y="2889"/>
                    <a:pt x="5391" y="2859"/>
                  </a:cubicBezTo>
                  <a:cubicBezTo>
                    <a:pt x="5406" y="2852"/>
                    <a:pt x="5413" y="2837"/>
                    <a:pt x="5428" y="2822"/>
                  </a:cubicBezTo>
                  <a:cubicBezTo>
                    <a:pt x="5451" y="2800"/>
                    <a:pt x="5488" y="2807"/>
                    <a:pt x="5517" y="2792"/>
                  </a:cubicBezTo>
                  <a:cubicBezTo>
                    <a:pt x="5532" y="2681"/>
                    <a:pt x="5673" y="2725"/>
                    <a:pt x="5748" y="2718"/>
                  </a:cubicBezTo>
                  <a:lnTo>
                    <a:pt x="5770" y="2658"/>
                  </a:lnTo>
                  <a:cubicBezTo>
                    <a:pt x="5777" y="2644"/>
                    <a:pt x="5800" y="2621"/>
                    <a:pt x="5814" y="2599"/>
                  </a:cubicBezTo>
                  <a:cubicBezTo>
                    <a:pt x="5807" y="2584"/>
                    <a:pt x="5814" y="2562"/>
                    <a:pt x="5829" y="2555"/>
                  </a:cubicBezTo>
                  <a:cubicBezTo>
                    <a:pt x="5800" y="2555"/>
                    <a:pt x="5785" y="2525"/>
                    <a:pt x="5777" y="2495"/>
                  </a:cubicBezTo>
                  <a:cubicBezTo>
                    <a:pt x="5755" y="2503"/>
                    <a:pt x="5748" y="2510"/>
                    <a:pt x="5748" y="2525"/>
                  </a:cubicBezTo>
                  <a:cubicBezTo>
                    <a:pt x="5740" y="2525"/>
                    <a:pt x="5733" y="2532"/>
                    <a:pt x="5725" y="2532"/>
                  </a:cubicBezTo>
                  <a:cubicBezTo>
                    <a:pt x="5718" y="2547"/>
                    <a:pt x="5710" y="2569"/>
                    <a:pt x="5710" y="2584"/>
                  </a:cubicBezTo>
                  <a:cubicBezTo>
                    <a:pt x="5673" y="2592"/>
                    <a:pt x="5673" y="2562"/>
                    <a:pt x="5666" y="2532"/>
                  </a:cubicBezTo>
                  <a:cubicBezTo>
                    <a:pt x="5636" y="2525"/>
                    <a:pt x="5592" y="2584"/>
                    <a:pt x="5569" y="2555"/>
                  </a:cubicBezTo>
                  <a:cubicBezTo>
                    <a:pt x="5540" y="2525"/>
                    <a:pt x="5517" y="2525"/>
                    <a:pt x="5480" y="2532"/>
                  </a:cubicBezTo>
                  <a:cubicBezTo>
                    <a:pt x="5480" y="2547"/>
                    <a:pt x="5473" y="2562"/>
                    <a:pt x="5473" y="2584"/>
                  </a:cubicBezTo>
                  <a:cubicBezTo>
                    <a:pt x="5406" y="2584"/>
                    <a:pt x="5295" y="2547"/>
                    <a:pt x="5302" y="2644"/>
                  </a:cubicBezTo>
                  <a:cubicBezTo>
                    <a:pt x="5243" y="2644"/>
                    <a:pt x="5272" y="2525"/>
                    <a:pt x="5339" y="2525"/>
                  </a:cubicBezTo>
                  <a:cubicBezTo>
                    <a:pt x="5339" y="2517"/>
                    <a:pt x="5339" y="2517"/>
                    <a:pt x="5347" y="2510"/>
                  </a:cubicBezTo>
                  <a:cubicBezTo>
                    <a:pt x="5369" y="2510"/>
                    <a:pt x="5399" y="2517"/>
                    <a:pt x="5428" y="2510"/>
                  </a:cubicBezTo>
                  <a:cubicBezTo>
                    <a:pt x="5428" y="2473"/>
                    <a:pt x="5480" y="2480"/>
                    <a:pt x="5510" y="2480"/>
                  </a:cubicBezTo>
                  <a:cubicBezTo>
                    <a:pt x="5502" y="2428"/>
                    <a:pt x="5428" y="2436"/>
                    <a:pt x="5384" y="2428"/>
                  </a:cubicBezTo>
                  <a:cubicBezTo>
                    <a:pt x="5384" y="2391"/>
                    <a:pt x="5384" y="2354"/>
                    <a:pt x="5436" y="2369"/>
                  </a:cubicBezTo>
                  <a:cubicBezTo>
                    <a:pt x="5428" y="2347"/>
                    <a:pt x="5436" y="2332"/>
                    <a:pt x="5451" y="2324"/>
                  </a:cubicBezTo>
                  <a:cubicBezTo>
                    <a:pt x="5473" y="2258"/>
                    <a:pt x="5391" y="2302"/>
                    <a:pt x="5399" y="2258"/>
                  </a:cubicBezTo>
                  <a:cubicBezTo>
                    <a:pt x="5399" y="2250"/>
                    <a:pt x="5451" y="2250"/>
                    <a:pt x="5428" y="2228"/>
                  </a:cubicBezTo>
                  <a:cubicBezTo>
                    <a:pt x="5421" y="2213"/>
                    <a:pt x="5399" y="2213"/>
                    <a:pt x="5384" y="2206"/>
                  </a:cubicBezTo>
                  <a:cubicBezTo>
                    <a:pt x="5347" y="2191"/>
                    <a:pt x="5295" y="2198"/>
                    <a:pt x="5295" y="2146"/>
                  </a:cubicBezTo>
                  <a:cubicBezTo>
                    <a:pt x="5295" y="2072"/>
                    <a:pt x="5198" y="1938"/>
                    <a:pt x="5265" y="1871"/>
                  </a:cubicBezTo>
                  <a:cubicBezTo>
                    <a:pt x="5287" y="1849"/>
                    <a:pt x="5295" y="1827"/>
                    <a:pt x="5295" y="1804"/>
                  </a:cubicBezTo>
                  <a:cubicBezTo>
                    <a:pt x="5257" y="1819"/>
                    <a:pt x="5243" y="1856"/>
                    <a:pt x="5213" y="1879"/>
                  </a:cubicBezTo>
                  <a:cubicBezTo>
                    <a:pt x="5183" y="1901"/>
                    <a:pt x="5102" y="1909"/>
                    <a:pt x="5065" y="1886"/>
                  </a:cubicBezTo>
                  <a:cubicBezTo>
                    <a:pt x="5072" y="1901"/>
                    <a:pt x="5072" y="1916"/>
                    <a:pt x="5072" y="1938"/>
                  </a:cubicBezTo>
                  <a:cubicBezTo>
                    <a:pt x="5035" y="1931"/>
                    <a:pt x="5005" y="1938"/>
                    <a:pt x="4997" y="1983"/>
                  </a:cubicBezTo>
                  <a:cubicBezTo>
                    <a:pt x="4923" y="2005"/>
                    <a:pt x="4960" y="1879"/>
                    <a:pt x="4968" y="1842"/>
                  </a:cubicBezTo>
                  <a:cubicBezTo>
                    <a:pt x="4975" y="1797"/>
                    <a:pt x="4960" y="1678"/>
                    <a:pt x="5012" y="1656"/>
                  </a:cubicBezTo>
                  <a:cubicBezTo>
                    <a:pt x="5020" y="1649"/>
                    <a:pt x="5012" y="1641"/>
                    <a:pt x="5020" y="1641"/>
                  </a:cubicBezTo>
                  <a:cubicBezTo>
                    <a:pt x="4975" y="1634"/>
                    <a:pt x="4946" y="1559"/>
                    <a:pt x="4908" y="1582"/>
                  </a:cubicBezTo>
                  <a:cubicBezTo>
                    <a:pt x="4908" y="1604"/>
                    <a:pt x="4901" y="1619"/>
                    <a:pt x="4901" y="1641"/>
                  </a:cubicBezTo>
                  <a:cubicBezTo>
                    <a:pt x="4879" y="1641"/>
                    <a:pt x="4842" y="1626"/>
                    <a:pt x="4827" y="1641"/>
                  </a:cubicBezTo>
                  <a:cubicBezTo>
                    <a:pt x="4805" y="1656"/>
                    <a:pt x="4819" y="1693"/>
                    <a:pt x="4805" y="1708"/>
                  </a:cubicBezTo>
                  <a:cubicBezTo>
                    <a:pt x="4700" y="1715"/>
                    <a:pt x="4686" y="1559"/>
                    <a:pt x="4567" y="1582"/>
                  </a:cubicBezTo>
                  <a:cubicBezTo>
                    <a:pt x="4560" y="1604"/>
                    <a:pt x="4582" y="1611"/>
                    <a:pt x="4604" y="1611"/>
                  </a:cubicBezTo>
                  <a:cubicBezTo>
                    <a:pt x="4597" y="1611"/>
                    <a:pt x="4597" y="1619"/>
                    <a:pt x="4582" y="1619"/>
                  </a:cubicBezTo>
                  <a:cubicBezTo>
                    <a:pt x="4582" y="1649"/>
                    <a:pt x="4589" y="1671"/>
                    <a:pt x="4604" y="1701"/>
                  </a:cubicBezTo>
                  <a:cubicBezTo>
                    <a:pt x="4574" y="1701"/>
                    <a:pt x="4500" y="1678"/>
                    <a:pt x="4493" y="1723"/>
                  </a:cubicBezTo>
                  <a:cubicBezTo>
                    <a:pt x="4485" y="1760"/>
                    <a:pt x="4507" y="1790"/>
                    <a:pt x="4507" y="1827"/>
                  </a:cubicBezTo>
                  <a:cubicBezTo>
                    <a:pt x="4485" y="1834"/>
                    <a:pt x="4470" y="1812"/>
                    <a:pt x="4448" y="1819"/>
                  </a:cubicBezTo>
                  <a:cubicBezTo>
                    <a:pt x="4441" y="1819"/>
                    <a:pt x="4426" y="1819"/>
                    <a:pt x="4411" y="1819"/>
                  </a:cubicBezTo>
                  <a:cubicBezTo>
                    <a:pt x="4270" y="1797"/>
                    <a:pt x="4426" y="1619"/>
                    <a:pt x="4403" y="1552"/>
                  </a:cubicBezTo>
                  <a:cubicBezTo>
                    <a:pt x="4389" y="1500"/>
                    <a:pt x="4344" y="1441"/>
                    <a:pt x="4300" y="1418"/>
                  </a:cubicBezTo>
                  <a:cubicBezTo>
                    <a:pt x="4255" y="1396"/>
                    <a:pt x="4240" y="1374"/>
                    <a:pt x="4240" y="1322"/>
                  </a:cubicBezTo>
                  <a:cubicBezTo>
                    <a:pt x="4210" y="1322"/>
                    <a:pt x="4158" y="1337"/>
                    <a:pt x="4144" y="1299"/>
                  </a:cubicBezTo>
                  <a:cubicBezTo>
                    <a:pt x="4129" y="1262"/>
                    <a:pt x="4129" y="1233"/>
                    <a:pt x="4106" y="1196"/>
                  </a:cubicBezTo>
                  <a:cubicBezTo>
                    <a:pt x="4055" y="1121"/>
                    <a:pt x="4077" y="1002"/>
                    <a:pt x="4092" y="913"/>
                  </a:cubicBezTo>
                  <a:cubicBezTo>
                    <a:pt x="4092" y="928"/>
                    <a:pt x="4055" y="906"/>
                    <a:pt x="4047" y="899"/>
                  </a:cubicBezTo>
                  <a:cubicBezTo>
                    <a:pt x="4040" y="884"/>
                    <a:pt x="4040" y="854"/>
                    <a:pt x="4040" y="839"/>
                  </a:cubicBezTo>
                  <a:cubicBezTo>
                    <a:pt x="4047" y="794"/>
                    <a:pt x="4055" y="743"/>
                    <a:pt x="3995" y="743"/>
                  </a:cubicBezTo>
                  <a:cubicBezTo>
                    <a:pt x="3995" y="735"/>
                    <a:pt x="3988" y="728"/>
                    <a:pt x="3988" y="720"/>
                  </a:cubicBezTo>
                  <a:cubicBezTo>
                    <a:pt x="3950" y="713"/>
                    <a:pt x="3817" y="794"/>
                    <a:pt x="3795" y="705"/>
                  </a:cubicBezTo>
                  <a:cubicBezTo>
                    <a:pt x="3787" y="713"/>
                    <a:pt x="3772" y="705"/>
                    <a:pt x="3765" y="705"/>
                  </a:cubicBezTo>
                  <a:cubicBezTo>
                    <a:pt x="3765" y="691"/>
                    <a:pt x="3765" y="668"/>
                    <a:pt x="3765" y="654"/>
                  </a:cubicBezTo>
                  <a:cubicBezTo>
                    <a:pt x="3728" y="639"/>
                    <a:pt x="3646" y="579"/>
                    <a:pt x="3639" y="646"/>
                  </a:cubicBezTo>
                  <a:cubicBezTo>
                    <a:pt x="3601" y="639"/>
                    <a:pt x="3557" y="631"/>
                    <a:pt x="3512" y="646"/>
                  </a:cubicBezTo>
                  <a:cubicBezTo>
                    <a:pt x="3512" y="631"/>
                    <a:pt x="3505" y="624"/>
                    <a:pt x="3505" y="609"/>
                  </a:cubicBezTo>
                  <a:cubicBezTo>
                    <a:pt x="3483" y="602"/>
                    <a:pt x="3453" y="594"/>
                    <a:pt x="3453" y="564"/>
                  </a:cubicBezTo>
                  <a:cubicBezTo>
                    <a:pt x="3475" y="564"/>
                    <a:pt x="3498" y="564"/>
                    <a:pt x="3520" y="564"/>
                  </a:cubicBezTo>
                  <a:cubicBezTo>
                    <a:pt x="3527" y="527"/>
                    <a:pt x="3505" y="490"/>
                    <a:pt x="3520" y="453"/>
                  </a:cubicBezTo>
                  <a:cubicBezTo>
                    <a:pt x="3542" y="423"/>
                    <a:pt x="3542" y="401"/>
                    <a:pt x="3542" y="364"/>
                  </a:cubicBezTo>
                  <a:cubicBezTo>
                    <a:pt x="3520" y="357"/>
                    <a:pt x="3498" y="357"/>
                    <a:pt x="3483" y="357"/>
                  </a:cubicBezTo>
                  <a:cubicBezTo>
                    <a:pt x="3483" y="319"/>
                    <a:pt x="3468" y="267"/>
                    <a:pt x="3520" y="267"/>
                  </a:cubicBezTo>
                  <a:cubicBezTo>
                    <a:pt x="3527" y="252"/>
                    <a:pt x="3527" y="230"/>
                    <a:pt x="3520" y="223"/>
                  </a:cubicBezTo>
                  <a:cubicBezTo>
                    <a:pt x="3520" y="215"/>
                    <a:pt x="3483" y="215"/>
                    <a:pt x="3475" y="208"/>
                  </a:cubicBezTo>
                  <a:cubicBezTo>
                    <a:pt x="3460" y="193"/>
                    <a:pt x="3453" y="171"/>
                    <a:pt x="3453" y="149"/>
                  </a:cubicBezTo>
                  <a:cubicBezTo>
                    <a:pt x="3453" y="149"/>
                    <a:pt x="3453" y="141"/>
                    <a:pt x="3453" y="134"/>
                  </a:cubicBezTo>
                  <a:cubicBezTo>
                    <a:pt x="3408" y="126"/>
                    <a:pt x="3364" y="134"/>
                    <a:pt x="3327" y="119"/>
                  </a:cubicBezTo>
                  <a:cubicBezTo>
                    <a:pt x="3282" y="104"/>
                    <a:pt x="3253" y="97"/>
                    <a:pt x="3208" y="97"/>
                  </a:cubicBezTo>
                  <a:cubicBezTo>
                    <a:pt x="3186" y="97"/>
                    <a:pt x="3126" y="104"/>
                    <a:pt x="3126" y="74"/>
                  </a:cubicBezTo>
                  <a:cubicBezTo>
                    <a:pt x="3134" y="37"/>
                    <a:pt x="3104" y="15"/>
                    <a:pt x="3074" y="0"/>
                  </a:cubicBezTo>
                  <a:cubicBezTo>
                    <a:pt x="3059" y="22"/>
                    <a:pt x="3052" y="45"/>
                    <a:pt x="3015" y="45"/>
                  </a:cubicBezTo>
                  <a:cubicBezTo>
                    <a:pt x="2985" y="45"/>
                    <a:pt x="2948" y="37"/>
                    <a:pt x="2911" y="30"/>
                  </a:cubicBezTo>
                  <a:cubicBezTo>
                    <a:pt x="2859" y="30"/>
                    <a:pt x="2829" y="45"/>
                    <a:pt x="2785" y="67"/>
                  </a:cubicBezTo>
                  <a:cubicBezTo>
                    <a:pt x="2777" y="149"/>
                    <a:pt x="2755" y="215"/>
                    <a:pt x="2725" y="290"/>
                  </a:cubicBezTo>
                  <a:cubicBezTo>
                    <a:pt x="2710" y="327"/>
                    <a:pt x="2696" y="371"/>
                    <a:pt x="2681" y="408"/>
                  </a:cubicBezTo>
                  <a:cubicBezTo>
                    <a:pt x="2666" y="446"/>
                    <a:pt x="2643" y="483"/>
                    <a:pt x="2614" y="505"/>
                  </a:cubicBezTo>
                  <a:cubicBezTo>
                    <a:pt x="2540" y="572"/>
                    <a:pt x="2525" y="676"/>
                    <a:pt x="2436" y="735"/>
                  </a:cubicBezTo>
                  <a:cubicBezTo>
                    <a:pt x="2361" y="787"/>
                    <a:pt x="2280" y="802"/>
                    <a:pt x="2213" y="854"/>
                  </a:cubicBezTo>
                  <a:cubicBezTo>
                    <a:pt x="2176" y="876"/>
                    <a:pt x="2146" y="869"/>
                    <a:pt x="2109" y="884"/>
                  </a:cubicBezTo>
                  <a:cubicBezTo>
                    <a:pt x="2035" y="906"/>
                    <a:pt x="1997" y="980"/>
                    <a:pt x="1968" y="1040"/>
                  </a:cubicBezTo>
                  <a:cubicBezTo>
                    <a:pt x="1916" y="1047"/>
                    <a:pt x="1953" y="1121"/>
                    <a:pt x="1938" y="1151"/>
                  </a:cubicBezTo>
                  <a:cubicBezTo>
                    <a:pt x="1923" y="1188"/>
                    <a:pt x="1901" y="1188"/>
                    <a:pt x="1871" y="1210"/>
                  </a:cubicBezTo>
                  <a:cubicBezTo>
                    <a:pt x="1834" y="1225"/>
                    <a:pt x="1804" y="1240"/>
                    <a:pt x="1782" y="1270"/>
                  </a:cubicBezTo>
                  <a:cubicBezTo>
                    <a:pt x="1738" y="1322"/>
                    <a:pt x="1745" y="1396"/>
                    <a:pt x="1686" y="1448"/>
                  </a:cubicBezTo>
                  <a:cubicBezTo>
                    <a:pt x="1596" y="1522"/>
                    <a:pt x="1485" y="1485"/>
                    <a:pt x="1374" y="1485"/>
                  </a:cubicBezTo>
                  <a:cubicBezTo>
                    <a:pt x="1307" y="1485"/>
                    <a:pt x="1247" y="1485"/>
                    <a:pt x="1188" y="1507"/>
                  </a:cubicBezTo>
                  <a:cubicBezTo>
                    <a:pt x="1129" y="1530"/>
                    <a:pt x="1062" y="1596"/>
                    <a:pt x="987" y="1574"/>
                  </a:cubicBezTo>
                  <a:cubicBezTo>
                    <a:pt x="950" y="1567"/>
                    <a:pt x="884" y="1493"/>
                    <a:pt x="869" y="1448"/>
                  </a:cubicBezTo>
                  <a:cubicBezTo>
                    <a:pt x="861" y="1396"/>
                    <a:pt x="884" y="1374"/>
                    <a:pt x="847" y="1337"/>
                  </a:cubicBezTo>
                  <a:cubicBezTo>
                    <a:pt x="757" y="1255"/>
                    <a:pt x="631" y="1329"/>
                    <a:pt x="572" y="1396"/>
                  </a:cubicBezTo>
                  <a:cubicBezTo>
                    <a:pt x="557" y="1411"/>
                    <a:pt x="549" y="1441"/>
                    <a:pt x="535" y="1456"/>
                  </a:cubicBezTo>
                  <a:cubicBezTo>
                    <a:pt x="505" y="1493"/>
                    <a:pt x="475" y="1530"/>
                    <a:pt x="445" y="1574"/>
                  </a:cubicBezTo>
                  <a:cubicBezTo>
                    <a:pt x="408" y="1611"/>
                    <a:pt x="364" y="1671"/>
                    <a:pt x="319" y="1701"/>
                  </a:cubicBezTo>
                  <a:cubicBezTo>
                    <a:pt x="275" y="1738"/>
                    <a:pt x="215" y="1760"/>
                    <a:pt x="163" y="1797"/>
                  </a:cubicBezTo>
                  <a:cubicBezTo>
                    <a:pt x="82" y="1842"/>
                    <a:pt x="89" y="1879"/>
                    <a:pt x="74" y="1961"/>
                  </a:cubicBezTo>
                  <a:cubicBezTo>
                    <a:pt x="67" y="2005"/>
                    <a:pt x="45" y="2020"/>
                    <a:pt x="30" y="2057"/>
                  </a:cubicBezTo>
                  <a:cubicBezTo>
                    <a:pt x="0" y="2183"/>
                    <a:pt x="96" y="2191"/>
                    <a:pt x="178" y="2258"/>
                  </a:cubicBezTo>
                  <a:cubicBezTo>
                    <a:pt x="193" y="2272"/>
                    <a:pt x="208" y="2287"/>
                    <a:pt x="223" y="2302"/>
                  </a:cubicBezTo>
                  <a:cubicBezTo>
                    <a:pt x="237" y="2309"/>
                    <a:pt x="230" y="2324"/>
                    <a:pt x="252" y="2332"/>
                  </a:cubicBezTo>
                  <a:cubicBezTo>
                    <a:pt x="267" y="2332"/>
                    <a:pt x="267" y="2309"/>
                    <a:pt x="282" y="2309"/>
                  </a:cubicBezTo>
                  <a:cubicBezTo>
                    <a:pt x="327" y="2309"/>
                    <a:pt x="386" y="2324"/>
                    <a:pt x="423" y="2347"/>
                  </a:cubicBezTo>
                  <a:cubicBezTo>
                    <a:pt x="475" y="2384"/>
                    <a:pt x="453" y="2443"/>
                    <a:pt x="453" y="2503"/>
                  </a:cubicBezTo>
                  <a:cubicBezTo>
                    <a:pt x="453" y="2532"/>
                    <a:pt x="453" y="2555"/>
                    <a:pt x="438" y="2577"/>
                  </a:cubicBezTo>
                  <a:cubicBezTo>
                    <a:pt x="423" y="2606"/>
                    <a:pt x="401" y="2614"/>
                    <a:pt x="386" y="2629"/>
                  </a:cubicBezTo>
                  <a:cubicBezTo>
                    <a:pt x="364" y="2658"/>
                    <a:pt x="356" y="2748"/>
                    <a:pt x="371" y="2785"/>
                  </a:cubicBezTo>
                  <a:cubicBezTo>
                    <a:pt x="379" y="2807"/>
                    <a:pt x="408" y="2807"/>
                    <a:pt x="408" y="2829"/>
                  </a:cubicBezTo>
                  <a:cubicBezTo>
                    <a:pt x="423" y="2844"/>
                    <a:pt x="408" y="2881"/>
                    <a:pt x="416" y="2903"/>
                  </a:cubicBezTo>
                  <a:cubicBezTo>
                    <a:pt x="460" y="2911"/>
                    <a:pt x="438" y="2933"/>
                    <a:pt x="453" y="2956"/>
                  </a:cubicBezTo>
                  <a:cubicBezTo>
                    <a:pt x="468" y="2963"/>
                    <a:pt x="490" y="2978"/>
                    <a:pt x="512" y="2978"/>
                  </a:cubicBezTo>
                  <a:cubicBezTo>
                    <a:pt x="557" y="3000"/>
                    <a:pt x="601" y="3000"/>
                    <a:pt x="653" y="3008"/>
                  </a:cubicBezTo>
                  <a:cubicBezTo>
                    <a:pt x="742" y="3008"/>
                    <a:pt x="735" y="3022"/>
                    <a:pt x="735" y="3097"/>
                  </a:cubicBezTo>
                  <a:cubicBezTo>
                    <a:pt x="735" y="3156"/>
                    <a:pt x="735" y="3201"/>
                    <a:pt x="750" y="3245"/>
                  </a:cubicBezTo>
                  <a:cubicBezTo>
                    <a:pt x="765" y="3297"/>
                    <a:pt x="787" y="3342"/>
                    <a:pt x="809" y="3386"/>
                  </a:cubicBezTo>
                  <a:cubicBezTo>
                    <a:pt x="824" y="3431"/>
                    <a:pt x="861" y="3460"/>
                    <a:pt x="869" y="3513"/>
                  </a:cubicBezTo>
                  <a:cubicBezTo>
                    <a:pt x="884" y="3572"/>
                    <a:pt x="906" y="3587"/>
                    <a:pt x="936" y="3639"/>
                  </a:cubicBezTo>
                  <a:cubicBezTo>
                    <a:pt x="965" y="3683"/>
                    <a:pt x="1039" y="3765"/>
                    <a:pt x="1025" y="3817"/>
                  </a:cubicBezTo>
                  <a:cubicBezTo>
                    <a:pt x="995" y="3810"/>
                    <a:pt x="950" y="3817"/>
                    <a:pt x="943" y="3854"/>
                  </a:cubicBezTo>
                  <a:cubicBezTo>
                    <a:pt x="950" y="3854"/>
                    <a:pt x="965" y="3847"/>
                    <a:pt x="973" y="3847"/>
                  </a:cubicBezTo>
                  <a:cubicBezTo>
                    <a:pt x="995" y="3832"/>
                    <a:pt x="1084" y="3810"/>
                    <a:pt x="1106" y="3832"/>
                  </a:cubicBezTo>
                </a:path>
              </a:pathLst>
            </a:custGeom>
            <a:solidFill>
              <a:schemeClr val="accent1"/>
            </a:solid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0" name="Freeform 9">
              <a:extLst>
                <a:ext uri="{FF2B5EF4-FFF2-40B4-BE49-F238E27FC236}">
                  <a16:creationId xmlns:a16="http://schemas.microsoft.com/office/drawing/2014/main" id="{EC5AE956-AF30-654D-98FE-425B805115F6}"/>
                </a:ext>
              </a:extLst>
            </p:cNvPr>
            <p:cNvSpPr>
              <a:spLocks noChangeArrowheads="1"/>
            </p:cNvSpPr>
            <p:nvPr/>
          </p:nvSpPr>
          <p:spPr bwMode="auto">
            <a:xfrm>
              <a:off x="10898161" y="4758280"/>
              <a:ext cx="993215" cy="931592"/>
            </a:xfrm>
            <a:custGeom>
              <a:avLst/>
              <a:gdLst>
                <a:gd name="T0" fmla="*/ 995 w 2296"/>
                <a:gd name="T1" fmla="*/ 312 h 2155"/>
                <a:gd name="T2" fmla="*/ 743 w 2296"/>
                <a:gd name="T3" fmla="*/ 238 h 2155"/>
                <a:gd name="T4" fmla="*/ 498 w 2296"/>
                <a:gd name="T5" fmla="*/ 193 h 2155"/>
                <a:gd name="T6" fmla="*/ 342 w 2296"/>
                <a:gd name="T7" fmla="*/ 297 h 2155"/>
                <a:gd name="T8" fmla="*/ 179 w 2296"/>
                <a:gd name="T9" fmla="*/ 371 h 2155"/>
                <a:gd name="T10" fmla="*/ 141 w 2296"/>
                <a:gd name="T11" fmla="*/ 394 h 2155"/>
                <a:gd name="T12" fmla="*/ 156 w 2296"/>
                <a:gd name="T13" fmla="*/ 461 h 2155"/>
                <a:gd name="T14" fmla="*/ 97 w 2296"/>
                <a:gd name="T15" fmla="*/ 594 h 2155"/>
                <a:gd name="T16" fmla="*/ 119 w 2296"/>
                <a:gd name="T17" fmla="*/ 758 h 2155"/>
                <a:gd name="T18" fmla="*/ 30 w 2296"/>
                <a:gd name="T19" fmla="*/ 861 h 2155"/>
                <a:gd name="T20" fmla="*/ 30 w 2296"/>
                <a:gd name="T21" fmla="*/ 861 h 2155"/>
                <a:gd name="T22" fmla="*/ 238 w 2296"/>
                <a:gd name="T23" fmla="*/ 980 h 2155"/>
                <a:gd name="T24" fmla="*/ 127 w 2296"/>
                <a:gd name="T25" fmla="*/ 1129 h 2155"/>
                <a:gd name="T26" fmla="*/ 97 w 2296"/>
                <a:gd name="T27" fmla="*/ 1352 h 2155"/>
                <a:gd name="T28" fmla="*/ 216 w 2296"/>
                <a:gd name="T29" fmla="*/ 1411 h 2155"/>
                <a:gd name="T30" fmla="*/ 357 w 2296"/>
                <a:gd name="T31" fmla="*/ 1389 h 2155"/>
                <a:gd name="T32" fmla="*/ 527 w 2296"/>
                <a:gd name="T33" fmla="*/ 1322 h 2155"/>
                <a:gd name="T34" fmla="*/ 758 w 2296"/>
                <a:gd name="T35" fmla="*/ 1560 h 2155"/>
                <a:gd name="T36" fmla="*/ 758 w 2296"/>
                <a:gd name="T37" fmla="*/ 1656 h 2155"/>
                <a:gd name="T38" fmla="*/ 832 w 2296"/>
                <a:gd name="T39" fmla="*/ 1782 h 2155"/>
                <a:gd name="T40" fmla="*/ 995 w 2296"/>
                <a:gd name="T41" fmla="*/ 1909 h 2155"/>
                <a:gd name="T42" fmla="*/ 1189 w 2296"/>
                <a:gd name="T43" fmla="*/ 2028 h 2155"/>
                <a:gd name="T44" fmla="*/ 1463 w 2296"/>
                <a:gd name="T45" fmla="*/ 2035 h 2155"/>
                <a:gd name="T46" fmla="*/ 1500 w 2296"/>
                <a:gd name="T47" fmla="*/ 2094 h 2155"/>
                <a:gd name="T48" fmla="*/ 1604 w 2296"/>
                <a:gd name="T49" fmla="*/ 2154 h 2155"/>
                <a:gd name="T50" fmla="*/ 1649 w 2296"/>
                <a:gd name="T51" fmla="*/ 2020 h 2155"/>
                <a:gd name="T52" fmla="*/ 1768 w 2296"/>
                <a:gd name="T53" fmla="*/ 1820 h 2155"/>
                <a:gd name="T54" fmla="*/ 1820 w 2296"/>
                <a:gd name="T55" fmla="*/ 1701 h 2155"/>
                <a:gd name="T56" fmla="*/ 1849 w 2296"/>
                <a:gd name="T57" fmla="*/ 1663 h 2155"/>
                <a:gd name="T58" fmla="*/ 1857 w 2296"/>
                <a:gd name="T59" fmla="*/ 1485 h 2155"/>
                <a:gd name="T60" fmla="*/ 1916 w 2296"/>
                <a:gd name="T61" fmla="*/ 1307 h 2155"/>
                <a:gd name="T62" fmla="*/ 2028 w 2296"/>
                <a:gd name="T63" fmla="*/ 1218 h 2155"/>
                <a:gd name="T64" fmla="*/ 2124 w 2296"/>
                <a:gd name="T65" fmla="*/ 1144 h 2155"/>
                <a:gd name="T66" fmla="*/ 2258 w 2296"/>
                <a:gd name="T67" fmla="*/ 1025 h 2155"/>
                <a:gd name="T68" fmla="*/ 2198 w 2296"/>
                <a:gd name="T69" fmla="*/ 921 h 2155"/>
                <a:gd name="T70" fmla="*/ 2072 w 2296"/>
                <a:gd name="T71" fmla="*/ 802 h 2155"/>
                <a:gd name="T72" fmla="*/ 1968 w 2296"/>
                <a:gd name="T73" fmla="*/ 750 h 2155"/>
                <a:gd name="T74" fmla="*/ 1782 w 2296"/>
                <a:gd name="T75" fmla="*/ 713 h 2155"/>
                <a:gd name="T76" fmla="*/ 1723 w 2296"/>
                <a:gd name="T77" fmla="*/ 550 h 2155"/>
                <a:gd name="T78" fmla="*/ 1671 w 2296"/>
                <a:gd name="T79" fmla="*/ 505 h 2155"/>
                <a:gd name="T80" fmla="*/ 1545 w 2296"/>
                <a:gd name="T81" fmla="*/ 401 h 2155"/>
                <a:gd name="T82" fmla="*/ 1396 w 2296"/>
                <a:gd name="T83" fmla="*/ 409 h 2155"/>
                <a:gd name="T84" fmla="*/ 1285 w 2296"/>
                <a:gd name="T85" fmla="*/ 319 h 2155"/>
                <a:gd name="T86" fmla="*/ 1196 w 2296"/>
                <a:gd name="T87" fmla="*/ 223 h 2155"/>
                <a:gd name="T88" fmla="*/ 1107 w 2296"/>
                <a:gd name="T89" fmla="*/ 104 h 2155"/>
                <a:gd name="T90" fmla="*/ 1040 w 2296"/>
                <a:gd name="T91" fmla="*/ 52 h 2155"/>
                <a:gd name="T92" fmla="*/ 981 w 2296"/>
                <a:gd name="T93" fmla="*/ 119 h 2155"/>
                <a:gd name="T94" fmla="*/ 958 w 2296"/>
                <a:gd name="T95" fmla="*/ 245 h 2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6" h="2155">
                  <a:moveTo>
                    <a:pt x="995" y="312"/>
                  </a:moveTo>
                  <a:lnTo>
                    <a:pt x="995" y="312"/>
                  </a:lnTo>
                  <a:cubicBezTo>
                    <a:pt x="995" y="327"/>
                    <a:pt x="899" y="319"/>
                    <a:pt x="884" y="319"/>
                  </a:cubicBezTo>
                  <a:cubicBezTo>
                    <a:pt x="891" y="253"/>
                    <a:pt x="787" y="238"/>
                    <a:pt x="743" y="238"/>
                  </a:cubicBezTo>
                  <a:cubicBezTo>
                    <a:pt x="698" y="238"/>
                    <a:pt x="676" y="238"/>
                    <a:pt x="639" y="223"/>
                  </a:cubicBezTo>
                  <a:cubicBezTo>
                    <a:pt x="602" y="208"/>
                    <a:pt x="535" y="193"/>
                    <a:pt x="498" y="193"/>
                  </a:cubicBezTo>
                  <a:cubicBezTo>
                    <a:pt x="468" y="245"/>
                    <a:pt x="409" y="208"/>
                    <a:pt x="372" y="238"/>
                  </a:cubicBezTo>
                  <a:cubicBezTo>
                    <a:pt x="364" y="253"/>
                    <a:pt x="357" y="297"/>
                    <a:pt x="342" y="297"/>
                  </a:cubicBezTo>
                  <a:cubicBezTo>
                    <a:pt x="320" y="305"/>
                    <a:pt x="305" y="275"/>
                    <a:pt x="290" y="267"/>
                  </a:cubicBezTo>
                  <a:cubicBezTo>
                    <a:pt x="245" y="253"/>
                    <a:pt x="179" y="334"/>
                    <a:pt x="179" y="371"/>
                  </a:cubicBezTo>
                  <a:cubicBezTo>
                    <a:pt x="186" y="371"/>
                    <a:pt x="193" y="379"/>
                    <a:pt x="201" y="371"/>
                  </a:cubicBezTo>
                  <a:cubicBezTo>
                    <a:pt x="208" y="409"/>
                    <a:pt x="156" y="394"/>
                    <a:pt x="141" y="394"/>
                  </a:cubicBezTo>
                  <a:cubicBezTo>
                    <a:pt x="134" y="424"/>
                    <a:pt x="141" y="438"/>
                    <a:pt x="149" y="461"/>
                  </a:cubicBezTo>
                  <a:cubicBezTo>
                    <a:pt x="156" y="461"/>
                    <a:pt x="156" y="461"/>
                    <a:pt x="156" y="461"/>
                  </a:cubicBezTo>
                  <a:cubicBezTo>
                    <a:pt x="156" y="468"/>
                    <a:pt x="156" y="475"/>
                    <a:pt x="156" y="475"/>
                  </a:cubicBezTo>
                  <a:cubicBezTo>
                    <a:pt x="127" y="468"/>
                    <a:pt x="89" y="572"/>
                    <a:pt x="97" y="594"/>
                  </a:cubicBezTo>
                  <a:cubicBezTo>
                    <a:pt x="141" y="594"/>
                    <a:pt x="104" y="676"/>
                    <a:pt x="97" y="706"/>
                  </a:cubicBezTo>
                  <a:cubicBezTo>
                    <a:pt x="134" y="706"/>
                    <a:pt x="141" y="743"/>
                    <a:pt x="119" y="758"/>
                  </a:cubicBezTo>
                  <a:cubicBezTo>
                    <a:pt x="97" y="772"/>
                    <a:pt x="37" y="802"/>
                    <a:pt x="0" y="824"/>
                  </a:cubicBezTo>
                  <a:cubicBezTo>
                    <a:pt x="8" y="839"/>
                    <a:pt x="15" y="854"/>
                    <a:pt x="30" y="861"/>
                  </a:cubicBezTo>
                  <a:cubicBezTo>
                    <a:pt x="45" y="854"/>
                    <a:pt x="52" y="847"/>
                    <a:pt x="60" y="839"/>
                  </a:cubicBezTo>
                  <a:cubicBezTo>
                    <a:pt x="52" y="847"/>
                    <a:pt x="45" y="854"/>
                    <a:pt x="30" y="861"/>
                  </a:cubicBezTo>
                  <a:cubicBezTo>
                    <a:pt x="45" y="884"/>
                    <a:pt x="67" y="891"/>
                    <a:pt x="82" y="906"/>
                  </a:cubicBezTo>
                  <a:cubicBezTo>
                    <a:pt x="127" y="943"/>
                    <a:pt x="186" y="951"/>
                    <a:pt x="238" y="980"/>
                  </a:cubicBezTo>
                  <a:cubicBezTo>
                    <a:pt x="216" y="973"/>
                    <a:pt x="193" y="988"/>
                    <a:pt x="179" y="995"/>
                  </a:cubicBezTo>
                  <a:cubicBezTo>
                    <a:pt x="164" y="1040"/>
                    <a:pt x="156" y="1092"/>
                    <a:pt x="127" y="1129"/>
                  </a:cubicBezTo>
                  <a:cubicBezTo>
                    <a:pt x="97" y="1166"/>
                    <a:pt x="37" y="1203"/>
                    <a:pt x="67" y="1248"/>
                  </a:cubicBezTo>
                  <a:cubicBezTo>
                    <a:pt x="89" y="1277"/>
                    <a:pt x="75" y="1337"/>
                    <a:pt x="97" y="1352"/>
                  </a:cubicBezTo>
                  <a:cubicBezTo>
                    <a:pt x="134" y="1374"/>
                    <a:pt x="193" y="1352"/>
                    <a:pt x="230" y="1344"/>
                  </a:cubicBezTo>
                  <a:cubicBezTo>
                    <a:pt x="223" y="1366"/>
                    <a:pt x="238" y="1389"/>
                    <a:pt x="216" y="1411"/>
                  </a:cubicBezTo>
                  <a:cubicBezTo>
                    <a:pt x="238" y="1418"/>
                    <a:pt x="275" y="1478"/>
                    <a:pt x="290" y="1456"/>
                  </a:cubicBezTo>
                  <a:cubicBezTo>
                    <a:pt x="327" y="1426"/>
                    <a:pt x="305" y="1404"/>
                    <a:pt x="357" y="1389"/>
                  </a:cubicBezTo>
                  <a:cubicBezTo>
                    <a:pt x="394" y="1374"/>
                    <a:pt x="387" y="1329"/>
                    <a:pt x="424" y="1329"/>
                  </a:cubicBezTo>
                  <a:cubicBezTo>
                    <a:pt x="468" y="1337"/>
                    <a:pt x="490" y="1292"/>
                    <a:pt x="527" y="1322"/>
                  </a:cubicBezTo>
                  <a:cubicBezTo>
                    <a:pt x="572" y="1352"/>
                    <a:pt x="579" y="1396"/>
                    <a:pt x="609" y="1441"/>
                  </a:cubicBezTo>
                  <a:cubicBezTo>
                    <a:pt x="646" y="1485"/>
                    <a:pt x="706" y="1515"/>
                    <a:pt x="758" y="1560"/>
                  </a:cubicBezTo>
                  <a:cubicBezTo>
                    <a:pt x="773" y="1574"/>
                    <a:pt x="847" y="1604"/>
                    <a:pt x="854" y="1626"/>
                  </a:cubicBezTo>
                  <a:cubicBezTo>
                    <a:pt x="854" y="1656"/>
                    <a:pt x="780" y="1656"/>
                    <a:pt x="758" y="1656"/>
                  </a:cubicBezTo>
                  <a:cubicBezTo>
                    <a:pt x="750" y="1671"/>
                    <a:pt x="743" y="1693"/>
                    <a:pt x="743" y="1708"/>
                  </a:cubicBezTo>
                  <a:cubicBezTo>
                    <a:pt x="787" y="1723"/>
                    <a:pt x="787" y="1775"/>
                    <a:pt x="832" y="1782"/>
                  </a:cubicBezTo>
                  <a:cubicBezTo>
                    <a:pt x="832" y="1849"/>
                    <a:pt x="891" y="1820"/>
                    <a:pt x="936" y="1820"/>
                  </a:cubicBezTo>
                  <a:cubicBezTo>
                    <a:pt x="1003" y="1820"/>
                    <a:pt x="995" y="1857"/>
                    <a:pt x="995" y="1909"/>
                  </a:cubicBezTo>
                  <a:cubicBezTo>
                    <a:pt x="1047" y="1909"/>
                    <a:pt x="1084" y="1953"/>
                    <a:pt x="1129" y="1968"/>
                  </a:cubicBezTo>
                  <a:cubicBezTo>
                    <a:pt x="1174" y="1976"/>
                    <a:pt x="1189" y="1983"/>
                    <a:pt x="1189" y="2028"/>
                  </a:cubicBezTo>
                  <a:cubicBezTo>
                    <a:pt x="1233" y="2035"/>
                    <a:pt x="1270" y="2028"/>
                    <a:pt x="1315" y="2035"/>
                  </a:cubicBezTo>
                  <a:cubicBezTo>
                    <a:pt x="1367" y="2050"/>
                    <a:pt x="1411" y="2020"/>
                    <a:pt x="1463" y="2035"/>
                  </a:cubicBezTo>
                  <a:cubicBezTo>
                    <a:pt x="1463" y="2057"/>
                    <a:pt x="1463" y="2079"/>
                    <a:pt x="1463" y="2094"/>
                  </a:cubicBezTo>
                  <a:cubicBezTo>
                    <a:pt x="1478" y="2094"/>
                    <a:pt x="1485" y="2094"/>
                    <a:pt x="1500" y="2094"/>
                  </a:cubicBezTo>
                  <a:cubicBezTo>
                    <a:pt x="1500" y="2131"/>
                    <a:pt x="1552" y="2094"/>
                    <a:pt x="1552" y="2154"/>
                  </a:cubicBezTo>
                  <a:cubicBezTo>
                    <a:pt x="1567" y="2154"/>
                    <a:pt x="1589" y="2154"/>
                    <a:pt x="1604" y="2154"/>
                  </a:cubicBezTo>
                  <a:cubicBezTo>
                    <a:pt x="1619" y="2139"/>
                    <a:pt x="1656" y="2087"/>
                    <a:pt x="1693" y="2050"/>
                  </a:cubicBezTo>
                  <a:cubicBezTo>
                    <a:pt x="1671" y="2042"/>
                    <a:pt x="1656" y="2035"/>
                    <a:pt x="1649" y="2020"/>
                  </a:cubicBezTo>
                  <a:cubicBezTo>
                    <a:pt x="1634" y="1990"/>
                    <a:pt x="1664" y="1961"/>
                    <a:pt x="1679" y="1938"/>
                  </a:cubicBezTo>
                  <a:cubicBezTo>
                    <a:pt x="1716" y="1901"/>
                    <a:pt x="1738" y="1864"/>
                    <a:pt x="1768" y="1820"/>
                  </a:cubicBezTo>
                  <a:cubicBezTo>
                    <a:pt x="1782" y="1790"/>
                    <a:pt x="1790" y="1738"/>
                    <a:pt x="1812" y="1723"/>
                  </a:cubicBezTo>
                  <a:cubicBezTo>
                    <a:pt x="1820" y="1716"/>
                    <a:pt x="1820" y="1708"/>
                    <a:pt x="1820" y="1701"/>
                  </a:cubicBezTo>
                  <a:cubicBezTo>
                    <a:pt x="1834" y="1701"/>
                    <a:pt x="1849" y="1701"/>
                    <a:pt x="1864" y="1701"/>
                  </a:cubicBezTo>
                  <a:cubicBezTo>
                    <a:pt x="1872" y="1686"/>
                    <a:pt x="1872" y="1663"/>
                    <a:pt x="1849" y="1663"/>
                  </a:cubicBezTo>
                  <a:cubicBezTo>
                    <a:pt x="1834" y="1626"/>
                    <a:pt x="1820" y="1582"/>
                    <a:pt x="1834" y="1545"/>
                  </a:cubicBezTo>
                  <a:cubicBezTo>
                    <a:pt x="1849" y="1537"/>
                    <a:pt x="1842" y="1508"/>
                    <a:pt x="1857" y="1485"/>
                  </a:cubicBezTo>
                  <a:cubicBezTo>
                    <a:pt x="1872" y="1463"/>
                    <a:pt x="1894" y="1478"/>
                    <a:pt x="1909" y="1456"/>
                  </a:cubicBezTo>
                  <a:cubicBezTo>
                    <a:pt x="1946" y="1426"/>
                    <a:pt x="1901" y="1352"/>
                    <a:pt x="1916" y="1307"/>
                  </a:cubicBezTo>
                  <a:cubicBezTo>
                    <a:pt x="1924" y="1285"/>
                    <a:pt x="1953" y="1285"/>
                    <a:pt x="1976" y="1277"/>
                  </a:cubicBezTo>
                  <a:cubicBezTo>
                    <a:pt x="2005" y="1263"/>
                    <a:pt x="2013" y="1248"/>
                    <a:pt x="2028" y="1218"/>
                  </a:cubicBezTo>
                  <a:cubicBezTo>
                    <a:pt x="2035" y="1203"/>
                    <a:pt x="2035" y="1173"/>
                    <a:pt x="2050" y="1159"/>
                  </a:cubicBezTo>
                  <a:cubicBezTo>
                    <a:pt x="2072" y="1144"/>
                    <a:pt x="2102" y="1151"/>
                    <a:pt x="2124" y="1144"/>
                  </a:cubicBezTo>
                  <a:cubicBezTo>
                    <a:pt x="2131" y="1114"/>
                    <a:pt x="2176" y="1084"/>
                    <a:pt x="2191" y="1047"/>
                  </a:cubicBezTo>
                  <a:cubicBezTo>
                    <a:pt x="2213" y="1018"/>
                    <a:pt x="2221" y="1018"/>
                    <a:pt x="2258" y="1025"/>
                  </a:cubicBezTo>
                  <a:cubicBezTo>
                    <a:pt x="2295" y="1032"/>
                    <a:pt x="2250" y="966"/>
                    <a:pt x="2250" y="966"/>
                  </a:cubicBezTo>
                  <a:cubicBezTo>
                    <a:pt x="2236" y="943"/>
                    <a:pt x="2228" y="928"/>
                    <a:pt x="2198" y="921"/>
                  </a:cubicBezTo>
                  <a:cubicBezTo>
                    <a:pt x="2154" y="914"/>
                    <a:pt x="2146" y="921"/>
                    <a:pt x="2117" y="876"/>
                  </a:cubicBezTo>
                  <a:cubicBezTo>
                    <a:pt x="2102" y="847"/>
                    <a:pt x="2102" y="817"/>
                    <a:pt x="2072" y="802"/>
                  </a:cubicBezTo>
                  <a:cubicBezTo>
                    <a:pt x="2057" y="802"/>
                    <a:pt x="2042" y="802"/>
                    <a:pt x="2028" y="795"/>
                  </a:cubicBezTo>
                  <a:cubicBezTo>
                    <a:pt x="1998" y="780"/>
                    <a:pt x="1991" y="765"/>
                    <a:pt x="1968" y="750"/>
                  </a:cubicBezTo>
                  <a:cubicBezTo>
                    <a:pt x="1938" y="743"/>
                    <a:pt x="1901" y="735"/>
                    <a:pt x="1872" y="735"/>
                  </a:cubicBezTo>
                  <a:cubicBezTo>
                    <a:pt x="1849" y="735"/>
                    <a:pt x="1797" y="735"/>
                    <a:pt x="1782" y="713"/>
                  </a:cubicBezTo>
                  <a:cubicBezTo>
                    <a:pt x="1760" y="683"/>
                    <a:pt x="1760" y="624"/>
                    <a:pt x="1768" y="587"/>
                  </a:cubicBezTo>
                  <a:cubicBezTo>
                    <a:pt x="1745" y="587"/>
                    <a:pt x="1731" y="564"/>
                    <a:pt x="1723" y="550"/>
                  </a:cubicBezTo>
                  <a:cubicBezTo>
                    <a:pt x="1716" y="542"/>
                    <a:pt x="1716" y="535"/>
                    <a:pt x="1708" y="520"/>
                  </a:cubicBezTo>
                  <a:cubicBezTo>
                    <a:pt x="1701" y="513"/>
                    <a:pt x="1686" y="505"/>
                    <a:pt x="1671" y="505"/>
                  </a:cubicBezTo>
                  <a:cubicBezTo>
                    <a:pt x="1656" y="498"/>
                    <a:pt x="1634" y="505"/>
                    <a:pt x="1612" y="498"/>
                  </a:cubicBezTo>
                  <a:cubicBezTo>
                    <a:pt x="1597" y="490"/>
                    <a:pt x="1537" y="431"/>
                    <a:pt x="1545" y="401"/>
                  </a:cubicBezTo>
                  <a:cubicBezTo>
                    <a:pt x="1515" y="394"/>
                    <a:pt x="1500" y="371"/>
                    <a:pt x="1463" y="379"/>
                  </a:cubicBezTo>
                  <a:cubicBezTo>
                    <a:pt x="1441" y="379"/>
                    <a:pt x="1419" y="401"/>
                    <a:pt x="1396" y="409"/>
                  </a:cubicBezTo>
                  <a:cubicBezTo>
                    <a:pt x="1396" y="409"/>
                    <a:pt x="1396" y="409"/>
                    <a:pt x="1396" y="416"/>
                  </a:cubicBezTo>
                  <a:cubicBezTo>
                    <a:pt x="1329" y="431"/>
                    <a:pt x="1315" y="357"/>
                    <a:pt x="1285" y="319"/>
                  </a:cubicBezTo>
                  <a:cubicBezTo>
                    <a:pt x="1263" y="305"/>
                    <a:pt x="1233" y="305"/>
                    <a:pt x="1218" y="282"/>
                  </a:cubicBezTo>
                  <a:cubicBezTo>
                    <a:pt x="1203" y="260"/>
                    <a:pt x="1218" y="238"/>
                    <a:pt x="1196" y="223"/>
                  </a:cubicBezTo>
                  <a:cubicBezTo>
                    <a:pt x="1144" y="208"/>
                    <a:pt x="1174" y="156"/>
                    <a:pt x="1159" y="104"/>
                  </a:cubicBezTo>
                  <a:cubicBezTo>
                    <a:pt x="1144" y="112"/>
                    <a:pt x="1122" y="97"/>
                    <a:pt x="1107" y="104"/>
                  </a:cubicBezTo>
                  <a:cubicBezTo>
                    <a:pt x="1136" y="97"/>
                    <a:pt x="1062" y="8"/>
                    <a:pt x="1040" y="0"/>
                  </a:cubicBezTo>
                  <a:cubicBezTo>
                    <a:pt x="1040" y="15"/>
                    <a:pt x="1047" y="37"/>
                    <a:pt x="1040" y="52"/>
                  </a:cubicBezTo>
                  <a:cubicBezTo>
                    <a:pt x="1025" y="59"/>
                    <a:pt x="1010" y="52"/>
                    <a:pt x="1003" y="59"/>
                  </a:cubicBezTo>
                  <a:cubicBezTo>
                    <a:pt x="973" y="74"/>
                    <a:pt x="995" y="97"/>
                    <a:pt x="981" y="119"/>
                  </a:cubicBezTo>
                  <a:cubicBezTo>
                    <a:pt x="973" y="141"/>
                    <a:pt x="951" y="141"/>
                    <a:pt x="936" y="141"/>
                  </a:cubicBezTo>
                  <a:cubicBezTo>
                    <a:pt x="943" y="186"/>
                    <a:pt x="951" y="230"/>
                    <a:pt x="958" y="245"/>
                  </a:cubicBezTo>
                  <a:cubicBezTo>
                    <a:pt x="973" y="267"/>
                    <a:pt x="988" y="290"/>
                    <a:pt x="995" y="312"/>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1" name="Freeform 10">
              <a:extLst>
                <a:ext uri="{FF2B5EF4-FFF2-40B4-BE49-F238E27FC236}">
                  <a16:creationId xmlns:a16="http://schemas.microsoft.com/office/drawing/2014/main" id="{AF5B2429-326A-194A-A5C5-4B0263AE413D}"/>
                </a:ext>
              </a:extLst>
            </p:cNvPr>
            <p:cNvSpPr>
              <a:spLocks noChangeArrowheads="1"/>
            </p:cNvSpPr>
            <p:nvPr/>
          </p:nvSpPr>
          <p:spPr bwMode="auto">
            <a:xfrm>
              <a:off x="10728493" y="5131678"/>
              <a:ext cx="2148475" cy="2118469"/>
            </a:xfrm>
            <a:custGeom>
              <a:avLst/>
              <a:gdLst>
                <a:gd name="T0" fmla="*/ 1708 w 4968"/>
                <a:gd name="T1" fmla="*/ 1174 h 4903"/>
                <a:gd name="T2" fmla="*/ 1136 w 4968"/>
                <a:gd name="T3" fmla="*/ 847 h 4903"/>
                <a:gd name="T4" fmla="*/ 817 w 4968"/>
                <a:gd name="T5" fmla="*/ 468 h 4903"/>
                <a:gd name="T6" fmla="*/ 460 w 4968"/>
                <a:gd name="T7" fmla="*/ 387 h 4903"/>
                <a:gd name="T8" fmla="*/ 386 w 4968"/>
                <a:gd name="T9" fmla="*/ 30 h 4903"/>
                <a:gd name="T10" fmla="*/ 59 w 4968"/>
                <a:gd name="T11" fmla="*/ 528 h 4903"/>
                <a:gd name="T12" fmla="*/ 81 w 4968"/>
                <a:gd name="T13" fmla="*/ 1129 h 4903"/>
                <a:gd name="T14" fmla="*/ 104 w 4968"/>
                <a:gd name="T15" fmla="*/ 1174 h 4903"/>
                <a:gd name="T16" fmla="*/ 133 w 4968"/>
                <a:gd name="T17" fmla="*/ 1270 h 4903"/>
                <a:gd name="T18" fmla="*/ 260 w 4968"/>
                <a:gd name="T19" fmla="*/ 1582 h 4903"/>
                <a:gd name="T20" fmla="*/ 289 w 4968"/>
                <a:gd name="T21" fmla="*/ 1805 h 4903"/>
                <a:gd name="T22" fmla="*/ 341 w 4968"/>
                <a:gd name="T23" fmla="*/ 2236 h 4903"/>
                <a:gd name="T24" fmla="*/ 341 w 4968"/>
                <a:gd name="T25" fmla="*/ 2518 h 4903"/>
                <a:gd name="T26" fmla="*/ 482 w 4968"/>
                <a:gd name="T27" fmla="*/ 2563 h 4903"/>
                <a:gd name="T28" fmla="*/ 742 w 4968"/>
                <a:gd name="T29" fmla="*/ 2563 h 4903"/>
                <a:gd name="T30" fmla="*/ 935 w 4968"/>
                <a:gd name="T31" fmla="*/ 2644 h 4903"/>
                <a:gd name="T32" fmla="*/ 1284 w 4968"/>
                <a:gd name="T33" fmla="*/ 2889 h 4903"/>
                <a:gd name="T34" fmla="*/ 1069 w 4968"/>
                <a:gd name="T35" fmla="*/ 3402 h 4903"/>
                <a:gd name="T36" fmla="*/ 817 w 4968"/>
                <a:gd name="T37" fmla="*/ 3610 h 4903"/>
                <a:gd name="T38" fmla="*/ 705 w 4968"/>
                <a:gd name="T39" fmla="*/ 3988 h 4903"/>
                <a:gd name="T40" fmla="*/ 831 w 4968"/>
                <a:gd name="T41" fmla="*/ 4389 h 4903"/>
                <a:gd name="T42" fmla="*/ 1180 w 4968"/>
                <a:gd name="T43" fmla="*/ 4412 h 4903"/>
                <a:gd name="T44" fmla="*/ 1039 w 4968"/>
                <a:gd name="T45" fmla="*/ 4070 h 4903"/>
                <a:gd name="T46" fmla="*/ 980 w 4968"/>
                <a:gd name="T47" fmla="*/ 3691 h 4903"/>
                <a:gd name="T48" fmla="*/ 1173 w 4968"/>
                <a:gd name="T49" fmla="*/ 3691 h 4903"/>
                <a:gd name="T50" fmla="*/ 1136 w 4968"/>
                <a:gd name="T51" fmla="*/ 3825 h 4903"/>
                <a:gd name="T52" fmla="*/ 1396 w 4968"/>
                <a:gd name="T53" fmla="*/ 3862 h 4903"/>
                <a:gd name="T54" fmla="*/ 1485 w 4968"/>
                <a:gd name="T55" fmla="*/ 3884 h 4903"/>
                <a:gd name="T56" fmla="*/ 1975 w 4968"/>
                <a:gd name="T57" fmla="*/ 3736 h 4903"/>
                <a:gd name="T58" fmla="*/ 2101 w 4968"/>
                <a:gd name="T59" fmla="*/ 3951 h 4903"/>
                <a:gd name="T60" fmla="*/ 2198 w 4968"/>
                <a:gd name="T61" fmla="*/ 3929 h 4903"/>
                <a:gd name="T62" fmla="*/ 2346 w 4968"/>
                <a:gd name="T63" fmla="*/ 3914 h 4903"/>
                <a:gd name="T64" fmla="*/ 2435 w 4968"/>
                <a:gd name="T65" fmla="*/ 3973 h 4903"/>
                <a:gd name="T66" fmla="*/ 2740 w 4968"/>
                <a:gd name="T67" fmla="*/ 3936 h 4903"/>
                <a:gd name="T68" fmla="*/ 2948 w 4968"/>
                <a:gd name="T69" fmla="*/ 3981 h 4903"/>
                <a:gd name="T70" fmla="*/ 3364 w 4968"/>
                <a:gd name="T71" fmla="*/ 4196 h 4903"/>
                <a:gd name="T72" fmla="*/ 3637 w 4968"/>
                <a:gd name="T73" fmla="*/ 4263 h 4903"/>
                <a:gd name="T74" fmla="*/ 3697 w 4968"/>
                <a:gd name="T75" fmla="*/ 4441 h 4903"/>
                <a:gd name="T76" fmla="*/ 3704 w 4968"/>
                <a:gd name="T77" fmla="*/ 4746 h 4903"/>
                <a:gd name="T78" fmla="*/ 4001 w 4968"/>
                <a:gd name="T79" fmla="*/ 4887 h 4903"/>
                <a:gd name="T80" fmla="*/ 4113 w 4968"/>
                <a:gd name="T81" fmla="*/ 4701 h 4903"/>
                <a:gd name="T82" fmla="*/ 4105 w 4968"/>
                <a:gd name="T83" fmla="*/ 4412 h 4903"/>
                <a:gd name="T84" fmla="*/ 4105 w 4968"/>
                <a:gd name="T85" fmla="*/ 3936 h 4903"/>
                <a:gd name="T86" fmla="*/ 4595 w 4968"/>
                <a:gd name="T87" fmla="*/ 3543 h 4903"/>
                <a:gd name="T88" fmla="*/ 4662 w 4968"/>
                <a:gd name="T89" fmla="*/ 3313 h 4903"/>
                <a:gd name="T90" fmla="*/ 4506 w 4968"/>
                <a:gd name="T91" fmla="*/ 2986 h 4903"/>
                <a:gd name="T92" fmla="*/ 4714 w 4968"/>
                <a:gd name="T93" fmla="*/ 2785 h 4903"/>
                <a:gd name="T94" fmla="*/ 4417 w 4968"/>
                <a:gd name="T95" fmla="*/ 2258 h 4903"/>
                <a:gd name="T96" fmla="*/ 3994 w 4968"/>
                <a:gd name="T97" fmla="*/ 2184 h 4903"/>
                <a:gd name="T98" fmla="*/ 3475 w 4968"/>
                <a:gd name="T99" fmla="*/ 1961 h 4903"/>
                <a:gd name="T100" fmla="*/ 2985 w 4968"/>
                <a:gd name="T101" fmla="*/ 1783 h 4903"/>
                <a:gd name="T102" fmla="*/ 2718 w 4968"/>
                <a:gd name="T103" fmla="*/ 1501 h 4903"/>
                <a:gd name="T104" fmla="*/ 2369 w 4968"/>
                <a:gd name="T105" fmla="*/ 1307 h 4903"/>
                <a:gd name="T106" fmla="*/ 2094 w 4968"/>
                <a:gd name="T107" fmla="*/ 1189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68" h="4903">
                  <a:moveTo>
                    <a:pt x="1945" y="1293"/>
                  </a:moveTo>
                  <a:lnTo>
                    <a:pt x="1945" y="1293"/>
                  </a:lnTo>
                  <a:cubicBezTo>
                    <a:pt x="1945" y="1233"/>
                    <a:pt x="1893" y="1270"/>
                    <a:pt x="1893" y="1233"/>
                  </a:cubicBezTo>
                  <a:cubicBezTo>
                    <a:pt x="1878" y="1233"/>
                    <a:pt x="1871" y="1233"/>
                    <a:pt x="1856" y="1233"/>
                  </a:cubicBezTo>
                  <a:cubicBezTo>
                    <a:pt x="1856" y="1218"/>
                    <a:pt x="1856" y="1196"/>
                    <a:pt x="1856" y="1174"/>
                  </a:cubicBezTo>
                  <a:cubicBezTo>
                    <a:pt x="1804" y="1159"/>
                    <a:pt x="1760" y="1189"/>
                    <a:pt x="1708" y="1174"/>
                  </a:cubicBezTo>
                  <a:cubicBezTo>
                    <a:pt x="1663" y="1167"/>
                    <a:pt x="1626" y="1174"/>
                    <a:pt x="1582" y="1167"/>
                  </a:cubicBezTo>
                  <a:cubicBezTo>
                    <a:pt x="1582" y="1122"/>
                    <a:pt x="1567" y="1115"/>
                    <a:pt x="1522" y="1107"/>
                  </a:cubicBezTo>
                  <a:cubicBezTo>
                    <a:pt x="1477" y="1092"/>
                    <a:pt x="1440" y="1048"/>
                    <a:pt x="1388" y="1048"/>
                  </a:cubicBezTo>
                  <a:cubicBezTo>
                    <a:pt x="1388" y="996"/>
                    <a:pt x="1396" y="959"/>
                    <a:pt x="1329" y="959"/>
                  </a:cubicBezTo>
                  <a:cubicBezTo>
                    <a:pt x="1284" y="959"/>
                    <a:pt x="1225" y="988"/>
                    <a:pt x="1225" y="921"/>
                  </a:cubicBezTo>
                  <a:cubicBezTo>
                    <a:pt x="1180" y="914"/>
                    <a:pt x="1180" y="862"/>
                    <a:pt x="1136" y="847"/>
                  </a:cubicBezTo>
                  <a:cubicBezTo>
                    <a:pt x="1136" y="832"/>
                    <a:pt x="1143" y="810"/>
                    <a:pt x="1151" y="795"/>
                  </a:cubicBezTo>
                  <a:cubicBezTo>
                    <a:pt x="1173" y="795"/>
                    <a:pt x="1247" y="795"/>
                    <a:pt x="1247" y="765"/>
                  </a:cubicBezTo>
                  <a:cubicBezTo>
                    <a:pt x="1240" y="743"/>
                    <a:pt x="1166" y="713"/>
                    <a:pt x="1151" y="699"/>
                  </a:cubicBezTo>
                  <a:cubicBezTo>
                    <a:pt x="1099" y="654"/>
                    <a:pt x="1039" y="624"/>
                    <a:pt x="1002" y="580"/>
                  </a:cubicBezTo>
                  <a:cubicBezTo>
                    <a:pt x="972" y="535"/>
                    <a:pt x="965" y="491"/>
                    <a:pt x="920" y="461"/>
                  </a:cubicBezTo>
                  <a:cubicBezTo>
                    <a:pt x="883" y="431"/>
                    <a:pt x="861" y="476"/>
                    <a:pt x="817" y="468"/>
                  </a:cubicBezTo>
                  <a:cubicBezTo>
                    <a:pt x="780" y="468"/>
                    <a:pt x="787" y="513"/>
                    <a:pt x="750" y="528"/>
                  </a:cubicBezTo>
                  <a:cubicBezTo>
                    <a:pt x="698" y="543"/>
                    <a:pt x="720" y="565"/>
                    <a:pt x="683" y="595"/>
                  </a:cubicBezTo>
                  <a:cubicBezTo>
                    <a:pt x="668" y="617"/>
                    <a:pt x="631" y="557"/>
                    <a:pt x="609" y="550"/>
                  </a:cubicBezTo>
                  <a:cubicBezTo>
                    <a:pt x="631" y="528"/>
                    <a:pt x="616" y="505"/>
                    <a:pt x="623" y="483"/>
                  </a:cubicBezTo>
                  <a:cubicBezTo>
                    <a:pt x="586" y="491"/>
                    <a:pt x="527" y="513"/>
                    <a:pt x="490" y="491"/>
                  </a:cubicBezTo>
                  <a:cubicBezTo>
                    <a:pt x="468" y="476"/>
                    <a:pt x="482" y="416"/>
                    <a:pt x="460" y="387"/>
                  </a:cubicBezTo>
                  <a:cubicBezTo>
                    <a:pt x="430" y="342"/>
                    <a:pt x="490" y="305"/>
                    <a:pt x="520" y="268"/>
                  </a:cubicBezTo>
                  <a:cubicBezTo>
                    <a:pt x="549" y="231"/>
                    <a:pt x="557" y="179"/>
                    <a:pt x="572" y="134"/>
                  </a:cubicBezTo>
                  <a:cubicBezTo>
                    <a:pt x="586" y="127"/>
                    <a:pt x="609" y="112"/>
                    <a:pt x="631" y="119"/>
                  </a:cubicBezTo>
                  <a:cubicBezTo>
                    <a:pt x="579" y="90"/>
                    <a:pt x="520" y="82"/>
                    <a:pt x="475" y="45"/>
                  </a:cubicBezTo>
                  <a:cubicBezTo>
                    <a:pt x="460" y="30"/>
                    <a:pt x="438" y="23"/>
                    <a:pt x="423" y="0"/>
                  </a:cubicBezTo>
                  <a:cubicBezTo>
                    <a:pt x="408" y="15"/>
                    <a:pt x="393" y="30"/>
                    <a:pt x="386" y="30"/>
                  </a:cubicBezTo>
                  <a:cubicBezTo>
                    <a:pt x="356" y="105"/>
                    <a:pt x="267" y="149"/>
                    <a:pt x="260" y="231"/>
                  </a:cubicBezTo>
                  <a:cubicBezTo>
                    <a:pt x="237" y="231"/>
                    <a:pt x="208" y="223"/>
                    <a:pt x="200" y="253"/>
                  </a:cubicBezTo>
                  <a:cubicBezTo>
                    <a:pt x="200" y="275"/>
                    <a:pt x="185" y="275"/>
                    <a:pt x="178" y="298"/>
                  </a:cubicBezTo>
                  <a:cubicBezTo>
                    <a:pt x="118" y="298"/>
                    <a:pt x="126" y="357"/>
                    <a:pt x="126" y="394"/>
                  </a:cubicBezTo>
                  <a:cubicBezTo>
                    <a:pt x="126" y="424"/>
                    <a:pt x="111" y="439"/>
                    <a:pt x="96" y="454"/>
                  </a:cubicBezTo>
                  <a:cubicBezTo>
                    <a:pt x="74" y="476"/>
                    <a:pt x="74" y="505"/>
                    <a:pt x="59" y="528"/>
                  </a:cubicBezTo>
                  <a:lnTo>
                    <a:pt x="52" y="528"/>
                  </a:lnTo>
                  <a:cubicBezTo>
                    <a:pt x="22" y="602"/>
                    <a:pt x="0" y="706"/>
                    <a:pt x="22" y="780"/>
                  </a:cubicBezTo>
                  <a:cubicBezTo>
                    <a:pt x="44" y="855"/>
                    <a:pt x="44" y="1010"/>
                    <a:pt x="44" y="1107"/>
                  </a:cubicBezTo>
                  <a:cubicBezTo>
                    <a:pt x="44" y="1115"/>
                    <a:pt x="52" y="1115"/>
                    <a:pt x="52" y="1115"/>
                  </a:cubicBezTo>
                  <a:cubicBezTo>
                    <a:pt x="59" y="1115"/>
                    <a:pt x="59" y="1107"/>
                    <a:pt x="66" y="1107"/>
                  </a:cubicBezTo>
                  <a:cubicBezTo>
                    <a:pt x="74" y="1107"/>
                    <a:pt x="81" y="1129"/>
                    <a:pt x="81" y="1129"/>
                  </a:cubicBezTo>
                  <a:cubicBezTo>
                    <a:pt x="89" y="1144"/>
                    <a:pt x="74" y="1129"/>
                    <a:pt x="74" y="1137"/>
                  </a:cubicBezTo>
                  <a:cubicBezTo>
                    <a:pt x="66" y="1144"/>
                    <a:pt x="81" y="1152"/>
                    <a:pt x="81" y="1152"/>
                  </a:cubicBezTo>
                  <a:lnTo>
                    <a:pt x="89" y="1152"/>
                  </a:lnTo>
                  <a:cubicBezTo>
                    <a:pt x="89" y="1159"/>
                    <a:pt x="89" y="1159"/>
                    <a:pt x="89" y="1159"/>
                  </a:cubicBezTo>
                  <a:cubicBezTo>
                    <a:pt x="89" y="1159"/>
                    <a:pt x="89" y="1167"/>
                    <a:pt x="96" y="1174"/>
                  </a:cubicBezTo>
                  <a:cubicBezTo>
                    <a:pt x="96" y="1174"/>
                    <a:pt x="96" y="1174"/>
                    <a:pt x="104" y="1174"/>
                  </a:cubicBezTo>
                  <a:cubicBezTo>
                    <a:pt x="104" y="1181"/>
                    <a:pt x="104" y="1181"/>
                    <a:pt x="104" y="1181"/>
                  </a:cubicBezTo>
                  <a:cubicBezTo>
                    <a:pt x="111" y="1189"/>
                    <a:pt x="111" y="1189"/>
                    <a:pt x="118" y="1196"/>
                  </a:cubicBezTo>
                  <a:cubicBezTo>
                    <a:pt x="118" y="1211"/>
                    <a:pt x="126" y="1196"/>
                    <a:pt x="133" y="1196"/>
                  </a:cubicBezTo>
                  <a:cubicBezTo>
                    <a:pt x="141" y="1204"/>
                    <a:pt x="141" y="1218"/>
                    <a:pt x="133" y="1218"/>
                  </a:cubicBezTo>
                  <a:cubicBezTo>
                    <a:pt x="133" y="1226"/>
                    <a:pt x="133" y="1233"/>
                    <a:pt x="133" y="1241"/>
                  </a:cubicBezTo>
                  <a:cubicBezTo>
                    <a:pt x="141" y="1256"/>
                    <a:pt x="156" y="1263"/>
                    <a:pt x="133" y="1270"/>
                  </a:cubicBezTo>
                  <a:cubicBezTo>
                    <a:pt x="118" y="1278"/>
                    <a:pt x="118" y="1293"/>
                    <a:pt x="133" y="1300"/>
                  </a:cubicBezTo>
                  <a:cubicBezTo>
                    <a:pt x="141" y="1307"/>
                    <a:pt x="148" y="1322"/>
                    <a:pt x="133" y="1337"/>
                  </a:cubicBezTo>
                  <a:cubicBezTo>
                    <a:pt x="141" y="1345"/>
                    <a:pt x="148" y="1359"/>
                    <a:pt x="148" y="1359"/>
                  </a:cubicBezTo>
                  <a:cubicBezTo>
                    <a:pt x="156" y="1404"/>
                    <a:pt x="156" y="1426"/>
                    <a:pt x="185" y="1464"/>
                  </a:cubicBezTo>
                  <a:cubicBezTo>
                    <a:pt x="215" y="1493"/>
                    <a:pt x="237" y="1530"/>
                    <a:pt x="252" y="1575"/>
                  </a:cubicBezTo>
                  <a:cubicBezTo>
                    <a:pt x="252" y="1575"/>
                    <a:pt x="252" y="1582"/>
                    <a:pt x="260" y="1582"/>
                  </a:cubicBezTo>
                  <a:lnTo>
                    <a:pt x="260" y="1590"/>
                  </a:lnTo>
                  <a:cubicBezTo>
                    <a:pt x="282" y="1634"/>
                    <a:pt x="282" y="1672"/>
                    <a:pt x="282" y="1716"/>
                  </a:cubicBezTo>
                  <a:lnTo>
                    <a:pt x="282" y="1723"/>
                  </a:lnTo>
                  <a:cubicBezTo>
                    <a:pt x="282" y="1738"/>
                    <a:pt x="282" y="1753"/>
                    <a:pt x="289" y="1761"/>
                  </a:cubicBezTo>
                  <a:cubicBezTo>
                    <a:pt x="289" y="1768"/>
                    <a:pt x="289" y="1768"/>
                    <a:pt x="297" y="1775"/>
                  </a:cubicBezTo>
                  <a:cubicBezTo>
                    <a:pt x="297" y="1783"/>
                    <a:pt x="289" y="1798"/>
                    <a:pt x="289" y="1805"/>
                  </a:cubicBezTo>
                  <a:cubicBezTo>
                    <a:pt x="267" y="1820"/>
                    <a:pt x="230" y="1805"/>
                    <a:pt x="208" y="1812"/>
                  </a:cubicBezTo>
                  <a:lnTo>
                    <a:pt x="208" y="1812"/>
                  </a:lnTo>
                  <a:cubicBezTo>
                    <a:pt x="208" y="1835"/>
                    <a:pt x="200" y="1857"/>
                    <a:pt x="178" y="1879"/>
                  </a:cubicBezTo>
                  <a:cubicBezTo>
                    <a:pt x="111" y="1946"/>
                    <a:pt x="208" y="2080"/>
                    <a:pt x="208" y="2154"/>
                  </a:cubicBezTo>
                  <a:cubicBezTo>
                    <a:pt x="208" y="2206"/>
                    <a:pt x="260" y="2199"/>
                    <a:pt x="297" y="2214"/>
                  </a:cubicBezTo>
                  <a:cubicBezTo>
                    <a:pt x="312" y="2221"/>
                    <a:pt x="334" y="2221"/>
                    <a:pt x="341" y="2236"/>
                  </a:cubicBezTo>
                  <a:cubicBezTo>
                    <a:pt x="364" y="2258"/>
                    <a:pt x="312" y="2258"/>
                    <a:pt x="312" y="2266"/>
                  </a:cubicBezTo>
                  <a:cubicBezTo>
                    <a:pt x="304" y="2310"/>
                    <a:pt x="386" y="2266"/>
                    <a:pt x="364" y="2332"/>
                  </a:cubicBezTo>
                  <a:cubicBezTo>
                    <a:pt x="349" y="2340"/>
                    <a:pt x="341" y="2355"/>
                    <a:pt x="349" y="2377"/>
                  </a:cubicBezTo>
                  <a:cubicBezTo>
                    <a:pt x="297" y="2362"/>
                    <a:pt x="297" y="2399"/>
                    <a:pt x="297" y="2436"/>
                  </a:cubicBezTo>
                  <a:cubicBezTo>
                    <a:pt x="341" y="2444"/>
                    <a:pt x="415" y="2436"/>
                    <a:pt x="423" y="2488"/>
                  </a:cubicBezTo>
                  <a:cubicBezTo>
                    <a:pt x="393" y="2488"/>
                    <a:pt x="341" y="2481"/>
                    <a:pt x="341" y="2518"/>
                  </a:cubicBezTo>
                  <a:cubicBezTo>
                    <a:pt x="312" y="2525"/>
                    <a:pt x="282" y="2518"/>
                    <a:pt x="260" y="2518"/>
                  </a:cubicBezTo>
                  <a:cubicBezTo>
                    <a:pt x="252" y="2525"/>
                    <a:pt x="252" y="2525"/>
                    <a:pt x="252" y="2533"/>
                  </a:cubicBezTo>
                  <a:cubicBezTo>
                    <a:pt x="185" y="2533"/>
                    <a:pt x="156" y="2652"/>
                    <a:pt x="215" y="2652"/>
                  </a:cubicBezTo>
                  <a:cubicBezTo>
                    <a:pt x="208" y="2555"/>
                    <a:pt x="319" y="2592"/>
                    <a:pt x="386" y="2592"/>
                  </a:cubicBezTo>
                  <a:cubicBezTo>
                    <a:pt x="386" y="2570"/>
                    <a:pt x="393" y="2555"/>
                    <a:pt x="393" y="2540"/>
                  </a:cubicBezTo>
                  <a:cubicBezTo>
                    <a:pt x="430" y="2533"/>
                    <a:pt x="453" y="2533"/>
                    <a:pt x="482" y="2563"/>
                  </a:cubicBezTo>
                  <a:cubicBezTo>
                    <a:pt x="505" y="2592"/>
                    <a:pt x="549" y="2533"/>
                    <a:pt x="579" y="2540"/>
                  </a:cubicBezTo>
                  <a:cubicBezTo>
                    <a:pt x="586" y="2570"/>
                    <a:pt x="586" y="2600"/>
                    <a:pt x="623" y="2592"/>
                  </a:cubicBezTo>
                  <a:cubicBezTo>
                    <a:pt x="623" y="2577"/>
                    <a:pt x="631" y="2555"/>
                    <a:pt x="638" y="2540"/>
                  </a:cubicBezTo>
                  <a:cubicBezTo>
                    <a:pt x="646" y="2540"/>
                    <a:pt x="653" y="2533"/>
                    <a:pt x="661" y="2533"/>
                  </a:cubicBezTo>
                  <a:cubicBezTo>
                    <a:pt x="661" y="2518"/>
                    <a:pt x="668" y="2511"/>
                    <a:pt x="690" y="2503"/>
                  </a:cubicBezTo>
                  <a:cubicBezTo>
                    <a:pt x="698" y="2533"/>
                    <a:pt x="713" y="2563"/>
                    <a:pt x="742" y="2563"/>
                  </a:cubicBezTo>
                  <a:cubicBezTo>
                    <a:pt x="727" y="2570"/>
                    <a:pt x="720" y="2592"/>
                    <a:pt x="727" y="2607"/>
                  </a:cubicBezTo>
                  <a:cubicBezTo>
                    <a:pt x="750" y="2592"/>
                    <a:pt x="765" y="2577"/>
                    <a:pt x="780" y="2577"/>
                  </a:cubicBezTo>
                  <a:cubicBezTo>
                    <a:pt x="765" y="2577"/>
                    <a:pt x="750" y="2592"/>
                    <a:pt x="727" y="2607"/>
                  </a:cubicBezTo>
                  <a:cubicBezTo>
                    <a:pt x="735" y="2614"/>
                    <a:pt x="742" y="2614"/>
                    <a:pt x="750" y="2614"/>
                  </a:cubicBezTo>
                  <a:cubicBezTo>
                    <a:pt x="780" y="2622"/>
                    <a:pt x="809" y="2607"/>
                    <a:pt x="839" y="2614"/>
                  </a:cubicBezTo>
                  <a:cubicBezTo>
                    <a:pt x="876" y="2614"/>
                    <a:pt x="906" y="2637"/>
                    <a:pt x="935" y="2644"/>
                  </a:cubicBezTo>
                  <a:cubicBezTo>
                    <a:pt x="972" y="2644"/>
                    <a:pt x="1010" y="2644"/>
                    <a:pt x="1039" y="2644"/>
                  </a:cubicBezTo>
                  <a:cubicBezTo>
                    <a:pt x="1039" y="2637"/>
                    <a:pt x="1047" y="2629"/>
                    <a:pt x="1047" y="2622"/>
                  </a:cubicBezTo>
                  <a:cubicBezTo>
                    <a:pt x="1099" y="2622"/>
                    <a:pt x="1114" y="2644"/>
                    <a:pt x="1151" y="2674"/>
                  </a:cubicBezTo>
                  <a:cubicBezTo>
                    <a:pt x="1151" y="2704"/>
                    <a:pt x="1180" y="2711"/>
                    <a:pt x="1203" y="2711"/>
                  </a:cubicBezTo>
                  <a:cubicBezTo>
                    <a:pt x="1240" y="2726"/>
                    <a:pt x="1240" y="2741"/>
                    <a:pt x="1240" y="2778"/>
                  </a:cubicBezTo>
                  <a:cubicBezTo>
                    <a:pt x="1232" y="2822"/>
                    <a:pt x="1270" y="2845"/>
                    <a:pt x="1284" y="2889"/>
                  </a:cubicBezTo>
                  <a:cubicBezTo>
                    <a:pt x="1299" y="2934"/>
                    <a:pt x="1277" y="2986"/>
                    <a:pt x="1284" y="3030"/>
                  </a:cubicBezTo>
                  <a:cubicBezTo>
                    <a:pt x="1225" y="3030"/>
                    <a:pt x="1255" y="3082"/>
                    <a:pt x="1217" y="3090"/>
                  </a:cubicBezTo>
                  <a:cubicBezTo>
                    <a:pt x="1210" y="3105"/>
                    <a:pt x="1210" y="3134"/>
                    <a:pt x="1210" y="3149"/>
                  </a:cubicBezTo>
                  <a:cubicBezTo>
                    <a:pt x="1173" y="3171"/>
                    <a:pt x="1180" y="3238"/>
                    <a:pt x="1143" y="3261"/>
                  </a:cubicBezTo>
                  <a:cubicBezTo>
                    <a:pt x="1136" y="3290"/>
                    <a:pt x="1106" y="3320"/>
                    <a:pt x="1106" y="3357"/>
                  </a:cubicBezTo>
                  <a:cubicBezTo>
                    <a:pt x="1069" y="3320"/>
                    <a:pt x="1069" y="3379"/>
                    <a:pt x="1069" y="3402"/>
                  </a:cubicBezTo>
                  <a:lnTo>
                    <a:pt x="1062" y="3402"/>
                  </a:lnTo>
                  <a:cubicBezTo>
                    <a:pt x="1062" y="3431"/>
                    <a:pt x="1106" y="3454"/>
                    <a:pt x="1084" y="3483"/>
                  </a:cubicBezTo>
                  <a:cubicBezTo>
                    <a:pt x="1069" y="3498"/>
                    <a:pt x="1054" y="3498"/>
                    <a:pt x="1032" y="3498"/>
                  </a:cubicBezTo>
                  <a:cubicBezTo>
                    <a:pt x="1010" y="3491"/>
                    <a:pt x="1002" y="3513"/>
                    <a:pt x="980" y="3521"/>
                  </a:cubicBezTo>
                  <a:cubicBezTo>
                    <a:pt x="943" y="3543"/>
                    <a:pt x="891" y="3521"/>
                    <a:pt x="854" y="3528"/>
                  </a:cubicBezTo>
                  <a:cubicBezTo>
                    <a:pt x="802" y="3528"/>
                    <a:pt x="817" y="3580"/>
                    <a:pt x="817" y="3610"/>
                  </a:cubicBezTo>
                  <a:cubicBezTo>
                    <a:pt x="794" y="3617"/>
                    <a:pt x="765" y="3595"/>
                    <a:pt x="750" y="3624"/>
                  </a:cubicBezTo>
                  <a:cubicBezTo>
                    <a:pt x="742" y="3639"/>
                    <a:pt x="750" y="3662"/>
                    <a:pt x="750" y="3684"/>
                  </a:cubicBezTo>
                  <a:cubicBezTo>
                    <a:pt x="750" y="3713"/>
                    <a:pt x="742" y="3780"/>
                    <a:pt x="787" y="3780"/>
                  </a:cubicBezTo>
                  <a:cubicBezTo>
                    <a:pt x="794" y="3803"/>
                    <a:pt x="809" y="3818"/>
                    <a:pt x="809" y="3840"/>
                  </a:cubicBezTo>
                  <a:cubicBezTo>
                    <a:pt x="765" y="3832"/>
                    <a:pt x="780" y="3884"/>
                    <a:pt x="742" y="3877"/>
                  </a:cubicBezTo>
                  <a:cubicBezTo>
                    <a:pt x="735" y="3921"/>
                    <a:pt x="742" y="3959"/>
                    <a:pt x="705" y="3988"/>
                  </a:cubicBezTo>
                  <a:cubicBezTo>
                    <a:pt x="683" y="4003"/>
                    <a:pt x="653" y="4033"/>
                    <a:pt x="623" y="4025"/>
                  </a:cubicBezTo>
                  <a:cubicBezTo>
                    <a:pt x="623" y="4070"/>
                    <a:pt x="750" y="4256"/>
                    <a:pt x="661" y="4278"/>
                  </a:cubicBezTo>
                  <a:cubicBezTo>
                    <a:pt x="653" y="4323"/>
                    <a:pt x="675" y="4323"/>
                    <a:pt x="713" y="4330"/>
                  </a:cubicBezTo>
                  <a:cubicBezTo>
                    <a:pt x="772" y="4345"/>
                    <a:pt x="735" y="4426"/>
                    <a:pt x="735" y="4471"/>
                  </a:cubicBezTo>
                  <a:cubicBezTo>
                    <a:pt x="757" y="4471"/>
                    <a:pt x="772" y="4478"/>
                    <a:pt x="787" y="4478"/>
                  </a:cubicBezTo>
                  <a:cubicBezTo>
                    <a:pt x="794" y="4441"/>
                    <a:pt x="802" y="4412"/>
                    <a:pt x="831" y="4389"/>
                  </a:cubicBezTo>
                  <a:cubicBezTo>
                    <a:pt x="839" y="4434"/>
                    <a:pt x="883" y="4412"/>
                    <a:pt x="906" y="4434"/>
                  </a:cubicBezTo>
                  <a:cubicBezTo>
                    <a:pt x="943" y="4456"/>
                    <a:pt x="920" y="4530"/>
                    <a:pt x="972" y="4538"/>
                  </a:cubicBezTo>
                  <a:cubicBezTo>
                    <a:pt x="972" y="4530"/>
                    <a:pt x="980" y="4515"/>
                    <a:pt x="980" y="4508"/>
                  </a:cubicBezTo>
                  <a:cubicBezTo>
                    <a:pt x="1002" y="4501"/>
                    <a:pt x="1047" y="4508"/>
                    <a:pt x="1047" y="4545"/>
                  </a:cubicBezTo>
                  <a:cubicBezTo>
                    <a:pt x="1084" y="4530"/>
                    <a:pt x="1106" y="4493"/>
                    <a:pt x="1151" y="4486"/>
                  </a:cubicBezTo>
                  <a:cubicBezTo>
                    <a:pt x="1151" y="4456"/>
                    <a:pt x="1158" y="4419"/>
                    <a:pt x="1180" y="4412"/>
                  </a:cubicBezTo>
                  <a:cubicBezTo>
                    <a:pt x="1166" y="4382"/>
                    <a:pt x="1151" y="4360"/>
                    <a:pt x="1121" y="4352"/>
                  </a:cubicBezTo>
                  <a:cubicBezTo>
                    <a:pt x="1114" y="4330"/>
                    <a:pt x="1128" y="4323"/>
                    <a:pt x="1143" y="4323"/>
                  </a:cubicBezTo>
                  <a:cubicBezTo>
                    <a:pt x="1151" y="4308"/>
                    <a:pt x="1151" y="4285"/>
                    <a:pt x="1151" y="4270"/>
                  </a:cubicBezTo>
                  <a:cubicBezTo>
                    <a:pt x="1143" y="4256"/>
                    <a:pt x="1121" y="4248"/>
                    <a:pt x="1121" y="4226"/>
                  </a:cubicBezTo>
                  <a:cubicBezTo>
                    <a:pt x="1091" y="4218"/>
                    <a:pt x="1054" y="4248"/>
                    <a:pt x="1017" y="4241"/>
                  </a:cubicBezTo>
                  <a:cubicBezTo>
                    <a:pt x="1017" y="4189"/>
                    <a:pt x="1054" y="4122"/>
                    <a:pt x="1039" y="4070"/>
                  </a:cubicBezTo>
                  <a:cubicBezTo>
                    <a:pt x="1025" y="4025"/>
                    <a:pt x="987" y="4055"/>
                    <a:pt x="972" y="4018"/>
                  </a:cubicBezTo>
                  <a:cubicBezTo>
                    <a:pt x="958" y="3988"/>
                    <a:pt x="995" y="3855"/>
                    <a:pt x="935" y="3862"/>
                  </a:cubicBezTo>
                  <a:cubicBezTo>
                    <a:pt x="913" y="3825"/>
                    <a:pt x="943" y="3766"/>
                    <a:pt x="898" y="3743"/>
                  </a:cubicBezTo>
                  <a:cubicBezTo>
                    <a:pt x="883" y="3728"/>
                    <a:pt x="824" y="3743"/>
                    <a:pt x="831" y="3713"/>
                  </a:cubicBezTo>
                  <a:cubicBezTo>
                    <a:pt x="876" y="3713"/>
                    <a:pt x="891" y="3676"/>
                    <a:pt x="906" y="3647"/>
                  </a:cubicBezTo>
                  <a:cubicBezTo>
                    <a:pt x="958" y="3624"/>
                    <a:pt x="980" y="3632"/>
                    <a:pt x="980" y="3691"/>
                  </a:cubicBezTo>
                  <a:cubicBezTo>
                    <a:pt x="1032" y="3691"/>
                    <a:pt x="1039" y="3691"/>
                    <a:pt x="1047" y="3639"/>
                  </a:cubicBezTo>
                  <a:cubicBezTo>
                    <a:pt x="1054" y="3647"/>
                    <a:pt x="1069" y="3639"/>
                    <a:pt x="1077" y="3639"/>
                  </a:cubicBezTo>
                  <a:cubicBezTo>
                    <a:pt x="1084" y="3624"/>
                    <a:pt x="1077" y="3610"/>
                    <a:pt x="1084" y="3595"/>
                  </a:cubicBezTo>
                  <a:cubicBezTo>
                    <a:pt x="1114" y="3595"/>
                    <a:pt x="1128" y="3558"/>
                    <a:pt x="1166" y="3550"/>
                  </a:cubicBezTo>
                  <a:cubicBezTo>
                    <a:pt x="1180" y="3573"/>
                    <a:pt x="1158" y="3580"/>
                    <a:pt x="1151" y="3602"/>
                  </a:cubicBezTo>
                  <a:cubicBezTo>
                    <a:pt x="1136" y="3632"/>
                    <a:pt x="1173" y="3662"/>
                    <a:pt x="1173" y="3691"/>
                  </a:cubicBezTo>
                  <a:cubicBezTo>
                    <a:pt x="1128" y="3691"/>
                    <a:pt x="1084" y="3691"/>
                    <a:pt x="1091" y="3751"/>
                  </a:cubicBezTo>
                  <a:cubicBezTo>
                    <a:pt x="1099" y="3758"/>
                    <a:pt x="1114" y="3766"/>
                    <a:pt x="1121" y="3773"/>
                  </a:cubicBezTo>
                  <a:cubicBezTo>
                    <a:pt x="1121" y="3758"/>
                    <a:pt x="1128" y="3743"/>
                    <a:pt x="1128" y="3728"/>
                  </a:cubicBezTo>
                  <a:cubicBezTo>
                    <a:pt x="1136" y="3721"/>
                    <a:pt x="1151" y="3721"/>
                    <a:pt x="1166" y="3728"/>
                  </a:cubicBezTo>
                  <a:cubicBezTo>
                    <a:pt x="1166" y="3758"/>
                    <a:pt x="1166" y="3780"/>
                    <a:pt x="1136" y="3795"/>
                  </a:cubicBezTo>
                  <a:cubicBezTo>
                    <a:pt x="1128" y="3803"/>
                    <a:pt x="1128" y="3818"/>
                    <a:pt x="1136" y="3825"/>
                  </a:cubicBezTo>
                  <a:cubicBezTo>
                    <a:pt x="1151" y="3825"/>
                    <a:pt x="1166" y="3818"/>
                    <a:pt x="1166" y="3803"/>
                  </a:cubicBezTo>
                  <a:cubicBezTo>
                    <a:pt x="1180" y="3795"/>
                    <a:pt x="1210" y="3780"/>
                    <a:pt x="1225" y="3788"/>
                  </a:cubicBezTo>
                  <a:cubicBezTo>
                    <a:pt x="1240" y="3803"/>
                    <a:pt x="1210" y="3832"/>
                    <a:pt x="1240" y="3840"/>
                  </a:cubicBezTo>
                  <a:cubicBezTo>
                    <a:pt x="1240" y="3847"/>
                    <a:pt x="1247" y="3855"/>
                    <a:pt x="1247" y="3862"/>
                  </a:cubicBezTo>
                  <a:cubicBezTo>
                    <a:pt x="1270" y="3862"/>
                    <a:pt x="1284" y="3847"/>
                    <a:pt x="1314" y="3855"/>
                  </a:cubicBezTo>
                  <a:cubicBezTo>
                    <a:pt x="1344" y="3862"/>
                    <a:pt x="1359" y="3870"/>
                    <a:pt x="1396" y="3862"/>
                  </a:cubicBezTo>
                  <a:cubicBezTo>
                    <a:pt x="1396" y="3855"/>
                    <a:pt x="1396" y="3840"/>
                    <a:pt x="1396" y="3832"/>
                  </a:cubicBezTo>
                  <a:cubicBezTo>
                    <a:pt x="1433" y="3825"/>
                    <a:pt x="1388" y="3736"/>
                    <a:pt x="1381" y="3713"/>
                  </a:cubicBezTo>
                  <a:cubicBezTo>
                    <a:pt x="1411" y="3721"/>
                    <a:pt x="1418" y="3743"/>
                    <a:pt x="1448" y="3743"/>
                  </a:cubicBezTo>
                  <a:cubicBezTo>
                    <a:pt x="1448" y="3795"/>
                    <a:pt x="1477" y="3780"/>
                    <a:pt x="1522" y="3780"/>
                  </a:cubicBezTo>
                  <a:cubicBezTo>
                    <a:pt x="1529" y="3810"/>
                    <a:pt x="1374" y="3929"/>
                    <a:pt x="1477" y="3944"/>
                  </a:cubicBezTo>
                  <a:cubicBezTo>
                    <a:pt x="1477" y="3921"/>
                    <a:pt x="1455" y="3899"/>
                    <a:pt x="1485" y="3884"/>
                  </a:cubicBezTo>
                  <a:cubicBezTo>
                    <a:pt x="1507" y="3877"/>
                    <a:pt x="1537" y="3892"/>
                    <a:pt x="1559" y="3892"/>
                  </a:cubicBezTo>
                  <a:cubicBezTo>
                    <a:pt x="1552" y="3832"/>
                    <a:pt x="1596" y="3847"/>
                    <a:pt x="1611" y="3892"/>
                  </a:cubicBezTo>
                  <a:cubicBezTo>
                    <a:pt x="1656" y="3899"/>
                    <a:pt x="1722" y="3892"/>
                    <a:pt x="1774" y="3892"/>
                  </a:cubicBezTo>
                  <a:cubicBezTo>
                    <a:pt x="1774" y="3877"/>
                    <a:pt x="1767" y="3766"/>
                    <a:pt x="1812" y="3795"/>
                  </a:cubicBezTo>
                  <a:cubicBezTo>
                    <a:pt x="1841" y="3818"/>
                    <a:pt x="1923" y="3766"/>
                    <a:pt x="1901" y="3728"/>
                  </a:cubicBezTo>
                  <a:cubicBezTo>
                    <a:pt x="1923" y="3721"/>
                    <a:pt x="1953" y="3728"/>
                    <a:pt x="1975" y="3736"/>
                  </a:cubicBezTo>
                  <a:cubicBezTo>
                    <a:pt x="1975" y="3713"/>
                    <a:pt x="2042" y="3691"/>
                    <a:pt x="2064" y="3699"/>
                  </a:cubicBezTo>
                  <a:cubicBezTo>
                    <a:pt x="2064" y="3721"/>
                    <a:pt x="2064" y="3751"/>
                    <a:pt x="2086" y="3766"/>
                  </a:cubicBezTo>
                  <a:cubicBezTo>
                    <a:pt x="2109" y="3780"/>
                    <a:pt x="2131" y="3818"/>
                    <a:pt x="2153" y="3825"/>
                  </a:cubicBezTo>
                  <a:cubicBezTo>
                    <a:pt x="2168" y="3884"/>
                    <a:pt x="2086" y="3877"/>
                    <a:pt x="2094" y="3929"/>
                  </a:cubicBezTo>
                  <a:cubicBezTo>
                    <a:pt x="2101" y="3929"/>
                    <a:pt x="2109" y="3929"/>
                    <a:pt x="2109" y="3929"/>
                  </a:cubicBezTo>
                  <a:cubicBezTo>
                    <a:pt x="2109" y="3936"/>
                    <a:pt x="2101" y="3951"/>
                    <a:pt x="2101" y="3951"/>
                  </a:cubicBezTo>
                  <a:cubicBezTo>
                    <a:pt x="2086" y="3959"/>
                    <a:pt x="2094" y="3959"/>
                    <a:pt x="2079" y="3966"/>
                  </a:cubicBezTo>
                  <a:cubicBezTo>
                    <a:pt x="2064" y="3966"/>
                    <a:pt x="2057" y="3973"/>
                    <a:pt x="2049" y="3988"/>
                  </a:cubicBezTo>
                  <a:cubicBezTo>
                    <a:pt x="2072" y="3996"/>
                    <a:pt x="2086" y="3996"/>
                    <a:pt x="2109" y="3988"/>
                  </a:cubicBezTo>
                  <a:cubicBezTo>
                    <a:pt x="2101" y="3959"/>
                    <a:pt x="2131" y="3944"/>
                    <a:pt x="2153" y="3951"/>
                  </a:cubicBezTo>
                  <a:cubicBezTo>
                    <a:pt x="2183" y="3959"/>
                    <a:pt x="2168" y="3996"/>
                    <a:pt x="2168" y="4018"/>
                  </a:cubicBezTo>
                  <a:cubicBezTo>
                    <a:pt x="2220" y="4033"/>
                    <a:pt x="2213" y="3959"/>
                    <a:pt x="2198" y="3929"/>
                  </a:cubicBezTo>
                  <a:cubicBezTo>
                    <a:pt x="2213" y="3921"/>
                    <a:pt x="2242" y="3914"/>
                    <a:pt x="2250" y="3936"/>
                  </a:cubicBezTo>
                  <a:cubicBezTo>
                    <a:pt x="2250" y="3929"/>
                    <a:pt x="2257" y="3921"/>
                    <a:pt x="2257" y="3907"/>
                  </a:cubicBezTo>
                  <a:cubicBezTo>
                    <a:pt x="2287" y="3899"/>
                    <a:pt x="2287" y="3921"/>
                    <a:pt x="2294" y="3936"/>
                  </a:cubicBezTo>
                  <a:cubicBezTo>
                    <a:pt x="2309" y="3959"/>
                    <a:pt x="2346" y="3951"/>
                    <a:pt x="2369" y="3951"/>
                  </a:cubicBezTo>
                  <a:cubicBezTo>
                    <a:pt x="2369" y="3951"/>
                    <a:pt x="2369" y="3944"/>
                    <a:pt x="2369" y="3936"/>
                  </a:cubicBezTo>
                  <a:cubicBezTo>
                    <a:pt x="2354" y="3936"/>
                    <a:pt x="2346" y="3921"/>
                    <a:pt x="2346" y="3914"/>
                  </a:cubicBezTo>
                  <a:cubicBezTo>
                    <a:pt x="2369" y="3907"/>
                    <a:pt x="2391" y="3907"/>
                    <a:pt x="2413" y="3907"/>
                  </a:cubicBezTo>
                  <a:cubicBezTo>
                    <a:pt x="2413" y="3914"/>
                    <a:pt x="2413" y="3929"/>
                    <a:pt x="2421" y="3936"/>
                  </a:cubicBezTo>
                  <a:cubicBezTo>
                    <a:pt x="2421" y="3929"/>
                    <a:pt x="2421" y="3914"/>
                    <a:pt x="2421" y="3899"/>
                  </a:cubicBezTo>
                  <a:cubicBezTo>
                    <a:pt x="2435" y="3899"/>
                    <a:pt x="2458" y="3899"/>
                    <a:pt x="2473" y="3899"/>
                  </a:cubicBezTo>
                  <a:cubicBezTo>
                    <a:pt x="2465" y="3914"/>
                    <a:pt x="2465" y="3914"/>
                    <a:pt x="2450" y="3921"/>
                  </a:cubicBezTo>
                  <a:cubicBezTo>
                    <a:pt x="2435" y="3936"/>
                    <a:pt x="2443" y="3959"/>
                    <a:pt x="2435" y="3973"/>
                  </a:cubicBezTo>
                  <a:cubicBezTo>
                    <a:pt x="2435" y="4011"/>
                    <a:pt x="2428" y="4040"/>
                    <a:pt x="2413" y="4070"/>
                  </a:cubicBezTo>
                  <a:cubicBezTo>
                    <a:pt x="2450" y="4085"/>
                    <a:pt x="2465" y="4033"/>
                    <a:pt x="2502" y="4040"/>
                  </a:cubicBezTo>
                  <a:cubicBezTo>
                    <a:pt x="2502" y="4070"/>
                    <a:pt x="2643" y="4055"/>
                    <a:pt x="2673" y="4055"/>
                  </a:cubicBezTo>
                  <a:cubicBezTo>
                    <a:pt x="2651" y="3996"/>
                    <a:pt x="2740" y="3973"/>
                    <a:pt x="2695" y="3914"/>
                  </a:cubicBezTo>
                  <a:cubicBezTo>
                    <a:pt x="2710" y="3907"/>
                    <a:pt x="2725" y="3907"/>
                    <a:pt x="2740" y="3907"/>
                  </a:cubicBezTo>
                  <a:cubicBezTo>
                    <a:pt x="2732" y="3921"/>
                    <a:pt x="2740" y="3929"/>
                    <a:pt x="2740" y="3936"/>
                  </a:cubicBezTo>
                  <a:cubicBezTo>
                    <a:pt x="2755" y="3921"/>
                    <a:pt x="2770" y="3892"/>
                    <a:pt x="2807" y="3899"/>
                  </a:cubicBezTo>
                  <a:cubicBezTo>
                    <a:pt x="2807" y="3907"/>
                    <a:pt x="2814" y="3914"/>
                    <a:pt x="2807" y="3929"/>
                  </a:cubicBezTo>
                  <a:cubicBezTo>
                    <a:pt x="2821" y="3944"/>
                    <a:pt x="2836" y="3959"/>
                    <a:pt x="2859" y="3951"/>
                  </a:cubicBezTo>
                  <a:cubicBezTo>
                    <a:pt x="2859" y="3921"/>
                    <a:pt x="2881" y="3907"/>
                    <a:pt x="2874" y="3877"/>
                  </a:cubicBezTo>
                  <a:cubicBezTo>
                    <a:pt x="2896" y="3877"/>
                    <a:pt x="2933" y="3870"/>
                    <a:pt x="2948" y="3884"/>
                  </a:cubicBezTo>
                  <a:cubicBezTo>
                    <a:pt x="2978" y="3907"/>
                    <a:pt x="2940" y="3951"/>
                    <a:pt x="2948" y="3981"/>
                  </a:cubicBezTo>
                  <a:cubicBezTo>
                    <a:pt x="2978" y="3988"/>
                    <a:pt x="3022" y="3966"/>
                    <a:pt x="3029" y="4003"/>
                  </a:cubicBezTo>
                  <a:cubicBezTo>
                    <a:pt x="3044" y="4055"/>
                    <a:pt x="3119" y="4033"/>
                    <a:pt x="3156" y="4040"/>
                  </a:cubicBezTo>
                  <a:cubicBezTo>
                    <a:pt x="3156" y="4070"/>
                    <a:pt x="3141" y="4115"/>
                    <a:pt x="3156" y="4144"/>
                  </a:cubicBezTo>
                  <a:cubicBezTo>
                    <a:pt x="3186" y="4174"/>
                    <a:pt x="3252" y="4152"/>
                    <a:pt x="3282" y="4159"/>
                  </a:cubicBezTo>
                  <a:cubicBezTo>
                    <a:pt x="3282" y="4167"/>
                    <a:pt x="3282" y="4181"/>
                    <a:pt x="3282" y="4196"/>
                  </a:cubicBezTo>
                  <a:cubicBezTo>
                    <a:pt x="3312" y="4196"/>
                    <a:pt x="3334" y="4196"/>
                    <a:pt x="3364" y="4196"/>
                  </a:cubicBezTo>
                  <a:cubicBezTo>
                    <a:pt x="3364" y="4226"/>
                    <a:pt x="3364" y="4248"/>
                    <a:pt x="3364" y="4270"/>
                  </a:cubicBezTo>
                  <a:cubicBezTo>
                    <a:pt x="3379" y="4278"/>
                    <a:pt x="3393" y="4278"/>
                    <a:pt x="3408" y="4278"/>
                  </a:cubicBezTo>
                  <a:cubicBezTo>
                    <a:pt x="3408" y="4293"/>
                    <a:pt x="3408" y="4308"/>
                    <a:pt x="3408" y="4323"/>
                  </a:cubicBezTo>
                  <a:cubicBezTo>
                    <a:pt x="3438" y="4315"/>
                    <a:pt x="3431" y="4352"/>
                    <a:pt x="3460" y="4345"/>
                  </a:cubicBezTo>
                  <a:cubicBezTo>
                    <a:pt x="3468" y="4323"/>
                    <a:pt x="3453" y="4300"/>
                    <a:pt x="3460" y="4285"/>
                  </a:cubicBezTo>
                  <a:cubicBezTo>
                    <a:pt x="3505" y="4278"/>
                    <a:pt x="3608" y="4300"/>
                    <a:pt x="3637" y="4263"/>
                  </a:cubicBezTo>
                  <a:cubicBezTo>
                    <a:pt x="3660" y="4263"/>
                    <a:pt x="3682" y="4263"/>
                    <a:pt x="3697" y="4285"/>
                  </a:cubicBezTo>
                  <a:cubicBezTo>
                    <a:pt x="3704" y="4293"/>
                    <a:pt x="3704" y="4300"/>
                    <a:pt x="3704" y="4315"/>
                  </a:cubicBezTo>
                  <a:cubicBezTo>
                    <a:pt x="3712" y="4323"/>
                    <a:pt x="3727" y="4315"/>
                    <a:pt x="3741" y="4323"/>
                  </a:cubicBezTo>
                  <a:cubicBezTo>
                    <a:pt x="3779" y="4374"/>
                    <a:pt x="3719" y="4404"/>
                    <a:pt x="3682" y="4382"/>
                  </a:cubicBezTo>
                  <a:cubicBezTo>
                    <a:pt x="3675" y="4404"/>
                    <a:pt x="3675" y="4419"/>
                    <a:pt x="3675" y="4441"/>
                  </a:cubicBezTo>
                  <a:cubicBezTo>
                    <a:pt x="3682" y="4441"/>
                    <a:pt x="3690" y="4441"/>
                    <a:pt x="3697" y="4441"/>
                  </a:cubicBezTo>
                  <a:cubicBezTo>
                    <a:pt x="3697" y="4464"/>
                    <a:pt x="3697" y="4486"/>
                    <a:pt x="3697" y="4501"/>
                  </a:cubicBezTo>
                  <a:cubicBezTo>
                    <a:pt x="3741" y="4501"/>
                    <a:pt x="3741" y="4538"/>
                    <a:pt x="3727" y="4568"/>
                  </a:cubicBezTo>
                  <a:cubicBezTo>
                    <a:pt x="3712" y="4612"/>
                    <a:pt x="3690" y="4634"/>
                    <a:pt x="3690" y="4679"/>
                  </a:cubicBezTo>
                  <a:cubicBezTo>
                    <a:pt x="3682" y="4679"/>
                    <a:pt x="3667" y="4686"/>
                    <a:pt x="3660" y="4679"/>
                  </a:cubicBezTo>
                  <a:cubicBezTo>
                    <a:pt x="3652" y="4686"/>
                    <a:pt x="3652" y="4701"/>
                    <a:pt x="3660" y="4709"/>
                  </a:cubicBezTo>
                  <a:cubicBezTo>
                    <a:pt x="3682" y="4716"/>
                    <a:pt x="3697" y="4731"/>
                    <a:pt x="3704" y="4746"/>
                  </a:cubicBezTo>
                  <a:cubicBezTo>
                    <a:pt x="3712" y="4768"/>
                    <a:pt x="3697" y="4798"/>
                    <a:pt x="3727" y="4798"/>
                  </a:cubicBezTo>
                  <a:cubicBezTo>
                    <a:pt x="3727" y="4805"/>
                    <a:pt x="3727" y="4813"/>
                    <a:pt x="3734" y="4813"/>
                  </a:cubicBezTo>
                  <a:cubicBezTo>
                    <a:pt x="3741" y="4805"/>
                    <a:pt x="3749" y="4790"/>
                    <a:pt x="3756" y="4783"/>
                  </a:cubicBezTo>
                  <a:cubicBezTo>
                    <a:pt x="3749" y="4790"/>
                    <a:pt x="3741" y="4805"/>
                    <a:pt x="3734" y="4813"/>
                  </a:cubicBezTo>
                  <a:cubicBezTo>
                    <a:pt x="3749" y="4835"/>
                    <a:pt x="3786" y="4835"/>
                    <a:pt x="3816" y="4842"/>
                  </a:cubicBezTo>
                  <a:cubicBezTo>
                    <a:pt x="3816" y="4902"/>
                    <a:pt x="3957" y="4902"/>
                    <a:pt x="4001" y="4887"/>
                  </a:cubicBezTo>
                  <a:cubicBezTo>
                    <a:pt x="4046" y="4857"/>
                    <a:pt x="4009" y="4798"/>
                    <a:pt x="4038" y="4768"/>
                  </a:cubicBezTo>
                  <a:cubicBezTo>
                    <a:pt x="4053" y="4753"/>
                    <a:pt x="4068" y="4775"/>
                    <a:pt x="4068" y="4746"/>
                  </a:cubicBezTo>
                  <a:cubicBezTo>
                    <a:pt x="4068" y="4723"/>
                    <a:pt x="4098" y="4731"/>
                    <a:pt x="4120" y="4731"/>
                  </a:cubicBezTo>
                  <a:cubicBezTo>
                    <a:pt x="4120" y="4716"/>
                    <a:pt x="4113" y="4709"/>
                    <a:pt x="4113" y="4701"/>
                  </a:cubicBezTo>
                  <a:lnTo>
                    <a:pt x="4105" y="4701"/>
                  </a:lnTo>
                  <a:lnTo>
                    <a:pt x="4113" y="4701"/>
                  </a:lnTo>
                  <a:cubicBezTo>
                    <a:pt x="4098" y="4686"/>
                    <a:pt x="4083" y="4672"/>
                    <a:pt x="4105" y="4649"/>
                  </a:cubicBezTo>
                  <a:cubicBezTo>
                    <a:pt x="4127" y="4627"/>
                    <a:pt x="4165" y="4627"/>
                    <a:pt x="4142" y="4590"/>
                  </a:cubicBezTo>
                  <a:cubicBezTo>
                    <a:pt x="4120" y="4560"/>
                    <a:pt x="4135" y="4538"/>
                    <a:pt x="4157" y="4508"/>
                  </a:cubicBezTo>
                  <a:cubicBezTo>
                    <a:pt x="4172" y="4486"/>
                    <a:pt x="4150" y="4478"/>
                    <a:pt x="4142" y="4464"/>
                  </a:cubicBezTo>
                  <a:cubicBezTo>
                    <a:pt x="4142" y="4449"/>
                    <a:pt x="4142" y="4434"/>
                    <a:pt x="4142" y="4419"/>
                  </a:cubicBezTo>
                  <a:cubicBezTo>
                    <a:pt x="4127" y="4412"/>
                    <a:pt x="4120" y="4412"/>
                    <a:pt x="4105" y="4412"/>
                  </a:cubicBezTo>
                  <a:cubicBezTo>
                    <a:pt x="4120" y="4412"/>
                    <a:pt x="4127" y="4412"/>
                    <a:pt x="4142" y="4419"/>
                  </a:cubicBezTo>
                  <a:lnTo>
                    <a:pt x="4142" y="4412"/>
                  </a:lnTo>
                  <a:cubicBezTo>
                    <a:pt x="4187" y="4404"/>
                    <a:pt x="4224" y="4389"/>
                    <a:pt x="4232" y="4337"/>
                  </a:cubicBezTo>
                  <a:cubicBezTo>
                    <a:pt x="4232" y="4278"/>
                    <a:pt x="4202" y="4256"/>
                    <a:pt x="4165" y="4226"/>
                  </a:cubicBezTo>
                  <a:cubicBezTo>
                    <a:pt x="4113" y="4189"/>
                    <a:pt x="4127" y="4137"/>
                    <a:pt x="4113" y="4092"/>
                  </a:cubicBezTo>
                  <a:cubicBezTo>
                    <a:pt x="4090" y="4040"/>
                    <a:pt x="4090" y="3996"/>
                    <a:pt x="4105" y="3936"/>
                  </a:cubicBezTo>
                  <a:cubicBezTo>
                    <a:pt x="4120" y="3899"/>
                    <a:pt x="4142" y="3862"/>
                    <a:pt x="4187" y="3855"/>
                  </a:cubicBezTo>
                  <a:cubicBezTo>
                    <a:pt x="4239" y="3840"/>
                    <a:pt x="4269" y="3810"/>
                    <a:pt x="4313" y="3780"/>
                  </a:cubicBezTo>
                  <a:cubicBezTo>
                    <a:pt x="4350" y="3766"/>
                    <a:pt x="4402" y="3766"/>
                    <a:pt x="4425" y="3728"/>
                  </a:cubicBezTo>
                  <a:cubicBezTo>
                    <a:pt x="4447" y="3691"/>
                    <a:pt x="4462" y="3639"/>
                    <a:pt x="4514" y="3632"/>
                  </a:cubicBezTo>
                  <a:cubicBezTo>
                    <a:pt x="4521" y="3610"/>
                    <a:pt x="4551" y="3610"/>
                    <a:pt x="4573" y="3602"/>
                  </a:cubicBezTo>
                  <a:cubicBezTo>
                    <a:pt x="4595" y="3587"/>
                    <a:pt x="4595" y="3565"/>
                    <a:pt x="4595" y="3543"/>
                  </a:cubicBezTo>
                  <a:cubicBezTo>
                    <a:pt x="4610" y="3498"/>
                    <a:pt x="4692" y="3513"/>
                    <a:pt x="4684" y="3565"/>
                  </a:cubicBezTo>
                  <a:cubicBezTo>
                    <a:pt x="4722" y="3565"/>
                    <a:pt x="4722" y="3543"/>
                    <a:pt x="4751" y="3528"/>
                  </a:cubicBezTo>
                  <a:cubicBezTo>
                    <a:pt x="4789" y="3498"/>
                    <a:pt x="4840" y="3535"/>
                    <a:pt x="4878" y="3543"/>
                  </a:cubicBezTo>
                  <a:cubicBezTo>
                    <a:pt x="4967" y="3550"/>
                    <a:pt x="4967" y="3461"/>
                    <a:pt x="4892" y="3439"/>
                  </a:cubicBezTo>
                  <a:cubicBezTo>
                    <a:pt x="4818" y="3424"/>
                    <a:pt x="4774" y="3372"/>
                    <a:pt x="4707" y="3342"/>
                  </a:cubicBezTo>
                  <a:cubicBezTo>
                    <a:pt x="4692" y="3335"/>
                    <a:pt x="4677" y="3327"/>
                    <a:pt x="4662" y="3313"/>
                  </a:cubicBezTo>
                  <a:cubicBezTo>
                    <a:pt x="4640" y="3298"/>
                    <a:pt x="4647" y="3276"/>
                    <a:pt x="4632" y="3253"/>
                  </a:cubicBezTo>
                  <a:cubicBezTo>
                    <a:pt x="4610" y="3209"/>
                    <a:pt x="4566" y="3201"/>
                    <a:pt x="4543" y="3149"/>
                  </a:cubicBezTo>
                  <a:cubicBezTo>
                    <a:pt x="4581" y="3149"/>
                    <a:pt x="4625" y="3134"/>
                    <a:pt x="4655" y="3112"/>
                  </a:cubicBezTo>
                  <a:cubicBezTo>
                    <a:pt x="4677" y="3097"/>
                    <a:pt x="4655" y="3060"/>
                    <a:pt x="4655" y="3045"/>
                  </a:cubicBezTo>
                  <a:cubicBezTo>
                    <a:pt x="4647" y="3016"/>
                    <a:pt x="4625" y="3023"/>
                    <a:pt x="4603" y="3016"/>
                  </a:cubicBezTo>
                  <a:cubicBezTo>
                    <a:pt x="4566" y="3016"/>
                    <a:pt x="4536" y="2993"/>
                    <a:pt x="4506" y="2986"/>
                  </a:cubicBezTo>
                  <a:cubicBezTo>
                    <a:pt x="4484" y="2949"/>
                    <a:pt x="4492" y="2911"/>
                    <a:pt x="4543" y="2911"/>
                  </a:cubicBezTo>
                  <a:cubicBezTo>
                    <a:pt x="4588" y="2911"/>
                    <a:pt x="4566" y="2882"/>
                    <a:pt x="4610" y="2867"/>
                  </a:cubicBezTo>
                  <a:cubicBezTo>
                    <a:pt x="4662" y="2852"/>
                    <a:pt x="4722" y="2874"/>
                    <a:pt x="4781" y="2867"/>
                  </a:cubicBezTo>
                  <a:cubicBezTo>
                    <a:pt x="4803" y="2867"/>
                    <a:pt x="4826" y="2852"/>
                    <a:pt x="4803" y="2822"/>
                  </a:cubicBezTo>
                  <a:cubicBezTo>
                    <a:pt x="4789" y="2808"/>
                    <a:pt x="4759" y="2815"/>
                    <a:pt x="4737" y="2815"/>
                  </a:cubicBezTo>
                  <a:cubicBezTo>
                    <a:pt x="4737" y="2793"/>
                    <a:pt x="4729" y="2785"/>
                    <a:pt x="4714" y="2785"/>
                  </a:cubicBezTo>
                  <a:cubicBezTo>
                    <a:pt x="4707" y="2756"/>
                    <a:pt x="4707" y="2726"/>
                    <a:pt x="4707" y="2689"/>
                  </a:cubicBezTo>
                  <a:cubicBezTo>
                    <a:pt x="4670" y="2681"/>
                    <a:pt x="4618" y="2696"/>
                    <a:pt x="4588" y="2674"/>
                  </a:cubicBezTo>
                  <a:cubicBezTo>
                    <a:pt x="4551" y="2644"/>
                    <a:pt x="4573" y="2592"/>
                    <a:pt x="4566" y="2548"/>
                  </a:cubicBezTo>
                  <a:cubicBezTo>
                    <a:pt x="4558" y="2503"/>
                    <a:pt x="4499" y="2525"/>
                    <a:pt x="4506" y="2474"/>
                  </a:cubicBezTo>
                  <a:cubicBezTo>
                    <a:pt x="4521" y="2429"/>
                    <a:pt x="4469" y="2399"/>
                    <a:pt x="4477" y="2355"/>
                  </a:cubicBezTo>
                  <a:cubicBezTo>
                    <a:pt x="4439" y="2355"/>
                    <a:pt x="4425" y="2303"/>
                    <a:pt x="4417" y="2258"/>
                  </a:cubicBezTo>
                  <a:cubicBezTo>
                    <a:pt x="4395" y="2251"/>
                    <a:pt x="4373" y="2228"/>
                    <a:pt x="4343" y="2214"/>
                  </a:cubicBezTo>
                  <a:cubicBezTo>
                    <a:pt x="4298" y="2191"/>
                    <a:pt x="4239" y="2191"/>
                    <a:pt x="4180" y="2199"/>
                  </a:cubicBezTo>
                  <a:cubicBezTo>
                    <a:pt x="4172" y="2214"/>
                    <a:pt x="4165" y="2236"/>
                    <a:pt x="4150" y="2251"/>
                  </a:cubicBezTo>
                  <a:cubicBezTo>
                    <a:pt x="4135" y="2258"/>
                    <a:pt x="4105" y="2266"/>
                    <a:pt x="4098" y="2288"/>
                  </a:cubicBezTo>
                  <a:cubicBezTo>
                    <a:pt x="4061" y="2295"/>
                    <a:pt x="4053" y="2251"/>
                    <a:pt x="4046" y="2228"/>
                  </a:cubicBezTo>
                  <a:cubicBezTo>
                    <a:pt x="4031" y="2214"/>
                    <a:pt x="4024" y="2191"/>
                    <a:pt x="3994" y="2184"/>
                  </a:cubicBezTo>
                  <a:cubicBezTo>
                    <a:pt x="3957" y="2169"/>
                    <a:pt x="3905" y="2184"/>
                    <a:pt x="3860" y="2184"/>
                  </a:cubicBezTo>
                  <a:cubicBezTo>
                    <a:pt x="3853" y="2139"/>
                    <a:pt x="3756" y="2154"/>
                    <a:pt x="3727" y="2154"/>
                  </a:cubicBezTo>
                  <a:cubicBezTo>
                    <a:pt x="3727" y="2124"/>
                    <a:pt x="3727" y="2095"/>
                    <a:pt x="3727" y="2072"/>
                  </a:cubicBezTo>
                  <a:cubicBezTo>
                    <a:pt x="3727" y="2043"/>
                    <a:pt x="3704" y="2020"/>
                    <a:pt x="3697" y="1998"/>
                  </a:cubicBezTo>
                  <a:cubicBezTo>
                    <a:pt x="3645" y="1983"/>
                    <a:pt x="3585" y="2020"/>
                    <a:pt x="3534" y="2013"/>
                  </a:cubicBezTo>
                  <a:cubicBezTo>
                    <a:pt x="3497" y="2006"/>
                    <a:pt x="3497" y="1983"/>
                    <a:pt x="3475" y="1961"/>
                  </a:cubicBezTo>
                  <a:cubicBezTo>
                    <a:pt x="3453" y="1939"/>
                    <a:pt x="3438" y="1939"/>
                    <a:pt x="3408" y="1924"/>
                  </a:cubicBezTo>
                  <a:cubicBezTo>
                    <a:pt x="3371" y="1909"/>
                    <a:pt x="3326" y="1879"/>
                    <a:pt x="3282" y="1857"/>
                  </a:cubicBezTo>
                  <a:cubicBezTo>
                    <a:pt x="3252" y="1842"/>
                    <a:pt x="3245" y="1835"/>
                    <a:pt x="3215" y="1850"/>
                  </a:cubicBezTo>
                  <a:cubicBezTo>
                    <a:pt x="3200" y="1864"/>
                    <a:pt x="3186" y="1894"/>
                    <a:pt x="3163" y="1887"/>
                  </a:cubicBezTo>
                  <a:cubicBezTo>
                    <a:pt x="3148" y="1850"/>
                    <a:pt x="3104" y="1835"/>
                    <a:pt x="3074" y="1820"/>
                  </a:cubicBezTo>
                  <a:cubicBezTo>
                    <a:pt x="3044" y="1812"/>
                    <a:pt x="3022" y="1798"/>
                    <a:pt x="2985" y="1783"/>
                  </a:cubicBezTo>
                  <a:cubicBezTo>
                    <a:pt x="2992" y="1775"/>
                    <a:pt x="2985" y="1768"/>
                    <a:pt x="2985" y="1761"/>
                  </a:cubicBezTo>
                  <a:cubicBezTo>
                    <a:pt x="2955" y="1746"/>
                    <a:pt x="2926" y="1731"/>
                    <a:pt x="2896" y="1701"/>
                  </a:cubicBezTo>
                  <a:cubicBezTo>
                    <a:pt x="2859" y="1679"/>
                    <a:pt x="2844" y="1642"/>
                    <a:pt x="2807" y="1657"/>
                  </a:cubicBezTo>
                  <a:cubicBezTo>
                    <a:pt x="2807" y="1664"/>
                    <a:pt x="2807" y="1664"/>
                    <a:pt x="2799" y="1664"/>
                  </a:cubicBezTo>
                  <a:cubicBezTo>
                    <a:pt x="2770" y="1672"/>
                    <a:pt x="2784" y="1597"/>
                    <a:pt x="2777" y="1575"/>
                  </a:cubicBezTo>
                  <a:cubicBezTo>
                    <a:pt x="2770" y="1545"/>
                    <a:pt x="2747" y="1508"/>
                    <a:pt x="2718" y="1501"/>
                  </a:cubicBezTo>
                  <a:cubicBezTo>
                    <a:pt x="2695" y="1493"/>
                    <a:pt x="2688" y="1493"/>
                    <a:pt x="2666" y="1486"/>
                  </a:cubicBezTo>
                  <a:cubicBezTo>
                    <a:pt x="2651" y="1478"/>
                    <a:pt x="2636" y="1464"/>
                    <a:pt x="2621" y="1456"/>
                  </a:cubicBezTo>
                  <a:cubicBezTo>
                    <a:pt x="2606" y="1449"/>
                    <a:pt x="2584" y="1426"/>
                    <a:pt x="2569" y="1426"/>
                  </a:cubicBezTo>
                  <a:cubicBezTo>
                    <a:pt x="2554" y="1419"/>
                    <a:pt x="2532" y="1426"/>
                    <a:pt x="2517" y="1419"/>
                  </a:cubicBezTo>
                  <a:cubicBezTo>
                    <a:pt x="2517" y="1412"/>
                    <a:pt x="2517" y="1404"/>
                    <a:pt x="2517" y="1389"/>
                  </a:cubicBezTo>
                  <a:cubicBezTo>
                    <a:pt x="2450" y="1389"/>
                    <a:pt x="2413" y="1352"/>
                    <a:pt x="2369" y="1307"/>
                  </a:cubicBezTo>
                  <a:cubicBezTo>
                    <a:pt x="2346" y="1285"/>
                    <a:pt x="2339" y="1256"/>
                    <a:pt x="2309" y="1256"/>
                  </a:cubicBezTo>
                  <a:cubicBezTo>
                    <a:pt x="2265" y="1248"/>
                    <a:pt x="2272" y="1300"/>
                    <a:pt x="2272" y="1330"/>
                  </a:cubicBezTo>
                  <a:cubicBezTo>
                    <a:pt x="2242" y="1337"/>
                    <a:pt x="2235" y="1293"/>
                    <a:pt x="2213" y="1278"/>
                  </a:cubicBezTo>
                  <a:cubicBezTo>
                    <a:pt x="2183" y="1263"/>
                    <a:pt x="2161" y="1285"/>
                    <a:pt x="2131" y="1256"/>
                  </a:cubicBezTo>
                  <a:cubicBezTo>
                    <a:pt x="2124" y="1241"/>
                    <a:pt x="2116" y="1218"/>
                    <a:pt x="2109" y="1204"/>
                  </a:cubicBezTo>
                  <a:cubicBezTo>
                    <a:pt x="2109" y="1204"/>
                    <a:pt x="2101" y="1196"/>
                    <a:pt x="2094" y="1189"/>
                  </a:cubicBezTo>
                  <a:cubicBezTo>
                    <a:pt x="2079" y="1204"/>
                    <a:pt x="2064" y="1218"/>
                    <a:pt x="2072" y="1218"/>
                  </a:cubicBezTo>
                  <a:cubicBezTo>
                    <a:pt x="2064" y="1218"/>
                    <a:pt x="2079" y="1204"/>
                    <a:pt x="2094" y="1189"/>
                  </a:cubicBezTo>
                  <a:cubicBezTo>
                    <a:pt x="2086" y="1189"/>
                    <a:pt x="2086" y="1189"/>
                    <a:pt x="2086" y="1189"/>
                  </a:cubicBezTo>
                  <a:cubicBezTo>
                    <a:pt x="2049" y="1226"/>
                    <a:pt x="2012" y="1278"/>
                    <a:pt x="1997" y="1293"/>
                  </a:cubicBezTo>
                  <a:cubicBezTo>
                    <a:pt x="1982" y="1293"/>
                    <a:pt x="1960" y="1293"/>
                    <a:pt x="1945" y="1293"/>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2" name="Freeform 11">
              <a:extLst>
                <a:ext uri="{FF2B5EF4-FFF2-40B4-BE49-F238E27FC236}">
                  <a16:creationId xmlns:a16="http://schemas.microsoft.com/office/drawing/2014/main" id="{4F7255D2-96D7-5242-B1B5-AE5420EB8ABA}"/>
                </a:ext>
              </a:extLst>
            </p:cNvPr>
            <p:cNvSpPr>
              <a:spLocks noChangeArrowheads="1"/>
            </p:cNvSpPr>
            <p:nvPr/>
          </p:nvSpPr>
          <p:spPr bwMode="auto">
            <a:xfrm>
              <a:off x="9771497" y="10686945"/>
              <a:ext cx="754921" cy="1482166"/>
            </a:xfrm>
            <a:custGeom>
              <a:avLst/>
              <a:gdLst>
                <a:gd name="T0" fmla="*/ 1522 w 1746"/>
                <a:gd name="T1" fmla="*/ 3342 h 3432"/>
                <a:gd name="T2" fmla="*/ 1567 w 1746"/>
                <a:gd name="T3" fmla="*/ 3223 h 3432"/>
                <a:gd name="T4" fmla="*/ 1537 w 1746"/>
                <a:gd name="T5" fmla="*/ 2904 h 3432"/>
                <a:gd name="T6" fmla="*/ 1693 w 1746"/>
                <a:gd name="T7" fmla="*/ 2473 h 3432"/>
                <a:gd name="T8" fmla="*/ 1611 w 1746"/>
                <a:gd name="T9" fmla="*/ 2288 h 3432"/>
                <a:gd name="T10" fmla="*/ 1619 w 1746"/>
                <a:gd name="T11" fmla="*/ 1916 h 3432"/>
                <a:gd name="T12" fmla="*/ 1359 w 1746"/>
                <a:gd name="T13" fmla="*/ 1961 h 3432"/>
                <a:gd name="T14" fmla="*/ 1351 w 1746"/>
                <a:gd name="T15" fmla="*/ 1530 h 3432"/>
                <a:gd name="T16" fmla="*/ 1240 w 1746"/>
                <a:gd name="T17" fmla="*/ 1255 h 3432"/>
                <a:gd name="T18" fmla="*/ 1099 w 1746"/>
                <a:gd name="T19" fmla="*/ 1114 h 3432"/>
                <a:gd name="T20" fmla="*/ 928 w 1746"/>
                <a:gd name="T21" fmla="*/ 921 h 3432"/>
                <a:gd name="T22" fmla="*/ 1076 w 1746"/>
                <a:gd name="T23" fmla="*/ 840 h 3432"/>
                <a:gd name="T24" fmla="*/ 906 w 1746"/>
                <a:gd name="T25" fmla="*/ 728 h 3432"/>
                <a:gd name="T26" fmla="*/ 690 w 1746"/>
                <a:gd name="T27" fmla="*/ 654 h 3432"/>
                <a:gd name="T28" fmla="*/ 379 w 1746"/>
                <a:gd name="T29" fmla="*/ 372 h 3432"/>
                <a:gd name="T30" fmla="*/ 304 w 1746"/>
                <a:gd name="T31" fmla="*/ 223 h 3432"/>
                <a:gd name="T32" fmla="*/ 200 w 1746"/>
                <a:gd name="T33" fmla="*/ 156 h 3432"/>
                <a:gd name="T34" fmla="*/ 96 w 1746"/>
                <a:gd name="T35" fmla="*/ 82 h 3432"/>
                <a:gd name="T36" fmla="*/ 7 w 1746"/>
                <a:gd name="T37" fmla="*/ 8 h 3432"/>
                <a:gd name="T38" fmla="*/ 163 w 1746"/>
                <a:gd name="T39" fmla="*/ 461 h 3432"/>
                <a:gd name="T40" fmla="*/ 237 w 1746"/>
                <a:gd name="T41" fmla="*/ 528 h 3432"/>
                <a:gd name="T42" fmla="*/ 282 w 1746"/>
                <a:gd name="T43" fmla="*/ 631 h 3432"/>
                <a:gd name="T44" fmla="*/ 416 w 1746"/>
                <a:gd name="T45" fmla="*/ 758 h 3432"/>
                <a:gd name="T46" fmla="*/ 482 w 1746"/>
                <a:gd name="T47" fmla="*/ 884 h 3432"/>
                <a:gd name="T48" fmla="*/ 497 w 1746"/>
                <a:gd name="T49" fmla="*/ 973 h 3432"/>
                <a:gd name="T50" fmla="*/ 601 w 1746"/>
                <a:gd name="T51" fmla="*/ 1055 h 3432"/>
                <a:gd name="T52" fmla="*/ 594 w 1746"/>
                <a:gd name="T53" fmla="*/ 1166 h 3432"/>
                <a:gd name="T54" fmla="*/ 624 w 1746"/>
                <a:gd name="T55" fmla="*/ 1241 h 3432"/>
                <a:gd name="T56" fmla="*/ 661 w 1746"/>
                <a:gd name="T57" fmla="*/ 1441 h 3432"/>
                <a:gd name="T58" fmla="*/ 698 w 1746"/>
                <a:gd name="T59" fmla="*/ 1508 h 3432"/>
                <a:gd name="T60" fmla="*/ 713 w 1746"/>
                <a:gd name="T61" fmla="*/ 1523 h 3432"/>
                <a:gd name="T62" fmla="*/ 727 w 1746"/>
                <a:gd name="T63" fmla="*/ 1619 h 3432"/>
                <a:gd name="T64" fmla="*/ 809 w 1746"/>
                <a:gd name="T65" fmla="*/ 1723 h 3432"/>
                <a:gd name="T66" fmla="*/ 794 w 1746"/>
                <a:gd name="T67" fmla="*/ 1783 h 3432"/>
                <a:gd name="T68" fmla="*/ 824 w 1746"/>
                <a:gd name="T69" fmla="*/ 1872 h 3432"/>
                <a:gd name="T70" fmla="*/ 906 w 1746"/>
                <a:gd name="T71" fmla="*/ 1968 h 3432"/>
                <a:gd name="T72" fmla="*/ 846 w 1746"/>
                <a:gd name="T73" fmla="*/ 1983 h 3432"/>
                <a:gd name="T74" fmla="*/ 943 w 1746"/>
                <a:gd name="T75" fmla="*/ 2154 h 3432"/>
                <a:gd name="T76" fmla="*/ 987 w 1746"/>
                <a:gd name="T77" fmla="*/ 2421 h 3432"/>
                <a:gd name="T78" fmla="*/ 995 w 1746"/>
                <a:gd name="T79" fmla="*/ 2444 h 3432"/>
                <a:gd name="T80" fmla="*/ 935 w 1746"/>
                <a:gd name="T81" fmla="*/ 2288 h 3432"/>
                <a:gd name="T82" fmla="*/ 884 w 1746"/>
                <a:gd name="T83" fmla="*/ 2109 h 3432"/>
                <a:gd name="T84" fmla="*/ 921 w 1746"/>
                <a:gd name="T85" fmla="*/ 2451 h 3432"/>
                <a:gd name="T86" fmla="*/ 1010 w 1746"/>
                <a:gd name="T87" fmla="*/ 2741 h 3432"/>
                <a:gd name="T88" fmla="*/ 1032 w 1746"/>
                <a:gd name="T89" fmla="*/ 2748 h 3432"/>
                <a:gd name="T90" fmla="*/ 1032 w 1746"/>
                <a:gd name="T91" fmla="*/ 2741 h 3432"/>
                <a:gd name="T92" fmla="*/ 1039 w 1746"/>
                <a:gd name="T93" fmla="*/ 2837 h 3432"/>
                <a:gd name="T94" fmla="*/ 1143 w 1746"/>
                <a:gd name="T95" fmla="*/ 2882 h 3432"/>
                <a:gd name="T96" fmla="*/ 1114 w 1746"/>
                <a:gd name="T97" fmla="*/ 2963 h 3432"/>
                <a:gd name="T98" fmla="*/ 1218 w 1746"/>
                <a:gd name="T99" fmla="*/ 3112 h 3432"/>
                <a:gd name="T100" fmla="*/ 1470 w 1746"/>
                <a:gd name="T101" fmla="*/ 3409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6" h="3432">
                  <a:moveTo>
                    <a:pt x="1500" y="3424"/>
                  </a:moveTo>
                  <a:lnTo>
                    <a:pt x="1500" y="3424"/>
                  </a:lnTo>
                  <a:cubicBezTo>
                    <a:pt x="1507" y="3424"/>
                    <a:pt x="1515" y="3424"/>
                    <a:pt x="1515" y="3416"/>
                  </a:cubicBezTo>
                  <a:cubicBezTo>
                    <a:pt x="1522" y="3394"/>
                    <a:pt x="1522" y="3372"/>
                    <a:pt x="1522" y="3342"/>
                  </a:cubicBezTo>
                  <a:cubicBezTo>
                    <a:pt x="1529" y="3349"/>
                    <a:pt x="1529" y="3342"/>
                    <a:pt x="1537" y="3342"/>
                  </a:cubicBezTo>
                  <a:cubicBezTo>
                    <a:pt x="1537" y="3327"/>
                    <a:pt x="1537" y="3312"/>
                    <a:pt x="1537" y="3297"/>
                  </a:cubicBezTo>
                  <a:cubicBezTo>
                    <a:pt x="1604" y="3327"/>
                    <a:pt x="1589" y="3268"/>
                    <a:pt x="1574" y="3223"/>
                  </a:cubicBezTo>
                  <a:cubicBezTo>
                    <a:pt x="1574" y="3223"/>
                    <a:pt x="1574" y="3223"/>
                    <a:pt x="1567" y="3223"/>
                  </a:cubicBezTo>
                  <a:cubicBezTo>
                    <a:pt x="1567" y="3186"/>
                    <a:pt x="1529" y="3164"/>
                    <a:pt x="1537" y="3127"/>
                  </a:cubicBezTo>
                  <a:cubicBezTo>
                    <a:pt x="1537" y="3104"/>
                    <a:pt x="1567" y="3067"/>
                    <a:pt x="1596" y="3067"/>
                  </a:cubicBezTo>
                  <a:cubicBezTo>
                    <a:pt x="1604" y="3045"/>
                    <a:pt x="1604" y="3015"/>
                    <a:pt x="1596" y="2986"/>
                  </a:cubicBezTo>
                  <a:cubicBezTo>
                    <a:pt x="1574" y="2986"/>
                    <a:pt x="1544" y="2934"/>
                    <a:pt x="1537" y="2904"/>
                  </a:cubicBezTo>
                  <a:cubicBezTo>
                    <a:pt x="1529" y="2874"/>
                    <a:pt x="1574" y="2874"/>
                    <a:pt x="1589" y="2845"/>
                  </a:cubicBezTo>
                  <a:cubicBezTo>
                    <a:pt x="1611" y="2807"/>
                    <a:pt x="1604" y="2674"/>
                    <a:pt x="1663" y="2689"/>
                  </a:cubicBezTo>
                  <a:cubicBezTo>
                    <a:pt x="1663" y="2659"/>
                    <a:pt x="1678" y="2585"/>
                    <a:pt x="1700" y="2570"/>
                  </a:cubicBezTo>
                  <a:cubicBezTo>
                    <a:pt x="1745" y="2540"/>
                    <a:pt x="1686" y="2518"/>
                    <a:pt x="1693" y="2473"/>
                  </a:cubicBezTo>
                  <a:cubicBezTo>
                    <a:pt x="1663" y="2466"/>
                    <a:pt x="1656" y="2488"/>
                    <a:pt x="1641" y="2503"/>
                  </a:cubicBezTo>
                  <a:cubicBezTo>
                    <a:pt x="1604" y="2510"/>
                    <a:pt x="1589" y="2466"/>
                    <a:pt x="1552" y="2458"/>
                  </a:cubicBezTo>
                  <a:cubicBezTo>
                    <a:pt x="1596" y="2458"/>
                    <a:pt x="1559" y="2347"/>
                    <a:pt x="1611" y="2332"/>
                  </a:cubicBezTo>
                  <a:cubicBezTo>
                    <a:pt x="1611" y="2317"/>
                    <a:pt x="1611" y="2302"/>
                    <a:pt x="1611" y="2288"/>
                  </a:cubicBezTo>
                  <a:cubicBezTo>
                    <a:pt x="1604" y="2288"/>
                    <a:pt x="1604" y="2288"/>
                    <a:pt x="1604" y="2288"/>
                  </a:cubicBezTo>
                  <a:cubicBezTo>
                    <a:pt x="1589" y="2236"/>
                    <a:pt x="1715" y="2147"/>
                    <a:pt x="1604" y="2132"/>
                  </a:cubicBezTo>
                  <a:cubicBezTo>
                    <a:pt x="1611" y="2109"/>
                    <a:pt x="1596" y="2102"/>
                    <a:pt x="1596" y="2080"/>
                  </a:cubicBezTo>
                  <a:cubicBezTo>
                    <a:pt x="1663" y="2087"/>
                    <a:pt x="1656" y="1939"/>
                    <a:pt x="1619" y="1916"/>
                  </a:cubicBezTo>
                  <a:cubicBezTo>
                    <a:pt x="1589" y="1901"/>
                    <a:pt x="1537" y="1909"/>
                    <a:pt x="1515" y="1931"/>
                  </a:cubicBezTo>
                  <a:cubicBezTo>
                    <a:pt x="1492" y="1968"/>
                    <a:pt x="1440" y="1953"/>
                    <a:pt x="1440" y="2005"/>
                  </a:cubicBezTo>
                  <a:cubicBezTo>
                    <a:pt x="1433" y="2013"/>
                    <a:pt x="1426" y="2013"/>
                    <a:pt x="1418" y="2013"/>
                  </a:cubicBezTo>
                  <a:cubicBezTo>
                    <a:pt x="1418" y="1976"/>
                    <a:pt x="1381" y="1976"/>
                    <a:pt x="1359" y="1961"/>
                  </a:cubicBezTo>
                  <a:cubicBezTo>
                    <a:pt x="1336" y="1946"/>
                    <a:pt x="1336" y="1909"/>
                    <a:pt x="1329" y="1879"/>
                  </a:cubicBezTo>
                  <a:cubicBezTo>
                    <a:pt x="1321" y="1842"/>
                    <a:pt x="1329" y="1805"/>
                    <a:pt x="1336" y="1768"/>
                  </a:cubicBezTo>
                  <a:cubicBezTo>
                    <a:pt x="1344" y="1731"/>
                    <a:pt x="1336" y="1679"/>
                    <a:pt x="1366" y="1656"/>
                  </a:cubicBezTo>
                  <a:cubicBezTo>
                    <a:pt x="1374" y="1619"/>
                    <a:pt x="1381" y="1567"/>
                    <a:pt x="1351" y="1530"/>
                  </a:cubicBezTo>
                  <a:cubicBezTo>
                    <a:pt x="1336" y="1508"/>
                    <a:pt x="1247" y="1463"/>
                    <a:pt x="1225" y="1463"/>
                  </a:cubicBezTo>
                  <a:cubicBezTo>
                    <a:pt x="1232" y="1441"/>
                    <a:pt x="1218" y="1404"/>
                    <a:pt x="1232" y="1382"/>
                  </a:cubicBezTo>
                  <a:cubicBezTo>
                    <a:pt x="1247" y="1382"/>
                    <a:pt x="1255" y="1382"/>
                    <a:pt x="1270" y="1382"/>
                  </a:cubicBezTo>
                  <a:cubicBezTo>
                    <a:pt x="1270" y="1337"/>
                    <a:pt x="1284" y="1278"/>
                    <a:pt x="1240" y="1255"/>
                  </a:cubicBezTo>
                  <a:cubicBezTo>
                    <a:pt x="1188" y="1226"/>
                    <a:pt x="1114" y="1248"/>
                    <a:pt x="1054" y="1248"/>
                  </a:cubicBezTo>
                  <a:cubicBezTo>
                    <a:pt x="1062" y="1248"/>
                    <a:pt x="1062" y="1248"/>
                    <a:pt x="1069" y="1248"/>
                  </a:cubicBezTo>
                  <a:cubicBezTo>
                    <a:pt x="1069" y="1226"/>
                    <a:pt x="1121" y="1151"/>
                    <a:pt x="1143" y="1144"/>
                  </a:cubicBezTo>
                  <a:cubicBezTo>
                    <a:pt x="1143" y="1122"/>
                    <a:pt x="1114" y="1122"/>
                    <a:pt x="1099" y="1114"/>
                  </a:cubicBezTo>
                  <a:cubicBezTo>
                    <a:pt x="1076" y="1107"/>
                    <a:pt x="1076" y="1085"/>
                    <a:pt x="1054" y="1077"/>
                  </a:cubicBezTo>
                  <a:cubicBezTo>
                    <a:pt x="1039" y="1062"/>
                    <a:pt x="1017" y="1070"/>
                    <a:pt x="995" y="1055"/>
                  </a:cubicBezTo>
                  <a:cubicBezTo>
                    <a:pt x="973" y="1033"/>
                    <a:pt x="950" y="1040"/>
                    <a:pt x="921" y="1040"/>
                  </a:cubicBezTo>
                  <a:cubicBezTo>
                    <a:pt x="921" y="1003"/>
                    <a:pt x="921" y="958"/>
                    <a:pt x="928" y="921"/>
                  </a:cubicBezTo>
                  <a:cubicBezTo>
                    <a:pt x="958" y="929"/>
                    <a:pt x="973" y="958"/>
                    <a:pt x="1010" y="951"/>
                  </a:cubicBezTo>
                  <a:cubicBezTo>
                    <a:pt x="1010" y="899"/>
                    <a:pt x="1069" y="929"/>
                    <a:pt x="1069" y="877"/>
                  </a:cubicBezTo>
                  <a:cubicBezTo>
                    <a:pt x="1076" y="877"/>
                    <a:pt x="1076" y="877"/>
                    <a:pt x="1076" y="877"/>
                  </a:cubicBezTo>
                  <a:cubicBezTo>
                    <a:pt x="1076" y="854"/>
                    <a:pt x="1076" y="847"/>
                    <a:pt x="1076" y="840"/>
                  </a:cubicBezTo>
                  <a:cubicBezTo>
                    <a:pt x="1062" y="810"/>
                    <a:pt x="1024" y="825"/>
                    <a:pt x="995" y="817"/>
                  </a:cubicBezTo>
                  <a:cubicBezTo>
                    <a:pt x="973" y="802"/>
                    <a:pt x="958" y="758"/>
                    <a:pt x="928" y="765"/>
                  </a:cubicBezTo>
                  <a:cubicBezTo>
                    <a:pt x="928" y="765"/>
                    <a:pt x="928" y="765"/>
                    <a:pt x="928" y="773"/>
                  </a:cubicBezTo>
                  <a:cubicBezTo>
                    <a:pt x="913" y="773"/>
                    <a:pt x="913" y="736"/>
                    <a:pt x="906" y="728"/>
                  </a:cubicBezTo>
                  <a:cubicBezTo>
                    <a:pt x="891" y="706"/>
                    <a:pt x="854" y="713"/>
                    <a:pt x="831" y="713"/>
                  </a:cubicBezTo>
                  <a:cubicBezTo>
                    <a:pt x="831" y="691"/>
                    <a:pt x="831" y="669"/>
                    <a:pt x="831" y="646"/>
                  </a:cubicBezTo>
                  <a:cubicBezTo>
                    <a:pt x="809" y="639"/>
                    <a:pt x="772" y="661"/>
                    <a:pt x="750" y="661"/>
                  </a:cubicBezTo>
                  <a:cubicBezTo>
                    <a:pt x="727" y="661"/>
                    <a:pt x="705" y="661"/>
                    <a:pt x="690" y="654"/>
                  </a:cubicBezTo>
                  <a:cubicBezTo>
                    <a:pt x="638" y="639"/>
                    <a:pt x="631" y="617"/>
                    <a:pt x="624" y="572"/>
                  </a:cubicBezTo>
                  <a:cubicBezTo>
                    <a:pt x="616" y="535"/>
                    <a:pt x="549" y="550"/>
                    <a:pt x="519" y="528"/>
                  </a:cubicBezTo>
                  <a:cubicBezTo>
                    <a:pt x="497" y="513"/>
                    <a:pt x="475" y="476"/>
                    <a:pt x="438" y="476"/>
                  </a:cubicBezTo>
                  <a:cubicBezTo>
                    <a:pt x="445" y="446"/>
                    <a:pt x="408" y="379"/>
                    <a:pt x="379" y="372"/>
                  </a:cubicBezTo>
                  <a:cubicBezTo>
                    <a:pt x="334" y="357"/>
                    <a:pt x="319" y="364"/>
                    <a:pt x="319" y="320"/>
                  </a:cubicBezTo>
                  <a:cubicBezTo>
                    <a:pt x="319" y="297"/>
                    <a:pt x="304" y="290"/>
                    <a:pt x="304" y="275"/>
                  </a:cubicBezTo>
                  <a:cubicBezTo>
                    <a:pt x="304" y="253"/>
                    <a:pt x="327" y="246"/>
                    <a:pt x="341" y="231"/>
                  </a:cubicBezTo>
                  <a:cubicBezTo>
                    <a:pt x="349" y="201"/>
                    <a:pt x="304" y="201"/>
                    <a:pt x="304" y="223"/>
                  </a:cubicBezTo>
                  <a:cubicBezTo>
                    <a:pt x="297" y="223"/>
                    <a:pt x="289" y="223"/>
                    <a:pt x="282" y="223"/>
                  </a:cubicBezTo>
                  <a:cubicBezTo>
                    <a:pt x="267" y="201"/>
                    <a:pt x="267" y="179"/>
                    <a:pt x="237" y="171"/>
                  </a:cubicBezTo>
                  <a:cubicBezTo>
                    <a:pt x="245" y="156"/>
                    <a:pt x="245" y="134"/>
                    <a:pt x="245" y="119"/>
                  </a:cubicBezTo>
                  <a:cubicBezTo>
                    <a:pt x="237" y="119"/>
                    <a:pt x="200" y="149"/>
                    <a:pt x="200" y="156"/>
                  </a:cubicBezTo>
                  <a:cubicBezTo>
                    <a:pt x="193" y="149"/>
                    <a:pt x="200" y="134"/>
                    <a:pt x="200" y="127"/>
                  </a:cubicBezTo>
                  <a:cubicBezTo>
                    <a:pt x="185" y="119"/>
                    <a:pt x="171" y="119"/>
                    <a:pt x="156" y="119"/>
                  </a:cubicBezTo>
                  <a:cubicBezTo>
                    <a:pt x="148" y="97"/>
                    <a:pt x="185" y="89"/>
                    <a:pt x="148" y="67"/>
                  </a:cubicBezTo>
                  <a:cubicBezTo>
                    <a:pt x="119" y="45"/>
                    <a:pt x="104" y="52"/>
                    <a:pt x="96" y="82"/>
                  </a:cubicBezTo>
                  <a:cubicBezTo>
                    <a:pt x="82" y="89"/>
                    <a:pt x="74" y="75"/>
                    <a:pt x="67" y="60"/>
                  </a:cubicBezTo>
                  <a:cubicBezTo>
                    <a:pt x="96" y="52"/>
                    <a:pt x="67" y="15"/>
                    <a:pt x="44" y="23"/>
                  </a:cubicBezTo>
                  <a:cubicBezTo>
                    <a:pt x="44" y="23"/>
                    <a:pt x="29" y="15"/>
                    <a:pt x="0" y="0"/>
                  </a:cubicBezTo>
                  <a:cubicBezTo>
                    <a:pt x="0" y="8"/>
                    <a:pt x="7" y="8"/>
                    <a:pt x="7" y="8"/>
                  </a:cubicBezTo>
                  <a:cubicBezTo>
                    <a:pt x="29" y="52"/>
                    <a:pt x="59" y="97"/>
                    <a:pt x="67" y="149"/>
                  </a:cubicBezTo>
                  <a:cubicBezTo>
                    <a:pt x="74" y="194"/>
                    <a:pt x="89" y="238"/>
                    <a:pt x="104" y="283"/>
                  </a:cubicBezTo>
                  <a:cubicBezTo>
                    <a:pt x="119" y="327"/>
                    <a:pt x="126" y="372"/>
                    <a:pt x="148" y="409"/>
                  </a:cubicBezTo>
                  <a:cubicBezTo>
                    <a:pt x="156" y="424"/>
                    <a:pt x="163" y="446"/>
                    <a:pt x="163" y="461"/>
                  </a:cubicBezTo>
                  <a:cubicBezTo>
                    <a:pt x="163" y="476"/>
                    <a:pt x="163" y="498"/>
                    <a:pt x="163" y="513"/>
                  </a:cubicBezTo>
                  <a:cubicBezTo>
                    <a:pt x="178" y="535"/>
                    <a:pt x="171" y="520"/>
                    <a:pt x="185" y="520"/>
                  </a:cubicBezTo>
                  <a:cubicBezTo>
                    <a:pt x="193" y="520"/>
                    <a:pt x="200" y="528"/>
                    <a:pt x="208" y="528"/>
                  </a:cubicBezTo>
                  <a:cubicBezTo>
                    <a:pt x="215" y="528"/>
                    <a:pt x="230" y="520"/>
                    <a:pt x="237" y="528"/>
                  </a:cubicBezTo>
                  <a:cubicBezTo>
                    <a:pt x="245" y="535"/>
                    <a:pt x="237" y="543"/>
                    <a:pt x="230" y="543"/>
                  </a:cubicBezTo>
                  <a:cubicBezTo>
                    <a:pt x="230" y="550"/>
                    <a:pt x="289" y="587"/>
                    <a:pt x="297" y="594"/>
                  </a:cubicBezTo>
                  <a:cubicBezTo>
                    <a:pt x="289" y="594"/>
                    <a:pt x="274" y="594"/>
                    <a:pt x="260" y="594"/>
                  </a:cubicBezTo>
                  <a:cubicBezTo>
                    <a:pt x="260" y="609"/>
                    <a:pt x="274" y="617"/>
                    <a:pt x="282" y="631"/>
                  </a:cubicBezTo>
                  <a:cubicBezTo>
                    <a:pt x="297" y="646"/>
                    <a:pt x="282" y="654"/>
                    <a:pt x="304" y="669"/>
                  </a:cubicBezTo>
                  <a:cubicBezTo>
                    <a:pt x="319" y="676"/>
                    <a:pt x="334" y="684"/>
                    <a:pt x="349" y="691"/>
                  </a:cubicBezTo>
                  <a:cubicBezTo>
                    <a:pt x="364" y="706"/>
                    <a:pt x="371" y="713"/>
                    <a:pt x="386" y="713"/>
                  </a:cubicBezTo>
                  <a:cubicBezTo>
                    <a:pt x="386" y="728"/>
                    <a:pt x="401" y="743"/>
                    <a:pt x="416" y="758"/>
                  </a:cubicBezTo>
                  <a:cubicBezTo>
                    <a:pt x="423" y="765"/>
                    <a:pt x="445" y="780"/>
                    <a:pt x="445" y="795"/>
                  </a:cubicBezTo>
                  <a:cubicBezTo>
                    <a:pt x="453" y="817"/>
                    <a:pt x="445" y="825"/>
                    <a:pt x="453" y="847"/>
                  </a:cubicBezTo>
                  <a:cubicBezTo>
                    <a:pt x="460" y="854"/>
                    <a:pt x="467" y="877"/>
                    <a:pt x="482" y="877"/>
                  </a:cubicBezTo>
                  <a:lnTo>
                    <a:pt x="482" y="884"/>
                  </a:lnTo>
                  <a:cubicBezTo>
                    <a:pt x="475" y="884"/>
                    <a:pt x="467" y="884"/>
                    <a:pt x="460" y="884"/>
                  </a:cubicBezTo>
                  <a:cubicBezTo>
                    <a:pt x="460" y="899"/>
                    <a:pt x="475" y="906"/>
                    <a:pt x="475" y="921"/>
                  </a:cubicBezTo>
                  <a:cubicBezTo>
                    <a:pt x="475" y="929"/>
                    <a:pt x="475" y="943"/>
                    <a:pt x="475" y="951"/>
                  </a:cubicBezTo>
                  <a:cubicBezTo>
                    <a:pt x="482" y="966"/>
                    <a:pt x="482" y="966"/>
                    <a:pt x="497" y="973"/>
                  </a:cubicBezTo>
                  <a:cubicBezTo>
                    <a:pt x="512" y="973"/>
                    <a:pt x="505" y="966"/>
                    <a:pt x="519" y="981"/>
                  </a:cubicBezTo>
                  <a:cubicBezTo>
                    <a:pt x="527" y="988"/>
                    <a:pt x="534" y="1003"/>
                    <a:pt x="534" y="1010"/>
                  </a:cubicBezTo>
                  <a:cubicBezTo>
                    <a:pt x="542" y="1018"/>
                    <a:pt x="542" y="1033"/>
                    <a:pt x="549" y="1040"/>
                  </a:cubicBezTo>
                  <a:cubicBezTo>
                    <a:pt x="557" y="1048"/>
                    <a:pt x="601" y="1033"/>
                    <a:pt x="601" y="1055"/>
                  </a:cubicBezTo>
                  <a:cubicBezTo>
                    <a:pt x="586" y="1055"/>
                    <a:pt x="572" y="1055"/>
                    <a:pt x="564" y="1055"/>
                  </a:cubicBezTo>
                  <a:cubicBezTo>
                    <a:pt x="557" y="1062"/>
                    <a:pt x="572" y="1062"/>
                    <a:pt x="579" y="1077"/>
                  </a:cubicBezTo>
                  <a:cubicBezTo>
                    <a:pt x="586" y="1085"/>
                    <a:pt x="579" y="1092"/>
                    <a:pt x="579" y="1099"/>
                  </a:cubicBezTo>
                  <a:cubicBezTo>
                    <a:pt x="579" y="1129"/>
                    <a:pt x="594" y="1144"/>
                    <a:pt x="594" y="1166"/>
                  </a:cubicBezTo>
                  <a:cubicBezTo>
                    <a:pt x="594" y="1166"/>
                    <a:pt x="594" y="1166"/>
                    <a:pt x="601" y="1166"/>
                  </a:cubicBezTo>
                  <a:cubicBezTo>
                    <a:pt x="609" y="1166"/>
                    <a:pt x="624" y="1159"/>
                    <a:pt x="638" y="1159"/>
                  </a:cubicBezTo>
                  <a:cubicBezTo>
                    <a:pt x="638" y="1181"/>
                    <a:pt x="609" y="1181"/>
                    <a:pt x="609" y="1196"/>
                  </a:cubicBezTo>
                  <a:cubicBezTo>
                    <a:pt x="609" y="1211"/>
                    <a:pt x="624" y="1226"/>
                    <a:pt x="624" y="1241"/>
                  </a:cubicBezTo>
                  <a:cubicBezTo>
                    <a:pt x="631" y="1255"/>
                    <a:pt x="631" y="1278"/>
                    <a:pt x="631" y="1293"/>
                  </a:cubicBezTo>
                  <a:cubicBezTo>
                    <a:pt x="638" y="1307"/>
                    <a:pt x="638" y="1322"/>
                    <a:pt x="646" y="1337"/>
                  </a:cubicBezTo>
                  <a:cubicBezTo>
                    <a:pt x="646" y="1359"/>
                    <a:pt x="653" y="1374"/>
                    <a:pt x="661" y="1389"/>
                  </a:cubicBezTo>
                  <a:cubicBezTo>
                    <a:pt x="661" y="1404"/>
                    <a:pt x="661" y="1426"/>
                    <a:pt x="661" y="1441"/>
                  </a:cubicBezTo>
                  <a:cubicBezTo>
                    <a:pt x="668" y="1456"/>
                    <a:pt x="676" y="1478"/>
                    <a:pt x="683" y="1493"/>
                  </a:cubicBezTo>
                  <a:cubicBezTo>
                    <a:pt x="683" y="1508"/>
                    <a:pt x="676" y="1530"/>
                    <a:pt x="683" y="1545"/>
                  </a:cubicBezTo>
                  <a:cubicBezTo>
                    <a:pt x="683" y="1530"/>
                    <a:pt x="683" y="1515"/>
                    <a:pt x="690" y="1508"/>
                  </a:cubicBezTo>
                  <a:cubicBezTo>
                    <a:pt x="690" y="1508"/>
                    <a:pt x="690" y="1508"/>
                    <a:pt x="698" y="1508"/>
                  </a:cubicBezTo>
                  <a:cubicBezTo>
                    <a:pt x="698" y="1500"/>
                    <a:pt x="698" y="1493"/>
                    <a:pt x="698" y="1486"/>
                  </a:cubicBezTo>
                  <a:cubicBezTo>
                    <a:pt x="705" y="1486"/>
                    <a:pt x="705" y="1486"/>
                    <a:pt x="705" y="1493"/>
                  </a:cubicBezTo>
                  <a:cubicBezTo>
                    <a:pt x="713" y="1493"/>
                    <a:pt x="720" y="1493"/>
                    <a:pt x="727" y="1508"/>
                  </a:cubicBezTo>
                  <a:cubicBezTo>
                    <a:pt x="727" y="1515"/>
                    <a:pt x="727" y="1523"/>
                    <a:pt x="713" y="1523"/>
                  </a:cubicBezTo>
                  <a:cubicBezTo>
                    <a:pt x="713" y="1538"/>
                    <a:pt x="720" y="1545"/>
                    <a:pt x="720" y="1553"/>
                  </a:cubicBezTo>
                  <a:cubicBezTo>
                    <a:pt x="713" y="1545"/>
                    <a:pt x="698" y="1545"/>
                    <a:pt x="690" y="1545"/>
                  </a:cubicBezTo>
                  <a:cubicBezTo>
                    <a:pt x="690" y="1560"/>
                    <a:pt x="698" y="1567"/>
                    <a:pt x="698" y="1582"/>
                  </a:cubicBezTo>
                  <a:cubicBezTo>
                    <a:pt x="705" y="1582"/>
                    <a:pt x="727" y="1612"/>
                    <a:pt x="727" y="1619"/>
                  </a:cubicBezTo>
                  <a:cubicBezTo>
                    <a:pt x="735" y="1634"/>
                    <a:pt x="735" y="1642"/>
                    <a:pt x="735" y="1649"/>
                  </a:cubicBezTo>
                  <a:cubicBezTo>
                    <a:pt x="742" y="1664"/>
                    <a:pt x="742" y="1686"/>
                    <a:pt x="765" y="1686"/>
                  </a:cubicBezTo>
                  <a:cubicBezTo>
                    <a:pt x="757" y="1664"/>
                    <a:pt x="779" y="1679"/>
                    <a:pt x="787" y="1686"/>
                  </a:cubicBezTo>
                  <a:cubicBezTo>
                    <a:pt x="794" y="1693"/>
                    <a:pt x="802" y="1708"/>
                    <a:pt x="809" y="1723"/>
                  </a:cubicBezTo>
                  <a:cubicBezTo>
                    <a:pt x="779" y="1723"/>
                    <a:pt x="779" y="1723"/>
                    <a:pt x="772" y="1693"/>
                  </a:cubicBezTo>
                  <a:lnTo>
                    <a:pt x="765" y="1693"/>
                  </a:lnTo>
                  <a:cubicBezTo>
                    <a:pt x="765" y="1716"/>
                    <a:pt x="779" y="1731"/>
                    <a:pt x="787" y="1753"/>
                  </a:cubicBezTo>
                  <a:cubicBezTo>
                    <a:pt x="787" y="1760"/>
                    <a:pt x="787" y="1768"/>
                    <a:pt x="794" y="1783"/>
                  </a:cubicBezTo>
                  <a:cubicBezTo>
                    <a:pt x="802" y="1790"/>
                    <a:pt x="802" y="1798"/>
                    <a:pt x="809" y="1805"/>
                  </a:cubicBezTo>
                  <a:cubicBezTo>
                    <a:pt x="809" y="1820"/>
                    <a:pt x="809" y="1827"/>
                    <a:pt x="809" y="1842"/>
                  </a:cubicBezTo>
                  <a:cubicBezTo>
                    <a:pt x="809" y="1842"/>
                    <a:pt x="809" y="1850"/>
                    <a:pt x="809" y="1857"/>
                  </a:cubicBezTo>
                  <a:cubicBezTo>
                    <a:pt x="809" y="1864"/>
                    <a:pt x="817" y="1864"/>
                    <a:pt x="824" y="1872"/>
                  </a:cubicBezTo>
                  <a:cubicBezTo>
                    <a:pt x="831" y="1887"/>
                    <a:pt x="831" y="1909"/>
                    <a:pt x="831" y="1931"/>
                  </a:cubicBezTo>
                  <a:cubicBezTo>
                    <a:pt x="839" y="1924"/>
                    <a:pt x="854" y="1924"/>
                    <a:pt x="861" y="1924"/>
                  </a:cubicBezTo>
                  <a:cubicBezTo>
                    <a:pt x="869" y="1916"/>
                    <a:pt x="861" y="1901"/>
                    <a:pt x="861" y="1887"/>
                  </a:cubicBezTo>
                  <a:cubicBezTo>
                    <a:pt x="876" y="1901"/>
                    <a:pt x="891" y="1968"/>
                    <a:pt x="906" y="1968"/>
                  </a:cubicBezTo>
                  <a:cubicBezTo>
                    <a:pt x="891" y="1968"/>
                    <a:pt x="884" y="1953"/>
                    <a:pt x="869" y="1953"/>
                  </a:cubicBezTo>
                  <a:lnTo>
                    <a:pt x="869" y="1946"/>
                  </a:lnTo>
                  <a:cubicBezTo>
                    <a:pt x="846" y="1939"/>
                    <a:pt x="861" y="1968"/>
                    <a:pt x="861" y="1976"/>
                  </a:cubicBezTo>
                  <a:cubicBezTo>
                    <a:pt x="854" y="1976"/>
                    <a:pt x="854" y="1983"/>
                    <a:pt x="846" y="1983"/>
                  </a:cubicBezTo>
                  <a:cubicBezTo>
                    <a:pt x="854" y="1990"/>
                    <a:pt x="854" y="2005"/>
                    <a:pt x="854" y="2013"/>
                  </a:cubicBezTo>
                  <a:cubicBezTo>
                    <a:pt x="861" y="2035"/>
                    <a:pt x="861" y="2050"/>
                    <a:pt x="876" y="2065"/>
                  </a:cubicBezTo>
                  <a:cubicBezTo>
                    <a:pt x="891" y="2080"/>
                    <a:pt x="898" y="2102"/>
                    <a:pt x="913" y="2117"/>
                  </a:cubicBezTo>
                  <a:cubicBezTo>
                    <a:pt x="921" y="2132"/>
                    <a:pt x="935" y="2139"/>
                    <a:pt x="943" y="2154"/>
                  </a:cubicBezTo>
                  <a:cubicBezTo>
                    <a:pt x="958" y="2169"/>
                    <a:pt x="973" y="2176"/>
                    <a:pt x="973" y="2198"/>
                  </a:cubicBezTo>
                  <a:cubicBezTo>
                    <a:pt x="980" y="2221"/>
                    <a:pt x="973" y="2236"/>
                    <a:pt x="973" y="2250"/>
                  </a:cubicBezTo>
                  <a:cubicBezTo>
                    <a:pt x="973" y="2273"/>
                    <a:pt x="987" y="2280"/>
                    <a:pt x="987" y="2302"/>
                  </a:cubicBezTo>
                  <a:cubicBezTo>
                    <a:pt x="987" y="2347"/>
                    <a:pt x="987" y="2384"/>
                    <a:pt x="987" y="2421"/>
                  </a:cubicBezTo>
                  <a:cubicBezTo>
                    <a:pt x="1002" y="2421"/>
                    <a:pt x="1010" y="2421"/>
                    <a:pt x="1024" y="2421"/>
                  </a:cubicBezTo>
                  <a:cubicBezTo>
                    <a:pt x="1017" y="2414"/>
                    <a:pt x="1024" y="2414"/>
                    <a:pt x="1024" y="2406"/>
                  </a:cubicBezTo>
                  <a:cubicBezTo>
                    <a:pt x="1047" y="2421"/>
                    <a:pt x="1062" y="2429"/>
                    <a:pt x="1054" y="2458"/>
                  </a:cubicBezTo>
                  <a:cubicBezTo>
                    <a:pt x="1032" y="2458"/>
                    <a:pt x="1017" y="2451"/>
                    <a:pt x="995" y="2444"/>
                  </a:cubicBezTo>
                  <a:cubicBezTo>
                    <a:pt x="965" y="2444"/>
                    <a:pt x="950" y="2451"/>
                    <a:pt x="950" y="2421"/>
                  </a:cubicBezTo>
                  <a:cubicBezTo>
                    <a:pt x="950" y="2399"/>
                    <a:pt x="950" y="2384"/>
                    <a:pt x="958" y="2362"/>
                  </a:cubicBezTo>
                  <a:cubicBezTo>
                    <a:pt x="958" y="2355"/>
                    <a:pt x="973" y="2332"/>
                    <a:pt x="973" y="2317"/>
                  </a:cubicBezTo>
                  <a:cubicBezTo>
                    <a:pt x="965" y="2302"/>
                    <a:pt x="943" y="2317"/>
                    <a:pt x="935" y="2288"/>
                  </a:cubicBezTo>
                  <a:cubicBezTo>
                    <a:pt x="935" y="2273"/>
                    <a:pt x="935" y="2250"/>
                    <a:pt x="928" y="2236"/>
                  </a:cubicBezTo>
                  <a:cubicBezTo>
                    <a:pt x="921" y="2213"/>
                    <a:pt x="921" y="2198"/>
                    <a:pt x="921" y="2176"/>
                  </a:cubicBezTo>
                  <a:cubicBezTo>
                    <a:pt x="913" y="2161"/>
                    <a:pt x="906" y="2154"/>
                    <a:pt x="898" y="2139"/>
                  </a:cubicBezTo>
                  <a:cubicBezTo>
                    <a:pt x="891" y="2124"/>
                    <a:pt x="891" y="2117"/>
                    <a:pt x="884" y="2109"/>
                  </a:cubicBezTo>
                  <a:cubicBezTo>
                    <a:pt x="876" y="2102"/>
                    <a:pt x="869" y="2102"/>
                    <a:pt x="869" y="2087"/>
                  </a:cubicBezTo>
                  <a:cubicBezTo>
                    <a:pt x="869" y="2154"/>
                    <a:pt x="906" y="2198"/>
                    <a:pt x="906" y="2258"/>
                  </a:cubicBezTo>
                  <a:cubicBezTo>
                    <a:pt x="913" y="2295"/>
                    <a:pt x="921" y="2325"/>
                    <a:pt x="913" y="2362"/>
                  </a:cubicBezTo>
                  <a:cubicBezTo>
                    <a:pt x="913" y="2392"/>
                    <a:pt x="913" y="2421"/>
                    <a:pt x="921" y="2451"/>
                  </a:cubicBezTo>
                  <a:cubicBezTo>
                    <a:pt x="921" y="2473"/>
                    <a:pt x="935" y="2495"/>
                    <a:pt x="943" y="2518"/>
                  </a:cubicBezTo>
                  <a:cubicBezTo>
                    <a:pt x="958" y="2547"/>
                    <a:pt x="950" y="2570"/>
                    <a:pt x="950" y="2600"/>
                  </a:cubicBezTo>
                  <a:cubicBezTo>
                    <a:pt x="958" y="2622"/>
                    <a:pt x="973" y="2644"/>
                    <a:pt x="980" y="2666"/>
                  </a:cubicBezTo>
                  <a:cubicBezTo>
                    <a:pt x="995" y="2689"/>
                    <a:pt x="1002" y="2718"/>
                    <a:pt x="1010" y="2741"/>
                  </a:cubicBezTo>
                  <a:cubicBezTo>
                    <a:pt x="1017" y="2755"/>
                    <a:pt x="1017" y="2770"/>
                    <a:pt x="1024" y="2785"/>
                  </a:cubicBezTo>
                  <a:cubicBezTo>
                    <a:pt x="1024" y="2792"/>
                    <a:pt x="1024" y="2807"/>
                    <a:pt x="1032" y="2815"/>
                  </a:cubicBezTo>
                  <a:cubicBezTo>
                    <a:pt x="1039" y="2800"/>
                    <a:pt x="1032" y="2792"/>
                    <a:pt x="1032" y="2778"/>
                  </a:cubicBezTo>
                  <a:cubicBezTo>
                    <a:pt x="1032" y="2770"/>
                    <a:pt x="1032" y="2763"/>
                    <a:pt x="1032" y="2748"/>
                  </a:cubicBezTo>
                  <a:cubicBezTo>
                    <a:pt x="1032" y="2741"/>
                    <a:pt x="1032" y="2733"/>
                    <a:pt x="1024" y="2726"/>
                  </a:cubicBezTo>
                  <a:cubicBezTo>
                    <a:pt x="1017" y="2711"/>
                    <a:pt x="1010" y="2703"/>
                    <a:pt x="1010" y="2696"/>
                  </a:cubicBezTo>
                  <a:cubicBezTo>
                    <a:pt x="1010" y="2703"/>
                    <a:pt x="1024" y="2711"/>
                    <a:pt x="1024" y="2718"/>
                  </a:cubicBezTo>
                  <a:cubicBezTo>
                    <a:pt x="1024" y="2726"/>
                    <a:pt x="1032" y="2733"/>
                    <a:pt x="1032" y="2741"/>
                  </a:cubicBezTo>
                  <a:cubicBezTo>
                    <a:pt x="1039" y="2748"/>
                    <a:pt x="1039" y="2755"/>
                    <a:pt x="1039" y="2770"/>
                  </a:cubicBezTo>
                  <a:cubicBezTo>
                    <a:pt x="1047" y="2778"/>
                    <a:pt x="1047" y="2785"/>
                    <a:pt x="1047" y="2800"/>
                  </a:cubicBezTo>
                  <a:cubicBezTo>
                    <a:pt x="1047" y="2807"/>
                    <a:pt x="1054" y="2807"/>
                    <a:pt x="1054" y="2815"/>
                  </a:cubicBezTo>
                  <a:cubicBezTo>
                    <a:pt x="1054" y="2822"/>
                    <a:pt x="1039" y="2822"/>
                    <a:pt x="1039" y="2837"/>
                  </a:cubicBezTo>
                  <a:cubicBezTo>
                    <a:pt x="1054" y="2845"/>
                    <a:pt x="1047" y="2867"/>
                    <a:pt x="1062" y="2882"/>
                  </a:cubicBezTo>
                  <a:cubicBezTo>
                    <a:pt x="1069" y="2867"/>
                    <a:pt x="1076" y="2882"/>
                    <a:pt x="1084" y="2874"/>
                  </a:cubicBezTo>
                  <a:cubicBezTo>
                    <a:pt x="1091" y="2867"/>
                    <a:pt x="1084" y="2852"/>
                    <a:pt x="1099" y="2845"/>
                  </a:cubicBezTo>
                  <a:cubicBezTo>
                    <a:pt x="1114" y="2837"/>
                    <a:pt x="1136" y="2867"/>
                    <a:pt x="1143" y="2882"/>
                  </a:cubicBezTo>
                  <a:cubicBezTo>
                    <a:pt x="1129" y="2889"/>
                    <a:pt x="1106" y="2889"/>
                    <a:pt x="1091" y="2904"/>
                  </a:cubicBezTo>
                  <a:cubicBezTo>
                    <a:pt x="1099" y="2911"/>
                    <a:pt x="1106" y="2919"/>
                    <a:pt x="1114" y="2919"/>
                  </a:cubicBezTo>
                  <a:cubicBezTo>
                    <a:pt x="1106" y="2919"/>
                    <a:pt x="1091" y="2926"/>
                    <a:pt x="1084" y="2919"/>
                  </a:cubicBezTo>
                  <a:cubicBezTo>
                    <a:pt x="1084" y="2934"/>
                    <a:pt x="1099" y="2956"/>
                    <a:pt x="1114" y="2963"/>
                  </a:cubicBezTo>
                  <a:cubicBezTo>
                    <a:pt x="1121" y="2963"/>
                    <a:pt x="1158" y="2963"/>
                    <a:pt x="1166" y="2963"/>
                  </a:cubicBezTo>
                  <a:cubicBezTo>
                    <a:pt x="1166" y="2971"/>
                    <a:pt x="1166" y="2986"/>
                    <a:pt x="1166" y="2993"/>
                  </a:cubicBezTo>
                  <a:cubicBezTo>
                    <a:pt x="1158" y="2986"/>
                    <a:pt x="1151" y="2986"/>
                    <a:pt x="1136" y="2986"/>
                  </a:cubicBezTo>
                  <a:cubicBezTo>
                    <a:pt x="1136" y="3023"/>
                    <a:pt x="1203" y="3082"/>
                    <a:pt x="1218" y="3112"/>
                  </a:cubicBezTo>
                  <a:cubicBezTo>
                    <a:pt x="1255" y="3157"/>
                    <a:pt x="1292" y="3201"/>
                    <a:pt x="1329" y="3246"/>
                  </a:cubicBezTo>
                  <a:cubicBezTo>
                    <a:pt x="1351" y="3268"/>
                    <a:pt x="1359" y="3290"/>
                    <a:pt x="1366" y="3312"/>
                  </a:cubicBezTo>
                  <a:cubicBezTo>
                    <a:pt x="1381" y="3349"/>
                    <a:pt x="1396" y="3349"/>
                    <a:pt x="1426" y="3364"/>
                  </a:cubicBezTo>
                  <a:cubicBezTo>
                    <a:pt x="1440" y="3372"/>
                    <a:pt x="1463" y="3387"/>
                    <a:pt x="1470" y="3409"/>
                  </a:cubicBezTo>
                  <a:cubicBezTo>
                    <a:pt x="1478" y="3416"/>
                    <a:pt x="1485" y="3424"/>
                    <a:pt x="1485" y="3431"/>
                  </a:cubicBezTo>
                  <a:cubicBezTo>
                    <a:pt x="1492" y="3431"/>
                    <a:pt x="1500" y="3424"/>
                    <a:pt x="1500" y="3424"/>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3" name="Freeform 12">
              <a:extLst>
                <a:ext uri="{FF2B5EF4-FFF2-40B4-BE49-F238E27FC236}">
                  <a16:creationId xmlns:a16="http://schemas.microsoft.com/office/drawing/2014/main" id="{DB65EA25-2AF1-ED4A-A0F8-D3DDAE612C8A}"/>
                </a:ext>
              </a:extLst>
            </p:cNvPr>
            <p:cNvSpPr>
              <a:spLocks noChangeArrowheads="1"/>
            </p:cNvSpPr>
            <p:nvPr/>
          </p:nvSpPr>
          <p:spPr bwMode="auto">
            <a:xfrm>
              <a:off x="12497600" y="6065177"/>
              <a:ext cx="1420243" cy="1072569"/>
            </a:xfrm>
            <a:custGeom>
              <a:avLst/>
              <a:gdLst>
                <a:gd name="T0" fmla="*/ 416 w 3284"/>
                <a:gd name="T1" fmla="*/ 312 h 2481"/>
                <a:gd name="T2" fmla="*/ 617 w 3284"/>
                <a:gd name="T3" fmla="*/ 527 h 2481"/>
                <a:gd name="T4" fmla="*/ 713 w 3284"/>
                <a:gd name="T5" fmla="*/ 660 h 2481"/>
                <a:gd name="T6" fmla="*/ 453 w 3284"/>
                <a:gd name="T7" fmla="*/ 749 h 2481"/>
                <a:gd name="T8" fmla="*/ 565 w 3284"/>
                <a:gd name="T9" fmla="*/ 883 h 2481"/>
                <a:gd name="T10" fmla="*/ 542 w 3284"/>
                <a:gd name="T11" fmla="*/ 1091 h 2481"/>
                <a:gd name="T12" fmla="*/ 802 w 3284"/>
                <a:gd name="T13" fmla="*/ 1277 h 2481"/>
                <a:gd name="T14" fmla="*/ 594 w 3284"/>
                <a:gd name="T15" fmla="*/ 1403 h 2481"/>
                <a:gd name="T16" fmla="*/ 424 w 3284"/>
                <a:gd name="T17" fmla="*/ 1470 h 2481"/>
                <a:gd name="T18" fmla="*/ 97 w 3284"/>
                <a:gd name="T19" fmla="*/ 1693 h 2481"/>
                <a:gd name="T20" fmla="*/ 75 w 3284"/>
                <a:gd name="T21" fmla="*/ 2064 h 2481"/>
                <a:gd name="T22" fmla="*/ 52 w 3284"/>
                <a:gd name="T23" fmla="*/ 2257 h 2481"/>
                <a:gd name="T24" fmla="*/ 468 w 3284"/>
                <a:gd name="T25" fmla="*/ 2250 h 2481"/>
                <a:gd name="T26" fmla="*/ 721 w 3284"/>
                <a:gd name="T27" fmla="*/ 2406 h 2481"/>
                <a:gd name="T28" fmla="*/ 966 w 3284"/>
                <a:gd name="T29" fmla="*/ 2391 h 2481"/>
                <a:gd name="T30" fmla="*/ 1166 w 3284"/>
                <a:gd name="T31" fmla="*/ 2443 h 2481"/>
                <a:gd name="T32" fmla="*/ 1471 w 3284"/>
                <a:gd name="T33" fmla="*/ 2331 h 2481"/>
                <a:gd name="T34" fmla="*/ 1560 w 3284"/>
                <a:gd name="T35" fmla="*/ 2242 h 2481"/>
                <a:gd name="T36" fmla="*/ 1612 w 3284"/>
                <a:gd name="T37" fmla="*/ 2108 h 2481"/>
                <a:gd name="T38" fmla="*/ 1827 w 3284"/>
                <a:gd name="T39" fmla="*/ 2138 h 2481"/>
                <a:gd name="T40" fmla="*/ 1983 w 3284"/>
                <a:gd name="T41" fmla="*/ 2316 h 2481"/>
                <a:gd name="T42" fmla="*/ 2117 w 3284"/>
                <a:gd name="T43" fmla="*/ 2316 h 2481"/>
                <a:gd name="T44" fmla="*/ 2213 w 3284"/>
                <a:gd name="T45" fmla="*/ 2302 h 2481"/>
                <a:gd name="T46" fmla="*/ 2406 w 3284"/>
                <a:gd name="T47" fmla="*/ 2227 h 2481"/>
                <a:gd name="T48" fmla="*/ 2518 w 3284"/>
                <a:gd name="T49" fmla="*/ 2049 h 2481"/>
                <a:gd name="T50" fmla="*/ 2748 w 3284"/>
                <a:gd name="T51" fmla="*/ 1782 h 2481"/>
                <a:gd name="T52" fmla="*/ 2904 w 3284"/>
                <a:gd name="T53" fmla="*/ 1730 h 2481"/>
                <a:gd name="T54" fmla="*/ 2963 w 3284"/>
                <a:gd name="T55" fmla="*/ 1544 h 2481"/>
                <a:gd name="T56" fmla="*/ 3149 w 3284"/>
                <a:gd name="T57" fmla="*/ 1500 h 2481"/>
                <a:gd name="T58" fmla="*/ 3001 w 3284"/>
                <a:gd name="T59" fmla="*/ 1099 h 2481"/>
                <a:gd name="T60" fmla="*/ 3142 w 3284"/>
                <a:gd name="T61" fmla="*/ 1017 h 2481"/>
                <a:gd name="T62" fmla="*/ 3231 w 3284"/>
                <a:gd name="T63" fmla="*/ 757 h 2481"/>
                <a:gd name="T64" fmla="*/ 3142 w 3284"/>
                <a:gd name="T65" fmla="*/ 705 h 2481"/>
                <a:gd name="T66" fmla="*/ 3097 w 3284"/>
                <a:gd name="T67" fmla="*/ 824 h 2481"/>
                <a:gd name="T68" fmla="*/ 2867 w 3284"/>
                <a:gd name="T69" fmla="*/ 787 h 2481"/>
                <a:gd name="T70" fmla="*/ 2659 w 3284"/>
                <a:gd name="T71" fmla="*/ 854 h 2481"/>
                <a:gd name="T72" fmla="*/ 2511 w 3284"/>
                <a:gd name="T73" fmla="*/ 794 h 2481"/>
                <a:gd name="T74" fmla="*/ 2421 w 3284"/>
                <a:gd name="T75" fmla="*/ 712 h 2481"/>
                <a:gd name="T76" fmla="*/ 2265 w 3284"/>
                <a:gd name="T77" fmla="*/ 802 h 2481"/>
                <a:gd name="T78" fmla="*/ 2102 w 3284"/>
                <a:gd name="T79" fmla="*/ 698 h 2481"/>
                <a:gd name="T80" fmla="*/ 1879 w 3284"/>
                <a:gd name="T81" fmla="*/ 660 h 2481"/>
                <a:gd name="T82" fmla="*/ 1738 w 3284"/>
                <a:gd name="T83" fmla="*/ 675 h 2481"/>
                <a:gd name="T84" fmla="*/ 1604 w 3284"/>
                <a:gd name="T85" fmla="*/ 653 h 2481"/>
                <a:gd name="T86" fmla="*/ 1426 w 3284"/>
                <a:gd name="T87" fmla="*/ 549 h 2481"/>
                <a:gd name="T88" fmla="*/ 1255 w 3284"/>
                <a:gd name="T89" fmla="*/ 490 h 2481"/>
                <a:gd name="T90" fmla="*/ 944 w 3284"/>
                <a:gd name="T91" fmla="*/ 386 h 2481"/>
                <a:gd name="T92" fmla="*/ 907 w 3284"/>
                <a:gd name="T93" fmla="*/ 133 h 2481"/>
                <a:gd name="T94" fmla="*/ 602 w 3284"/>
                <a:gd name="T95" fmla="*/ 29 h 2481"/>
                <a:gd name="T96" fmla="*/ 402 w 3284"/>
                <a:gd name="T97" fmla="*/ 74 h 2481"/>
                <a:gd name="T98" fmla="*/ 387 w 3284"/>
                <a:gd name="T99" fmla="*/ 193 h 2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84" h="2481">
                  <a:moveTo>
                    <a:pt x="387" y="193"/>
                  </a:moveTo>
                  <a:lnTo>
                    <a:pt x="387" y="193"/>
                  </a:lnTo>
                  <a:cubicBezTo>
                    <a:pt x="379" y="237"/>
                    <a:pt x="431" y="267"/>
                    <a:pt x="416" y="312"/>
                  </a:cubicBezTo>
                  <a:cubicBezTo>
                    <a:pt x="409" y="363"/>
                    <a:pt x="468" y="341"/>
                    <a:pt x="476" y="386"/>
                  </a:cubicBezTo>
                  <a:cubicBezTo>
                    <a:pt x="483" y="430"/>
                    <a:pt x="461" y="482"/>
                    <a:pt x="498" y="512"/>
                  </a:cubicBezTo>
                  <a:cubicBezTo>
                    <a:pt x="528" y="534"/>
                    <a:pt x="580" y="519"/>
                    <a:pt x="617" y="527"/>
                  </a:cubicBezTo>
                  <a:cubicBezTo>
                    <a:pt x="617" y="564"/>
                    <a:pt x="617" y="594"/>
                    <a:pt x="624" y="623"/>
                  </a:cubicBezTo>
                  <a:cubicBezTo>
                    <a:pt x="639" y="623"/>
                    <a:pt x="647" y="631"/>
                    <a:pt x="647" y="653"/>
                  </a:cubicBezTo>
                  <a:cubicBezTo>
                    <a:pt x="669" y="653"/>
                    <a:pt x="699" y="646"/>
                    <a:pt x="713" y="660"/>
                  </a:cubicBezTo>
                  <a:cubicBezTo>
                    <a:pt x="736" y="690"/>
                    <a:pt x="713" y="705"/>
                    <a:pt x="691" y="705"/>
                  </a:cubicBezTo>
                  <a:cubicBezTo>
                    <a:pt x="632" y="712"/>
                    <a:pt x="572" y="690"/>
                    <a:pt x="520" y="705"/>
                  </a:cubicBezTo>
                  <a:cubicBezTo>
                    <a:pt x="476" y="720"/>
                    <a:pt x="498" y="749"/>
                    <a:pt x="453" y="749"/>
                  </a:cubicBezTo>
                  <a:cubicBezTo>
                    <a:pt x="402" y="749"/>
                    <a:pt x="394" y="787"/>
                    <a:pt x="416" y="824"/>
                  </a:cubicBezTo>
                  <a:cubicBezTo>
                    <a:pt x="446" y="831"/>
                    <a:pt x="476" y="854"/>
                    <a:pt x="513" y="854"/>
                  </a:cubicBezTo>
                  <a:cubicBezTo>
                    <a:pt x="535" y="861"/>
                    <a:pt x="557" y="854"/>
                    <a:pt x="565" y="883"/>
                  </a:cubicBezTo>
                  <a:cubicBezTo>
                    <a:pt x="565" y="898"/>
                    <a:pt x="587" y="935"/>
                    <a:pt x="565" y="950"/>
                  </a:cubicBezTo>
                  <a:cubicBezTo>
                    <a:pt x="535" y="972"/>
                    <a:pt x="491" y="987"/>
                    <a:pt x="453" y="987"/>
                  </a:cubicBezTo>
                  <a:cubicBezTo>
                    <a:pt x="476" y="1039"/>
                    <a:pt x="520" y="1047"/>
                    <a:pt x="542" y="1091"/>
                  </a:cubicBezTo>
                  <a:cubicBezTo>
                    <a:pt x="557" y="1114"/>
                    <a:pt x="550" y="1136"/>
                    <a:pt x="572" y="1151"/>
                  </a:cubicBezTo>
                  <a:cubicBezTo>
                    <a:pt x="587" y="1165"/>
                    <a:pt x="602" y="1173"/>
                    <a:pt x="617" y="1180"/>
                  </a:cubicBezTo>
                  <a:cubicBezTo>
                    <a:pt x="684" y="1210"/>
                    <a:pt x="728" y="1262"/>
                    <a:pt x="802" y="1277"/>
                  </a:cubicBezTo>
                  <a:cubicBezTo>
                    <a:pt x="877" y="1299"/>
                    <a:pt x="877" y="1388"/>
                    <a:pt x="788" y="1381"/>
                  </a:cubicBezTo>
                  <a:cubicBezTo>
                    <a:pt x="750" y="1373"/>
                    <a:pt x="699" y="1336"/>
                    <a:pt x="661" y="1366"/>
                  </a:cubicBezTo>
                  <a:cubicBezTo>
                    <a:pt x="632" y="1381"/>
                    <a:pt x="632" y="1403"/>
                    <a:pt x="594" y="1403"/>
                  </a:cubicBezTo>
                  <a:cubicBezTo>
                    <a:pt x="602" y="1351"/>
                    <a:pt x="520" y="1336"/>
                    <a:pt x="505" y="1381"/>
                  </a:cubicBezTo>
                  <a:cubicBezTo>
                    <a:pt x="505" y="1403"/>
                    <a:pt x="505" y="1425"/>
                    <a:pt x="483" y="1440"/>
                  </a:cubicBezTo>
                  <a:cubicBezTo>
                    <a:pt x="461" y="1448"/>
                    <a:pt x="431" y="1448"/>
                    <a:pt x="424" y="1470"/>
                  </a:cubicBezTo>
                  <a:cubicBezTo>
                    <a:pt x="372" y="1477"/>
                    <a:pt x="357" y="1529"/>
                    <a:pt x="335" y="1566"/>
                  </a:cubicBezTo>
                  <a:cubicBezTo>
                    <a:pt x="312" y="1604"/>
                    <a:pt x="260" y="1604"/>
                    <a:pt x="223" y="1618"/>
                  </a:cubicBezTo>
                  <a:cubicBezTo>
                    <a:pt x="179" y="1648"/>
                    <a:pt x="149" y="1678"/>
                    <a:pt x="97" y="1693"/>
                  </a:cubicBezTo>
                  <a:cubicBezTo>
                    <a:pt x="52" y="1700"/>
                    <a:pt x="30" y="1737"/>
                    <a:pt x="15" y="1774"/>
                  </a:cubicBezTo>
                  <a:cubicBezTo>
                    <a:pt x="0" y="1834"/>
                    <a:pt x="0" y="1878"/>
                    <a:pt x="23" y="1930"/>
                  </a:cubicBezTo>
                  <a:cubicBezTo>
                    <a:pt x="37" y="1975"/>
                    <a:pt x="23" y="2027"/>
                    <a:pt x="75" y="2064"/>
                  </a:cubicBezTo>
                  <a:cubicBezTo>
                    <a:pt x="112" y="2094"/>
                    <a:pt x="142" y="2116"/>
                    <a:pt x="142" y="2175"/>
                  </a:cubicBezTo>
                  <a:cubicBezTo>
                    <a:pt x="134" y="2227"/>
                    <a:pt x="97" y="2242"/>
                    <a:pt x="52" y="2250"/>
                  </a:cubicBezTo>
                  <a:lnTo>
                    <a:pt x="52" y="2257"/>
                  </a:lnTo>
                  <a:cubicBezTo>
                    <a:pt x="82" y="2264"/>
                    <a:pt x="104" y="2272"/>
                    <a:pt x="119" y="2272"/>
                  </a:cubicBezTo>
                  <a:cubicBezTo>
                    <a:pt x="179" y="2316"/>
                    <a:pt x="283" y="2302"/>
                    <a:pt x="349" y="2309"/>
                  </a:cubicBezTo>
                  <a:cubicBezTo>
                    <a:pt x="416" y="2309"/>
                    <a:pt x="461" y="2324"/>
                    <a:pt x="468" y="2250"/>
                  </a:cubicBezTo>
                  <a:cubicBezTo>
                    <a:pt x="520" y="2242"/>
                    <a:pt x="535" y="2287"/>
                    <a:pt x="557" y="2331"/>
                  </a:cubicBezTo>
                  <a:cubicBezTo>
                    <a:pt x="580" y="2376"/>
                    <a:pt x="639" y="2316"/>
                    <a:pt x="669" y="2309"/>
                  </a:cubicBezTo>
                  <a:cubicBezTo>
                    <a:pt x="728" y="2294"/>
                    <a:pt x="721" y="2368"/>
                    <a:pt x="721" y="2406"/>
                  </a:cubicBezTo>
                  <a:cubicBezTo>
                    <a:pt x="728" y="2472"/>
                    <a:pt x="825" y="2480"/>
                    <a:pt x="877" y="2480"/>
                  </a:cubicBezTo>
                  <a:cubicBezTo>
                    <a:pt x="884" y="2458"/>
                    <a:pt x="884" y="2435"/>
                    <a:pt x="884" y="2413"/>
                  </a:cubicBezTo>
                  <a:cubicBezTo>
                    <a:pt x="914" y="2413"/>
                    <a:pt x="951" y="2421"/>
                    <a:pt x="966" y="2391"/>
                  </a:cubicBezTo>
                  <a:cubicBezTo>
                    <a:pt x="981" y="2368"/>
                    <a:pt x="973" y="2339"/>
                    <a:pt x="1018" y="2331"/>
                  </a:cubicBezTo>
                  <a:cubicBezTo>
                    <a:pt x="1070" y="2324"/>
                    <a:pt x="1070" y="2406"/>
                    <a:pt x="1114" y="2428"/>
                  </a:cubicBezTo>
                  <a:cubicBezTo>
                    <a:pt x="1129" y="2435"/>
                    <a:pt x="1152" y="2443"/>
                    <a:pt x="1166" y="2443"/>
                  </a:cubicBezTo>
                  <a:cubicBezTo>
                    <a:pt x="1189" y="2435"/>
                    <a:pt x="1189" y="2406"/>
                    <a:pt x="1211" y="2398"/>
                  </a:cubicBezTo>
                  <a:cubicBezTo>
                    <a:pt x="1241" y="2391"/>
                    <a:pt x="1307" y="2406"/>
                    <a:pt x="1307" y="2353"/>
                  </a:cubicBezTo>
                  <a:cubicBezTo>
                    <a:pt x="1359" y="2324"/>
                    <a:pt x="1411" y="2339"/>
                    <a:pt x="1471" y="2331"/>
                  </a:cubicBezTo>
                  <a:cubicBezTo>
                    <a:pt x="1486" y="2324"/>
                    <a:pt x="1493" y="2302"/>
                    <a:pt x="1493" y="2287"/>
                  </a:cubicBezTo>
                  <a:cubicBezTo>
                    <a:pt x="1501" y="2272"/>
                    <a:pt x="1508" y="2272"/>
                    <a:pt x="1530" y="2272"/>
                  </a:cubicBezTo>
                  <a:cubicBezTo>
                    <a:pt x="1545" y="2264"/>
                    <a:pt x="1560" y="2264"/>
                    <a:pt x="1560" y="2242"/>
                  </a:cubicBezTo>
                  <a:cubicBezTo>
                    <a:pt x="1567" y="2235"/>
                    <a:pt x="1567" y="2227"/>
                    <a:pt x="1567" y="2212"/>
                  </a:cubicBezTo>
                  <a:cubicBezTo>
                    <a:pt x="1567" y="2190"/>
                    <a:pt x="1590" y="2190"/>
                    <a:pt x="1597" y="2175"/>
                  </a:cubicBezTo>
                  <a:cubicBezTo>
                    <a:pt x="1604" y="2153"/>
                    <a:pt x="1582" y="2123"/>
                    <a:pt x="1612" y="2108"/>
                  </a:cubicBezTo>
                  <a:cubicBezTo>
                    <a:pt x="1627" y="2101"/>
                    <a:pt x="1664" y="2108"/>
                    <a:pt x="1686" y="2116"/>
                  </a:cubicBezTo>
                  <a:cubicBezTo>
                    <a:pt x="1686" y="2175"/>
                    <a:pt x="1790" y="2131"/>
                    <a:pt x="1820" y="2123"/>
                  </a:cubicBezTo>
                  <a:cubicBezTo>
                    <a:pt x="1827" y="2131"/>
                    <a:pt x="1827" y="2131"/>
                    <a:pt x="1827" y="2138"/>
                  </a:cubicBezTo>
                  <a:cubicBezTo>
                    <a:pt x="1835" y="2161"/>
                    <a:pt x="1857" y="2168"/>
                    <a:pt x="1872" y="2183"/>
                  </a:cubicBezTo>
                  <a:cubicBezTo>
                    <a:pt x="1901" y="2212"/>
                    <a:pt x="1879" y="2257"/>
                    <a:pt x="1879" y="2287"/>
                  </a:cubicBezTo>
                  <a:cubicBezTo>
                    <a:pt x="1931" y="2302"/>
                    <a:pt x="1983" y="2235"/>
                    <a:pt x="1983" y="2316"/>
                  </a:cubicBezTo>
                  <a:cubicBezTo>
                    <a:pt x="1991" y="2339"/>
                    <a:pt x="1976" y="2376"/>
                    <a:pt x="1991" y="2398"/>
                  </a:cubicBezTo>
                  <a:cubicBezTo>
                    <a:pt x="2006" y="2413"/>
                    <a:pt x="2050" y="2383"/>
                    <a:pt x="2050" y="2421"/>
                  </a:cubicBezTo>
                  <a:cubicBezTo>
                    <a:pt x="2117" y="2435"/>
                    <a:pt x="2102" y="2353"/>
                    <a:pt x="2117" y="2316"/>
                  </a:cubicBezTo>
                  <a:cubicBezTo>
                    <a:pt x="2124" y="2302"/>
                    <a:pt x="2139" y="2302"/>
                    <a:pt x="2154" y="2294"/>
                  </a:cubicBezTo>
                  <a:cubicBezTo>
                    <a:pt x="2161" y="2279"/>
                    <a:pt x="2154" y="2264"/>
                    <a:pt x="2169" y="2257"/>
                  </a:cubicBezTo>
                  <a:cubicBezTo>
                    <a:pt x="2199" y="2235"/>
                    <a:pt x="2213" y="2279"/>
                    <a:pt x="2213" y="2302"/>
                  </a:cubicBezTo>
                  <a:cubicBezTo>
                    <a:pt x="2243" y="2309"/>
                    <a:pt x="2295" y="2279"/>
                    <a:pt x="2295" y="2242"/>
                  </a:cubicBezTo>
                  <a:cubicBezTo>
                    <a:pt x="2332" y="2242"/>
                    <a:pt x="2347" y="2309"/>
                    <a:pt x="2392" y="2287"/>
                  </a:cubicBezTo>
                  <a:cubicBezTo>
                    <a:pt x="2399" y="2264"/>
                    <a:pt x="2377" y="2242"/>
                    <a:pt x="2406" y="2227"/>
                  </a:cubicBezTo>
                  <a:cubicBezTo>
                    <a:pt x="2421" y="2220"/>
                    <a:pt x="2451" y="2235"/>
                    <a:pt x="2458" y="2220"/>
                  </a:cubicBezTo>
                  <a:cubicBezTo>
                    <a:pt x="2473" y="2190"/>
                    <a:pt x="2473" y="2138"/>
                    <a:pt x="2473" y="2108"/>
                  </a:cubicBezTo>
                  <a:cubicBezTo>
                    <a:pt x="2473" y="2071"/>
                    <a:pt x="2511" y="2079"/>
                    <a:pt x="2518" y="2049"/>
                  </a:cubicBezTo>
                  <a:cubicBezTo>
                    <a:pt x="2540" y="1997"/>
                    <a:pt x="2481" y="1908"/>
                    <a:pt x="2570" y="1901"/>
                  </a:cubicBezTo>
                  <a:cubicBezTo>
                    <a:pt x="2614" y="1893"/>
                    <a:pt x="2622" y="1819"/>
                    <a:pt x="2637" y="1782"/>
                  </a:cubicBezTo>
                  <a:cubicBezTo>
                    <a:pt x="2674" y="1782"/>
                    <a:pt x="2711" y="1782"/>
                    <a:pt x="2748" y="1782"/>
                  </a:cubicBezTo>
                  <a:cubicBezTo>
                    <a:pt x="2756" y="1767"/>
                    <a:pt x="2741" y="1737"/>
                    <a:pt x="2770" y="1737"/>
                  </a:cubicBezTo>
                  <a:cubicBezTo>
                    <a:pt x="2770" y="1737"/>
                    <a:pt x="2770" y="1693"/>
                    <a:pt x="2778" y="1693"/>
                  </a:cubicBezTo>
                  <a:cubicBezTo>
                    <a:pt x="2822" y="1685"/>
                    <a:pt x="2867" y="1700"/>
                    <a:pt x="2904" y="1730"/>
                  </a:cubicBezTo>
                  <a:cubicBezTo>
                    <a:pt x="2911" y="1737"/>
                    <a:pt x="2948" y="1745"/>
                    <a:pt x="2978" y="1752"/>
                  </a:cubicBezTo>
                  <a:cubicBezTo>
                    <a:pt x="2986" y="1730"/>
                    <a:pt x="3023" y="1715"/>
                    <a:pt x="3038" y="1693"/>
                  </a:cubicBezTo>
                  <a:cubicBezTo>
                    <a:pt x="3008" y="1678"/>
                    <a:pt x="2956" y="1574"/>
                    <a:pt x="2963" y="1544"/>
                  </a:cubicBezTo>
                  <a:cubicBezTo>
                    <a:pt x="2986" y="1544"/>
                    <a:pt x="3008" y="1544"/>
                    <a:pt x="3030" y="1544"/>
                  </a:cubicBezTo>
                  <a:cubicBezTo>
                    <a:pt x="3030" y="1514"/>
                    <a:pt x="3038" y="1477"/>
                    <a:pt x="3075" y="1470"/>
                  </a:cubicBezTo>
                  <a:cubicBezTo>
                    <a:pt x="3105" y="1470"/>
                    <a:pt x="3119" y="1507"/>
                    <a:pt x="3149" y="1500"/>
                  </a:cubicBezTo>
                  <a:cubicBezTo>
                    <a:pt x="3142" y="1418"/>
                    <a:pt x="3142" y="1314"/>
                    <a:pt x="3038" y="1306"/>
                  </a:cubicBezTo>
                  <a:cubicBezTo>
                    <a:pt x="3030" y="1269"/>
                    <a:pt x="2986" y="1269"/>
                    <a:pt x="2971" y="1240"/>
                  </a:cubicBezTo>
                  <a:cubicBezTo>
                    <a:pt x="2956" y="1195"/>
                    <a:pt x="3001" y="1143"/>
                    <a:pt x="3001" y="1099"/>
                  </a:cubicBezTo>
                  <a:cubicBezTo>
                    <a:pt x="3023" y="1106"/>
                    <a:pt x="3045" y="1106"/>
                    <a:pt x="3067" y="1106"/>
                  </a:cubicBezTo>
                  <a:cubicBezTo>
                    <a:pt x="3067" y="1084"/>
                    <a:pt x="3075" y="1061"/>
                    <a:pt x="3090" y="1047"/>
                  </a:cubicBezTo>
                  <a:cubicBezTo>
                    <a:pt x="3097" y="1032"/>
                    <a:pt x="3134" y="1032"/>
                    <a:pt x="3142" y="1017"/>
                  </a:cubicBezTo>
                  <a:cubicBezTo>
                    <a:pt x="3156" y="995"/>
                    <a:pt x="3156" y="972"/>
                    <a:pt x="3186" y="957"/>
                  </a:cubicBezTo>
                  <a:cubicBezTo>
                    <a:pt x="3201" y="950"/>
                    <a:pt x="3223" y="943"/>
                    <a:pt x="3238" y="928"/>
                  </a:cubicBezTo>
                  <a:cubicBezTo>
                    <a:pt x="3283" y="876"/>
                    <a:pt x="3223" y="816"/>
                    <a:pt x="3231" y="757"/>
                  </a:cubicBezTo>
                  <a:cubicBezTo>
                    <a:pt x="3231" y="727"/>
                    <a:pt x="3246" y="683"/>
                    <a:pt x="3208" y="668"/>
                  </a:cubicBezTo>
                  <a:lnTo>
                    <a:pt x="3208" y="668"/>
                  </a:lnTo>
                  <a:cubicBezTo>
                    <a:pt x="3201" y="698"/>
                    <a:pt x="3194" y="705"/>
                    <a:pt x="3142" y="705"/>
                  </a:cubicBezTo>
                  <a:cubicBezTo>
                    <a:pt x="3149" y="698"/>
                    <a:pt x="3142" y="683"/>
                    <a:pt x="3142" y="683"/>
                  </a:cubicBezTo>
                  <a:cubicBezTo>
                    <a:pt x="3127" y="698"/>
                    <a:pt x="3127" y="727"/>
                    <a:pt x="3119" y="749"/>
                  </a:cubicBezTo>
                  <a:cubicBezTo>
                    <a:pt x="3119" y="772"/>
                    <a:pt x="3105" y="802"/>
                    <a:pt x="3097" y="824"/>
                  </a:cubicBezTo>
                  <a:cubicBezTo>
                    <a:pt x="3075" y="831"/>
                    <a:pt x="3030" y="749"/>
                    <a:pt x="3001" y="742"/>
                  </a:cubicBezTo>
                  <a:cubicBezTo>
                    <a:pt x="3001" y="749"/>
                    <a:pt x="2993" y="757"/>
                    <a:pt x="2993" y="764"/>
                  </a:cubicBezTo>
                  <a:cubicBezTo>
                    <a:pt x="2993" y="764"/>
                    <a:pt x="2874" y="787"/>
                    <a:pt x="2867" y="787"/>
                  </a:cubicBezTo>
                  <a:cubicBezTo>
                    <a:pt x="2852" y="794"/>
                    <a:pt x="2845" y="802"/>
                    <a:pt x="2830" y="802"/>
                  </a:cubicBezTo>
                  <a:cubicBezTo>
                    <a:pt x="2785" y="816"/>
                    <a:pt x="2748" y="779"/>
                    <a:pt x="2703" y="787"/>
                  </a:cubicBezTo>
                  <a:cubicBezTo>
                    <a:pt x="2666" y="794"/>
                    <a:pt x="2689" y="839"/>
                    <a:pt x="2659" y="854"/>
                  </a:cubicBezTo>
                  <a:cubicBezTo>
                    <a:pt x="2637" y="861"/>
                    <a:pt x="2614" y="816"/>
                    <a:pt x="2585" y="824"/>
                  </a:cubicBezTo>
                  <a:cubicBezTo>
                    <a:pt x="2585" y="816"/>
                    <a:pt x="2577" y="809"/>
                    <a:pt x="2577" y="802"/>
                  </a:cubicBezTo>
                  <a:cubicBezTo>
                    <a:pt x="2562" y="794"/>
                    <a:pt x="2533" y="802"/>
                    <a:pt x="2511" y="794"/>
                  </a:cubicBezTo>
                  <a:cubicBezTo>
                    <a:pt x="2511" y="757"/>
                    <a:pt x="2503" y="705"/>
                    <a:pt x="2488" y="668"/>
                  </a:cubicBezTo>
                  <a:cubicBezTo>
                    <a:pt x="2466" y="675"/>
                    <a:pt x="2466" y="698"/>
                    <a:pt x="2451" y="712"/>
                  </a:cubicBezTo>
                  <a:cubicBezTo>
                    <a:pt x="2436" y="720"/>
                    <a:pt x="2429" y="712"/>
                    <a:pt x="2421" y="712"/>
                  </a:cubicBezTo>
                  <a:cubicBezTo>
                    <a:pt x="2406" y="720"/>
                    <a:pt x="2406" y="727"/>
                    <a:pt x="2399" y="735"/>
                  </a:cubicBezTo>
                  <a:cubicBezTo>
                    <a:pt x="2362" y="772"/>
                    <a:pt x="2340" y="794"/>
                    <a:pt x="2280" y="779"/>
                  </a:cubicBezTo>
                  <a:cubicBezTo>
                    <a:pt x="2280" y="794"/>
                    <a:pt x="2273" y="794"/>
                    <a:pt x="2265" y="802"/>
                  </a:cubicBezTo>
                  <a:cubicBezTo>
                    <a:pt x="2251" y="802"/>
                    <a:pt x="2228" y="764"/>
                    <a:pt x="2213" y="757"/>
                  </a:cubicBezTo>
                  <a:cubicBezTo>
                    <a:pt x="2191" y="735"/>
                    <a:pt x="2161" y="727"/>
                    <a:pt x="2139" y="712"/>
                  </a:cubicBezTo>
                  <a:cubicBezTo>
                    <a:pt x="2124" y="712"/>
                    <a:pt x="2124" y="705"/>
                    <a:pt x="2102" y="698"/>
                  </a:cubicBezTo>
                  <a:cubicBezTo>
                    <a:pt x="2087" y="690"/>
                    <a:pt x="2072" y="690"/>
                    <a:pt x="2057" y="690"/>
                  </a:cubicBezTo>
                  <a:cubicBezTo>
                    <a:pt x="2035" y="683"/>
                    <a:pt x="1983" y="646"/>
                    <a:pt x="1976" y="668"/>
                  </a:cubicBezTo>
                  <a:cubicBezTo>
                    <a:pt x="1939" y="683"/>
                    <a:pt x="1909" y="675"/>
                    <a:pt x="1879" y="660"/>
                  </a:cubicBezTo>
                  <a:cubicBezTo>
                    <a:pt x="1857" y="646"/>
                    <a:pt x="1842" y="631"/>
                    <a:pt x="1812" y="631"/>
                  </a:cubicBezTo>
                  <a:cubicBezTo>
                    <a:pt x="1790" y="631"/>
                    <a:pt x="1790" y="638"/>
                    <a:pt x="1775" y="653"/>
                  </a:cubicBezTo>
                  <a:cubicBezTo>
                    <a:pt x="1760" y="660"/>
                    <a:pt x="1753" y="668"/>
                    <a:pt x="1738" y="675"/>
                  </a:cubicBezTo>
                  <a:cubicBezTo>
                    <a:pt x="1731" y="683"/>
                    <a:pt x="1701" y="705"/>
                    <a:pt x="1694" y="705"/>
                  </a:cubicBezTo>
                  <a:cubicBezTo>
                    <a:pt x="1679" y="705"/>
                    <a:pt x="1671" y="675"/>
                    <a:pt x="1656" y="668"/>
                  </a:cubicBezTo>
                  <a:cubicBezTo>
                    <a:pt x="1642" y="660"/>
                    <a:pt x="1619" y="653"/>
                    <a:pt x="1604" y="653"/>
                  </a:cubicBezTo>
                  <a:cubicBezTo>
                    <a:pt x="1597" y="594"/>
                    <a:pt x="1604" y="542"/>
                    <a:pt x="1604" y="482"/>
                  </a:cubicBezTo>
                  <a:cubicBezTo>
                    <a:pt x="1575" y="482"/>
                    <a:pt x="1538" y="475"/>
                    <a:pt x="1508" y="490"/>
                  </a:cubicBezTo>
                  <a:cubicBezTo>
                    <a:pt x="1493" y="497"/>
                    <a:pt x="1434" y="534"/>
                    <a:pt x="1426" y="549"/>
                  </a:cubicBezTo>
                  <a:cubicBezTo>
                    <a:pt x="1397" y="564"/>
                    <a:pt x="1404" y="579"/>
                    <a:pt x="1359" y="579"/>
                  </a:cubicBezTo>
                  <a:cubicBezTo>
                    <a:pt x="1337" y="579"/>
                    <a:pt x="1307" y="579"/>
                    <a:pt x="1285" y="557"/>
                  </a:cubicBezTo>
                  <a:cubicBezTo>
                    <a:pt x="1270" y="534"/>
                    <a:pt x="1285" y="504"/>
                    <a:pt x="1255" y="490"/>
                  </a:cubicBezTo>
                  <a:cubicBezTo>
                    <a:pt x="1241" y="482"/>
                    <a:pt x="1196" y="490"/>
                    <a:pt x="1181" y="490"/>
                  </a:cubicBezTo>
                  <a:cubicBezTo>
                    <a:pt x="1166" y="438"/>
                    <a:pt x="1129" y="423"/>
                    <a:pt x="1092" y="401"/>
                  </a:cubicBezTo>
                  <a:cubicBezTo>
                    <a:pt x="1047" y="378"/>
                    <a:pt x="996" y="401"/>
                    <a:pt x="944" y="386"/>
                  </a:cubicBezTo>
                  <a:cubicBezTo>
                    <a:pt x="877" y="371"/>
                    <a:pt x="899" y="326"/>
                    <a:pt x="921" y="282"/>
                  </a:cubicBezTo>
                  <a:cubicBezTo>
                    <a:pt x="929" y="259"/>
                    <a:pt x="929" y="237"/>
                    <a:pt x="929" y="215"/>
                  </a:cubicBezTo>
                  <a:cubicBezTo>
                    <a:pt x="921" y="185"/>
                    <a:pt x="914" y="163"/>
                    <a:pt x="907" y="133"/>
                  </a:cubicBezTo>
                  <a:cubicBezTo>
                    <a:pt x="839" y="118"/>
                    <a:pt x="728" y="148"/>
                    <a:pt x="676" y="81"/>
                  </a:cubicBezTo>
                  <a:cubicBezTo>
                    <a:pt x="669" y="74"/>
                    <a:pt x="669" y="52"/>
                    <a:pt x="654" y="37"/>
                  </a:cubicBezTo>
                  <a:cubicBezTo>
                    <a:pt x="647" y="29"/>
                    <a:pt x="624" y="37"/>
                    <a:pt x="602" y="29"/>
                  </a:cubicBezTo>
                  <a:cubicBezTo>
                    <a:pt x="580" y="22"/>
                    <a:pt x="580" y="0"/>
                    <a:pt x="550" y="7"/>
                  </a:cubicBezTo>
                  <a:cubicBezTo>
                    <a:pt x="535" y="37"/>
                    <a:pt x="550" y="44"/>
                    <a:pt x="513" y="52"/>
                  </a:cubicBezTo>
                  <a:cubicBezTo>
                    <a:pt x="468" y="52"/>
                    <a:pt x="439" y="52"/>
                    <a:pt x="402" y="74"/>
                  </a:cubicBezTo>
                  <a:cubicBezTo>
                    <a:pt x="387" y="74"/>
                    <a:pt x="372" y="89"/>
                    <a:pt x="357" y="96"/>
                  </a:cubicBezTo>
                  <a:cubicBezTo>
                    <a:pt x="349" y="96"/>
                    <a:pt x="342" y="96"/>
                    <a:pt x="327" y="96"/>
                  </a:cubicBezTo>
                  <a:cubicBezTo>
                    <a:pt x="335" y="141"/>
                    <a:pt x="349" y="193"/>
                    <a:pt x="387" y="193"/>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4" name="Freeform 13">
              <a:extLst>
                <a:ext uri="{FF2B5EF4-FFF2-40B4-BE49-F238E27FC236}">
                  <a16:creationId xmlns:a16="http://schemas.microsoft.com/office/drawing/2014/main" id="{AE96779E-3EAB-684F-8350-AD096AFF969F}"/>
                </a:ext>
              </a:extLst>
            </p:cNvPr>
            <p:cNvSpPr>
              <a:spLocks noChangeArrowheads="1"/>
            </p:cNvSpPr>
            <p:nvPr/>
          </p:nvSpPr>
          <p:spPr bwMode="auto">
            <a:xfrm>
              <a:off x="9859191" y="4396311"/>
              <a:ext cx="867397" cy="956359"/>
            </a:xfrm>
            <a:custGeom>
              <a:avLst/>
              <a:gdLst>
                <a:gd name="T0" fmla="*/ 134 w 2006"/>
                <a:gd name="T1" fmla="*/ 1805 h 2214"/>
                <a:gd name="T2" fmla="*/ 379 w 2006"/>
                <a:gd name="T3" fmla="*/ 1790 h 2214"/>
                <a:gd name="T4" fmla="*/ 527 w 2006"/>
                <a:gd name="T5" fmla="*/ 1871 h 2214"/>
                <a:gd name="T6" fmla="*/ 817 w 2006"/>
                <a:gd name="T7" fmla="*/ 1916 h 2214"/>
                <a:gd name="T8" fmla="*/ 876 w 2006"/>
                <a:gd name="T9" fmla="*/ 2020 h 2214"/>
                <a:gd name="T10" fmla="*/ 884 w 2006"/>
                <a:gd name="T11" fmla="*/ 2205 h 2214"/>
                <a:gd name="T12" fmla="*/ 1077 w 2006"/>
                <a:gd name="T13" fmla="*/ 2020 h 2214"/>
                <a:gd name="T14" fmla="*/ 1404 w 2006"/>
                <a:gd name="T15" fmla="*/ 2079 h 2214"/>
                <a:gd name="T16" fmla="*/ 1471 w 2006"/>
                <a:gd name="T17" fmla="*/ 2050 h 2214"/>
                <a:gd name="T18" fmla="*/ 1552 w 2006"/>
                <a:gd name="T19" fmla="*/ 1975 h 2214"/>
                <a:gd name="T20" fmla="*/ 1552 w 2006"/>
                <a:gd name="T21" fmla="*/ 1760 h 2214"/>
                <a:gd name="T22" fmla="*/ 1723 w 2006"/>
                <a:gd name="T23" fmla="*/ 1819 h 2214"/>
                <a:gd name="T24" fmla="*/ 1768 w 2006"/>
                <a:gd name="T25" fmla="*/ 1715 h 2214"/>
                <a:gd name="T26" fmla="*/ 1872 w 2006"/>
                <a:gd name="T27" fmla="*/ 1656 h 2214"/>
                <a:gd name="T28" fmla="*/ 1901 w 2006"/>
                <a:gd name="T29" fmla="*/ 1552 h 2214"/>
                <a:gd name="T30" fmla="*/ 1991 w 2006"/>
                <a:gd name="T31" fmla="*/ 1515 h 2214"/>
                <a:gd name="T32" fmla="*/ 1916 w 2006"/>
                <a:gd name="T33" fmla="*/ 1359 h 2214"/>
                <a:gd name="T34" fmla="*/ 1901 w 2006"/>
                <a:gd name="T35" fmla="*/ 1359 h 2214"/>
                <a:gd name="T36" fmla="*/ 1864 w 2006"/>
                <a:gd name="T37" fmla="*/ 1277 h 2214"/>
                <a:gd name="T38" fmla="*/ 1946 w 2006"/>
                <a:gd name="T39" fmla="*/ 1173 h 2214"/>
                <a:gd name="T40" fmla="*/ 1805 w 2006"/>
                <a:gd name="T41" fmla="*/ 943 h 2214"/>
                <a:gd name="T42" fmla="*/ 1671 w 2006"/>
                <a:gd name="T43" fmla="*/ 817 h 2214"/>
                <a:gd name="T44" fmla="*/ 1515 w 2006"/>
                <a:gd name="T45" fmla="*/ 743 h 2214"/>
                <a:gd name="T46" fmla="*/ 1359 w 2006"/>
                <a:gd name="T47" fmla="*/ 394 h 2214"/>
                <a:gd name="T48" fmla="*/ 1226 w 2006"/>
                <a:gd name="T49" fmla="*/ 304 h 2214"/>
                <a:gd name="T50" fmla="*/ 1337 w 2006"/>
                <a:gd name="T51" fmla="*/ 141 h 2214"/>
                <a:gd name="T52" fmla="*/ 1352 w 2006"/>
                <a:gd name="T53" fmla="*/ 7 h 2214"/>
                <a:gd name="T54" fmla="*/ 1226 w 2006"/>
                <a:gd name="T55" fmla="*/ 67 h 2214"/>
                <a:gd name="T56" fmla="*/ 1107 w 2006"/>
                <a:gd name="T57" fmla="*/ 96 h 2214"/>
                <a:gd name="T58" fmla="*/ 1032 w 2006"/>
                <a:gd name="T59" fmla="*/ 260 h 2214"/>
                <a:gd name="T60" fmla="*/ 773 w 2006"/>
                <a:gd name="T61" fmla="*/ 304 h 2214"/>
                <a:gd name="T62" fmla="*/ 609 w 2006"/>
                <a:gd name="T63" fmla="*/ 446 h 2214"/>
                <a:gd name="T64" fmla="*/ 609 w 2006"/>
                <a:gd name="T65" fmla="*/ 639 h 2214"/>
                <a:gd name="T66" fmla="*/ 602 w 2006"/>
                <a:gd name="T67" fmla="*/ 720 h 2214"/>
                <a:gd name="T68" fmla="*/ 557 w 2006"/>
                <a:gd name="T69" fmla="*/ 928 h 2214"/>
                <a:gd name="T70" fmla="*/ 639 w 2006"/>
                <a:gd name="T71" fmla="*/ 906 h 2214"/>
                <a:gd name="T72" fmla="*/ 579 w 2006"/>
                <a:gd name="T73" fmla="*/ 973 h 2214"/>
                <a:gd name="T74" fmla="*/ 505 w 2006"/>
                <a:gd name="T75" fmla="*/ 1032 h 2214"/>
                <a:gd name="T76" fmla="*/ 349 w 2006"/>
                <a:gd name="T77" fmla="*/ 1188 h 2214"/>
                <a:gd name="T78" fmla="*/ 238 w 2006"/>
                <a:gd name="T79" fmla="*/ 1300 h 2214"/>
                <a:gd name="T80" fmla="*/ 112 w 2006"/>
                <a:gd name="T81" fmla="*/ 1381 h 2214"/>
                <a:gd name="T82" fmla="*/ 119 w 2006"/>
                <a:gd name="T83" fmla="*/ 1485 h 2214"/>
                <a:gd name="T84" fmla="*/ 8 w 2006"/>
                <a:gd name="T85" fmla="*/ 1686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6" h="2214">
                  <a:moveTo>
                    <a:pt x="52" y="1782"/>
                  </a:moveTo>
                  <a:lnTo>
                    <a:pt x="52" y="1782"/>
                  </a:lnTo>
                  <a:cubicBezTo>
                    <a:pt x="52" y="1812"/>
                    <a:pt x="112" y="1805"/>
                    <a:pt x="134" y="1805"/>
                  </a:cubicBezTo>
                  <a:cubicBezTo>
                    <a:pt x="179" y="1805"/>
                    <a:pt x="208" y="1812"/>
                    <a:pt x="253" y="1827"/>
                  </a:cubicBezTo>
                  <a:cubicBezTo>
                    <a:pt x="290" y="1842"/>
                    <a:pt x="334" y="1834"/>
                    <a:pt x="379" y="1842"/>
                  </a:cubicBezTo>
                  <a:cubicBezTo>
                    <a:pt x="379" y="1819"/>
                    <a:pt x="379" y="1797"/>
                    <a:pt x="379" y="1790"/>
                  </a:cubicBezTo>
                  <a:cubicBezTo>
                    <a:pt x="379" y="1797"/>
                    <a:pt x="379" y="1819"/>
                    <a:pt x="379" y="1842"/>
                  </a:cubicBezTo>
                  <a:cubicBezTo>
                    <a:pt x="379" y="1842"/>
                    <a:pt x="386" y="1842"/>
                    <a:pt x="394" y="1842"/>
                  </a:cubicBezTo>
                  <a:cubicBezTo>
                    <a:pt x="438" y="1849"/>
                    <a:pt x="476" y="1901"/>
                    <a:pt x="527" y="1871"/>
                  </a:cubicBezTo>
                  <a:cubicBezTo>
                    <a:pt x="527" y="1857"/>
                    <a:pt x="542" y="1857"/>
                    <a:pt x="550" y="1842"/>
                  </a:cubicBezTo>
                  <a:cubicBezTo>
                    <a:pt x="602" y="1842"/>
                    <a:pt x="691" y="1842"/>
                    <a:pt x="728" y="1894"/>
                  </a:cubicBezTo>
                  <a:cubicBezTo>
                    <a:pt x="780" y="1983"/>
                    <a:pt x="780" y="1879"/>
                    <a:pt x="817" y="1916"/>
                  </a:cubicBezTo>
                  <a:cubicBezTo>
                    <a:pt x="817" y="1923"/>
                    <a:pt x="802" y="2050"/>
                    <a:pt x="847" y="2005"/>
                  </a:cubicBezTo>
                  <a:cubicBezTo>
                    <a:pt x="854" y="1998"/>
                    <a:pt x="847" y="1983"/>
                    <a:pt x="862" y="1983"/>
                  </a:cubicBezTo>
                  <a:cubicBezTo>
                    <a:pt x="884" y="1983"/>
                    <a:pt x="876" y="2012"/>
                    <a:pt x="876" y="2020"/>
                  </a:cubicBezTo>
                  <a:cubicBezTo>
                    <a:pt x="876" y="2057"/>
                    <a:pt x="832" y="2079"/>
                    <a:pt x="824" y="2116"/>
                  </a:cubicBezTo>
                  <a:cubicBezTo>
                    <a:pt x="824" y="2124"/>
                    <a:pt x="854" y="2139"/>
                    <a:pt x="862" y="2146"/>
                  </a:cubicBezTo>
                  <a:cubicBezTo>
                    <a:pt x="876" y="2161"/>
                    <a:pt x="876" y="2183"/>
                    <a:pt x="884" y="2205"/>
                  </a:cubicBezTo>
                  <a:cubicBezTo>
                    <a:pt x="921" y="2213"/>
                    <a:pt x="929" y="2198"/>
                    <a:pt x="929" y="2161"/>
                  </a:cubicBezTo>
                  <a:cubicBezTo>
                    <a:pt x="929" y="2124"/>
                    <a:pt x="981" y="2102"/>
                    <a:pt x="995" y="2079"/>
                  </a:cubicBezTo>
                  <a:cubicBezTo>
                    <a:pt x="1018" y="2042"/>
                    <a:pt x="1032" y="2005"/>
                    <a:pt x="1077" y="2020"/>
                  </a:cubicBezTo>
                  <a:cubicBezTo>
                    <a:pt x="1114" y="2042"/>
                    <a:pt x="1151" y="2050"/>
                    <a:pt x="1196" y="2050"/>
                  </a:cubicBezTo>
                  <a:cubicBezTo>
                    <a:pt x="1188" y="1990"/>
                    <a:pt x="1329" y="1998"/>
                    <a:pt x="1329" y="2072"/>
                  </a:cubicBezTo>
                  <a:cubicBezTo>
                    <a:pt x="1359" y="2072"/>
                    <a:pt x="1381" y="2072"/>
                    <a:pt x="1404" y="2079"/>
                  </a:cubicBezTo>
                  <a:cubicBezTo>
                    <a:pt x="1441" y="2087"/>
                    <a:pt x="1419" y="2072"/>
                    <a:pt x="1448" y="2057"/>
                  </a:cubicBezTo>
                  <a:cubicBezTo>
                    <a:pt x="1448" y="2050"/>
                    <a:pt x="1456" y="2042"/>
                    <a:pt x="1456" y="2035"/>
                  </a:cubicBezTo>
                  <a:cubicBezTo>
                    <a:pt x="1463" y="2042"/>
                    <a:pt x="1471" y="2042"/>
                    <a:pt x="1471" y="2050"/>
                  </a:cubicBezTo>
                  <a:cubicBezTo>
                    <a:pt x="1486" y="2042"/>
                    <a:pt x="1478" y="2027"/>
                    <a:pt x="1493" y="2020"/>
                  </a:cubicBezTo>
                  <a:cubicBezTo>
                    <a:pt x="1500" y="2012"/>
                    <a:pt x="1523" y="2020"/>
                    <a:pt x="1530" y="2012"/>
                  </a:cubicBezTo>
                  <a:cubicBezTo>
                    <a:pt x="1537" y="1998"/>
                    <a:pt x="1552" y="1990"/>
                    <a:pt x="1552" y="1975"/>
                  </a:cubicBezTo>
                  <a:cubicBezTo>
                    <a:pt x="1515" y="1983"/>
                    <a:pt x="1523" y="1923"/>
                    <a:pt x="1523" y="1901"/>
                  </a:cubicBezTo>
                  <a:cubicBezTo>
                    <a:pt x="1530" y="1886"/>
                    <a:pt x="1537" y="1871"/>
                    <a:pt x="1537" y="1857"/>
                  </a:cubicBezTo>
                  <a:cubicBezTo>
                    <a:pt x="1552" y="1827"/>
                    <a:pt x="1545" y="1790"/>
                    <a:pt x="1552" y="1760"/>
                  </a:cubicBezTo>
                  <a:cubicBezTo>
                    <a:pt x="1575" y="1767"/>
                    <a:pt x="1656" y="1812"/>
                    <a:pt x="1664" y="1775"/>
                  </a:cubicBezTo>
                  <a:cubicBezTo>
                    <a:pt x="1664" y="1730"/>
                    <a:pt x="1701" y="1723"/>
                    <a:pt x="1708" y="1767"/>
                  </a:cubicBezTo>
                  <a:cubicBezTo>
                    <a:pt x="1716" y="1782"/>
                    <a:pt x="1716" y="1805"/>
                    <a:pt x="1723" y="1819"/>
                  </a:cubicBezTo>
                  <a:cubicBezTo>
                    <a:pt x="1745" y="1849"/>
                    <a:pt x="1760" y="1812"/>
                    <a:pt x="1768" y="1805"/>
                  </a:cubicBezTo>
                  <a:cubicBezTo>
                    <a:pt x="1797" y="1782"/>
                    <a:pt x="1812" y="1790"/>
                    <a:pt x="1812" y="1753"/>
                  </a:cubicBezTo>
                  <a:cubicBezTo>
                    <a:pt x="1812" y="1723"/>
                    <a:pt x="1797" y="1715"/>
                    <a:pt x="1768" y="1715"/>
                  </a:cubicBezTo>
                  <a:cubicBezTo>
                    <a:pt x="1768" y="1708"/>
                    <a:pt x="1768" y="1700"/>
                    <a:pt x="1768" y="1700"/>
                  </a:cubicBezTo>
                  <a:cubicBezTo>
                    <a:pt x="1790" y="1700"/>
                    <a:pt x="1797" y="1678"/>
                    <a:pt x="1812" y="1671"/>
                  </a:cubicBezTo>
                  <a:cubicBezTo>
                    <a:pt x="1827" y="1656"/>
                    <a:pt x="1849" y="1656"/>
                    <a:pt x="1872" y="1656"/>
                  </a:cubicBezTo>
                  <a:cubicBezTo>
                    <a:pt x="1872" y="1634"/>
                    <a:pt x="1879" y="1619"/>
                    <a:pt x="1872" y="1597"/>
                  </a:cubicBezTo>
                  <a:cubicBezTo>
                    <a:pt x="1849" y="1597"/>
                    <a:pt x="1849" y="1582"/>
                    <a:pt x="1857" y="1560"/>
                  </a:cubicBezTo>
                  <a:cubicBezTo>
                    <a:pt x="1864" y="1545"/>
                    <a:pt x="1886" y="1545"/>
                    <a:pt x="1901" y="1552"/>
                  </a:cubicBezTo>
                  <a:cubicBezTo>
                    <a:pt x="1901" y="1567"/>
                    <a:pt x="1923" y="1574"/>
                    <a:pt x="1938" y="1574"/>
                  </a:cubicBezTo>
                  <a:cubicBezTo>
                    <a:pt x="1961" y="1582"/>
                    <a:pt x="1961" y="1611"/>
                    <a:pt x="1976" y="1634"/>
                  </a:cubicBezTo>
                  <a:cubicBezTo>
                    <a:pt x="1998" y="1634"/>
                    <a:pt x="1991" y="1530"/>
                    <a:pt x="1991" y="1515"/>
                  </a:cubicBezTo>
                  <a:cubicBezTo>
                    <a:pt x="1991" y="1485"/>
                    <a:pt x="2005" y="1455"/>
                    <a:pt x="1983" y="1433"/>
                  </a:cubicBezTo>
                  <a:cubicBezTo>
                    <a:pt x="1953" y="1418"/>
                    <a:pt x="1938" y="1389"/>
                    <a:pt x="1923" y="1352"/>
                  </a:cubicBezTo>
                  <a:cubicBezTo>
                    <a:pt x="1923" y="1359"/>
                    <a:pt x="1923" y="1359"/>
                    <a:pt x="1916" y="1359"/>
                  </a:cubicBezTo>
                  <a:cubicBezTo>
                    <a:pt x="1916" y="1359"/>
                    <a:pt x="1916" y="1366"/>
                    <a:pt x="1916" y="1359"/>
                  </a:cubicBezTo>
                  <a:cubicBezTo>
                    <a:pt x="1916" y="1366"/>
                    <a:pt x="1916" y="1359"/>
                    <a:pt x="1916" y="1359"/>
                  </a:cubicBezTo>
                  <a:cubicBezTo>
                    <a:pt x="1909" y="1366"/>
                    <a:pt x="1901" y="1366"/>
                    <a:pt x="1901" y="1359"/>
                  </a:cubicBezTo>
                  <a:lnTo>
                    <a:pt x="1879" y="1329"/>
                  </a:lnTo>
                  <a:cubicBezTo>
                    <a:pt x="1872" y="1322"/>
                    <a:pt x="1879" y="1314"/>
                    <a:pt x="1879" y="1300"/>
                  </a:cubicBezTo>
                  <a:cubicBezTo>
                    <a:pt x="1872" y="1292"/>
                    <a:pt x="1857" y="1292"/>
                    <a:pt x="1864" y="1277"/>
                  </a:cubicBezTo>
                  <a:cubicBezTo>
                    <a:pt x="1872" y="1263"/>
                    <a:pt x="1909" y="1173"/>
                    <a:pt x="1931" y="1173"/>
                  </a:cubicBezTo>
                  <a:cubicBezTo>
                    <a:pt x="1931" y="1173"/>
                    <a:pt x="1946" y="1181"/>
                    <a:pt x="1953" y="1188"/>
                  </a:cubicBezTo>
                  <a:cubicBezTo>
                    <a:pt x="1953" y="1188"/>
                    <a:pt x="1946" y="1181"/>
                    <a:pt x="1946" y="1173"/>
                  </a:cubicBezTo>
                  <a:cubicBezTo>
                    <a:pt x="1894" y="1136"/>
                    <a:pt x="1834" y="1151"/>
                    <a:pt x="1797" y="1092"/>
                  </a:cubicBezTo>
                  <a:cubicBezTo>
                    <a:pt x="1783" y="1069"/>
                    <a:pt x="1790" y="1055"/>
                    <a:pt x="1805" y="1025"/>
                  </a:cubicBezTo>
                  <a:cubicBezTo>
                    <a:pt x="1812" y="1010"/>
                    <a:pt x="1797" y="965"/>
                    <a:pt x="1805" y="943"/>
                  </a:cubicBezTo>
                  <a:cubicBezTo>
                    <a:pt x="1797" y="943"/>
                    <a:pt x="1790" y="943"/>
                    <a:pt x="1790" y="943"/>
                  </a:cubicBezTo>
                  <a:cubicBezTo>
                    <a:pt x="1790" y="891"/>
                    <a:pt x="1768" y="913"/>
                    <a:pt x="1731" y="906"/>
                  </a:cubicBezTo>
                  <a:cubicBezTo>
                    <a:pt x="1701" y="898"/>
                    <a:pt x="1686" y="847"/>
                    <a:pt x="1671" y="817"/>
                  </a:cubicBezTo>
                  <a:cubicBezTo>
                    <a:pt x="1649" y="780"/>
                    <a:pt x="1634" y="787"/>
                    <a:pt x="1626" y="824"/>
                  </a:cubicBezTo>
                  <a:cubicBezTo>
                    <a:pt x="1612" y="876"/>
                    <a:pt x="1560" y="861"/>
                    <a:pt x="1523" y="854"/>
                  </a:cubicBezTo>
                  <a:cubicBezTo>
                    <a:pt x="1523" y="817"/>
                    <a:pt x="1530" y="780"/>
                    <a:pt x="1515" y="743"/>
                  </a:cubicBezTo>
                  <a:cubicBezTo>
                    <a:pt x="1508" y="713"/>
                    <a:pt x="1486" y="683"/>
                    <a:pt x="1463" y="661"/>
                  </a:cubicBezTo>
                  <a:cubicBezTo>
                    <a:pt x="1448" y="639"/>
                    <a:pt x="1329" y="490"/>
                    <a:pt x="1426" y="512"/>
                  </a:cubicBezTo>
                  <a:cubicBezTo>
                    <a:pt x="1433" y="490"/>
                    <a:pt x="1374" y="408"/>
                    <a:pt x="1359" y="394"/>
                  </a:cubicBezTo>
                  <a:cubicBezTo>
                    <a:pt x="1337" y="364"/>
                    <a:pt x="1292" y="356"/>
                    <a:pt x="1263" y="342"/>
                  </a:cubicBezTo>
                  <a:cubicBezTo>
                    <a:pt x="1240" y="327"/>
                    <a:pt x="1203" y="342"/>
                    <a:pt x="1181" y="319"/>
                  </a:cubicBezTo>
                  <a:cubicBezTo>
                    <a:pt x="1188" y="304"/>
                    <a:pt x="1211" y="312"/>
                    <a:pt x="1226" y="304"/>
                  </a:cubicBezTo>
                  <a:cubicBezTo>
                    <a:pt x="1248" y="290"/>
                    <a:pt x="1233" y="260"/>
                    <a:pt x="1233" y="238"/>
                  </a:cubicBezTo>
                  <a:cubicBezTo>
                    <a:pt x="1226" y="186"/>
                    <a:pt x="1278" y="201"/>
                    <a:pt x="1315" y="201"/>
                  </a:cubicBezTo>
                  <a:cubicBezTo>
                    <a:pt x="1307" y="201"/>
                    <a:pt x="1337" y="141"/>
                    <a:pt x="1337" y="141"/>
                  </a:cubicBezTo>
                  <a:cubicBezTo>
                    <a:pt x="1352" y="119"/>
                    <a:pt x="1381" y="111"/>
                    <a:pt x="1411" y="111"/>
                  </a:cubicBezTo>
                  <a:cubicBezTo>
                    <a:pt x="1411" y="82"/>
                    <a:pt x="1381" y="59"/>
                    <a:pt x="1367" y="37"/>
                  </a:cubicBezTo>
                  <a:cubicBezTo>
                    <a:pt x="1367" y="37"/>
                    <a:pt x="1359" y="22"/>
                    <a:pt x="1352" y="7"/>
                  </a:cubicBezTo>
                  <a:cubicBezTo>
                    <a:pt x="1344" y="7"/>
                    <a:pt x="1337" y="0"/>
                    <a:pt x="1329" y="30"/>
                  </a:cubicBezTo>
                  <a:cubicBezTo>
                    <a:pt x="1322" y="52"/>
                    <a:pt x="1322" y="59"/>
                    <a:pt x="1292" y="67"/>
                  </a:cubicBezTo>
                  <a:cubicBezTo>
                    <a:pt x="1270" y="67"/>
                    <a:pt x="1248" y="59"/>
                    <a:pt x="1226" y="67"/>
                  </a:cubicBezTo>
                  <a:cubicBezTo>
                    <a:pt x="1226" y="89"/>
                    <a:pt x="1188" y="82"/>
                    <a:pt x="1188" y="119"/>
                  </a:cubicBezTo>
                  <a:cubicBezTo>
                    <a:pt x="1159" y="119"/>
                    <a:pt x="1144" y="111"/>
                    <a:pt x="1114" y="96"/>
                  </a:cubicBezTo>
                  <a:lnTo>
                    <a:pt x="1107" y="96"/>
                  </a:lnTo>
                  <a:cubicBezTo>
                    <a:pt x="1107" y="126"/>
                    <a:pt x="1092" y="156"/>
                    <a:pt x="1092" y="178"/>
                  </a:cubicBezTo>
                  <a:cubicBezTo>
                    <a:pt x="1092" y="201"/>
                    <a:pt x="1084" y="208"/>
                    <a:pt x="1070" y="223"/>
                  </a:cubicBezTo>
                  <a:cubicBezTo>
                    <a:pt x="1055" y="238"/>
                    <a:pt x="1040" y="238"/>
                    <a:pt x="1032" y="260"/>
                  </a:cubicBezTo>
                  <a:cubicBezTo>
                    <a:pt x="981" y="260"/>
                    <a:pt x="936" y="260"/>
                    <a:pt x="884" y="260"/>
                  </a:cubicBezTo>
                  <a:cubicBezTo>
                    <a:pt x="862" y="260"/>
                    <a:pt x="824" y="253"/>
                    <a:pt x="810" y="260"/>
                  </a:cubicBezTo>
                  <a:cubicBezTo>
                    <a:pt x="787" y="275"/>
                    <a:pt x="795" y="304"/>
                    <a:pt x="773" y="304"/>
                  </a:cubicBezTo>
                  <a:cubicBezTo>
                    <a:pt x="765" y="364"/>
                    <a:pt x="721" y="342"/>
                    <a:pt x="684" y="356"/>
                  </a:cubicBezTo>
                  <a:cubicBezTo>
                    <a:pt x="661" y="364"/>
                    <a:pt x="646" y="379"/>
                    <a:pt x="631" y="394"/>
                  </a:cubicBezTo>
                  <a:cubicBezTo>
                    <a:pt x="609" y="416"/>
                    <a:pt x="617" y="416"/>
                    <a:pt x="609" y="446"/>
                  </a:cubicBezTo>
                  <a:cubicBezTo>
                    <a:pt x="594" y="475"/>
                    <a:pt x="587" y="446"/>
                    <a:pt x="565" y="461"/>
                  </a:cubicBezTo>
                  <a:cubicBezTo>
                    <a:pt x="550" y="475"/>
                    <a:pt x="579" y="527"/>
                    <a:pt x="587" y="542"/>
                  </a:cubicBezTo>
                  <a:cubicBezTo>
                    <a:pt x="609" y="572"/>
                    <a:pt x="617" y="601"/>
                    <a:pt x="609" y="639"/>
                  </a:cubicBezTo>
                  <a:cubicBezTo>
                    <a:pt x="602" y="639"/>
                    <a:pt x="594" y="646"/>
                    <a:pt x="587" y="653"/>
                  </a:cubicBezTo>
                  <a:cubicBezTo>
                    <a:pt x="624" y="653"/>
                    <a:pt x="631" y="661"/>
                    <a:pt x="631" y="698"/>
                  </a:cubicBezTo>
                  <a:cubicBezTo>
                    <a:pt x="631" y="706"/>
                    <a:pt x="602" y="713"/>
                    <a:pt x="602" y="720"/>
                  </a:cubicBezTo>
                  <a:cubicBezTo>
                    <a:pt x="587" y="728"/>
                    <a:pt x="572" y="743"/>
                    <a:pt x="565" y="758"/>
                  </a:cubicBezTo>
                  <a:cubicBezTo>
                    <a:pt x="557" y="780"/>
                    <a:pt x="520" y="913"/>
                    <a:pt x="557" y="913"/>
                  </a:cubicBezTo>
                  <a:cubicBezTo>
                    <a:pt x="557" y="921"/>
                    <a:pt x="557" y="921"/>
                    <a:pt x="557" y="928"/>
                  </a:cubicBezTo>
                  <a:cubicBezTo>
                    <a:pt x="565" y="928"/>
                    <a:pt x="579" y="928"/>
                    <a:pt x="587" y="928"/>
                  </a:cubicBezTo>
                  <a:cubicBezTo>
                    <a:pt x="587" y="921"/>
                    <a:pt x="594" y="913"/>
                    <a:pt x="587" y="906"/>
                  </a:cubicBezTo>
                  <a:cubicBezTo>
                    <a:pt x="609" y="906"/>
                    <a:pt x="624" y="906"/>
                    <a:pt x="639" y="906"/>
                  </a:cubicBezTo>
                  <a:cubicBezTo>
                    <a:pt x="646" y="921"/>
                    <a:pt x="646" y="936"/>
                    <a:pt x="639" y="943"/>
                  </a:cubicBezTo>
                  <a:cubicBezTo>
                    <a:pt x="631" y="958"/>
                    <a:pt x="609" y="943"/>
                    <a:pt x="602" y="951"/>
                  </a:cubicBezTo>
                  <a:cubicBezTo>
                    <a:pt x="587" y="951"/>
                    <a:pt x="594" y="958"/>
                    <a:pt x="579" y="973"/>
                  </a:cubicBezTo>
                  <a:cubicBezTo>
                    <a:pt x="565" y="988"/>
                    <a:pt x="565" y="980"/>
                    <a:pt x="550" y="988"/>
                  </a:cubicBezTo>
                  <a:cubicBezTo>
                    <a:pt x="535" y="995"/>
                    <a:pt x="535" y="988"/>
                    <a:pt x="527" y="1003"/>
                  </a:cubicBezTo>
                  <a:cubicBezTo>
                    <a:pt x="520" y="1017"/>
                    <a:pt x="513" y="1025"/>
                    <a:pt x="505" y="1032"/>
                  </a:cubicBezTo>
                  <a:cubicBezTo>
                    <a:pt x="483" y="1055"/>
                    <a:pt x="468" y="1069"/>
                    <a:pt x="446" y="1092"/>
                  </a:cubicBezTo>
                  <a:cubicBezTo>
                    <a:pt x="431" y="1114"/>
                    <a:pt x="409" y="1114"/>
                    <a:pt x="386" y="1129"/>
                  </a:cubicBezTo>
                  <a:cubicBezTo>
                    <a:pt x="349" y="1136"/>
                    <a:pt x="364" y="1158"/>
                    <a:pt x="349" y="1188"/>
                  </a:cubicBezTo>
                  <a:cubicBezTo>
                    <a:pt x="342" y="1203"/>
                    <a:pt x="312" y="1210"/>
                    <a:pt x="297" y="1225"/>
                  </a:cubicBezTo>
                  <a:cubicBezTo>
                    <a:pt x="282" y="1255"/>
                    <a:pt x="275" y="1263"/>
                    <a:pt x="245" y="1263"/>
                  </a:cubicBezTo>
                  <a:cubicBezTo>
                    <a:pt x="245" y="1270"/>
                    <a:pt x="245" y="1285"/>
                    <a:pt x="238" y="1300"/>
                  </a:cubicBezTo>
                  <a:cubicBezTo>
                    <a:pt x="216" y="1307"/>
                    <a:pt x="208" y="1337"/>
                    <a:pt x="186" y="1344"/>
                  </a:cubicBezTo>
                  <a:cubicBezTo>
                    <a:pt x="186" y="1344"/>
                    <a:pt x="186" y="1344"/>
                    <a:pt x="186" y="1352"/>
                  </a:cubicBezTo>
                  <a:cubicBezTo>
                    <a:pt x="164" y="1352"/>
                    <a:pt x="112" y="1344"/>
                    <a:pt x="112" y="1381"/>
                  </a:cubicBezTo>
                  <a:cubicBezTo>
                    <a:pt x="134" y="1381"/>
                    <a:pt x="141" y="1389"/>
                    <a:pt x="141" y="1411"/>
                  </a:cubicBezTo>
                  <a:cubicBezTo>
                    <a:pt x="141" y="1411"/>
                    <a:pt x="97" y="1418"/>
                    <a:pt x="89" y="1418"/>
                  </a:cubicBezTo>
                  <a:cubicBezTo>
                    <a:pt x="67" y="1448"/>
                    <a:pt x="89" y="1470"/>
                    <a:pt x="119" y="1485"/>
                  </a:cubicBezTo>
                  <a:cubicBezTo>
                    <a:pt x="119" y="1522"/>
                    <a:pt x="112" y="1560"/>
                    <a:pt x="104" y="1597"/>
                  </a:cubicBezTo>
                  <a:cubicBezTo>
                    <a:pt x="97" y="1626"/>
                    <a:pt x="104" y="1626"/>
                    <a:pt x="74" y="1641"/>
                  </a:cubicBezTo>
                  <a:cubicBezTo>
                    <a:pt x="45" y="1656"/>
                    <a:pt x="30" y="1663"/>
                    <a:pt x="8" y="1686"/>
                  </a:cubicBezTo>
                  <a:cubicBezTo>
                    <a:pt x="8" y="1693"/>
                    <a:pt x="0" y="1700"/>
                    <a:pt x="0" y="1708"/>
                  </a:cubicBezTo>
                  <a:cubicBezTo>
                    <a:pt x="30" y="1723"/>
                    <a:pt x="60" y="1745"/>
                    <a:pt x="52" y="1782"/>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5" name="Freeform 14">
              <a:extLst>
                <a:ext uri="{FF2B5EF4-FFF2-40B4-BE49-F238E27FC236}">
                  <a16:creationId xmlns:a16="http://schemas.microsoft.com/office/drawing/2014/main" id="{B89B7A05-39C2-C24F-928E-09A13F2A4001}"/>
                </a:ext>
              </a:extLst>
            </p:cNvPr>
            <p:cNvSpPr>
              <a:spLocks noChangeArrowheads="1"/>
            </p:cNvSpPr>
            <p:nvPr/>
          </p:nvSpPr>
          <p:spPr bwMode="auto">
            <a:xfrm>
              <a:off x="11531073" y="7162513"/>
              <a:ext cx="1256294" cy="2027024"/>
            </a:xfrm>
            <a:custGeom>
              <a:avLst/>
              <a:gdLst>
                <a:gd name="T0" fmla="*/ 2903 w 2904"/>
                <a:gd name="T1" fmla="*/ 839 h 4694"/>
                <a:gd name="T2" fmla="*/ 2673 w 2904"/>
                <a:gd name="T3" fmla="*/ 609 h 4694"/>
                <a:gd name="T4" fmla="*/ 2546 w 2904"/>
                <a:gd name="T5" fmla="*/ 305 h 4694"/>
                <a:gd name="T6" fmla="*/ 2361 w 2904"/>
                <a:gd name="T7" fmla="*/ 60 h 4694"/>
                <a:gd name="T8" fmla="*/ 2212 w 2904"/>
                <a:gd name="T9" fmla="*/ 45 h 4694"/>
                <a:gd name="T10" fmla="*/ 1960 w 2904"/>
                <a:gd name="T11" fmla="*/ 141 h 4694"/>
                <a:gd name="T12" fmla="*/ 1767 w 2904"/>
                <a:gd name="T13" fmla="*/ 178 h 4694"/>
                <a:gd name="T14" fmla="*/ 1671 w 2904"/>
                <a:gd name="T15" fmla="*/ 297 h 4694"/>
                <a:gd name="T16" fmla="*/ 1463 w 2904"/>
                <a:gd name="T17" fmla="*/ 245 h 4694"/>
                <a:gd name="T18" fmla="*/ 1099 w 2904"/>
                <a:gd name="T19" fmla="*/ 305 h 4694"/>
                <a:gd name="T20" fmla="*/ 1248 w 2904"/>
                <a:gd name="T21" fmla="*/ 438 h 4694"/>
                <a:gd name="T22" fmla="*/ 1270 w 2904"/>
                <a:gd name="T23" fmla="*/ 772 h 4694"/>
                <a:gd name="T24" fmla="*/ 1166 w 2904"/>
                <a:gd name="T25" fmla="*/ 943 h 4694"/>
                <a:gd name="T26" fmla="*/ 1040 w 2904"/>
                <a:gd name="T27" fmla="*/ 1113 h 4694"/>
                <a:gd name="T28" fmla="*/ 832 w 2904"/>
                <a:gd name="T29" fmla="*/ 1180 h 4694"/>
                <a:gd name="T30" fmla="*/ 654 w 2904"/>
                <a:gd name="T31" fmla="*/ 1321 h 4694"/>
                <a:gd name="T32" fmla="*/ 542 w 2904"/>
                <a:gd name="T33" fmla="*/ 1447 h 4694"/>
                <a:gd name="T34" fmla="*/ 505 w 2904"/>
                <a:gd name="T35" fmla="*/ 1648 h 4694"/>
                <a:gd name="T36" fmla="*/ 357 w 2904"/>
                <a:gd name="T37" fmla="*/ 2101 h 4694"/>
                <a:gd name="T38" fmla="*/ 193 w 2904"/>
                <a:gd name="T39" fmla="*/ 2145 h 4694"/>
                <a:gd name="T40" fmla="*/ 282 w 2904"/>
                <a:gd name="T41" fmla="*/ 2338 h 4694"/>
                <a:gd name="T42" fmla="*/ 305 w 2904"/>
                <a:gd name="T43" fmla="*/ 2650 h 4694"/>
                <a:gd name="T44" fmla="*/ 163 w 2904"/>
                <a:gd name="T45" fmla="*/ 2836 h 4694"/>
                <a:gd name="T46" fmla="*/ 253 w 2904"/>
                <a:gd name="T47" fmla="*/ 2962 h 4694"/>
                <a:gd name="T48" fmla="*/ 178 w 2904"/>
                <a:gd name="T49" fmla="*/ 3155 h 4694"/>
                <a:gd name="T50" fmla="*/ 379 w 2904"/>
                <a:gd name="T51" fmla="*/ 3281 h 4694"/>
                <a:gd name="T52" fmla="*/ 468 w 2904"/>
                <a:gd name="T53" fmla="*/ 3430 h 4694"/>
                <a:gd name="T54" fmla="*/ 446 w 2904"/>
                <a:gd name="T55" fmla="*/ 3497 h 4694"/>
                <a:gd name="T56" fmla="*/ 260 w 2904"/>
                <a:gd name="T57" fmla="*/ 3452 h 4694"/>
                <a:gd name="T58" fmla="*/ 67 w 2904"/>
                <a:gd name="T59" fmla="*/ 3638 h 4694"/>
                <a:gd name="T60" fmla="*/ 15 w 2904"/>
                <a:gd name="T61" fmla="*/ 3905 h 4694"/>
                <a:gd name="T62" fmla="*/ 74 w 2904"/>
                <a:gd name="T63" fmla="*/ 3994 h 4694"/>
                <a:gd name="T64" fmla="*/ 364 w 2904"/>
                <a:gd name="T65" fmla="*/ 4269 h 4694"/>
                <a:gd name="T66" fmla="*/ 453 w 2904"/>
                <a:gd name="T67" fmla="*/ 4381 h 4694"/>
                <a:gd name="T68" fmla="*/ 513 w 2904"/>
                <a:gd name="T69" fmla="*/ 4462 h 4694"/>
                <a:gd name="T70" fmla="*/ 743 w 2904"/>
                <a:gd name="T71" fmla="*/ 4626 h 4694"/>
                <a:gd name="T72" fmla="*/ 817 w 2904"/>
                <a:gd name="T73" fmla="*/ 4470 h 4694"/>
                <a:gd name="T74" fmla="*/ 965 w 2904"/>
                <a:gd name="T75" fmla="*/ 4239 h 4694"/>
                <a:gd name="T76" fmla="*/ 1181 w 2904"/>
                <a:gd name="T77" fmla="*/ 4083 h 4694"/>
                <a:gd name="T78" fmla="*/ 1300 w 2904"/>
                <a:gd name="T79" fmla="*/ 3928 h 4694"/>
                <a:gd name="T80" fmla="*/ 1352 w 2904"/>
                <a:gd name="T81" fmla="*/ 3549 h 4694"/>
                <a:gd name="T82" fmla="*/ 1248 w 2904"/>
                <a:gd name="T83" fmla="*/ 3363 h 4694"/>
                <a:gd name="T84" fmla="*/ 1159 w 2904"/>
                <a:gd name="T85" fmla="*/ 3103 h 4694"/>
                <a:gd name="T86" fmla="*/ 1456 w 2904"/>
                <a:gd name="T87" fmla="*/ 3029 h 4694"/>
                <a:gd name="T88" fmla="*/ 1664 w 2904"/>
                <a:gd name="T89" fmla="*/ 3163 h 4694"/>
                <a:gd name="T90" fmla="*/ 1627 w 2904"/>
                <a:gd name="T91" fmla="*/ 3014 h 4694"/>
                <a:gd name="T92" fmla="*/ 1545 w 2904"/>
                <a:gd name="T93" fmla="*/ 2658 h 4694"/>
                <a:gd name="T94" fmla="*/ 1515 w 2904"/>
                <a:gd name="T95" fmla="*/ 2316 h 4694"/>
                <a:gd name="T96" fmla="*/ 1649 w 2904"/>
                <a:gd name="T97" fmla="*/ 2316 h 4694"/>
                <a:gd name="T98" fmla="*/ 2019 w 2904"/>
                <a:gd name="T99" fmla="*/ 2153 h 4694"/>
                <a:gd name="T100" fmla="*/ 2131 w 2904"/>
                <a:gd name="T101" fmla="*/ 2027 h 4694"/>
                <a:gd name="T102" fmla="*/ 2249 w 2904"/>
                <a:gd name="T103" fmla="*/ 1811 h 4694"/>
                <a:gd name="T104" fmla="*/ 2413 w 2904"/>
                <a:gd name="T105" fmla="*/ 1611 h 4694"/>
                <a:gd name="T106" fmla="*/ 2472 w 2904"/>
                <a:gd name="T107" fmla="*/ 1373 h 4694"/>
                <a:gd name="T108" fmla="*/ 2687 w 2904"/>
                <a:gd name="T109" fmla="*/ 1143 h 4694"/>
                <a:gd name="T110" fmla="*/ 2881 w 2904"/>
                <a:gd name="T111" fmla="*/ 958 h 4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4" h="4694">
                  <a:moveTo>
                    <a:pt x="2881" y="958"/>
                  </a:moveTo>
                  <a:lnTo>
                    <a:pt x="2881" y="958"/>
                  </a:lnTo>
                  <a:cubicBezTo>
                    <a:pt x="2881" y="921"/>
                    <a:pt x="2895" y="884"/>
                    <a:pt x="2903" y="839"/>
                  </a:cubicBezTo>
                  <a:cubicBezTo>
                    <a:pt x="2858" y="839"/>
                    <a:pt x="2806" y="854"/>
                    <a:pt x="2776" y="802"/>
                  </a:cubicBezTo>
                  <a:cubicBezTo>
                    <a:pt x="2762" y="780"/>
                    <a:pt x="2747" y="743"/>
                    <a:pt x="2717" y="743"/>
                  </a:cubicBezTo>
                  <a:cubicBezTo>
                    <a:pt x="2710" y="706"/>
                    <a:pt x="2725" y="594"/>
                    <a:pt x="2673" y="609"/>
                  </a:cubicBezTo>
                  <a:cubicBezTo>
                    <a:pt x="2658" y="535"/>
                    <a:pt x="2725" y="431"/>
                    <a:pt x="2658" y="379"/>
                  </a:cubicBezTo>
                  <a:cubicBezTo>
                    <a:pt x="2643" y="364"/>
                    <a:pt x="2598" y="386"/>
                    <a:pt x="2569" y="371"/>
                  </a:cubicBezTo>
                  <a:cubicBezTo>
                    <a:pt x="2546" y="364"/>
                    <a:pt x="2546" y="327"/>
                    <a:pt x="2546" y="305"/>
                  </a:cubicBezTo>
                  <a:cubicBezTo>
                    <a:pt x="2509" y="312"/>
                    <a:pt x="2502" y="275"/>
                    <a:pt x="2494" y="245"/>
                  </a:cubicBezTo>
                  <a:cubicBezTo>
                    <a:pt x="2487" y="216"/>
                    <a:pt x="2472" y="201"/>
                    <a:pt x="2442" y="186"/>
                  </a:cubicBezTo>
                  <a:cubicBezTo>
                    <a:pt x="2390" y="149"/>
                    <a:pt x="2368" y="134"/>
                    <a:pt x="2361" y="60"/>
                  </a:cubicBezTo>
                  <a:cubicBezTo>
                    <a:pt x="2361" y="15"/>
                    <a:pt x="2309" y="0"/>
                    <a:pt x="2257" y="0"/>
                  </a:cubicBezTo>
                  <a:cubicBezTo>
                    <a:pt x="2257" y="8"/>
                    <a:pt x="2264" y="15"/>
                    <a:pt x="2264" y="30"/>
                  </a:cubicBezTo>
                  <a:cubicBezTo>
                    <a:pt x="2242" y="30"/>
                    <a:pt x="2212" y="22"/>
                    <a:pt x="2212" y="45"/>
                  </a:cubicBezTo>
                  <a:cubicBezTo>
                    <a:pt x="2212" y="74"/>
                    <a:pt x="2197" y="52"/>
                    <a:pt x="2182" y="67"/>
                  </a:cubicBezTo>
                  <a:cubicBezTo>
                    <a:pt x="2153" y="97"/>
                    <a:pt x="2190" y="156"/>
                    <a:pt x="2145" y="186"/>
                  </a:cubicBezTo>
                  <a:cubicBezTo>
                    <a:pt x="2101" y="201"/>
                    <a:pt x="1960" y="201"/>
                    <a:pt x="1960" y="141"/>
                  </a:cubicBezTo>
                  <a:cubicBezTo>
                    <a:pt x="1930" y="134"/>
                    <a:pt x="1893" y="134"/>
                    <a:pt x="1878" y="112"/>
                  </a:cubicBezTo>
                  <a:cubicBezTo>
                    <a:pt x="1863" y="134"/>
                    <a:pt x="1848" y="149"/>
                    <a:pt x="1834" y="156"/>
                  </a:cubicBezTo>
                  <a:cubicBezTo>
                    <a:pt x="1811" y="156"/>
                    <a:pt x="1774" y="149"/>
                    <a:pt x="1767" y="178"/>
                  </a:cubicBezTo>
                  <a:cubicBezTo>
                    <a:pt x="1767" y="193"/>
                    <a:pt x="1774" y="223"/>
                    <a:pt x="1752" y="230"/>
                  </a:cubicBezTo>
                  <a:cubicBezTo>
                    <a:pt x="1737" y="238"/>
                    <a:pt x="1715" y="223"/>
                    <a:pt x="1700" y="230"/>
                  </a:cubicBezTo>
                  <a:cubicBezTo>
                    <a:pt x="1678" y="245"/>
                    <a:pt x="1692" y="282"/>
                    <a:pt x="1671" y="297"/>
                  </a:cubicBezTo>
                  <a:cubicBezTo>
                    <a:pt x="1649" y="305"/>
                    <a:pt x="1656" y="260"/>
                    <a:pt x="1634" y="253"/>
                  </a:cubicBezTo>
                  <a:cubicBezTo>
                    <a:pt x="1612" y="245"/>
                    <a:pt x="1589" y="260"/>
                    <a:pt x="1567" y="253"/>
                  </a:cubicBezTo>
                  <a:cubicBezTo>
                    <a:pt x="1560" y="216"/>
                    <a:pt x="1493" y="245"/>
                    <a:pt x="1463" y="245"/>
                  </a:cubicBezTo>
                  <a:cubicBezTo>
                    <a:pt x="1470" y="171"/>
                    <a:pt x="1196" y="208"/>
                    <a:pt x="1159" y="201"/>
                  </a:cubicBezTo>
                  <a:cubicBezTo>
                    <a:pt x="1166" y="104"/>
                    <a:pt x="1010" y="171"/>
                    <a:pt x="1062" y="208"/>
                  </a:cubicBezTo>
                  <a:cubicBezTo>
                    <a:pt x="1107" y="238"/>
                    <a:pt x="1159" y="253"/>
                    <a:pt x="1099" y="305"/>
                  </a:cubicBezTo>
                  <a:cubicBezTo>
                    <a:pt x="1047" y="349"/>
                    <a:pt x="1003" y="379"/>
                    <a:pt x="1070" y="438"/>
                  </a:cubicBezTo>
                  <a:cubicBezTo>
                    <a:pt x="1099" y="461"/>
                    <a:pt x="1136" y="409"/>
                    <a:pt x="1173" y="424"/>
                  </a:cubicBezTo>
                  <a:cubicBezTo>
                    <a:pt x="1203" y="438"/>
                    <a:pt x="1225" y="490"/>
                    <a:pt x="1248" y="438"/>
                  </a:cubicBezTo>
                  <a:cubicBezTo>
                    <a:pt x="1270" y="446"/>
                    <a:pt x="1292" y="476"/>
                    <a:pt x="1292" y="498"/>
                  </a:cubicBezTo>
                  <a:cubicBezTo>
                    <a:pt x="1352" y="498"/>
                    <a:pt x="1411" y="609"/>
                    <a:pt x="1419" y="654"/>
                  </a:cubicBezTo>
                  <a:cubicBezTo>
                    <a:pt x="1426" y="765"/>
                    <a:pt x="1359" y="765"/>
                    <a:pt x="1270" y="772"/>
                  </a:cubicBezTo>
                  <a:cubicBezTo>
                    <a:pt x="1278" y="802"/>
                    <a:pt x="1255" y="802"/>
                    <a:pt x="1240" y="817"/>
                  </a:cubicBezTo>
                  <a:cubicBezTo>
                    <a:pt x="1218" y="839"/>
                    <a:pt x="1218" y="861"/>
                    <a:pt x="1218" y="891"/>
                  </a:cubicBezTo>
                  <a:cubicBezTo>
                    <a:pt x="1211" y="914"/>
                    <a:pt x="1188" y="929"/>
                    <a:pt x="1166" y="943"/>
                  </a:cubicBezTo>
                  <a:cubicBezTo>
                    <a:pt x="1144" y="966"/>
                    <a:pt x="1151" y="987"/>
                    <a:pt x="1144" y="1009"/>
                  </a:cubicBezTo>
                  <a:cubicBezTo>
                    <a:pt x="1144" y="1046"/>
                    <a:pt x="1107" y="1046"/>
                    <a:pt x="1084" y="1061"/>
                  </a:cubicBezTo>
                  <a:cubicBezTo>
                    <a:pt x="1055" y="1076"/>
                    <a:pt x="1062" y="1083"/>
                    <a:pt x="1040" y="1113"/>
                  </a:cubicBezTo>
                  <a:cubicBezTo>
                    <a:pt x="1018" y="1143"/>
                    <a:pt x="936" y="1128"/>
                    <a:pt x="936" y="1180"/>
                  </a:cubicBezTo>
                  <a:cubicBezTo>
                    <a:pt x="914" y="1187"/>
                    <a:pt x="899" y="1165"/>
                    <a:pt x="876" y="1165"/>
                  </a:cubicBezTo>
                  <a:cubicBezTo>
                    <a:pt x="854" y="1158"/>
                    <a:pt x="847" y="1173"/>
                    <a:pt x="832" y="1180"/>
                  </a:cubicBezTo>
                  <a:cubicBezTo>
                    <a:pt x="787" y="1187"/>
                    <a:pt x="750" y="1187"/>
                    <a:pt x="706" y="1187"/>
                  </a:cubicBezTo>
                  <a:cubicBezTo>
                    <a:pt x="706" y="1232"/>
                    <a:pt x="706" y="1276"/>
                    <a:pt x="706" y="1321"/>
                  </a:cubicBezTo>
                  <a:cubicBezTo>
                    <a:pt x="683" y="1321"/>
                    <a:pt x="668" y="1321"/>
                    <a:pt x="654" y="1321"/>
                  </a:cubicBezTo>
                  <a:cubicBezTo>
                    <a:pt x="646" y="1336"/>
                    <a:pt x="594" y="1395"/>
                    <a:pt x="631" y="1410"/>
                  </a:cubicBezTo>
                  <a:cubicBezTo>
                    <a:pt x="631" y="1425"/>
                    <a:pt x="631" y="1447"/>
                    <a:pt x="631" y="1462"/>
                  </a:cubicBezTo>
                  <a:cubicBezTo>
                    <a:pt x="602" y="1470"/>
                    <a:pt x="579" y="1440"/>
                    <a:pt x="542" y="1447"/>
                  </a:cubicBezTo>
                  <a:cubicBezTo>
                    <a:pt x="542" y="1470"/>
                    <a:pt x="542" y="1499"/>
                    <a:pt x="542" y="1529"/>
                  </a:cubicBezTo>
                  <a:cubicBezTo>
                    <a:pt x="513" y="1544"/>
                    <a:pt x="483" y="1529"/>
                    <a:pt x="483" y="1566"/>
                  </a:cubicBezTo>
                  <a:cubicBezTo>
                    <a:pt x="483" y="1596"/>
                    <a:pt x="498" y="1625"/>
                    <a:pt x="505" y="1648"/>
                  </a:cubicBezTo>
                  <a:cubicBezTo>
                    <a:pt x="513" y="1707"/>
                    <a:pt x="483" y="1752"/>
                    <a:pt x="423" y="1744"/>
                  </a:cubicBezTo>
                  <a:cubicBezTo>
                    <a:pt x="416" y="1804"/>
                    <a:pt x="416" y="1975"/>
                    <a:pt x="342" y="2041"/>
                  </a:cubicBezTo>
                  <a:cubicBezTo>
                    <a:pt x="357" y="2049"/>
                    <a:pt x="371" y="2064"/>
                    <a:pt x="357" y="2101"/>
                  </a:cubicBezTo>
                  <a:cubicBezTo>
                    <a:pt x="349" y="2123"/>
                    <a:pt x="327" y="2130"/>
                    <a:pt x="297" y="2138"/>
                  </a:cubicBezTo>
                  <a:cubicBezTo>
                    <a:pt x="275" y="2138"/>
                    <a:pt x="260" y="2175"/>
                    <a:pt x="230" y="2175"/>
                  </a:cubicBezTo>
                  <a:cubicBezTo>
                    <a:pt x="238" y="2145"/>
                    <a:pt x="216" y="2138"/>
                    <a:pt x="193" y="2145"/>
                  </a:cubicBezTo>
                  <a:cubicBezTo>
                    <a:pt x="193" y="2168"/>
                    <a:pt x="201" y="2182"/>
                    <a:pt x="201" y="2205"/>
                  </a:cubicBezTo>
                  <a:cubicBezTo>
                    <a:pt x="208" y="2234"/>
                    <a:pt x="193" y="2264"/>
                    <a:pt x="208" y="2287"/>
                  </a:cubicBezTo>
                  <a:cubicBezTo>
                    <a:pt x="223" y="2324"/>
                    <a:pt x="260" y="2309"/>
                    <a:pt x="282" y="2338"/>
                  </a:cubicBezTo>
                  <a:cubicBezTo>
                    <a:pt x="334" y="2420"/>
                    <a:pt x="238" y="2494"/>
                    <a:pt x="238" y="2569"/>
                  </a:cubicBezTo>
                  <a:cubicBezTo>
                    <a:pt x="260" y="2576"/>
                    <a:pt x="282" y="2554"/>
                    <a:pt x="312" y="2554"/>
                  </a:cubicBezTo>
                  <a:cubicBezTo>
                    <a:pt x="312" y="2591"/>
                    <a:pt x="305" y="2621"/>
                    <a:pt x="305" y="2650"/>
                  </a:cubicBezTo>
                  <a:cubicBezTo>
                    <a:pt x="305" y="2680"/>
                    <a:pt x="312" y="2710"/>
                    <a:pt x="290" y="2747"/>
                  </a:cubicBezTo>
                  <a:cubicBezTo>
                    <a:pt x="282" y="2762"/>
                    <a:pt x="193" y="2814"/>
                    <a:pt x="186" y="2784"/>
                  </a:cubicBezTo>
                  <a:cubicBezTo>
                    <a:pt x="193" y="2806"/>
                    <a:pt x="171" y="2814"/>
                    <a:pt x="163" y="2836"/>
                  </a:cubicBezTo>
                  <a:cubicBezTo>
                    <a:pt x="156" y="2851"/>
                    <a:pt x="156" y="2873"/>
                    <a:pt x="163" y="2895"/>
                  </a:cubicBezTo>
                  <a:cubicBezTo>
                    <a:pt x="171" y="2895"/>
                    <a:pt x="186" y="2888"/>
                    <a:pt x="193" y="2881"/>
                  </a:cubicBezTo>
                  <a:cubicBezTo>
                    <a:pt x="238" y="2903"/>
                    <a:pt x="260" y="2910"/>
                    <a:pt x="253" y="2962"/>
                  </a:cubicBezTo>
                  <a:cubicBezTo>
                    <a:pt x="253" y="3029"/>
                    <a:pt x="245" y="3029"/>
                    <a:pt x="186" y="3036"/>
                  </a:cubicBezTo>
                  <a:cubicBezTo>
                    <a:pt x="178" y="3059"/>
                    <a:pt x="208" y="3074"/>
                    <a:pt x="201" y="3096"/>
                  </a:cubicBezTo>
                  <a:cubicBezTo>
                    <a:pt x="186" y="3126"/>
                    <a:pt x="156" y="3126"/>
                    <a:pt x="178" y="3155"/>
                  </a:cubicBezTo>
                  <a:cubicBezTo>
                    <a:pt x="208" y="3140"/>
                    <a:pt x="230" y="3103"/>
                    <a:pt x="268" y="3126"/>
                  </a:cubicBezTo>
                  <a:cubicBezTo>
                    <a:pt x="297" y="3148"/>
                    <a:pt x="290" y="3192"/>
                    <a:pt x="327" y="3200"/>
                  </a:cubicBezTo>
                  <a:cubicBezTo>
                    <a:pt x="327" y="3259"/>
                    <a:pt x="327" y="3281"/>
                    <a:pt x="379" y="3281"/>
                  </a:cubicBezTo>
                  <a:cubicBezTo>
                    <a:pt x="379" y="3296"/>
                    <a:pt x="386" y="3304"/>
                    <a:pt x="386" y="3319"/>
                  </a:cubicBezTo>
                  <a:cubicBezTo>
                    <a:pt x="423" y="3319"/>
                    <a:pt x="483" y="3319"/>
                    <a:pt x="498" y="3356"/>
                  </a:cubicBezTo>
                  <a:cubicBezTo>
                    <a:pt x="505" y="3386"/>
                    <a:pt x="461" y="3400"/>
                    <a:pt x="468" y="3430"/>
                  </a:cubicBezTo>
                  <a:cubicBezTo>
                    <a:pt x="475" y="3430"/>
                    <a:pt x="483" y="3437"/>
                    <a:pt x="490" y="3437"/>
                  </a:cubicBezTo>
                  <a:cubicBezTo>
                    <a:pt x="475" y="3452"/>
                    <a:pt x="461" y="3460"/>
                    <a:pt x="461" y="3482"/>
                  </a:cubicBezTo>
                  <a:cubicBezTo>
                    <a:pt x="453" y="3489"/>
                    <a:pt x="453" y="3482"/>
                    <a:pt x="446" y="3497"/>
                  </a:cubicBezTo>
                  <a:cubicBezTo>
                    <a:pt x="431" y="3504"/>
                    <a:pt x="416" y="3504"/>
                    <a:pt x="409" y="3519"/>
                  </a:cubicBezTo>
                  <a:cubicBezTo>
                    <a:pt x="379" y="3526"/>
                    <a:pt x="342" y="3519"/>
                    <a:pt x="319" y="3512"/>
                  </a:cubicBezTo>
                  <a:cubicBezTo>
                    <a:pt x="290" y="3504"/>
                    <a:pt x="282" y="3467"/>
                    <a:pt x="260" y="3452"/>
                  </a:cubicBezTo>
                  <a:cubicBezTo>
                    <a:pt x="230" y="3430"/>
                    <a:pt x="156" y="3549"/>
                    <a:pt x="112" y="3541"/>
                  </a:cubicBezTo>
                  <a:cubicBezTo>
                    <a:pt x="112" y="3549"/>
                    <a:pt x="112" y="3549"/>
                    <a:pt x="112" y="3556"/>
                  </a:cubicBezTo>
                  <a:cubicBezTo>
                    <a:pt x="67" y="3564"/>
                    <a:pt x="112" y="3631"/>
                    <a:pt x="67" y="3638"/>
                  </a:cubicBezTo>
                  <a:cubicBezTo>
                    <a:pt x="30" y="3645"/>
                    <a:pt x="45" y="3734"/>
                    <a:pt x="60" y="3757"/>
                  </a:cubicBezTo>
                  <a:cubicBezTo>
                    <a:pt x="74" y="3779"/>
                    <a:pt x="149" y="3809"/>
                    <a:pt x="89" y="3846"/>
                  </a:cubicBezTo>
                  <a:cubicBezTo>
                    <a:pt x="52" y="3868"/>
                    <a:pt x="0" y="3853"/>
                    <a:pt x="15" y="3905"/>
                  </a:cubicBezTo>
                  <a:cubicBezTo>
                    <a:pt x="15" y="3905"/>
                    <a:pt x="15" y="3928"/>
                    <a:pt x="15" y="3950"/>
                  </a:cubicBezTo>
                  <a:cubicBezTo>
                    <a:pt x="22" y="3950"/>
                    <a:pt x="30" y="3950"/>
                    <a:pt x="37" y="3957"/>
                  </a:cubicBezTo>
                  <a:cubicBezTo>
                    <a:pt x="52" y="3965"/>
                    <a:pt x="60" y="3987"/>
                    <a:pt x="74" y="3994"/>
                  </a:cubicBezTo>
                  <a:cubicBezTo>
                    <a:pt x="89" y="4017"/>
                    <a:pt x="134" y="4031"/>
                    <a:pt x="156" y="4009"/>
                  </a:cubicBezTo>
                  <a:cubicBezTo>
                    <a:pt x="208" y="3957"/>
                    <a:pt x="297" y="4121"/>
                    <a:pt x="319" y="4150"/>
                  </a:cubicBezTo>
                  <a:cubicBezTo>
                    <a:pt x="342" y="4188"/>
                    <a:pt x="349" y="4232"/>
                    <a:pt x="364" y="4269"/>
                  </a:cubicBezTo>
                  <a:cubicBezTo>
                    <a:pt x="379" y="4306"/>
                    <a:pt x="342" y="4321"/>
                    <a:pt x="349" y="4358"/>
                  </a:cubicBezTo>
                  <a:cubicBezTo>
                    <a:pt x="386" y="4373"/>
                    <a:pt x="416" y="4328"/>
                    <a:pt x="453" y="4336"/>
                  </a:cubicBezTo>
                  <a:cubicBezTo>
                    <a:pt x="453" y="4351"/>
                    <a:pt x="453" y="4366"/>
                    <a:pt x="453" y="4381"/>
                  </a:cubicBezTo>
                  <a:cubicBezTo>
                    <a:pt x="483" y="4388"/>
                    <a:pt x="483" y="4366"/>
                    <a:pt x="505" y="4366"/>
                  </a:cubicBezTo>
                  <a:cubicBezTo>
                    <a:pt x="505" y="4373"/>
                    <a:pt x="505" y="4373"/>
                    <a:pt x="505" y="4373"/>
                  </a:cubicBezTo>
                  <a:cubicBezTo>
                    <a:pt x="528" y="4396"/>
                    <a:pt x="483" y="4425"/>
                    <a:pt x="513" y="4462"/>
                  </a:cubicBezTo>
                  <a:cubicBezTo>
                    <a:pt x="542" y="4492"/>
                    <a:pt x="535" y="4536"/>
                    <a:pt x="535" y="4574"/>
                  </a:cubicBezTo>
                  <a:cubicBezTo>
                    <a:pt x="535" y="4693"/>
                    <a:pt x="587" y="4611"/>
                    <a:pt x="661" y="4603"/>
                  </a:cubicBezTo>
                  <a:cubicBezTo>
                    <a:pt x="691" y="4596"/>
                    <a:pt x="713" y="4633"/>
                    <a:pt x="743" y="4626"/>
                  </a:cubicBezTo>
                  <a:lnTo>
                    <a:pt x="750" y="4626"/>
                  </a:lnTo>
                  <a:cubicBezTo>
                    <a:pt x="750" y="4611"/>
                    <a:pt x="750" y="4596"/>
                    <a:pt x="750" y="4596"/>
                  </a:cubicBezTo>
                  <a:cubicBezTo>
                    <a:pt x="750" y="4536"/>
                    <a:pt x="787" y="4514"/>
                    <a:pt x="817" y="4470"/>
                  </a:cubicBezTo>
                  <a:cubicBezTo>
                    <a:pt x="854" y="4425"/>
                    <a:pt x="854" y="4366"/>
                    <a:pt x="862" y="4314"/>
                  </a:cubicBezTo>
                  <a:cubicBezTo>
                    <a:pt x="891" y="4306"/>
                    <a:pt x="906" y="4284"/>
                    <a:pt x="928" y="4262"/>
                  </a:cubicBezTo>
                  <a:cubicBezTo>
                    <a:pt x="943" y="4254"/>
                    <a:pt x="951" y="4247"/>
                    <a:pt x="965" y="4239"/>
                  </a:cubicBezTo>
                  <a:cubicBezTo>
                    <a:pt x="980" y="4232"/>
                    <a:pt x="1003" y="4247"/>
                    <a:pt x="1018" y="4239"/>
                  </a:cubicBezTo>
                  <a:cubicBezTo>
                    <a:pt x="1077" y="4210"/>
                    <a:pt x="1077" y="4128"/>
                    <a:pt x="1122" y="4091"/>
                  </a:cubicBezTo>
                  <a:cubicBezTo>
                    <a:pt x="1144" y="4091"/>
                    <a:pt x="1159" y="4083"/>
                    <a:pt x="1181" y="4083"/>
                  </a:cubicBezTo>
                  <a:cubicBezTo>
                    <a:pt x="1188" y="4031"/>
                    <a:pt x="1181" y="4017"/>
                    <a:pt x="1136" y="3987"/>
                  </a:cubicBezTo>
                  <a:cubicBezTo>
                    <a:pt x="1166" y="3980"/>
                    <a:pt x="1196" y="3980"/>
                    <a:pt x="1225" y="3980"/>
                  </a:cubicBezTo>
                  <a:cubicBezTo>
                    <a:pt x="1233" y="3928"/>
                    <a:pt x="1278" y="3950"/>
                    <a:pt x="1300" y="3928"/>
                  </a:cubicBezTo>
                  <a:cubicBezTo>
                    <a:pt x="1330" y="3905"/>
                    <a:pt x="1330" y="3846"/>
                    <a:pt x="1322" y="3816"/>
                  </a:cubicBezTo>
                  <a:cubicBezTo>
                    <a:pt x="1344" y="3816"/>
                    <a:pt x="1359" y="3816"/>
                    <a:pt x="1374" y="3816"/>
                  </a:cubicBezTo>
                  <a:cubicBezTo>
                    <a:pt x="1389" y="3720"/>
                    <a:pt x="1352" y="3638"/>
                    <a:pt x="1352" y="3549"/>
                  </a:cubicBezTo>
                  <a:cubicBezTo>
                    <a:pt x="1352" y="3512"/>
                    <a:pt x="1367" y="3467"/>
                    <a:pt x="1344" y="3437"/>
                  </a:cubicBezTo>
                  <a:cubicBezTo>
                    <a:pt x="1337" y="3408"/>
                    <a:pt x="1300" y="3400"/>
                    <a:pt x="1292" y="3371"/>
                  </a:cubicBezTo>
                  <a:cubicBezTo>
                    <a:pt x="1285" y="3371"/>
                    <a:pt x="1263" y="3363"/>
                    <a:pt x="1248" y="3363"/>
                  </a:cubicBezTo>
                  <a:cubicBezTo>
                    <a:pt x="1248" y="3296"/>
                    <a:pt x="1315" y="3237"/>
                    <a:pt x="1292" y="3170"/>
                  </a:cubicBezTo>
                  <a:cubicBezTo>
                    <a:pt x="1278" y="3126"/>
                    <a:pt x="1218" y="3155"/>
                    <a:pt x="1218" y="3103"/>
                  </a:cubicBezTo>
                  <a:cubicBezTo>
                    <a:pt x="1196" y="3103"/>
                    <a:pt x="1173" y="3103"/>
                    <a:pt x="1159" y="3103"/>
                  </a:cubicBezTo>
                  <a:cubicBezTo>
                    <a:pt x="1122" y="3044"/>
                    <a:pt x="1173" y="2992"/>
                    <a:pt x="1173" y="2932"/>
                  </a:cubicBezTo>
                  <a:cubicBezTo>
                    <a:pt x="1203" y="2932"/>
                    <a:pt x="1263" y="2918"/>
                    <a:pt x="1255" y="2970"/>
                  </a:cubicBezTo>
                  <a:cubicBezTo>
                    <a:pt x="1337" y="2970"/>
                    <a:pt x="1389" y="2984"/>
                    <a:pt x="1456" y="3029"/>
                  </a:cubicBezTo>
                  <a:cubicBezTo>
                    <a:pt x="1456" y="3066"/>
                    <a:pt x="1456" y="3133"/>
                    <a:pt x="1515" y="3118"/>
                  </a:cubicBezTo>
                  <a:cubicBezTo>
                    <a:pt x="1508" y="3051"/>
                    <a:pt x="1627" y="3074"/>
                    <a:pt x="1664" y="3089"/>
                  </a:cubicBezTo>
                  <a:cubicBezTo>
                    <a:pt x="1664" y="3111"/>
                    <a:pt x="1664" y="3140"/>
                    <a:pt x="1664" y="3163"/>
                  </a:cubicBezTo>
                  <a:cubicBezTo>
                    <a:pt x="1700" y="3170"/>
                    <a:pt x="1715" y="3140"/>
                    <a:pt x="1737" y="3126"/>
                  </a:cubicBezTo>
                  <a:cubicBezTo>
                    <a:pt x="1737" y="3089"/>
                    <a:pt x="1752" y="3044"/>
                    <a:pt x="1729" y="3014"/>
                  </a:cubicBezTo>
                  <a:cubicBezTo>
                    <a:pt x="1729" y="3007"/>
                    <a:pt x="1634" y="3014"/>
                    <a:pt x="1627" y="3014"/>
                  </a:cubicBezTo>
                  <a:cubicBezTo>
                    <a:pt x="1597" y="3007"/>
                    <a:pt x="1537" y="2999"/>
                    <a:pt x="1530" y="2962"/>
                  </a:cubicBezTo>
                  <a:cubicBezTo>
                    <a:pt x="1530" y="2925"/>
                    <a:pt x="1537" y="2888"/>
                    <a:pt x="1545" y="2858"/>
                  </a:cubicBezTo>
                  <a:cubicBezTo>
                    <a:pt x="1552" y="2791"/>
                    <a:pt x="1589" y="2717"/>
                    <a:pt x="1545" y="2658"/>
                  </a:cubicBezTo>
                  <a:cubicBezTo>
                    <a:pt x="1537" y="2643"/>
                    <a:pt x="1508" y="2650"/>
                    <a:pt x="1508" y="2628"/>
                  </a:cubicBezTo>
                  <a:cubicBezTo>
                    <a:pt x="1500" y="2598"/>
                    <a:pt x="1508" y="2576"/>
                    <a:pt x="1508" y="2546"/>
                  </a:cubicBezTo>
                  <a:cubicBezTo>
                    <a:pt x="1500" y="2472"/>
                    <a:pt x="1508" y="2390"/>
                    <a:pt x="1515" y="2316"/>
                  </a:cubicBezTo>
                  <a:cubicBezTo>
                    <a:pt x="1523" y="2316"/>
                    <a:pt x="1537" y="2316"/>
                    <a:pt x="1552" y="2324"/>
                  </a:cubicBezTo>
                  <a:cubicBezTo>
                    <a:pt x="1552" y="2353"/>
                    <a:pt x="1567" y="2383"/>
                    <a:pt x="1604" y="2376"/>
                  </a:cubicBezTo>
                  <a:cubicBezTo>
                    <a:pt x="1619" y="2368"/>
                    <a:pt x="1634" y="2331"/>
                    <a:pt x="1649" y="2316"/>
                  </a:cubicBezTo>
                  <a:cubicBezTo>
                    <a:pt x="1678" y="2257"/>
                    <a:pt x="1700" y="2197"/>
                    <a:pt x="1700" y="2130"/>
                  </a:cubicBezTo>
                  <a:cubicBezTo>
                    <a:pt x="1774" y="2123"/>
                    <a:pt x="1856" y="2138"/>
                    <a:pt x="1930" y="2138"/>
                  </a:cubicBezTo>
                  <a:cubicBezTo>
                    <a:pt x="1952" y="2138"/>
                    <a:pt x="1997" y="2130"/>
                    <a:pt x="2019" y="2153"/>
                  </a:cubicBezTo>
                  <a:cubicBezTo>
                    <a:pt x="2041" y="2175"/>
                    <a:pt x="2064" y="2168"/>
                    <a:pt x="2093" y="2168"/>
                  </a:cubicBezTo>
                  <a:cubicBezTo>
                    <a:pt x="2101" y="2145"/>
                    <a:pt x="2116" y="2123"/>
                    <a:pt x="2123" y="2093"/>
                  </a:cubicBezTo>
                  <a:cubicBezTo>
                    <a:pt x="2131" y="2071"/>
                    <a:pt x="2116" y="2041"/>
                    <a:pt x="2131" y="2027"/>
                  </a:cubicBezTo>
                  <a:cubicBezTo>
                    <a:pt x="2153" y="1989"/>
                    <a:pt x="2220" y="2004"/>
                    <a:pt x="2257" y="2004"/>
                  </a:cubicBezTo>
                  <a:cubicBezTo>
                    <a:pt x="2264" y="1975"/>
                    <a:pt x="2227" y="1960"/>
                    <a:pt x="2227" y="1930"/>
                  </a:cubicBezTo>
                  <a:cubicBezTo>
                    <a:pt x="2220" y="1893"/>
                    <a:pt x="2227" y="1841"/>
                    <a:pt x="2249" y="1811"/>
                  </a:cubicBezTo>
                  <a:cubicBezTo>
                    <a:pt x="2264" y="1789"/>
                    <a:pt x="2301" y="1782"/>
                    <a:pt x="2301" y="1767"/>
                  </a:cubicBezTo>
                  <a:cubicBezTo>
                    <a:pt x="2309" y="1744"/>
                    <a:pt x="2294" y="1722"/>
                    <a:pt x="2316" y="1715"/>
                  </a:cubicBezTo>
                  <a:cubicBezTo>
                    <a:pt x="2331" y="1655"/>
                    <a:pt x="2361" y="1640"/>
                    <a:pt x="2413" y="1611"/>
                  </a:cubicBezTo>
                  <a:cubicBezTo>
                    <a:pt x="2390" y="1566"/>
                    <a:pt x="2338" y="1544"/>
                    <a:pt x="2368" y="1485"/>
                  </a:cubicBezTo>
                  <a:cubicBezTo>
                    <a:pt x="2383" y="1455"/>
                    <a:pt x="2405" y="1477"/>
                    <a:pt x="2405" y="1440"/>
                  </a:cubicBezTo>
                  <a:cubicBezTo>
                    <a:pt x="2405" y="1410"/>
                    <a:pt x="2450" y="1380"/>
                    <a:pt x="2472" y="1373"/>
                  </a:cubicBezTo>
                  <a:cubicBezTo>
                    <a:pt x="2509" y="1343"/>
                    <a:pt x="2576" y="1284"/>
                    <a:pt x="2621" y="1276"/>
                  </a:cubicBezTo>
                  <a:cubicBezTo>
                    <a:pt x="2710" y="1254"/>
                    <a:pt x="2702" y="1225"/>
                    <a:pt x="2702" y="1150"/>
                  </a:cubicBezTo>
                  <a:cubicBezTo>
                    <a:pt x="2695" y="1143"/>
                    <a:pt x="2687" y="1143"/>
                    <a:pt x="2687" y="1143"/>
                  </a:cubicBezTo>
                  <a:cubicBezTo>
                    <a:pt x="2702" y="1143"/>
                    <a:pt x="2710" y="1143"/>
                    <a:pt x="2725" y="1143"/>
                  </a:cubicBezTo>
                  <a:cubicBezTo>
                    <a:pt x="2739" y="1098"/>
                    <a:pt x="2762" y="1061"/>
                    <a:pt x="2799" y="1031"/>
                  </a:cubicBezTo>
                  <a:cubicBezTo>
                    <a:pt x="2821" y="1002"/>
                    <a:pt x="2881" y="1009"/>
                    <a:pt x="2881" y="958"/>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6" name="Freeform 15">
              <a:extLst>
                <a:ext uri="{FF2B5EF4-FFF2-40B4-BE49-F238E27FC236}">
                  <a16:creationId xmlns:a16="http://schemas.microsoft.com/office/drawing/2014/main" id="{D4284675-63AE-C14C-B491-362EF3DE134E}"/>
                </a:ext>
              </a:extLst>
            </p:cNvPr>
            <p:cNvSpPr>
              <a:spLocks noChangeArrowheads="1"/>
            </p:cNvSpPr>
            <p:nvPr/>
          </p:nvSpPr>
          <p:spPr bwMode="auto">
            <a:xfrm>
              <a:off x="10368191" y="4179130"/>
              <a:ext cx="960808" cy="943023"/>
            </a:xfrm>
            <a:custGeom>
              <a:avLst/>
              <a:gdLst>
                <a:gd name="T0" fmla="*/ 1938 w 2221"/>
                <a:gd name="T1" fmla="*/ 668 h 2184"/>
                <a:gd name="T2" fmla="*/ 1864 w 2221"/>
                <a:gd name="T3" fmla="*/ 616 h 2184"/>
                <a:gd name="T4" fmla="*/ 1842 w 2221"/>
                <a:gd name="T5" fmla="*/ 594 h 2184"/>
                <a:gd name="T6" fmla="*/ 1782 w 2221"/>
                <a:gd name="T7" fmla="*/ 453 h 2184"/>
                <a:gd name="T8" fmla="*/ 1715 w 2221"/>
                <a:gd name="T9" fmla="*/ 483 h 2184"/>
                <a:gd name="T10" fmla="*/ 1604 w 2221"/>
                <a:gd name="T11" fmla="*/ 468 h 2184"/>
                <a:gd name="T12" fmla="*/ 1559 w 2221"/>
                <a:gd name="T13" fmla="*/ 334 h 2184"/>
                <a:gd name="T14" fmla="*/ 1493 w 2221"/>
                <a:gd name="T15" fmla="*/ 215 h 2184"/>
                <a:gd name="T16" fmla="*/ 1262 w 2221"/>
                <a:gd name="T17" fmla="*/ 282 h 2184"/>
                <a:gd name="T18" fmla="*/ 1107 w 2221"/>
                <a:gd name="T19" fmla="*/ 208 h 2184"/>
                <a:gd name="T20" fmla="*/ 988 w 2221"/>
                <a:gd name="T21" fmla="*/ 149 h 2184"/>
                <a:gd name="T22" fmla="*/ 876 w 2221"/>
                <a:gd name="T23" fmla="*/ 96 h 2184"/>
                <a:gd name="T24" fmla="*/ 691 w 2221"/>
                <a:gd name="T25" fmla="*/ 22 h 2184"/>
                <a:gd name="T26" fmla="*/ 505 w 2221"/>
                <a:gd name="T27" fmla="*/ 141 h 2184"/>
                <a:gd name="T28" fmla="*/ 386 w 2221"/>
                <a:gd name="T29" fmla="*/ 186 h 2184"/>
                <a:gd name="T30" fmla="*/ 349 w 2221"/>
                <a:gd name="T31" fmla="*/ 215 h 2184"/>
                <a:gd name="T32" fmla="*/ 282 w 2221"/>
                <a:gd name="T33" fmla="*/ 186 h 2184"/>
                <a:gd name="T34" fmla="*/ 230 w 2221"/>
                <a:gd name="T35" fmla="*/ 253 h 2184"/>
                <a:gd name="T36" fmla="*/ 275 w 2221"/>
                <a:gd name="T37" fmla="*/ 356 h 2184"/>
                <a:gd name="T38" fmla="*/ 208 w 2221"/>
                <a:gd name="T39" fmla="*/ 490 h 2184"/>
                <a:gd name="T40" fmla="*/ 193 w 2221"/>
                <a:gd name="T41" fmla="*/ 512 h 2184"/>
                <a:gd name="T42" fmla="*/ 186 w 2221"/>
                <a:gd name="T43" fmla="*/ 542 h 2184"/>
                <a:gd name="T44" fmla="*/ 156 w 2221"/>
                <a:gd name="T45" fmla="*/ 646 h 2184"/>
                <a:gd name="T46" fmla="*/ 52 w 2221"/>
                <a:gd name="T47" fmla="*/ 743 h 2184"/>
                <a:gd name="T48" fmla="*/ 0 w 2221"/>
                <a:gd name="T49" fmla="*/ 824 h 2184"/>
                <a:gd name="T50" fmla="*/ 178 w 2221"/>
                <a:gd name="T51" fmla="*/ 899 h 2184"/>
                <a:gd name="T52" fmla="*/ 282 w 2221"/>
                <a:gd name="T53" fmla="*/ 1166 h 2184"/>
                <a:gd name="T54" fmla="*/ 342 w 2221"/>
                <a:gd name="T55" fmla="*/ 1359 h 2184"/>
                <a:gd name="T56" fmla="*/ 490 w 2221"/>
                <a:gd name="T57" fmla="*/ 1322 h 2184"/>
                <a:gd name="T58" fmla="*/ 609 w 2221"/>
                <a:gd name="T59" fmla="*/ 1448 h 2184"/>
                <a:gd name="T60" fmla="*/ 624 w 2221"/>
                <a:gd name="T61" fmla="*/ 1530 h 2184"/>
                <a:gd name="T62" fmla="*/ 765 w 2221"/>
                <a:gd name="T63" fmla="*/ 1678 h 2184"/>
                <a:gd name="T64" fmla="*/ 802 w 2221"/>
                <a:gd name="T65" fmla="*/ 1715 h 2184"/>
                <a:gd name="T66" fmla="*/ 839 w 2221"/>
                <a:gd name="T67" fmla="*/ 1790 h 2184"/>
                <a:gd name="T68" fmla="*/ 980 w 2221"/>
                <a:gd name="T69" fmla="*/ 1938 h 2184"/>
                <a:gd name="T70" fmla="*/ 1092 w 2221"/>
                <a:gd name="T71" fmla="*/ 2102 h 2184"/>
                <a:gd name="T72" fmla="*/ 1225 w 2221"/>
                <a:gd name="T73" fmla="*/ 2161 h 2184"/>
                <a:gd name="T74" fmla="*/ 1225 w 2221"/>
                <a:gd name="T75" fmla="*/ 2161 h 2184"/>
                <a:gd name="T76" fmla="*/ 1225 w 2221"/>
                <a:gd name="T77" fmla="*/ 2161 h 2184"/>
                <a:gd name="T78" fmla="*/ 1344 w 2221"/>
                <a:gd name="T79" fmla="*/ 2102 h 2184"/>
                <a:gd name="T80" fmla="*/ 1322 w 2221"/>
                <a:gd name="T81" fmla="*/ 1938 h 2184"/>
                <a:gd name="T82" fmla="*/ 1381 w 2221"/>
                <a:gd name="T83" fmla="*/ 1805 h 2184"/>
                <a:gd name="T84" fmla="*/ 1366 w 2221"/>
                <a:gd name="T85" fmla="*/ 1738 h 2184"/>
                <a:gd name="T86" fmla="*/ 1404 w 2221"/>
                <a:gd name="T87" fmla="*/ 1715 h 2184"/>
                <a:gd name="T88" fmla="*/ 1567 w 2221"/>
                <a:gd name="T89" fmla="*/ 1641 h 2184"/>
                <a:gd name="T90" fmla="*/ 1723 w 2221"/>
                <a:gd name="T91" fmla="*/ 1537 h 2184"/>
                <a:gd name="T92" fmla="*/ 1968 w 2221"/>
                <a:gd name="T93" fmla="*/ 1582 h 2184"/>
                <a:gd name="T94" fmla="*/ 2220 w 2221"/>
                <a:gd name="T95" fmla="*/ 1656 h 2184"/>
                <a:gd name="T96" fmla="*/ 2161 w 2221"/>
                <a:gd name="T97" fmla="*/ 1485 h 2184"/>
                <a:gd name="T98" fmla="*/ 2131 w 2221"/>
                <a:gd name="T99" fmla="*/ 1381 h 2184"/>
                <a:gd name="T100" fmla="*/ 2087 w 2221"/>
                <a:gd name="T101" fmla="*/ 1307 h 2184"/>
                <a:gd name="T102" fmla="*/ 2131 w 2221"/>
                <a:gd name="T103" fmla="*/ 1158 h 2184"/>
                <a:gd name="T104" fmla="*/ 2049 w 2221"/>
                <a:gd name="T105" fmla="*/ 921 h 2184"/>
                <a:gd name="T106" fmla="*/ 2005 w 2221"/>
                <a:gd name="T107" fmla="*/ 832 h 2184"/>
                <a:gd name="T108" fmla="*/ 1953 w 2221"/>
                <a:gd name="T109" fmla="*/ 743 h 2184"/>
                <a:gd name="T110" fmla="*/ 1983 w 2221"/>
                <a:gd name="T111" fmla="*/ 668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1" h="2184">
                  <a:moveTo>
                    <a:pt x="1938" y="668"/>
                  </a:moveTo>
                  <a:lnTo>
                    <a:pt x="1938" y="668"/>
                  </a:lnTo>
                  <a:cubicBezTo>
                    <a:pt x="1916" y="668"/>
                    <a:pt x="1916" y="668"/>
                    <a:pt x="1901" y="646"/>
                  </a:cubicBezTo>
                  <a:cubicBezTo>
                    <a:pt x="1886" y="631"/>
                    <a:pt x="1886" y="624"/>
                    <a:pt x="1864" y="616"/>
                  </a:cubicBezTo>
                  <a:cubicBezTo>
                    <a:pt x="1849" y="616"/>
                    <a:pt x="1819" y="624"/>
                    <a:pt x="1812" y="631"/>
                  </a:cubicBezTo>
                  <a:cubicBezTo>
                    <a:pt x="1812" y="616"/>
                    <a:pt x="1819" y="587"/>
                    <a:pt x="1842" y="594"/>
                  </a:cubicBezTo>
                  <a:cubicBezTo>
                    <a:pt x="1857" y="550"/>
                    <a:pt x="1909" y="379"/>
                    <a:pt x="1804" y="431"/>
                  </a:cubicBezTo>
                  <a:cubicBezTo>
                    <a:pt x="1797" y="438"/>
                    <a:pt x="1790" y="446"/>
                    <a:pt x="1782" y="453"/>
                  </a:cubicBezTo>
                  <a:cubicBezTo>
                    <a:pt x="1775" y="453"/>
                    <a:pt x="1760" y="446"/>
                    <a:pt x="1752" y="453"/>
                  </a:cubicBezTo>
                  <a:cubicBezTo>
                    <a:pt x="1738" y="461"/>
                    <a:pt x="1738" y="483"/>
                    <a:pt x="1715" y="483"/>
                  </a:cubicBezTo>
                  <a:cubicBezTo>
                    <a:pt x="1701" y="490"/>
                    <a:pt x="1678" y="475"/>
                    <a:pt x="1663" y="475"/>
                  </a:cubicBezTo>
                  <a:cubicBezTo>
                    <a:pt x="1641" y="468"/>
                    <a:pt x="1619" y="475"/>
                    <a:pt x="1604" y="468"/>
                  </a:cubicBezTo>
                  <a:cubicBezTo>
                    <a:pt x="1604" y="446"/>
                    <a:pt x="1604" y="423"/>
                    <a:pt x="1604" y="401"/>
                  </a:cubicBezTo>
                  <a:cubicBezTo>
                    <a:pt x="1597" y="379"/>
                    <a:pt x="1574" y="349"/>
                    <a:pt x="1559" y="334"/>
                  </a:cubicBezTo>
                  <a:cubicBezTo>
                    <a:pt x="1545" y="312"/>
                    <a:pt x="1507" y="304"/>
                    <a:pt x="1493" y="290"/>
                  </a:cubicBezTo>
                  <a:cubicBezTo>
                    <a:pt x="1485" y="267"/>
                    <a:pt x="1493" y="238"/>
                    <a:pt x="1493" y="215"/>
                  </a:cubicBezTo>
                  <a:cubicBezTo>
                    <a:pt x="1455" y="208"/>
                    <a:pt x="1418" y="245"/>
                    <a:pt x="1389" y="253"/>
                  </a:cubicBezTo>
                  <a:cubicBezTo>
                    <a:pt x="1352" y="267"/>
                    <a:pt x="1307" y="282"/>
                    <a:pt x="1262" y="282"/>
                  </a:cubicBezTo>
                  <a:cubicBezTo>
                    <a:pt x="1218" y="290"/>
                    <a:pt x="1173" y="282"/>
                    <a:pt x="1144" y="245"/>
                  </a:cubicBezTo>
                  <a:cubicBezTo>
                    <a:pt x="1129" y="223"/>
                    <a:pt x="1129" y="215"/>
                    <a:pt x="1107" y="208"/>
                  </a:cubicBezTo>
                  <a:cubicBezTo>
                    <a:pt x="1084" y="208"/>
                    <a:pt x="1055" y="215"/>
                    <a:pt x="1032" y="208"/>
                  </a:cubicBezTo>
                  <a:cubicBezTo>
                    <a:pt x="1025" y="186"/>
                    <a:pt x="995" y="171"/>
                    <a:pt x="988" y="149"/>
                  </a:cubicBezTo>
                  <a:cubicBezTo>
                    <a:pt x="973" y="119"/>
                    <a:pt x="980" y="119"/>
                    <a:pt x="943" y="111"/>
                  </a:cubicBezTo>
                  <a:cubicBezTo>
                    <a:pt x="921" y="111"/>
                    <a:pt x="891" y="111"/>
                    <a:pt x="876" y="96"/>
                  </a:cubicBezTo>
                  <a:cubicBezTo>
                    <a:pt x="854" y="74"/>
                    <a:pt x="869" y="52"/>
                    <a:pt x="854" y="30"/>
                  </a:cubicBezTo>
                  <a:cubicBezTo>
                    <a:pt x="802" y="22"/>
                    <a:pt x="742" y="22"/>
                    <a:pt x="691" y="22"/>
                  </a:cubicBezTo>
                  <a:cubicBezTo>
                    <a:pt x="631" y="15"/>
                    <a:pt x="572" y="0"/>
                    <a:pt x="550" y="59"/>
                  </a:cubicBezTo>
                  <a:cubicBezTo>
                    <a:pt x="527" y="82"/>
                    <a:pt x="535" y="126"/>
                    <a:pt x="505" y="141"/>
                  </a:cubicBezTo>
                  <a:cubicBezTo>
                    <a:pt x="475" y="156"/>
                    <a:pt x="431" y="141"/>
                    <a:pt x="401" y="149"/>
                  </a:cubicBezTo>
                  <a:cubicBezTo>
                    <a:pt x="401" y="164"/>
                    <a:pt x="394" y="178"/>
                    <a:pt x="386" y="186"/>
                  </a:cubicBezTo>
                  <a:cubicBezTo>
                    <a:pt x="379" y="193"/>
                    <a:pt x="371" y="193"/>
                    <a:pt x="371" y="193"/>
                  </a:cubicBezTo>
                  <a:cubicBezTo>
                    <a:pt x="364" y="201"/>
                    <a:pt x="356" y="208"/>
                    <a:pt x="349" y="215"/>
                  </a:cubicBezTo>
                  <a:cubicBezTo>
                    <a:pt x="334" y="230"/>
                    <a:pt x="334" y="230"/>
                    <a:pt x="312" y="223"/>
                  </a:cubicBezTo>
                  <a:cubicBezTo>
                    <a:pt x="290" y="215"/>
                    <a:pt x="290" y="208"/>
                    <a:pt x="282" y="186"/>
                  </a:cubicBezTo>
                  <a:cubicBezTo>
                    <a:pt x="267" y="186"/>
                    <a:pt x="260" y="193"/>
                    <a:pt x="245" y="193"/>
                  </a:cubicBezTo>
                  <a:cubicBezTo>
                    <a:pt x="238" y="215"/>
                    <a:pt x="230" y="230"/>
                    <a:pt x="230" y="253"/>
                  </a:cubicBezTo>
                  <a:cubicBezTo>
                    <a:pt x="260" y="253"/>
                    <a:pt x="275" y="253"/>
                    <a:pt x="282" y="282"/>
                  </a:cubicBezTo>
                  <a:cubicBezTo>
                    <a:pt x="282" y="312"/>
                    <a:pt x="275" y="334"/>
                    <a:pt x="275" y="356"/>
                  </a:cubicBezTo>
                  <a:cubicBezTo>
                    <a:pt x="267" y="401"/>
                    <a:pt x="267" y="446"/>
                    <a:pt x="238" y="475"/>
                  </a:cubicBezTo>
                  <a:cubicBezTo>
                    <a:pt x="230" y="483"/>
                    <a:pt x="223" y="483"/>
                    <a:pt x="208" y="490"/>
                  </a:cubicBezTo>
                  <a:cubicBezTo>
                    <a:pt x="208" y="498"/>
                    <a:pt x="200" y="498"/>
                    <a:pt x="200" y="498"/>
                  </a:cubicBezTo>
                  <a:cubicBezTo>
                    <a:pt x="193" y="498"/>
                    <a:pt x="200" y="505"/>
                    <a:pt x="193" y="512"/>
                  </a:cubicBezTo>
                  <a:cubicBezTo>
                    <a:pt x="186" y="512"/>
                    <a:pt x="178" y="512"/>
                    <a:pt x="171" y="512"/>
                  </a:cubicBezTo>
                  <a:cubicBezTo>
                    <a:pt x="178" y="527"/>
                    <a:pt x="186" y="542"/>
                    <a:pt x="186" y="542"/>
                  </a:cubicBezTo>
                  <a:cubicBezTo>
                    <a:pt x="200" y="564"/>
                    <a:pt x="230" y="587"/>
                    <a:pt x="230" y="616"/>
                  </a:cubicBezTo>
                  <a:cubicBezTo>
                    <a:pt x="200" y="616"/>
                    <a:pt x="171" y="624"/>
                    <a:pt x="156" y="646"/>
                  </a:cubicBezTo>
                  <a:cubicBezTo>
                    <a:pt x="156" y="646"/>
                    <a:pt x="126" y="706"/>
                    <a:pt x="134" y="706"/>
                  </a:cubicBezTo>
                  <a:cubicBezTo>
                    <a:pt x="97" y="706"/>
                    <a:pt x="45" y="691"/>
                    <a:pt x="52" y="743"/>
                  </a:cubicBezTo>
                  <a:cubicBezTo>
                    <a:pt x="52" y="765"/>
                    <a:pt x="67" y="795"/>
                    <a:pt x="45" y="809"/>
                  </a:cubicBezTo>
                  <a:cubicBezTo>
                    <a:pt x="30" y="817"/>
                    <a:pt x="7" y="809"/>
                    <a:pt x="0" y="824"/>
                  </a:cubicBezTo>
                  <a:cubicBezTo>
                    <a:pt x="22" y="847"/>
                    <a:pt x="59" y="832"/>
                    <a:pt x="82" y="847"/>
                  </a:cubicBezTo>
                  <a:cubicBezTo>
                    <a:pt x="111" y="861"/>
                    <a:pt x="156" y="869"/>
                    <a:pt x="178" y="899"/>
                  </a:cubicBezTo>
                  <a:cubicBezTo>
                    <a:pt x="193" y="913"/>
                    <a:pt x="252" y="995"/>
                    <a:pt x="245" y="1017"/>
                  </a:cubicBezTo>
                  <a:cubicBezTo>
                    <a:pt x="148" y="995"/>
                    <a:pt x="267" y="1144"/>
                    <a:pt x="282" y="1166"/>
                  </a:cubicBezTo>
                  <a:cubicBezTo>
                    <a:pt x="305" y="1188"/>
                    <a:pt x="327" y="1218"/>
                    <a:pt x="334" y="1248"/>
                  </a:cubicBezTo>
                  <a:cubicBezTo>
                    <a:pt x="349" y="1285"/>
                    <a:pt x="342" y="1322"/>
                    <a:pt x="342" y="1359"/>
                  </a:cubicBezTo>
                  <a:cubicBezTo>
                    <a:pt x="379" y="1366"/>
                    <a:pt x="431" y="1381"/>
                    <a:pt x="445" y="1329"/>
                  </a:cubicBezTo>
                  <a:cubicBezTo>
                    <a:pt x="453" y="1292"/>
                    <a:pt x="468" y="1285"/>
                    <a:pt x="490" y="1322"/>
                  </a:cubicBezTo>
                  <a:cubicBezTo>
                    <a:pt x="505" y="1352"/>
                    <a:pt x="520" y="1403"/>
                    <a:pt x="550" y="1411"/>
                  </a:cubicBezTo>
                  <a:cubicBezTo>
                    <a:pt x="587" y="1418"/>
                    <a:pt x="609" y="1396"/>
                    <a:pt x="609" y="1448"/>
                  </a:cubicBezTo>
                  <a:cubicBezTo>
                    <a:pt x="609" y="1448"/>
                    <a:pt x="616" y="1448"/>
                    <a:pt x="624" y="1448"/>
                  </a:cubicBezTo>
                  <a:cubicBezTo>
                    <a:pt x="616" y="1470"/>
                    <a:pt x="631" y="1515"/>
                    <a:pt x="624" y="1530"/>
                  </a:cubicBezTo>
                  <a:cubicBezTo>
                    <a:pt x="609" y="1560"/>
                    <a:pt x="602" y="1574"/>
                    <a:pt x="616" y="1597"/>
                  </a:cubicBezTo>
                  <a:cubicBezTo>
                    <a:pt x="653" y="1656"/>
                    <a:pt x="713" y="1641"/>
                    <a:pt x="765" y="1678"/>
                  </a:cubicBezTo>
                  <a:cubicBezTo>
                    <a:pt x="765" y="1686"/>
                    <a:pt x="772" y="1693"/>
                    <a:pt x="772" y="1693"/>
                  </a:cubicBezTo>
                  <a:cubicBezTo>
                    <a:pt x="787" y="1701"/>
                    <a:pt x="802" y="1715"/>
                    <a:pt x="802" y="1715"/>
                  </a:cubicBezTo>
                  <a:cubicBezTo>
                    <a:pt x="802" y="1715"/>
                    <a:pt x="802" y="1723"/>
                    <a:pt x="802" y="1730"/>
                  </a:cubicBezTo>
                  <a:cubicBezTo>
                    <a:pt x="810" y="1753"/>
                    <a:pt x="824" y="1775"/>
                    <a:pt x="839" y="1790"/>
                  </a:cubicBezTo>
                  <a:cubicBezTo>
                    <a:pt x="861" y="1812"/>
                    <a:pt x="884" y="1842"/>
                    <a:pt x="913" y="1871"/>
                  </a:cubicBezTo>
                  <a:cubicBezTo>
                    <a:pt x="936" y="1886"/>
                    <a:pt x="980" y="1908"/>
                    <a:pt x="980" y="1938"/>
                  </a:cubicBezTo>
                  <a:cubicBezTo>
                    <a:pt x="988" y="1975"/>
                    <a:pt x="980" y="2013"/>
                    <a:pt x="980" y="2057"/>
                  </a:cubicBezTo>
                  <a:cubicBezTo>
                    <a:pt x="1025" y="2057"/>
                    <a:pt x="1062" y="2065"/>
                    <a:pt x="1092" y="2102"/>
                  </a:cubicBezTo>
                  <a:cubicBezTo>
                    <a:pt x="1114" y="2139"/>
                    <a:pt x="1151" y="2131"/>
                    <a:pt x="1188" y="2131"/>
                  </a:cubicBezTo>
                  <a:cubicBezTo>
                    <a:pt x="1188" y="2183"/>
                    <a:pt x="1203" y="2176"/>
                    <a:pt x="1225" y="2161"/>
                  </a:cubicBezTo>
                  <a:lnTo>
                    <a:pt x="1225" y="2154"/>
                  </a:lnTo>
                  <a:lnTo>
                    <a:pt x="1225" y="2161"/>
                  </a:lnTo>
                  <a:cubicBezTo>
                    <a:pt x="1240" y="2154"/>
                    <a:pt x="1255" y="2139"/>
                    <a:pt x="1262" y="2131"/>
                  </a:cubicBezTo>
                  <a:cubicBezTo>
                    <a:pt x="1255" y="2139"/>
                    <a:pt x="1240" y="2154"/>
                    <a:pt x="1225" y="2161"/>
                  </a:cubicBezTo>
                  <a:lnTo>
                    <a:pt x="1225" y="2168"/>
                  </a:lnTo>
                  <a:cubicBezTo>
                    <a:pt x="1262" y="2146"/>
                    <a:pt x="1322" y="2116"/>
                    <a:pt x="1344" y="2102"/>
                  </a:cubicBezTo>
                  <a:cubicBezTo>
                    <a:pt x="1366" y="2087"/>
                    <a:pt x="1359" y="2050"/>
                    <a:pt x="1322" y="2050"/>
                  </a:cubicBezTo>
                  <a:cubicBezTo>
                    <a:pt x="1329" y="2020"/>
                    <a:pt x="1366" y="1938"/>
                    <a:pt x="1322" y="1938"/>
                  </a:cubicBezTo>
                  <a:cubicBezTo>
                    <a:pt x="1314" y="1916"/>
                    <a:pt x="1352" y="1812"/>
                    <a:pt x="1381" y="1819"/>
                  </a:cubicBezTo>
                  <a:cubicBezTo>
                    <a:pt x="1381" y="1819"/>
                    <a:pt x="1381" y="1812"/>
                    <a:pt x="1381" y="1805"/>
                  </a:cubicBezTo>
                  <a:cubicBezTo>
                    <a:pt x="1381" y="1805"/>
                    <a:pt x="1381" y="1805"/>
                    <a:pt x="1374" y="1805"/>
                  </a:cubicBezTo>
                  <a:cubicBezTo>
                    <a:pt x="1366" y="1782"/>
                    <a:pt x="1359" y="1768"/>
                    <a:pt x="1366" y="1738"/>
                  </a:cubicBezTo>
                  <a:cubicBezTo>
                    <a:pt x="1381" y="1738"/>
                    <a:pt x="1433" y="1753"/>
                    <a:pt x="1426" y="1715"/>
                  </a:cubicBezTo>
                  <a:cubicBezTo>
                    <a:pt x="1418" y="1723"/>
                    <a:pt x="1411" y="1715"/>
                    <a:pt x="1404" y="1715"/>
                  </a:cubicBezTo>
                  <a:cubicBezTo>
                    <a:pt x="1404" y="1678"/>
                    <a:pt x="1470" y="1597"/>
                    <a:pt x="1515" y="1611"/>
                  </a:cubicBezTo>
                  <a:cubicBezTo>
                    <a:pt x="1530" y="1619"/>
                    <a:pt x="1545" y="1649"/>
                    <a:pt x="1567" y="1641"/>
                  </a:cubicBezTo>
                  <a:cubicBezTo>
                    <a:pt x="1582" y="1641"/>
                    <a:pt x="1589" y="1597"/>
                    <a:pt x="1597" y="1582"/>
                  </a:cubicBezTo>
                  <a:cubicBezTo>
                    <a:pt x="1634" y="1552"/>
                    <a:pt x="1693" y="1589"/>
                    <a:pt x="1723" y="1537"/>
                  </a:cubicBezTo>
                  <a:cubicBezTo>
                    <a:pt x="1760" y="1537"/>
                    <a:pt x="1827" y="1552"/>
                    <a:pt x="1864" y="1567"/>
                  </a:cubicBezTo>
                  <a:cubicBezTo>
                    <a:pt x="1901" y="1582"/>
                    <a:pt x="1923" y="1582"/>
                    <a:pt x="1968" y="1582"/>
                  </a:cubicBezTo>
                  <a:cubicBezTo>
                    <a:pt x="2012" y="1582"/>
                    <a:pt x="2116" y="1597"/>
                    <a:pt x="2109" y="1663"/>
                  </a:cubicBezTo>
                  <a:cubicBezTo>
                    <a:pt x="2124" y="1663"/>
                    <a:pt x="2220" y="1671"/>
                    <a:pt x="2220" y="1656"/>
                  </a:cubicBezTo>
                  <a:cubicBezTo>
                    <a:pt x="2213" y="1634"/>
                    <a:pt x="2198" y="1611"/>
                    <a:pt x="2183" y="1589"/>
                  </a:cubicBezTo>
                  <a:cubicBezTo>
                    <a:pt x="2176" y="1574"/>
                    <a:pt x="2168" y="1530"/>
                    <a:pt x="2161" y="1485"/>
                  </a:cubicBezTo>
                  <a:cubicBezTo>
                    <a:pt x="2154" y="1485"/>
                    <a:pt x="2146" y="1478"/>
                    <a:pt x="2146" y="1470"/>
                  </a:cubicBezTo>
                  <a:cubicBezTo>
                    <a:pt x="2131" y="1448"/>
                    <a:pt x="2139" y="1411"/>
                    <a:pt x="2131" y="1381"/>
                  </a:cubicBezTo>
                  <a:cubicBezTo>
                    <a:pt x="2124" y="1389"/>
                    <a:pt x="2116" y="1389"/>
                    <a:pt x="2109" y="1396"/>
                  </a:cubicBezTo>
                  <a:cubicBezTo>
                    <a:pt x="2102" y="1403"/>
                    <a:pt x="2087" y="1314"/>
                    <a:pt x="2087" y="1307"/>
                  </a:cubicBezTo>
                  <a:cubicBezTo>
                    <a:pt x="2094" y="1285"/>
                    <a:pt x="2109" y="1277"/>
                    <a:pt x="2124" y="1255"/>
                  </a:cubicBezTo>
                  <a:cubicBezTo>
                    <a:pt x="2131" y="1233"/>
                    <a:pt x="2131" y="1188"/>
                    <a:pt x="2131" y="1158"/>
                  </a:cubicBezTo>
                  <a:cubicBezTo>
                    <a:pt x="2124" y="1084"/>
                    <a:pt x="2064" y="1032"/>
                    <a:pt x="2057" y="958"/>
                  </a:cubicBezTo>
                  <a:cubicBezTo>
                    <a:pt x="2057" y="951"/>
                    <a:pt x="2057" y="928"/>
                    <a:pt x="2049" y="921"/>
                  </a:cubicBezTo>
                  <a:cubicBezTo>
                    <a:pt x="2042" y="899"/>
                    <a:pt x="2035" y="913"/>
                    <a:pt x="2020" y="899"/>
                  </a:cubicBezTo>
                  <a:cubicBezTo>
                    <a:pt x="1998" y="884"/>
                    <a:pt x="2005" y="854"/>
                    <a:pt x="2005" y="832"/>
                  </a:cubicBezTo>
                  <a:cubicBezTo>
                    <a:pt x="2005" y="817"/>
                    <a:pt x="2012" y="802"/>
                    <a:pt x="2005" y="787"/>
                  </a:cubicBezTo>
                  <a:cubicBezTo>
                    <a:pt x="1990" y="765"/>
                    <a:pt x="1960" y="765"/>
                    <a:pt x="1953" y="743"/>
                  </a:cubicBezTo>
                  <a:cubicBezTo>
                    <a:pt x="1946" y="720"/>
                    <a:pt x="1968" y="713"/>
                    <a:pt x="1983" y="698"/>
                  </a:cubicBezTo>
                  <a:cubicBezTo>
                    <a:pt x="1983" y="691"/>
                    <a:pt x="1983" y="676"/>
                    <a:pt x="1983" y="668"/>
                  </a:cubicBezTo>
                  <a:cubicBezTo>
                    <a:pt x="1968" y="668"/>
                    <a:pt x="1953" y="668"/>
                    <a:pt x="1938" y="668"/>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7" name="Freeform 16">
              <a:extLst>
                <a:ext uri="{FF2B5EF4-FFF2-40B4-BE49-F238E27FC236}">
                  <a16:creationId xmlns:a16="http://schemas.microsoft.com/office/drawing/2014/main" id="{0783490B-A1B1-5E49-8B6B-FCF9C01A5D73}"/>
                </a:ext>
              </a:extLst>
            </p:cNvPr>
            <p:cNvSpPr>
              <a:spLocks noChangeArrowheads="1"/>
            </p:cNvSpPr>
            <p:nvPr/>
          </p:nvSpPr>
          <p:spPr bwMode="auto">
            <a:xfrm>
              <a:off x="11855156" y="7648312"/>
              <a:ext cx="1894927" cy="1510744"/>
            </a:xfrm>
            <a:custGeom>
              <a:avLst/>
              <a:gdLst>
                <a:gd name="T0" fmla="*/ 4143 w 4382"/>
                <a:gd name="T1" fmla="*/ 446 h 3499"/>
                <a:gd name="T2" fmla="*/ 3853 w 4382"/>
                <a:gd name="T3" fmla="*/ 267 h 3499"/>
                <a:gd name="T4" fmla="*/ 3801 w 4382"/>
                <a:gd name="T5" fmla="*/ 260 h 3499"/>
                <a:gd name="T6" fmla="*/ 3408 w 4382"/>
                <a:gd name="T7" fmla="*/ 59 h 3499"/>
                <a:gd name="T8" fmla="*/ 3282 w 4382"/>
                <a:gd name="T9" fmla="*/ 416 h 3499"/>
                <a:gd name="T10" fmla="*/ 2903 w 4382"/>
                <a:gd name="T11" fmla="*/ 297 h 3499"/>
                <a:gd name="T12" fmla="*/ 2702 w 4382"/>
                <a:gd name="T13" fmla="*/ 267 h 3499"/>
                <a:gd name="T14" fmla="*/ 2346 w 4382"/>
                <a:gd name="T15" fmla="*/ 97 h 3499"/>
                <a:gd name="T16" fmla="*/ 1975 w 4382"/>
                <a:gd name="T17" fmla="*/ 15 h 3499"/>
                <a:gd name="T18" fmla="*/ 1952 w 4382"/>
                <a:gd name="T19" fmla="*/ 22 h 3499"/>
                <a:gd name="T20" fmla="*/ 1618 w 4382"/>
                <a:gd name="T21" fmla="*/ 357 h 3499"/>
                <a:gd name="T22" fmla="*/ 1499 w 4382"/>
                <a:gd name="T23" fmla="*/ 683 h 3499"/>
                <a:gd name="T24" fmla="*/ 1373 w 4382"/>
                <a:gd name="T25" fmla="*/ 965 h 3499"/>
                <a:gd name="T26" fmla="*/ 950 w 4382"/>
                <a:gd name="T27" fmla="*/ 1002 h 3499"/>
                <a:gd name="T28" fmla="*/ 765 w 4382"/>
                <a:gd name="T29" fmla="*/ 1188 h 3499"/>
                <a:gd name="T30" fmla="*/ 795 w 4382"/>
                <a:gd name="T31" fmla="*/ 1730 h 3499"/>
                <a:gd name="T32" fmla="*/ 987 w 4382"/>
                <a:gd name="T33" fmla="*/ 1998 h 3499"/>
                <a:gd name="T34" fmla="*/ 706 w 4382"/>
                <a:gd name="T35" fmla="*/ 1901 h 3499"/>
                <a:gd name="T36" fmla="*/ 468 w 4382"/>
                <a:gd name="T37" fmla="*/ 1975 h 3499"/>
                <a:gd name="T38" fmla="*/ 594 w 4382"/>
                <a:gd name="T39" fmla="*/ 2309 h 3499"/>
                <a:gd name="T40" fmla="*/ 550 w 4382"/>
                <a:gd name="T41" fmla="*/ 2800 h 3499"/>
                <a:gd name="T42" fmla="*/ 372 w 4382"/>
                <a:gd name="T43" fmla="*/ 2963 h 3499"/>
                <a:gd name="T44" fmla="*/ 112 w 4382"/>
                <a:gd name="T45" fmla="*/ 3186 h 3499"/>
                <a:gd name="T46" fmla="*/ 134 w 4382"/>
                <a:gd name="T47" fmla="*/ 3483 h 3499"/>
                <a:gd name="T48" fmla="*/ 431 w 4382"/>
                <a:gd name="T49" fmla="*/ 3394 h 3499"/>
                <a:gd name="T50" fmla="*/ 676 w 4382"/>
                <a:gd name="T51" fmla="*/ 3349 h 3499"/>
                <a:gd name="T52" fmla="*/ 713 w 4382"/>
                <a:gd name="T53" fmla="*/ 3253 h 3499"/>
                <a:gd name="T54" fmla="*/ 728 w 4382"/>
                <a:gd name="T55" fmla="*/ 3067 h 3499"/>
                <a:gd name="T56" fmla="*/ 1031 w 4382"/>
                <a:gd name="T57" fmla="*/ 3126 h 3499"/>
                <a:gd name="T58" fmla="*/ 1224 w 4382"/>
                <a:gd name="T59" fmla="*/ 3104 h 3499"/>
                <a:gd name="T60" fmla="*/ 1195 w 4382"/>
                <a:gd name="T61" fmla="*/ 2941 h 3499"/>
                <a:gd name="T62" fmla="*/ 1410 w 4382"/>
                <a:gd name="T63" fmla="*/ 2807 h 3499"/>
                <a:gd name="T64" fmla="*/ 1514 w 4382"/>
                <a:gd name="T65" fmla="*/ 2703 h 3499"/>
                <a:gd name="T66" fmla="*/ 1626 w 4382"/>
                <a:gd name="T67" fmla="*/ 2547 h 3499"/>
                <a:gd name="T68" fmla="*/ 1796 w 4382"/>
                <a:gd name="T69" fmla="*/ 2770 h 3499"/>
                <a:gd name="T70" fmla="*/ 2116 w 4382"/>
                <a:gd name="T71" fmla="*/ 2807 h 3499"/>
                <a:gd name="T72" fmla="*/ 2234 w 4382"/>
                <a:gd name="T73" fmla="*/ 2658 h 3499"/>
                <a:gd name="T74" fmla="*/ 2450 w 4382"/>
                <a:gd name="T75" fmla="*/ 2614 h 3499"/>
                <a:gd name="T76" fmla="*/ 2628 w 4382"/>
                <a:gd name="T77" fmla="*/ 2354 h 3499"/>
                <a:gd name="T78" fmla="*/ 2858 w 4382"/>
                <a:gd name="T79" fmla="*/ 2183 h 3499"/>
                <a:gd name="T80" fmla="*/ 2784 w 4382"/>
                <a:gd name="T81" fmla="*/ 2131 h 3499"/>
                <a:gd name="T82" fmla="*/ 2702 w 4382"/>
                <a:gd name="T83" fmla="*/ 2220 h 3499"/>
                <a:gd name="T84" fmla="*/ 2999 w 4382"/>
                <a:gd name="T85" fmla="*/ 1998 h 3499"/>
                <a:gd name="T86" fmla="*/ 2895 w 4382"/>
                <a:gd name="T87" fmla="*/ 2153 h 3499"/>
                <a:gd name="T88" fmla="*/ 3445 w 4382"/>
                <a:gd name="T89" fmla="*/ 1975 h 3499"/>
                <a:gd name="T90" fmla="*/ 3846 w 4382"/>
                <a:gd name="T91" fmla="*/ 1671 h 3499"/>
                <a:gd name="T92" fmla="*/ 4069 w 4382"/>
                <a:gd name="T93" fmla="*/ 1314 h 3499"/>
                <a:gd name="T94" fmla="*/ 3980 w 4382"/>
                <a:gd name="T95" fmla="*/ 1351 h 3499"/>
                <a:gd name="T96" fmla="*/ 3980 w 4382"/>
                <a:gd name="T97" fmla="*/ 1196 h 3499"/>
                <a:gd name="T98" fmla="*/ 4098 w 4382"/>
                <a:gd name="T99" fmla="*/ 772 h 3499"/>
                <a:gd name="T100" fmla="*/ 4381 w 4382"/>
                <a:gd name="T101" fmla="*/ 698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82" h="3499">
                  <a:moveTo>
                    <a:pt x="4299" y="594"/>
                  </a:moveTo>
                  <a:lnTo>
                    <a:pt x="4299" y="594"/>
                  </a:lnTo>
                  <a:cubicBezTo>
                    <a:pt x="4262" y="564"/>
                    <a:pt x="4210" y="572"/>
                    <a:pt x="4195" y="520"/>
                  </a:cubicBezTo>
                  <a:cubicBezTo>
                    <a:pt x="4187" y="490"/>
                    <a:pt x="4187" y="438"/>
                    <a:pt x="4143" y="446"/>
                  </a:cubicBezTo>
                  <a:cubicBezTo>
                    <a:pt x="4121" y="490"/>
                    <a:pt x="4121" y="483"/>
                    <a:pt x="4084" y="497"/>
                  </a:cubicBezTo>
                  <a:cubicBezTo>
                    <a:pt x="4076" y="542"/>
                    <a:pt x="4032" y="512"/>
                    <a:pt x="4024" y="490"/>
                  </a:cubicBezTo>
                  <a:cubicBezTo>
                    <a:pt x="3995" y="446"/>
                    <a:pt x="4039" y="401"/>
                    <a:pt x="4002" y="357"/>
                  </a:cubicBezTo>
                  <a:cubicBezTo>
                    <a:pt x="3950" y="312"/>
                    <a:pt x="3876" y="357"/>
                    <a:pt x="3853" y="267"/>
                  </a:cubicBezTo>
                  <a:cubicBezTo>
                    <a:pt x="3846" y="267"/>
                    <a:pt x="3838" y="267"/>
                    <a:pt x="3831" y="260"/>
                  </a:cubicBezTo>
                  <a:lnTo>
                    <a:pt x="3831" y="260"/>
                  </a:lnTo>
                  <a:lnTo>
                    <a:pt x="3831" y="260"/>
                  </a:lnTo>
                  <a:cubicBezTo>
                    <a:pt x="3824" y="260"/>
                    <a:pt x="3816" y="260"/>
                    <a:pt x="3801" y="260"/>
                  </a:cubicBezTo>
                  <a:cubicBezTo>
                    <a:pt x="3816" y="186"/>
                    <a:pt x="3683" y="104"/>
                    <a:pt x="3660" y="193"/>
                  </a:cubicBezTo>
                  <a:cubicBezTo>
                    <a:pt x="3653" y="200"/>
                    <a:pt x="3638" y="200"/>
                    <a:pt x="3630" y="200"/>
                  </a:cubicBezTo>
                  <a:cubicBezTo>
                    <a:pt x="3638" y="171"/>
                    <a:pt x="3586" y="111"/>
                    <a:pt x="3564" y="89"/>
                  </a:cubicBezTo>
                  <a:cubicBezTo>
                    <a:pt x="3527" y="45"/>
                    <a:pt x="3460" y="67"/>
                    <a:pt x="3408" y="59"/>
                  </a:cubicBezTo>
                  <a:cubicBezTo>
                    <a:pt x="3415" y="0"/>
                    <a:pt x="3333" y="30"/>
                    <a:pt x="3296" y="37"/>
                  </a:cubicBezTo>
                  <a:cubicBezTo>
                    <a:pt x="3311" y="67"/>
                    <a:pt x="3393" y="193"/>
                    <a:pt x="3326" y="215"/>
                  </a:cubicBezTo>
                  <a:cubicBezTo>
                    <a:pt x="3319" y="252"/>
                    <a:pt x="3356" y="282"/>
                    <a:pt x="3348" y="327"/>
                  </a:cubicBezTo>
                  <a:cubicBezTo>
                    <a:pt x="3282" y="319"/>
                    <a:pt x="3304" y="386"/>
                    <a:pt x="3282" y="416"/>
                  </a:cubicBezTo>
                  <a:cubicBezTo>
                    <a:pt x="3244" y="423"/>
                    <a:pt x="3222" y="408"/>
                    <a:pt x="3193" y="401"/>
                  </a:cubicBezTo>
                  <a:cubicBezTo>
                    <a:pt x="3215" y="379"/>
                    <a:pt x="3237" y="349"/>
                    <a:pt x="3193" y="334"/>
                  </a:cubicBezTo>
                  <a:cubicBezTo>
                    <a:pt x="3148" y="379"/>
                    <a:pt x="3096" y="334"/>
                    <a:pt x="3051" y="312"/>
                  </a:cubicBezTo>
                  <a:cubicBezTo>
                    <a:pt x="3007" y="297"/>
                    <a:pt x="2947" y="275"/>
                    <a:pt x="2903" y="297"/>
                  </a:cubicBezTo>
                  <a:cubicBezTo>
                    <a:pt x="2866" y="312"/>
                    <a:pt x="2851" y="364"/>
                    <a:pt x="2806" y="371"/>
                  </a:cubicBezTo>
                  <a:cubicBezTo>
                    <a:pt x="2747" y="379"/>
                    <a:pt x="2695" y="334"/>
                    <a:pt x="2643" y="327"/>
                  </a:cubicBezTo>
                  <a:cubicBezTo>
                    <a:pt x="2650" y="304"/>
                    <a:pt x="2688" y="304"/>
                    <a:pt x="2688" y="275"/>
                  </a:cubicBezTo>
                  <a:cubicBezTo>
                    <a:pt x="2695" y="267"/>
                    <a:pt x="2695" y="267"/>
                    <a:pt x="2702" y="267"/>
                  </a:cubicBezTo>
                  <a:cubicBezTo>
                    <a:pt x="2710" y="193"/>
                    <a:pt x="2710" y="111"/>
                    <a:pt x="2702" y="37"/>
                  </a:cubicBezTo>
                  <a:cubicBezTo>
                    <a:pt x="2665" y="30"/>
                    <a:pt x="2636" y="59"/>
                    <a:pt x="2606" y="74"/>
                  </a:cubicBezTo>
                  <a:cubicBezTo>
                    <a:pt x="2569" y="89"/>
                    <a:pt x="2531" y="97"/>
                    <a:pt x="2494" y="104"/>
                  </a:cubicBezTo>
                  <a:cubicBezTo>
                    <a:pt x="2442" y="111"/>
                    <a:pt x="2398" y="89"/>
                    <a:pt x="2346" y="97"/>
                  </a:cubicBezTo>
                  <a:cubicBezTo>
                    <a:pt x="2316" y="104"/>
                    <a:pt x="2294" y="119"/>
                    <a:pt x="2272" y="134"/>
                  </a:cubicBezTo>
                  <a:cubicBezTo>
                    <a:pt x="2212" y="163"/>
                    <a:pt x="2093" y="148"/>
                    <a:pt x="2056" y="104"/>
                  </a:cubicBezTo>
                  <a:cubicBezTo>
                    <a:pt x="2034" y="82"/>
                    <a:pt x="2034" y="45"/>
                    <a:pt x="2012" y="30"/>
                  </a:cubicBezTo>
                  <a:cubicBezTo>
                    <a:pt x="2004" y="15"/>
                    <a:pt x="1989" y="15"/>
                    <a:pt x="1975" y="15"/>
                  </a:cubicBezTo>
                  <a:lnTo>
                    <a:pt x="1975" y="15"/>
                  </a:lnTo>
                  <a:lnTo>
                    <a:pt x="1975" y="15"/>
                  </a:lnTo>
                  <a:cubicBezTo>
                    <a:pt x="1960" y="15"/>
                    <a:pt x="1952" y="15"/>
                    <a:pt x="1937" y="15"/>
                  </a:cubicBezTo>
                  <a:cubicBezTo>
                    <a:pt x="1937" y="15"/>
                    <a:pt x="1945" y="15"/>
                    <a:pt x="1952" y="22"/>
                  </a:cubicBezTo>
                  <a:cubicBezTo>
                    <a:pt x="1952" y="97"/>
                    <a:pt x="1960" y="126"/>
                    <a:pt x="1871" y="148"/>
                  </a:cubicBezTo>
                  <a:cubicBezTo>
                    <a:pt x="1826" y="156"/>
                    <a:pt x="1759" y="215"/>
                    <a:pt x="1722" y="245"/>
                  </a:cubicBezTo>
                  <a:cubicBezTo>
                    <a:pt x="1700" y="252"/>
                    <a:pt x="1655" y="282"/>
                    <a:pt x="1655" y="312"/>
                  </a:cubicBezTo>
                  <a:cubicBezTo>
                    <a:pt x="1655" y="349"/>
                    <a:pt x="1633" y="327"/>
                    <a:pt x="1618" y="357"/>
                  </a:cubicBezTo>
                  <a:cubicBezTo>
                    <a:pt x="1588" y="416"/>
                    <a:pt x="1640" y="438"/>
                    <a:pt x="1663" y="483"/>
                  </a:cubicBezTo>
                  <a:cubicBezTo>
                    <a:pt x="1611" y="512"/>
                    <a:pt x="1581" y="527"/>
                    <a:pt x="1566" y="587"/>
                  </a:cubicBezTo>
                  <a:cubicBezTo>
                    <a:pt x="1544" y="594"/>
                    <a:pt x="1559" y="616"/>
                    <a:pt x="1551" y="639"/>
                  </a:cubicBezTo>
                  <a:cubicBezTo>
                    <a:pt x="1551" y="654"/>
                    <a:pt x="1514" y="661"/>
                    <a:pt x="1499" y="683"/>
                  </a:cubicBezTo>
                  <a:cubicBezTo>
                    <a:pt x="1477" y="713"/>
                    <a:pt x="1470" y="765"/>
                    <a:pt x="1477" y="802"/>
                  </a:cubicBezTo>
                  <a:cubicBezTo>
                    <a:pt x="1477" y="832"/>
                    <a:pt x="1514" y="847"/>
                    <a:pt x="1507" y="876"/>
                  </a:cubicBezTo>
                  <a:cubicBezTo>
                    <a:pt x="1470" y="876"/>
                    <a:pt x="1403" y="861"/>
                    <a:pt x="1381" y="899"/>
                  </a:cubicBezTo>
                  <a:cubicBezTo>
                    <a:pt x="1366" y="913"/>
                    <a:pt x="1381" y="943"/>
                    <a:pt x="1373" y="965"/>
                  </a:cubicBezTo>
                  <a:cubicBezTo>
                    <a:pt x="1366" y="995"/>
                    <a:pt x="1351" y="1017"/>
                    <a:pt x="1343" y="1040"/>
                  </a:cubicBezTo>
                  <a:cubicBezTo>
                    <a:pt x="1314" y="1040"/>
                    <a:pt x="1291" y="1047"/>
                    <a:pt x="1269" y="1025"/>
                  </a:cubicBezTo>
                  <a:cubicBezTo>
                    <a:pt x="1247" y="1002"/>
                    <a:pt x="1202" y="1010"/>
                    <a:pt x="1180" y="1010"/>
                  </a:cubicBezTo>
                  <a:cubicBezTo>
                    <a:pt x="1106" y="1010"/>
                    <a:pt x="1024" y="995"/>
                    <a:pt x="950" y="1002"/>
                  </a:cubicBezTo>
                  <a:cubicBezTo>
                    <a:pt x="950" y="1069"/>
                    <a:pt x="928" y="1129"/>
                    <a:pt x="899" y="1188"/>
                  </a:cubicBezTo>
                  <a:cubicBezTo>
                    <a:pt x="884" y="1203"/>
                    <a:pt x="869" y="1240"/>
                    <a:pt x="854" y="1248"/>
                  </a:cubicBezTo>
                  <a:cubicBezTo>
                    <a:pt x="817" y="1255"/>
                    <a:pt x="802" y="1225"/>
                    <a:pt x="802" y="1196"/>
                  </a:cubicBezTo>
                  <a:cubicBezTo>
                    <a:pt x="787" y="1188"/>
                    <a:pt x="773" y="1188"/>
                    <a:pt x="765" y="1188"/>
                  </a:cubicBezTo>
                  <a:cubicBezTo>
                    <a:pt x="758" y="1262"/>
                    <a:pt x="750" y="1344"/>
                    <a:pt x="758" y="1418"/>
                  </a:cubicBezTo>
                  <a:cubicBezTo>
                    <a:pt x="758" y="1448"/>
                    <a:pt x="750" y="1470"/>
                    <a:pt x="758" y="1500"/>
                  </a:cubicBezTo>
                  <a:cubicBezTo>
                    <a:pt x="758" y="1522"/>
                    <a:pt x="787" y="1515"/>
                    <a:pt x="795" y="1530"/>
                  </a:cubicBezTo>
                  <a:cubicBezTo>
                    <a:pt x="839" y="1589"/>
                    <a:pt x="802" y="1663"/>
                    <a:pt x="795" y="1730"/>
                  </a:cubicBezTo>
                  <a:cubicBezTo>
                    <a:pt x="787" y="1760"/>
                    <a:pt x="780" y="1797"/>
                    <a:pt x="780" y="1834"/>
                  </a:cubicBezTo>
                  <a:cubicBezTo>
                    <a:pt x="787" y="1871"/>
                    <a:pt x="847" y="1879"/>
                    <a:pt x="877" y="1886"/>
                  </a:cubicBezTo>
                  <a:cubicBezTo>
                    <a:pt x="884" y="1886"/>
                    <a:pt x="979" y="1879"/>
                    <a:pt x="979" y="1886"/>
                  </a:cubicBezTo>
                  <a:cubicBezTo>
                    <a:pt x="1002" y="1916"/>
                    <a:pt x="987" y="1961"/>
                    <a:pt x="987" y="1998"/>
                  </a:cubicBezTo>
                  <a:cubicBezTo>
                    <a:pt x="965" y="2012"/>
                    <a:pt x="950" y="2042"/>
                    <a:pt x="914" y="2035"/>
                  </a:cubicBezTo>
                  <a:cubicBezTo>
                    <a:pt x="914" y="2012"/>
                    <a:pt x="914" y="1983"/>
                    <a:pt x="914" y="1961"/>
                  </a:cubicBezTo>
                  <a:cubicBezTo>
                    <a:pt x="877" y="1946"/>
                    <a:pt x="758" y="1923"/>
                    <a:pt x="765" y="1990"/>
                  </a:cubicBezTo>
                  <a:cubicBezTo>
                    <a:pt x="706" y="2005"/>
                    <a:pt x="706" y="1938"/>
                    <a:pt x="706" y="1901"/>
                  </a:cubicBezTo>
                  <a:cubicBezTo>
                    <a:pt x="639" y="1856"/>
                    <a:pt x="587" y="1842"/>
                    <a:pt x="505" y="1842"/>
                  </a:cubicBezTo>
                  <a:cubicBezTo>
                    <a:pt x="513" y="1790"/>
                    <a:pt x="453" y="1804"/>
                    <a:pt x="423" y="1804"/>
                  </a:cubicBezTo>
                  <a:cubicBezTo>
                    <a:pt x="423" y="1864"/>
                    <a:pt x="372" y="1916"/>
                    <a:pt x="409" y="1975"/>
                  </a:cubicBezTo>
                  <a:cubicBezTo>
                    <a:pt x="423" y="1975"/>
                    <a:pt x="446" y="1975"/>
                    <a:pt x="468" y="1975"/>
                  </a:cubicBezTo>
                  <a:cubicBezTo>
                    <a:pt x="468" y="2027"/>
                    <a:pt x="528" y="1998"/>
                    <a:pt x="542" y="2042"/>
                  </a:cubicBezTo>
                  <a:cubicBezTo>
                    <a:pt x="565" y="2109"/>
                    <a:pt x="498" y="2168"/>
                    <a:pt x="498" y="2235"/>
                  </a:cubicBezTo>
                  <a:cubicBezTo>
                    <a:pt x="513" y="2235"/>
                    <a:pt x="535" y="2243"/>
                    <a:pt x="542" y="2243"/>
                  </a:cubicBezTo>
                  <a:cubicBezTo>
                    <a:pt x="550" y="2272"/>
                    <a:pt x="587" y="2280"/>
                    <a:pt x="594" y="2309"/>
                  </a:cubicBezTo>
                  <a:cubicBezTo>
                    <a:pt x="617" y="2339"/>
                    <a:pt x="602" y="2384"/>
                    <a:pt x="602" y="2421"/>
                  </a:cubicBezTo>
                  <a:cubicBezTo>
                    <a:pt x="602" y="2510"/>
                    <a:pt x="639" y="2592"/>
                    <a:pt x="624" y="2688"/>
                  </a:cubicBezTo>
                  <a:cubicBezTo>
                    <a:pt x="609" y="2688"/>
                    <a:pt x="594" y="2688"/>
                    <a:pt x="572" y="2688"/>
                  </a:cubicBezTo>
                  <a:cubicBezTo>
                    <a:pt x="580" y="2718"/>
                    <a:pt x="580" y="2777"/>
                    <a:pt x="550" y="2800"/>
                  </a:cubicBezTo>
                  <a:cubicBezTo>
                    <a:pt x="528" y="2822"/>
                    <a:pt x="483" y="2800"/>
                    <a:pt x="475" y="2852"/>
                  </a:cubicBezTo>
                  <a:cubicBezTo>
                    <a:pt x="446" y="2852"/>
                    <a:pt x="416" y="2852"/>
                    <a:pt x="386" y="2859"/>
                  </a:cubicBezTo>
                  <a:cubicBezTo>
                    <a:pt x="431" y="2889"/>
                    <a:pt x="438" y="2903"/>
                    <a:pt x="431" y="2955"/>
                  </a:cubicBezTo>
                  <a:cubicBezTo>
                    <a:pt x="409" y="2955"/>
                    <a:pt x="394" y="2963"/>
                    <a:pt x="372" y="2963"/>
                  </a:cubicBezTo>
                  <a:cubicBezTo>
                    <a:pt x="327" y="3000"/>
                    <a:pt x="327" y="3082"/>
                    <a:pt x="268" y="3111"/>
                  </a:cubicBezTo>
                  <a:cubicBezTo>
                    <a:pt x="253" y="3119"/>
                    <a:pt x="230" y="3104"/>
                    <a:pt x="215" y="3111"/>
                  </a:cubicBezTo>
                  <a:cubicBezTo>
                    <a:pt x="201" y="3119"/>
                    <a:pt x="193" y="3126"/>
                    <a:pt x="178" y="3134"/>
                  </a:cubicBezTo>
                  <a:cubicBezTo>
                    <a:pt x="156" y="3156"/>
                    <a:pt x="141" y="3178"/>
                    <a:pt x="112" y="3186"/>
                  </a:cubicBezTo>
                  <a:cubicBezTo>
                    <a:pt x="104" y="3238"/>
                    <a:pt x="104" y="3297"/>
                    <a:pt x="67" y="3342"/>
                  </a:cubicBezTo>
                  <a:cubicBezTo>
                    <a:pt x="37" y="3386"/>
                    <a:pt x="0" y="3408"/>
                    <a:pt x="0" y="3468"/>
                  </a:cubicBezTo>
                  <a:cubicBezTo>
                    <a:pt x="0" y="3468"/>
                    <a:pt x="0" y="3483"/>
                    <a:pt x="0" y="3498"/>
                  </a:cubicBezTo>
                  <a:cubicBezTo>
                    <a:pt x="45" y="3490"/>
                    <a:pt x="89" y="3483"/>
                    <a:pt x="134" y="3483"/>
                  </a:cubicBezTo>
                  <a:cubicBezTo>
                    <a:pt x="178" y="3490"/>
                    <a:pt x="193" y="3475"/>
                    <a:pt x="230" y="3468"/>
                  </a:cubicBezTo>
                  <a:cubicBezTo>
                    <a:pt x="245" y="3460"/>
                    <a:pt x="268" y="3468"/>
                    <a:pt x="290" y="3468"/>
                  </a:cubicBezTo>
                  <a:cubicBezTo>
                    <a:pt x="305" y="3468"/>
                    <a:pt x="320" y="3453"/>
                    <a:pt x="342" y="3453"/>
                  </a:cubicBezTo>
                  <a:cubicBezTo>
                    <a:pt x="349" y="3386"/>
                    <a:pt x="379" y="3401"/>
                    <a:pt x="431" y="3394"/>
                  </a:cubicBezTo>
                  <a:cubicBezTo>
                    <a:pt x="475" y="3386"/>
                    <a:pt x="490" y="3327"/>
                    <a:pt x="542" y="3334"/>
                  </a:cubicBezTo>
                  <a:cubicBezTo>
                    <a:pt x="565" y="3334"/>
                    <a:pt x="594" y="3334"/>
                    <a:pt x="609" y="3357"/>
                  </a:cubicBezTo>
                  <a:cubicBezTo>
                    <a:pt x="617" y="3371"/>
                    <a:pt x="617" y="3394"/>
                    <a:pt x="639" y="3394"/>
                  </a:cubicBezTo>
                  <a:cubicBezTo>
                    <a:pt x="676" y="3401"/>
                    <a:pt x="669" y="3371"/>
                    <a:pt x="676" y="3349"/>
                  </a:cubicBezTo>
                  <a:cubicBezTo>
                    <a:pt x="691" y="3327"/>
                    <a:pt x="698" y="3342"/>
                    <a:pt x="720" y="3334"/>
                  </a:cubicBezTo>
                  <a:cubicBezTo>
                    <a:pt x="720" y="3319"/>
                    <a:pt x="713" y="3290"/>
                    <a:pt x="743" y="3290"/>
                  </a:cubicBezTo>
                  <a:cubicBezTo>
                    <a:pt x="743" y="3282"/>
                    <a:pt x="743" y="3268"/>
                    <a:pt x="743" y="3260"/>
                  </a:cubicBezTo>
                  <a:cubicBezTo>
                    <a:pt x="728" y="3260"/>
                    <a:pt x="720" y="3253"/>
                    <a:pt x="713" y="3253"/>
                  </a:cubicBezTo>
                  <a:cubicBezTo>
                    <a:pt x="713" y="3230"/>
                    <a:pt x="706" y="3193"/>
                    <a:pt x="728" y="3186"/>
                  </a:cubicBezTo>
                  <a:cubicBezTo>
                    <a:pt x="743" y="3178"/>
                    <a:pt x="750" y="3171"/>
                    <a:pt x="750" y="3156"/>
                  </a:cubicBezTo>
                  <a:cubicBezTo>
                    <a:pt x="743" y="3156"/>
                    <a:pt x="743" y="3156"/>
                    <a:pt x="735" y="3156"/>
                  </a:cubicBezTo>
                  <a:cubicBezTo>
                    <a:pt x="743" y="3126"/>
                    <a:pt x="720" y="3097"/>
                    <a:pt x="728" y="3067"/>
                  </a:cubicBezTo>
                  <a:cubicBezTo>
                    <a:pt x="773" y="3060"/>
                    <a:pt x="787" y="3037"/>
                    <a:pt x="817" y="3000"/>
                  </a:cubicBezTo>
                  <a:cubicBezTo>
                    <a:pt x="869" y="3015"/>
                    <a:pt x="891" y="3082"/>
                    <a:pt x="906" y="3126"/>
                  </a:cubicBezTo>
                  <a:cubicBezTo>
                    <a:pt x="942" y="3134"/>
                    <a:pt x="899" y="3163"/>
                    <a:pt x="884" y="3171"/>
                  </a:cubicBezTo>
                  <a:cubicBezTo>
                    <a:pt x="899" y="3260"/>
                    <a:pt x="987" y="3119"/>
                    <a:pt x="1031" y="3126"/>
                  </a:cubicBezTo>
                  <a:cubicBezTo>
                    <a:pt x="1031" y="3111"/>
                    <a:pt x="1031" y="3089"/>
                    <a:pt x="1031" y="3074"/>
                  </a:cubicBezTo>
                  <a:cubicBezTo>
                    <a:pt x="1061" y="3074"/>
                    <a:pt x="1084" y="3074"/>
                    <a:pt x="1098" y="3097"/>
                  </a:cubicBezTo>
                  <a:cubicBezTo>
                    <a:pt x="1106" y="3119"/>
                    <a:pt x="1121" y="3141"/>
                    <a:pt x="1143" y="3141"/>
                  </a:cubicBezTo>
                  <a:cubicBezTo>
                    <a:pt x="1173" y="3141"/>
                    <a:pt x="1187" y="3097"/>
                    <a:pt x="1224" y="3104"/>
                  </a:cubicBezTo>
                  <a:cubicBezTo>
                    <a:pt x="1224" y="3089"/>
                    <a:pt x="1224" y="3089"/>
                    <a:pt x="1210" y="3082"/>
                  </a:cubicBezTo>
                  <a:cubicBezTo>
                    <a:pt x="1210" y="3052"/>
                    <a:pt x="1217" y="3030"/>
                    <a:pt x="1247" y="3037"/>
                  </a:cubicBezTo>
                  <a:cubicBezTo>
                    <a:pt x="1254" y="3022"/>
                    <a:pt x="1254" y="3000"/>
                    <a:pt x="1232" y="3000"/>
                  </a:cubicBezTo>
                  <a:cubicBezTo>
                    <a:pt x="1232" y="2970"/>
                    <a:pt x="1187" y="2978"/>
                    <a:pt x="1195" y="2941"/>
                  </a:cubicBezTo>
                  <a:cubicBezTo>
                    <a:pt x="1195" y="2911"/>
                    <a:pt x="1210" y="2903"/>
                    <a:pt x="1232" y="2896"/>
                  </a:cubicBezTo>
                  <a:cubicBezTo>
                    <a:pt x="1276" y="2889"/>
                    <a:pt x="1247" y="2829"/>
                    <a:pt x="1262" y="2822"/>
                  </a:cubicBezTo>
                  <a:cubicBezTo>
                    <a:pt x="1284" y="2814"/>
                    <a:pt x="1306" y="2829"/>
                    <a:pt x="1329" y="2829"/>
                  </a:cubicBezTo>
                  <a:cubicBezTo>
                    <a:pt x="1358" y="2822"/>
                    <a:pt x="1381" y="2814"/>
                    <a:pt x="1410" y="2807"/>
                  </a:cubicBezTo>
                  <a:cubicBezTo>
                    <a:pt x="1432" y="2792"/>
                    <a:pt x="1455" y="2740"/>
                    <a:pt x="1477" y="2733"/>
                  </a:cubicBezTo>
                  <a:cubicBezTo>
                    <a:pt x="1470" y="2733"/>
                    <a:pt x="1462" y="2733"/>
                    <a:pt x="1462" y="2733"/>
                  </a:cubicBezTo>
                  <a:cubicBezTo>
                    <a:pt x="1455" y="2710"/>
                    <a:pt x="1388" y="2696"/>
                    <a:pt x="1418" y="2673"/>
                  </a:cubicBezTo>
                  <a:cubicBezTo>
                    <a:pt x="1470" y="2629"/>
                    <a:pt x="1477" y="2681"/>
                    <a:pt x="1514" y="2703"/>
                  </a:cubicBezTo>
                  <a:cubicBezTo>
                    <a:pt x="1514" y="2673"/>
                    <a:pt x="1521" y="2629"/>
                    <a:pt x="1536" y="2606"/>
                  </a:cubicBezTo>
                  <a:cubicBezTo>
                    <a:pt x="1551" y="2614"/>
                    <a:pt x="1551" y="2636"/>
                    <a:pt x="1559" y="2658"/>
                  </a:cubicBezTo>
                  <a:cubicBezTo>
                    <a:pt x="1566" y="2651"/>
                    <a:pt x="1574" y="2636"/>
                    <a:pt x="1581" y="2629"/>
                  </a:cubicBezTo>
                  <a:cubicBezTo>
                    <a:pt x="1626" y="2666"/>
                    <a:pt x="1626" y="2577"/>
                    <a:pt x="1626" y="2547"/>
                  </a:cubicBezTo>
                  <a:cubicBezTo>
                    <a:pt x="1633" y="2547"/>
                    <a:pt x="1640" y="2555"/>
                    <a:pt x="1648" y="2555"/>
                  </a:cubicBezTo>
                  <a:cubicBezTo>
                    <a:pt x="1640" y="2592"/>
                    <a:pt x="1678" y="2666"/>
                    <a:pt x="1715" y="2658"/>
                  </a:cubicBezTo>
                  <a:cubicBezTo>
                    <a:pt x="1715" y="2644"/>
                    <a:pt x="1729" y="2644"/>
                    <a:pt x="1744" y="2644"/>
                  </a:cubicBezTo>
                  <a:cubicBezTo>
                    <a:pt x="1759" y="2688"/>
                    <a:pt x="1789" y="2718"/>
                    <a:pt x="1796" y="2770"/>
                  </a:cubicBezTo>
                  <a:cubicBezTo>
                    <a:pt x="1804" y="2807"/>
                    <a:pt x="1848" y="2792"/>
                    <a:pt x="1871" y="2792"/>
                  </a:cubicBezTo>
                  <a:cubicBezTo>
                    <a:pt x="1923" y="2792"/>
                    <a:pt x="1945" y="2814"/>
                    <a:pt x="1989" y="2829"/>
                  </a:cubicBezTo>
                  <a:cubicBezTo>
                    <a:pt x="2026" y="2844"/>
                    <a:pt x="2071" y="2837"/>
                    <a:pt x="2108" y="2837"/>
                  </a:cubicBezTo>
                  <a:cubicBezTo>
                    <a:pt x="2108" y="2829"/>
                    <a:pt x="2116" y="2814"/>
                    <a:pt x="2116" y="2807"/>
                  </a:cubicBezTo>
                  <a:cubicBezTo>
                    <a:pt x="2160" y="2807"/>
                    <a:pt x="2153" y="2748"/>
                    <a:pt x="2205" y="2748"/>
                  </a:cubicBezTo>
                  <a:cubicBezTo>
                    <a:pt x="2205" y="2740"/>
                    <a:pt x="2168" y="2696"/>
                    <a:pt x="2175" y="2688"/>
                  </a:cubicBezTo>
                  <a:cubicBezTo>
                    <a:pt x="2183" y="2681"/>
                    <a:pt x="2197" y="2688"/>
                    <a:pt x="2205" y="2688"/>
                  </a:cubicBezTo>
                  <a:cubicBezTo>
                    <a:pt x="2220" y="2681"/>
                    <a:pt x="2227" y="2673"/>
                    <a:pt x="2234" y="2658"/>
                  </a:cubicBezTo>
                  <a:cubicBezTo>
                    <a:pt x="2264" y="2636"/>
                    <a:pt x="2353" y="2651"/>
                    <a:pt x="2346" y="2614"/>
                  </a:cubicBezTo>
                  <a:cubicBezTo>
                    <a:pt x="2331" y="2614"/>
                    <a:pt x="2316" y="2599"/>
                    <a:pt x="2323" y="2584"/>
                  </a:cubicBezTo>
                  <a:cubicBezTo>
                    <a:pt x="2353" y="2569"/>
                    <a:pt x="2361" y="2562"/>
                    <a:pt x="2398" y="2562"/>
                  </a:cubicBezTo>
                  <a:cubicBezTo>
                    <a:pt x="2398" y="2584"/>
                    <a:pt x="2420" y="2599"/>
                    <a:pt x="2450" y="2614"/>
                  </a:cubicBezTo>
                  <a:cubicBezTo>
                    <a:pt x="2450" y="2606"/>
                    <a:pt x="2450" y="2592"/>
                    <a:pt x="2457" y="2584"/>
                  </a:cubicBezTo>
                  <a:cubicBezTo>
                    <a:pt x="2472" y="2547"/>
                    <a:pt x="2517" y="2532"/>
                    <a:pt x="2539" y="2503"/>
                  </a:cubicBezTo>
                  <a:cubicBezTo>
                    <a:pt x="2546" y="2480"/>
                    <a:pt x="2554" y="2458"/>
                    <a:pt x="2569" y="2436"/>
                  </a:cubicBezTo>
                  <a:cubicBezTo>
                    <a:pt x="2591" y="2413"/>
                    <a:pt x="2606" y="2376"/>
                    <a:pt x="2628" y="2354"/>
                  </a:cubicBezTo>
                  <a:cubicBezTo>
                    <a:pt x="2650" y="2332"/>
                    <a:pt x="2688" y="2324"/>
                    <a:pt x="2717" y="2302"/>
                  </a:cubicBezTo>
                  <a:cubicBezTo>
                    <a:pt x="2739" y="2280"/>
                    <a:pt x="2739" y="2258"/>
                    <a:pt x="2777" y="2243"/>
                  </a:cubicBezTo>
                  <a:cubicBezTo>
                    <a:pt x="2806" y="2228"/>
                    <a:pt x="2821" y="2206"/>
                    <a:pt x="2858" y="2198"/>
                  </a:cubicBezTo>
                  <a:cubicBezTo>
                    <a:pt x="2858" y="2191"/>
                    <a:pt x="2858" y="2183"/>
                    <a:pt x="2858" y="2183"/>
                  </a:cubicBezTo>
                  <a:cubicBezTo>
                    <a:pt x="2843" y="2183"/>
                    <a:pt x="2828" y="2176"/>
                    <a:pt x="2821" y="2176"/>
                  </a:cubicBezTo>
                  <a:cubicBezTo>
                    <a:pt x="2806" y="2198"/>
                    <a:pt x="2784" y="2183"/>
                    <a:pt x="2769" y="2191"/>
                  </a:cubicBezTo>
                  <a:cubicBezTo>
                    <a:pt x="2777" y="2168"/>
                    <a:pt x="2806" y="2161"/>
                    <a:pt x="2814" y="2146"/>
                  </a:cubicBezTo>
                  <a:cubicBezTo>
                    <a:pt x="2806" y="2139"/>
                    <a:pt x="2791" y="2139"/>
                    <a:pt x="2784" y="2131"/>
                  </a:cubicBezTo>
                  <a:cubicBezTo>
                    <a:pt x="2777" y="2153"/>
                    <a:pt x="2754" y="2191"/>
                    <a:pt x="2732" y="2206"/>
                  </a:cubicBezTo>
                  <a:cubicBezTo>
                    <a:pt x="2725" y="2213"/>
                    <a:pt x="2717" y="2220"/>
                    <a:pt x="2702" y="2220"/>
                  </a:cubicBezTo>
                  <a:cubicBezTo>
                    <a:pt x="2702" y="2228"/>
                    <a:pt x="2688" y="2235"/>
                    <a:pt x="2680" y="2235"/>
                  </a:cubicBezTo>
                  <a:cubicBezTo>
                    <a:pt x="2688" y="2228"/>
                    <a:pt x="2695" y="2228"/>
                    <a:pt x="2702" y="2220"/>
                  </a:cubicBezTo>
                  <a:cubicBezTo>
                    <a:pt x="2725" y="2198"/>
                    <a:pt x="2717" y="2146"/>
                    <a:pt x="2725" y="2124"/>
                  </a:cubicBezTo>
                  <a:cubicBezTo>
                    <a:pt x="2732" y="2109"/>
                    <a:pt x="2754" y="2087"/>
                    <a:pt x="2762" y="2072"/>
                  </a:cubicBezTo>
                  <a:cubicBezTo>
                    <a:pt x="2791" y="2042"/>
                    <a:pt x="2836" y="2035"/>
                    <a:pt x="2866" y="2012"/>
                  </a:cubicBezTo>
                  <a:cubicBezTo>
                    <a:pt x="2903" y="1990"/>
                    <a:pt x="2962" y="1938"/>
                    <a:pt x="2999" y="1998"/>
                  </a:cubicBezTo>
                  <a:cubicBezTo>
                    <a:pt x="3029" y="2035"/>
                    <a:pt x="2985" y="2064"/>
                    <a:pt x="2962" y="2087"/>
                  </a:cubicBezTo>
                  <a:cubicBezTo>
                    <a:pt x="2955" y="2094"/>
                    <a:pt x="2866" y="2139"/>
                    <a:pt x="2866" y="2131"/>
                  </a:cubicBezTo>
                  <a:cubicBezTo>
                    <a:pt x="2858" y="2146"/>
                    <a:pt x="2858" y="2161"/>
                    <a:pt x="2858" y="2176"/>
                  </a:cubicBezTo>
                  <a:cubicBezTo>
                    <a:pt x="2888" y="2183"/>
                    <a:pt x="2881" y="2161"/>
                    <a:pt x="2895" y="2153"/>
                  </a:cubicBezTo>
                  <a:cubicBezTo>
                    <a:pt x="2910" y="2146"/>
                    <a:pt x="2933" y="2139"/>
                    <a:pt x="2955" y="2131"/>
                  </a:cubicBezTo>
                  <a:cubicBezTo>
                    <a:pt x="2985" y="2124"/>
                    <a:pt x="3022" y="2124"/>
                    <a:pt x="3051" y="2109"/>
                  </a:cubicBezTo>
                  <a:cubicBezTo>
                    <a:pt x="3111" y="2079"/>
                    <a:pt x="3178" y="2050"/>
                    <a:pt x="3237" y="2027"/>
                  </a:cubicBezTo>
                  <a:cubicBezTo>
                    <a:pt x="3304" y="1998"/>
                    <a:pt x="3378" y="2005"/>
                    <a:pt x="3445" y="1975"/>
                  </a:cubicBezTo>
                  <a:cubicBezTo>
                    <a:pt x="3497" y="1946"/>
                    <a:pt x="3564" y="1931"/>
                    <a:pt x="3586" y="1864"/>
                  </a:cubicBezTo>
                  <a:cubicBezTo>
                    <a:pt x="3593" y="1834"/>
                    <a:pt x="3601" y="1790"/>
                    <a:pt x="3638" y="1790"/>
                  </a:cubicBezTo>
                  <a:cubicBezTo>
                    <a:pt x="3645" y="1745"/>
                    <a:pt x="3742" y="1723"/>
                    <a:pt x="3779" y="1701"/>
                  </a:cubicBezTo>
                  <a:cubicBezTo>
                    <a:pt x="3794" y="1693"/>
                    <a:pt x="3831" y="1678"/>
                    <a:pt x="3846" y="1671"/>
                  </a:cubicBezTo>
                  <a:cubicBezTo>
                    <a:pt x="3868" y="1649"/>
                    <a:pt x="3868" y="1604"/>
                    <a:pt x="3868" y="1582"/>
                  </a:cubicBezTo>
                  <a:cubicBezTo>
                    <a:pt x="3853" y="1582"/>
                    <a:pt x="3838" y="1582"/>
                    <a:pt x="3824" y="1582"/>
                  </a:cubicBezTo>
                  <a:cubicBezTo>
                    <a:pt x="3816" y="1515"/>
                    <a:pt x="3898" y="1485"/>
                    <a:pt x="3942" y="1456"/>
                  </a:cubicBezTo>
                  <a:cubicBezTo>
                    <a:pt x="3995" y="1426"/>
                    <a:pt x="4046" y="1366"/>
                    <a:pt x="4069" y="1314"/>
                  </a:cubicBezTo>
                  <a:cubicBezTo>
                    <a:pt x="4061" y="1314"/>
                    <a:pt x="4046" y="1314"/>
                    <a:pt x="4039" y="1314"/>
                  </a:cubicBezTo>
                  <a:cubicBezTo>
                    <a:pt x="4024" y="1314"/>
                    <a:pt x="4032" y="1329"/>
                    <a:pt x="4024" y="1329"/>
                  </a:cubicBezTo>
                  <a:cubicBezTo>
                    <a:pt x="4017" y="1337"/>
                    <a:pt x="4002" y="1329"/>
                    <a:pt x="4002" y="1337"/>
                  </a:cubicBezTo>
                  <a:cubicBezTo>
                    <a:pt x="3995" y="1337"/>
                    <a:pt x="3987" y="1351"/>
                    <a:pt x="3980" y="1351"/>
                  </a:cubicBezTo>
                  <a:cubicBezTo>
                    <a:pt x="3957" y="1359"/>
                    <a:pt x="3950" y="1359"/>
                    <a:pt x="3928" y="1366"/>
                  </a:cubicBezTo>
                  <a:cubicBezTo>
                    <a:pt x="3913" y="1366"/>
                    <a:pt x="3905" y="1381"/>
                    <a:pt x="3890" y="1389"/>
                  </a:cubicBezTo>
                  <a:cubicBezTo>
                    <a:pt x="3890" y="1314"/>
                    <a:pt x="3905" y="1314"/>
                    <a:pt x="3972" y="1307"/>
                  </a:cubicBezTo>
                  <a:cubicBezTo>
                    <a:pt x="4054" y="1307"/>
                    <a:pt x="4002" y="1240"/>
                    <a:pt x="3980" y="1196"/>
                  </a:cubicBezTo>
                  <a:cubicBezTo>
                    <a:pt x="3957" y="1159"/>
                    <a:pt x="3935" y="1114"/>
                    <a:pt x="3928" y="1069"/>
                  </a:cubicBezTo>
                  <a:cubicBezTo>
                    <a:pt x="3920" y="1040"/>
                    <a:pt x="3920" y="943"/>
                    <a:pt x="3950" y="936"/>
                  </a:cubicBezTo>
                  <a:cubicBezTo>
                    <a:pt x="3957" y="899"/>
                    <a:pt x="3987" y="869"/>
                    <a:pt x="4017" y="847"/>
                  </a:cubicBezTo>
                  <a:cubicBezTo>
                    <a:pt x="4046" y="824"/>
                    <a:pt x="4069" y="794"/>
                    <a:pt x="4098" y="772"/>
                  </a:cubicBezTo>
                  <a:cubicBezTo>
                    <a:pt x="4128" y="757"/>
                    <a:pt x="4180" y="735"/>
                    <a:pt x="4210" y="728"/>
                  </a:cubicBezTo>
                  <a:cubicBezTo>
                    <a:pt x="4232" y="720"/>
                    <a:pt x="4254" y="720"/>
                    <a:pt x="4269" y="728"/>
                  </a:cubicBezTo>
                  <a:cubicBezTo>
                    <a:pt x="4299" y="728"/>
                    <a:pt x="4321" y="750"/>
                    <a:pt x="4351" y="743"/>
                  </a:cubicBezTo>
                  <a:cubicBezTo>
                    <a:pt x="4351" y="743"/>
                    <a:pt x="4366" y="720"/>
                    <a:pt x="4381" y="698"/>
                  </a:cubicBezTo>
                  <a:cubicBezTo>
                    <a:pt x="4381" y="631"/>
                    <a:pt x="4343" y="631"/>
                    <a:pt x="4299" y="594"/>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8" name="Freeform 17">
              <a:extLst>
                <a:ext uri="{FF2B5EF4-FFF2-40B4-BE49-F238E27FC236}">
                  <a16:creationId xmlns:a16="http://schemas.microsoft.com/office/drawing/2014/main" id="{24D03E35-85E1-2249-A6BF-AEDCBE8BB3BD}"/>
                </a:ext>
              </a:extLst>
            </p:cNvPr>
            <p:cNvSpPr>
              <a:spLocks noChangeArrowheads="1"/>
            </p:cNvSpPr>
            <p:nvPr/>
          </p:nvSpPr>
          <p:spPr bwMode="auto">
            <a:xfrm>
              <a:off x="14798584" y="6998675"/>
              <a:ext cx="324082" cy="468654"/>
            </a:xfrm>
            <a:custGeom>
              <a:avLst/>
              <a:gdLst>
                <a:gd name="T0" fmla="*/ 742 w 751"/>
                <a:gd name="T1" fmla="*/ 356 h 1085"/>
                <a:gd name="T2" fmla="*/ 742 w 751"/>
                <a:gd name="T3" fmla="*/ 356 h 1085"/>
                <a:gd name="T4" fmla="*/ 720 w 751"/>
                <a:gd name="T5" fmla="*/ 297 h 1085"/>
                <a:gd name="T6" fmla="*/ 728 w 751"/>
                <a:gd name="T7" fmla="*/ 237 h 1085"/>
                <a:gd name="T8" fmla="*/ 698 w 751"/>
                <a:gd name="T9" fmla="*/ 192 h 1085"/>
                <a:gd name="T10" fmla="*/ 698 w 751"/>
                <a:gd name="T11" fmla="*/ 111 h 1085"/>
                <a:gd name="T12" fmla="*/ 639 w 751"/>
                <a:gd name="T13" fmla="*/ 118 h 1085"/>
                <a:gd name="T14" fmla="*/ 616 w 751"/>
                <a:gd name="T15" fmla="*/ 0 h 1085"/>
                <a:gd name="T16" fmla="*/ 609 w 751"/>
                <a:gd name="T17" fmla="*/ 14 h 1085"/>
                <a:gd name="T18" fmla="*/ 602 w 751"/>
                <a:gd name="T19" fmla="*/ 14 h 1085"/>
                <a:gd name="T20" fmla="*/ 579 w 751"/>
                <a:gd name="T21" fmla="*/ 59 h 1085"/>
                <a:gd name="T22" fmla="*/ 534 w 751"/>
                <a:gd name="T23" fmla="*/ 29 h 1085"/>
                <a:gd name="T24" fmla="*/ 505 w 751"/>
                <a:gd name="T25" fmla="*/ 66 h 1085"/>
                <a:gd name="T26" fmla="*/ 505 w 751"/>
                <a:gd name="T27" fmla="*/ 96 h 1085"/>
                <a:gd name="T28" fmla="*/ 490 w 751"/>
                <a:gd name="T29" fmla="*/ 111 h 1085"/>
                <a:gd name="T30" fmla="*/ 475 w 751"/>
                <a:gd name="T31" fmla="*/ 215 h 1085"/>
                <a:gd name="T32" fmla="*/ 416 w 751"/>
                <a:gd name="T33" fmla="*/ 163 h 1085"/>
                <a:gd name="T34" fmla="*/ 371 w 751"/>
                <a:gd name="T35" fmla="*/ 207 h 1085"/>
                <a:gd name="T36" fmla="*/ 327 w 751"/>
                <a:gd name="T37" fmla="*/ 178 h 1085"/>
                <a:gd name="T38" fmla="*/ 304 w 751"/>
                <a:gd name="T39" fmla="*/ 222 h 1085"/>
                <a:gd name="T40" fmla="*/ 267 w 751"/>
                <a:gd name="T41" fmla="*/ 260 h 1085"/>
                <a:gd name="T42" fmla="*/ 208 w 751"/>
                <a:gd name="T43" fmla="*/ 260 h 1085"/>
                <a:gd name="T44" fmla="*/ 156 w 751"/>
                <a:gd name="T45" fmla="*/ 260 h 1085"/>
                <a:gd name="T46" fmla="*/ 148 w 751"/>
                <a:gd name="T47" fmla="*/ 304 h 1085"/>
                <a:gd name="T48" fmla="*/ 74 w 751"/>
                <a:gd name="T49" fmla="*/ 334 h 1085"/>
                <a:gd name="T50" fmla="*/ 67 w 751"/>
                <a:gd name="T51" fmla="*/ 423 h 1085"/>
                <a:gd name="T52" fmla="*/ 22 w 751"/>
                <a:gd name="T53" fmla="*/ 505 h 1085"/>
                <a:gd name="T54" fmla="*/ 59 w 751"/>
                <a:gd name="T55" fmla="*/ 586 h 1085"/>
                <a:gd name="T56" fmla="*/ 52 w 751"/>
                <a:gd name="T57" fmla="*/ 623 h 1085"/>
                <a:gd name="T58" fmla="*/ 74 w 751"/>
                <a:gd name="T59" fmla="*/ 675 h 1085"/>
                <a:gd name="T60" fmla="*/ 96 w 751"/>
                <a:gd name="T61" fmla="*/ 727 h 1085"/>
                <a:gd name="T62" fmla="*/ 104 w 751"/>
                <a:gd name="T63" fmla="*/ 779 h 1085"/>
                <a:gd name="T64" fmla="*/ 134 w 751"/>
                <a:gd name="T65" fmla="*/ 846 h 1085"/>
                <a:gd name="T66" fmla="*/ 119 w 751"/>
                <a:gd name="T67" fmla="*/ 913 h 1085"/>
                <a:gd name="T68" fmla="*/ 134 w 751"/>
                <a:gd name="T69" fmla="*/ 965 h 1085"/>
                <a:gd name="T70" fmla="*/ 171 w 751"/>
                <a:gd name="T71" fmla="*/ 987 h 1085"/>
                <a:gd name="T72" fmla="*/ 223 w 751"/>
                <a:gd name="T73" fmla="*/ 839 h 1085"/>
                <a:gd name="T74" fmla="*/ 282 w 751"/>
                <a:gd name="T75" fmla="*/ 1032 h 1085"/>
                <a:gd name="T76" fmla="*/ 438 w 751"/>
                <a:gd name="T77" fmla="*/ 950 h 1085"/>
                <a:gd name="T78" fmla="*/ 416 w 751"/>
                <a:gd name="T79" fmla="*/ 898 h 1085"/>
                <a:gd name="T80" fmla="*/ 408 w 751"/>
                <a:gd name="T81" fmla="*/ 809 h 1085"/>
                <a:gd name="T82" fmla="*/ 460 w 751"/>
                <a:gd name="T83" fmla="*/ 735 h 1085"/>
                <a:gd name="T84" fmla="*/ 520 w 751"/>
                <a:gd name="T85" fmla="*/ 697 h 1085"/>
                <a:gd name="T86" fmla="*/ 497 w 751"/>
                <a:gd name="T87" fmla="*/ 601 h 1085"/>
                <a:gd name="T88" fmla="*/ 497 w 751"/>
                <a:gd name="T89" fmla="*/ 497 h 1085"/>
                <a:gd name="T90" fmla="*/ 542 w 751"/>
                <a:gd name="T91" fmla="*/ 556 h 1085"/>
                <a:gd name="T92" fmla="*/ 646 w 751"/>
                <a:gd name="T93" fmla="*/ 505 h 1085"/>
                <a:gd name="T94" fmla="*/ 676 w 751"/>
                <a:gd name="T95" fmla="*/ 542 h 1085"/>
                <a:gd name="T96" fmla="*/ 705 w 751"/>
                <a:gd name="T97" fmla="*/ 505 h 1085"/>
                <a:gd name="T98" fmla="*/ 735 w 751"/>
                <a:gd name="T99" fmla="*/ 460 h 1085"/>
                <a:gd name="T100" fmla="*/ 742 w 751"/>
                <a:gd name="T101" fmla="*/ 356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1" h="1085">
                  <a:moveTo>
                    <a:pt x="742" y="356"/>
                  </a:moveTo>
                  <a:lnTo>
                    <a:pt x="742" y="356"/>
                  </a:lnTo>
                  <a:cubicBezTo>
                    <a:pt x="742" y="334"/>
                    <a:pt x="728" y="319"/>
                    <a:pt x="720" y="297"/>
                  </a:cubicBezTo>
                  <a:cubicBezTo>
                    <a:pt x="720" y="274"/>
                    <a:pt x="728" y="252"/>
                    <a:pt x="728" y="237"/>
                  </a:cubicBezTo>
                  <a:cubicBezTo>
                    <a:pt x="728" y="215"/>
                    <a:pt x="698" y="200"/>
                    <a:pt x="698" y="192"/>
                  </a:cubicBezTo>
                  <a:cubicBezTo>
                    <a:pt x="691" y="170"/>
                    <a:pt x="691" y="141"/>
                    <a:pt x="698" y="111"/>
                  </a:cubicBezTo>
                  <a:cubicBezTo>
                    <a:pt x="668" y="118"/>
                    <a:pt x="639" y="118"/>
                    <a:pt x="639" y="118"/>
                  </a:cubicBezTo>
                  <a:cubicBezTo>
                    <a:pt x="646" y="74"/>
                    <a:pt x="631" y="29"/>
                    <a:pt x="616" y="0"/>
                  </a:cubicBezTo>
                  <a:cubicBezTo>
                    <a:pt x="609" y="0"/>
                    <a:pt x="609" y="7"/>
                    <a:pt x="609" y="14"/>
                  </a:cubicBezTo>
                  <a:cubicBezTo>
                    <a:pt x="602" y="14"/>
                    <a:pt x="602" y="14"/>
                    <a:pt x="602" y="14"/>
                  </a:cubicBezTo>
                  <a:cubicBezTo>
                    <a:pt x="594" y="29"/>
                    <a:pt x="602" y="51"/>
                    <a:pt x="579" y="59"/>
                  </a:cubicBezTo>
                  <a:cubicBezTo>
                    <a:pt x="564" y="66"/>
                    <a:pt x="549" y="37"/>
                    <a:pt x="534" y="29"/>
                  </a:cubicBezTo>
                  <a:cubicBezTo>
                    <a:pt x="527" y="44"/>
                    <a:pt x="512" y="44"/>
                    <a:pt x="505" y="66"/>
                  </a:cubicBezTo>
                  <a:cubicBezTo>
                    <a:pt x="505" y="74"/>
                    <a:pt x="512" y="89"/>
                    <a:pt x="505" y="96"/>
                  </a:cubicBezTo>
                  <a:cubicBezTo>
                    <a:pt x="505" y="103"/>
                    <a:pt x="497" y="103"/>
                    <a:pt x="490" y="111"/>
                  </a:cubicBezTo>
                  <a:cubicBezTo>
                    <a:pt x="475" y="148"/>
                    <a:pt x="505" y="185"/>
                    <a:pt x="475" y="215"/>
                  </a:cubicBezTo>
                  <a:cubicBezTo>
                    <a:pt x="453" y="192"/>
                    <a:pt x="445" y="163"/>
                    <a:pt x="416" y="163"/>
                  </a:cubicBezTo>
                  <a:cubicBezTo>
                    <a:pt x="379" y="163"/>
                    <a:pt x="371" y="178"/>
                    <a:pt x="371" y="207"/>
                  </a:cubicBezTo>
                  <a:cubicBezTo>
                    <a:pt x="349" y="215"/>
                    <a:pt x="334" y="192"/>
                    <a:pt x="327" y="178"/>
                  </a:cubicBezTo>
                  <a:cubicBezTo>
                    <a:pt x="312" y="192"/>
                    <a:pt x="319" y="207"/>
                    <a:pt x="304" y="222"/>
                  </a:cubicBezTo>
                  <a:cubicBezTo>
                    <a:pt x="297" y="237"/>
                    <a:pt x="282" y="252"/>
                    <a:pt x="267" y="260"/>
                  </a:cubicBezTo>
                  <a:cubicBezTo>
                    <a:pt x="245" y="282"/>
                    <a:pt x="237" y="267"/>
                    <a:pt x="208" y="260"/>
                  </a:cubicBezTo>
                  <a:cubicBezTo>
                    <a:pt x="193" y="260"/>
                    <a:pt x="171" y="260"/>
                    <a:pt x="156" y="260"/>
                  </a:cubicBezTo>
                  <a:cubicBezTo>
                    <a:pt x="148" y="274"/>
                    <a:pt x="148" y="289"/>
                    <a:pt x="148" y="304"/>
                  </a:cubicBezTo>
                  <a:cubicBezTo>
                    <a:pt x="119" y="304"/>
                    <a:pt x="104" y="334"/>
                    <a:pt x="74" y="334"/>
                  </a:cubicBezTo>
                  <a:cubicBezTo>
                    <a:pt x="59" y="363"/>
                    <a:pt x="67" y="386"/>
                    <a:pt x="67" y="423"/>
                  </a:cubicBezTo>
                  <a:cubicBezTo>
                    <a:pt x="59" y="460"/>
                    <a:pt x="30" y="467"/>
                    <a:pt x="22" y="505"/>
                  </a:cubicBezTo>
                  <a:cubicBezTo>
                    <a:pt x="0" y="549"/>
                    <a:pt x="52" y="549"/>
                    <a:pt x="59" y="586"/>
                  </a:cubicBezTo>
                  <a:cubicBezTo>
                    <a:pt x="59" y="594"/>
                    <a:pt x="52" y="608"/>
                    <a:pt x="52" y="623"/>
                  </a:cubicBezTo>
                  <a:cubicBezTo>
                    <a:pt x="52" y="638"/>
                    <a:pt x="67" y="660"/>
                    <a:pt x="74" y="675"/>
                  </a:cubicBezTo>
                  <a:cubicBezTo>
                    <a:pt x="82" y="690"/>
                    <a:pt x="89" y="705"/>
                    <a:pt x="96" y="727"/>
                  </a:cubicBezTo>
                  <a:cubicBezTo>
                    <a:pt x="104" y="742"/>
                    <a:pt x="96" y="757"/>
                    <a:pt x="104" y="779"/>
                  </a:cubicBezTo>
                  <a:cubicBezTo>
                    <a:pt x="104" y="802"/>
                    <a:pt x="126" y="824"/>
                    <a:pt x="134" y="846"/>
                  </a:cubicBezTo>
                  <a:cubicBezTo>
                    <a:pt x="134" y="868"/>
                    <a:pt x="119" y="891"/>
                    <a:pt x="119" y="913"/>
                  </a:cubicBezTo>
                  <a:cubicBezTo>
                    <a:pt x="119" y="928"/>
                    <a:pt x="119" y="950"/>
                    <a:pt x="134" y="965"/>
                  </a:cubicBezTo>
                  <a:cubicBezTo>
                    <a:pt x="134" y="972"/>
                    <a:pt x="171" y="994"/>
                    <a:pt x="171" y="987"/>
                  </a:cubicBezTo>
                  <a:cubicBezTo>
                    <a:pt x="171" y="957"/>
                    <a:pt x="156" y="787"/>
                    <a:pt x="223" y="839"/>
                  </a:cubicBezTo>
                  <a:cubicBezTo>
                    <a:pt x="282" y="876"/>
                    <a:pt x="230" y="980"/>
                    <a:pt x="282" y="1032"/>
                  </a:cubicBezTo>
                  <a:cubicBezTo>
                    <a:pt x="327" y="1084"/>
                    <a:pt x="438" y="1009"/>
                    <a:pt x="438" y="950"/>
                  </a:cubicBezTo>
                  <a:cubicBezTo>
                    <a:pt x="438" y="935"/>
                    <a:pt x="423" y="913"/>
                    <a:pt x="416" y="898"/>
                  </a:cubicBezTo>
                  <a:cubicBezTo>
                    <a:pt x="408" y="876"/>
                    <a:pt x="394" y="839"/>
                    <a:pt x="408" y="809"/>
                  </a:cubicBezTo>
                  <a:cubicBezTo>
                    <a:pt x="423" y="779"/>
                    <a:pt x="453" y="772"/>
                    <a:pt x="460" y="735"/>
                  </a:cubicBezTo>
                  <a:cubicBezTo>
                    <a:pt x="468" y="705"/>
                    <a:pt x="490" y="690"/>
                    <a:pt x="520" y="697"/>
                  </a:cubicBezTo>
                  <a:cubicBezTo>
                    <a:pt x="527" y="653"/>
                    <a:pt x="497" y="631"/>
                    <a:pt x="497" y="601"/>
                  </a:cubicBezTo>
                  <a:cubicBezTo>
                    <a:pt x="497" y="571"/>
                    <a:pt x="490" y="519"/>
                    <a:pt x="497" y="497"/>
                  </a:cubicBezTo>
                  <a:cubicBezTo>
                    <a:pt x="549" y="490"/>
                    <a:pt x="520" y="534"/>
                    <a:pt x="542" y="556"/>
                  </a:cubicBezTo>
                  <a:cubicBezTo>
                    <a:pt x="587" y="586"/>
                    <a:pt x="609" y="505"/>
                    <a:pt x="646" y="505"/>
                  </a:cubicBezTo>
                  <a:cubicBezTo>
                    <a:pt x="676" y="497"/>
                    <a:pt x="668" y="519"/>
                    <a:pt x="676" y="542"/>
                  </a:cubicBezTo>
                  <a:cubicBezTo>
                    <a:pt x="676" y="527"/>
                    <a:pt x="705" y="512"/>
                    <a:pt x="705" y="505"/>
                  </a:cubicBezTo>
                  <a:cubicBezTo>
                    <a:pt x="720" y="497"/>
                    <a:pt x="720" y="475"/>
                    <a:pt x="735" y="460"/>
                  </a:cubicBezTo>
                  <a:cubicBezTo>
                    <a:pt x="742" y="430"/>
                    <a:pt x="750" y="393"/>
                    <a:pt x="742" y="356"/>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89" name="Freeform 18">
              <a:extLst>
                <a:ext uri="{FF2B5EF4-FFF2-40B4-BE49-F238E27FC236}">
                  <a16:creationId xmlns:a16="http://schemas.microsoft.com/office/drawing/2014/main" id="{1690B205-5818-F543-994F-6F2C85320FBD}"/>
                </a:ext>
              </a:extLst>
            </p:cNvPr>
            <p:cNvSpPr>
              <a:spLocks noChangeArrowheads="1"/>
            </p:cNvSpPr>
            <p:nvPr/>
          </p:nvSpPr>
          <p:spPr bwMode="auto">
            <a:xfrm>
              <a:off x="11109766" y="11841434"/>
              <a:ext cx="83880" cy="55247"/>
            </a:xfrm>
            <a:custGeom>
              <a:avLst/>
              <a:gdLst>
                <a:gd name="T0" fmla="*/ 23 w 195"/>
                <a:gd name="T1" fmla="*/ 59 h 127"/>
                <a:gd name="T2" fmla="*/ 23 w 195"/>
                <a:gd name="T3" fmla="*/ 59 h 127"/>
                <a:gd name="T4" fmla="*/ 112 w 195"/>
                <a:gd name="T5" fmla="*/ 74 h 127"/>
                <a:gd name="T6" fmla="*/ 149 w 195"/>
                <a:gd name="T7" fmla="*/ 104 h 127"/>
                <a:gd name="T8" fmla="*/ 194 w 195"/>
                <a:gd name="T9" fmla="*/ 126 h 127"/>
                <a:gd name="T10" fmla="*/ 179 w 195"/>
                <a:gd name="T11" fmla="*/ 96 h 127"/>
                <a:gd name="T12" fmla="*/ 142 w 195"/>
                <a:gd name="T13" fmla="*/ 74 h 127"/>
                <a:gd name="T14" fmla="*/ 127 w 195"/>
                <a:gd name="T15" fmla="*/ 7 h 127"/>
                <a:gd name="T16" fmla="*/ 97 w 195"/>
                <a:gd name="T17" fmla="*/ 29 h 127"/>
                <a:gd name="T18" fmla="*/ 52 w 195"/>
                <a:gd name="T19" fmla="*/ 37 h 127"/>
                <a:gd name="T20" fmla="*/ 0 w 195"/>
                <a:gd name="T21" fmla="*/ 37 h 127"/>
                <a:gd name="T22" fmla="*/ 23 w 195"/>
                <a:gd name="T23" fmla="*/ 5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127">
                  <a:moveTo>
                    <a:pt x="23" y="59"/>
                  </a:moveTo>
                  <a:lnTo>
                    <a:pt x="23" y="59"/>
                  </a:lnTo>
                  <a:cubicBezTo>
                    <a:pt x="45" y="44"/>
                    <a:pt x="89" y="59"/>
                    <a:pt x="112" y="74"/>
                  </a:cubicBezTo>
                  <a:cubicBezTo>
                    <a:pt x="127" y="81"/>
                    <a:pt x="142" y="89"/>
                    <a:pt x="149" y="104"/>
                  </a:cubicBezTo>
                  <a:cubicBezTo>
                    <a:pt x="164" y="111"/>
                    <a:pt x="171" y="126"/>
                    <a:pt x="194" y="126"/>
                  </a:cubicBezTo>
                  <a:cubicBezTo>
                    <a:pt x="186" y="118"/>
                    <a:pt x="186" y="104"/>
                    <a:pt x="179" y="96"/>
                  </a:cubicBezTo>
                  <a:cubicBezTo>
                    <a:pt x="171" y="81"/>
                    <a:pt x="156" y="81"/>
                    <a:pt x="142" y="74"/>
                  </a:cubicBezTo>
                  <a:cubicBezTo>
                    <a:pt x="119" y="59"/>
                    <a:pt x="127" y="37"/>
                    <a:pt x="127" y="7"/>
                  </a:cubicBezTo>
                  <a:cubicBezTo>
                    <a:pt x="104" y="0"/>
                    <a:pt x="104" y="15"/>
                    <a:pt x="97" y="29"/>
                  </a:cubicBezTo>
                  <a:cubicBezTo>
                    <a:pt x="82" y="37"/>
                    <a:pt x="67" y="37"/>
                    <a:pt x="52" y="37"/>
                  </a:cubicBezTo>
                  <a:cubicBezTo>
                    <a:pt x="37" y="37"/>
                    <a:pt x="15" y="37"/>
                    <a:pt x="0" y="37"/>
                  </a:cubicBezTo>
                  <a:cubicBezTo>
                    <a:pt x="15" y="44"/>
                    <a:pt x="23" y="52"/>
                    <a:pt x="23" y="59"/>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90" name="Freeform 19">
              <a:extLst>
                <a:ext uri="{FF2B5EF4-FFF2-40B4-BE49-F238E27FC236}">
                  <a16:creationId xmlns:a16="http://schemas.microsoft.com/office/drawing/2014/main" id="{2BBA9D71-9FE2-1A4F-BE8D-5C25D119875D}"/>
                </a:ext>
              </a:extLst>
            </p:cNvPr>
            <p:cNvSpPr>
              <a:spLocks noChangeArrowheads="1"/>
            </p:cNvSpPr>
            <p:nvPr/>
          </p:nvSpPr>
          <p:spPr bwMode="auto">
            <a:xfrm>
              <a:off x="15065475" y="6981529"/>
              <a:ext cx="9531" cy="17146"/>
            </a:xfrm>
            <a:custGeom>
              <a:avLst/>
              <a:gdLst>
                <a:gd name="T0" fmla="*/ 23 w 24"/>
                <a:gd name="T1" fmla="*/ 30 h 39"/>
                <a:gd name="T2" fmla="*/ 23 w 24"/>
                <a:gd name="T3" fmla="*/ 30 h 39"/>
                <a:gd name="T4" fmla="*/ 23 w 24"/>
                <a:gd name="T5" fmla="*/ 0 h 39"/>
                <a:gd name="T6" fmla="*/ 0 w 24"/>
                <a:gd name="T7" fmla="*/ 38 h 39"/>
                <a:gd name="T8" fmla="*/ 23 w 24"/>
                <a:gd name="T9" fmla="*/ 30 h 39"/>
              </a:gdLst>
              <a:ahLst/>
              <a:cxnLst>
                <a:cxn ang="0">
                  <a:pos x="T0" y="T1"/>
                </a:cxn>
                <a:cxn ang="0">
                  <a:pos x="T2" y="T3"/>
                </a:cxn>
                <a:cxn ang="0">
                  <a:pos x="T4" y="T5"/>
                </a:cxn>
                <a:cxn ang="0">
                  <a:pos x="T6" y="T7"/>
                </a:cxn>
                <a:cxn ang="0">
                  <a:pos x="T8" y="T9"/>
                </a:cxn>
              </a:cxnLst>
              <a:rect l="0" t="0" r="r" b="b"/>
              <a:pathLst>
                <a:path w="24" h="39">
                  <a:moveTo>
                    <a:pt x="23" y="30"/>
                  </a:moveTo>
                  <a:lnTo>
                    <a:pt x="23" y="30"/>
                  </a:lnTo>
                  <a:cubicBezTo>
                    <a:pt x="23" y="23"/>
                    <a:pt x="23" y="15"/>
                    <a:pt x="23" y="0"/>
                  </a:cubicBezTo>
                  <a:cubicBezTo>
                    <a:pt x="15" y="8"/>
                    <a:pt x="0" y="23"/>
                    <a:pt x="0" y="38"/>
                  </a:cubicBezTo>
                  <a:cubicBezTo>
                    <a:pt x="8" y="30"/>
                    <a:pt x="15" y="38"/>
                    <a:pt x="23" y="3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91" name="Freeform 20">
              <a:extLst>
                <a:ext uri="{FF2B5EF4-FFF2-40B4-BE49-F238E27FC236}">
                  <a16:creationId xmlns:a16="http://schemas.microsoft.com/office/drawing/2014/main" id="{E92695EE-0871-F644-9C25-EC65F7614AD2}"/>
                </a:ext>
              </a:extLst>
            </p:cNvPr>
            <p:cNvSpPr>
              <a:spLocks noChangeArrowheads="1"/>
            </p:cNvSpPr>
            <p:nvPr/>
          </p:nvSpPr>
          <p:spPr bwMode="auto">
            <a:xfrm>
              <a:off x="11098328" y="11854770"/>
              <a:ext cx="13345" cy="3810"/>
            </a:xfrm>
            <a:custGeom>
              <a:avLst/>
              <a:gdLst>
                <a:gd name="T0" fmla="*/ 29 w 30"/>
                <a:gd name="T1" fmla="*/ 8 h 9"/>
                <a:gd name="T2" fmla="*/ 29 w 30"/>
                <a:gd name="T3" fmla="*/ 8 h 9"/>
                <a:gd name="T4" fmla="*/ 7 w 30"/>
                <a:gd name="T5" fmla="*/ 0 h 9"/>
                <a:gd name="T6" fmla="*/ 0 w 30"/>
                <a:gd name="T7" fmla="*/ 0 h 9"/>
                <a:gd name="T8" fmla="*/ 15 w 30"/>
                <a:gd name="T9" fmla="*/ 8 h 9"/>
                <a:gd name="T10" fmla="*/ 29 w 30"/>
                <a:gd name="T11" fmla="*/ 8 h 9"/>
              </a:gdLst>
              <a:ahLst/>
              <a:cxnLst>
                <a:cxn ang="0">
                  <a:pos x="T0" y="T1"/>
                </a:cxn>
                <a:cxn ang="0">
                  <a:pos x="T2" y="T3"/>
                </a:cxn>
                <a:cxn ang="0">
                  <a:pos x="T4" y="T5"/>
                </a:cxn>
                <a:cxn ang="0">
                  <a:pos x="T6" y="T7"/>
                </a:cxn>
                <a:cxn ang="0">
                  <a:pos x="T8" y="T9"/>
                </a:cxn>
                <a:cxn ang="0">
                  <a:pos x="T10" y="T11"/>
                </a:cxn>
              </a:cxnLst>
              <a:rect l="0" t="0" r="r" b="b"/>
              <a:pathLst>
                <a:path w="30" h="9">
                  <a:moveTo>
                    <a:pt x="29" y="8"/>
                  </a:moveTo>
                  <a:lnTo>
                    <a:pt x="29" y="8"/>
                  </a:lnTo>
                  <a:cubicBezTo>
                    <a:pt x="22" y="8"/>
                    <a:pt x="15" y="0"/>
                    <a:pt x="7" y="0"/>
                  </a:cubicBezTo>
                  <a:lnTo>
                    <a:pt x="0" y="0"/>
                  </a:lnTo>
                  <a:cubicBezTo>
                    <a:pt x="7" y="8"/>
                    <a:pt x="15" y="8"/>
                    <a:pt x="15" y="8"/>
                  </a:cubicBezTo>
                  <a:cubicBezTo>
                    <a:pt x="22" y="8"/>
                    <a:pt x="29" y="8"/>
                    <a:pt x="29" y="8"/>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92" name="Freeform 21">
              <a:extLst>
                <a:ext uri="{FF2B5EF4-FFF2-40B4-BE49-F238E27FC236}">
                  <a16:creationId xmlns:a16="http://schemas.microsoft.com/office/drawing/2014/main" id="{E8B7EBEF-757D-1C43-8D05-8A55914379F4}"/>
                </a:ext>
              </a:extLst>
            </p:cNvPr>
            <p:cNvSpPr>
              <a:spLocks noChangeArrowheads="1"/>
            </p:cNvSpPr>
            <p:nvPr/>
          </p:nvSpPr>
          <p:spPr bwMode="auto">
            <a:xfrm>
              <a:off x="15299957" y="6562408"/>
              <a:ext cx="516626" cy="552478"/>
            </a:xfrm>
            <a:custGeom>
              <a:avLst/>
              <a:gdLst>
                <a:gd name="T0" fmla="*/ 1018 w 1197"/>
                <a:gd name="T1" fmla="*/ 14 h 1278"/>
                <a:gd name="T2" fmla="*/ 943 w 1197"/>
                <a:gd name="T3" fmla="*/ 59 h 1278"/>
                <a:gd name="T4" fmla="*/ 921 w 1197"/>
                <a:gd name="T5" fmla="*/ 118 h 1278"/>
                <a:gd name="T6" fmla="*/ 795 w 1197"/>
                <a:gd name="T7" fmla="*/ 141 h 1278"/>
                <a:gd name="T8" fmla="*/ 743 w 1197"/>
                <a:gd name="T9" fmla="*/ 133 h 1278"/>
                <a:gd name="T10" fmla="*/ 683 w 1197"/>
                <a:gd name="T11" fmla="*/ 141 h 1278"/>
                <a:gd name="T12" fmla="*/ 543 w 1197"/>
                <a:gd name="T13" fmla="*/ 148 h 1278"/>
                <a:gd name="T14" fmla="*/ 498 w 1197"/>
                <a:gd name="T15" fmla="*/ 237 h 1278"/>
                <a:gd name="T16" fmla="*/ 409 w 1197"/>
                <a:gd name="T17" fmla="*/ 371 h 1278"/>
                <a:gd name="T18" fmla="*/ 290 w 1197"/>
                <a:gd name="T19" fmla="*/ 319 h 1278"/>
                <a:gd name="T20" fmla="*/ 246 w 1197"/>
                <a:gd name="T21" fmla="*/ 356 h 1278"/>
                <a:gd name="T22" fmla="*/ 201 w 1197"/>
                <a:gd name="T23" fmla="*/ 453 h 1278"/>
                <a:gd name="T24" fmla="*/ 149 w 1197"/>
                <a:gd name="T25" fmla="*/ 512 h 1278"/>
                <a:gd name="T26" fmla="*/ 134 w 1197"/>
                <a:gd name="T27" fmla="*/ 675 h 1278"/>
                <a:gd name="T28" fmla="*/ 52 w 1197"/>
                <a:gd name="T29" fmla="*/ 831 h 1278"/>
                <a:gd name="T30" fmla="*/ 23 w 1197"/>
                <a:gd name="T31" fmla="*/ 980 h 1278"/>
                <a:gd name="T32" fmla="*/ 38 w 1197"/>
                <a:gd name="T33" fmla="*/ 1054 h 1278"/>
                <a:gd name="T34" fmla="*/ 8 w 1197"/>
                <a:gd name="T35" fmla="*/ 1143 h 1278"/>
                <a:gd name="T36" fmla="*/ 134 w 1197"/>
                <a:gd name="T37" fmla="*/ 1180 h 1278"/>
                <a:gd name="T38" fmla="*/ 275 w 1197"/>
                <a:gd name="T39" fmla="*/ 1173 h 1278"/>
                <a:gd name="T40" fmla="*/ 283 w 1197"/>
                <a:gd name="T41" fmla="*/ 1165 h 1278"/>
                <a:gd name="T42" fmla="*/ 357 w 1197"/>
                <a:gd name="T43" fmla="*/ 1158 h 1278"/>
                <a:gd name="T44" fmla="*/ 446 w 1197"/>
                <a:gd name="T45" fmla="*/ 1143 h 1278"/>
                <a:gd name="T46" fmla="*/ 602 w 1197"/>
                <a:gd name="T47" fmla="*/ 1217 h 1278"/>
                <a:gd name="T48" fmla="*/ 795 w 1197"/>
                <a:gd name="T49" fmla="*/ 1270 h 1278"/>
                <a:gd name="T50" fmla="*/ 906 w 1197"/>
                <a:gd name="T51" fmla="*/ 995 h 1278"/>
                <a:gd name="T52" fmla="*/ 958 w 1197"/>
                <a:gd name="T53" fmla="*/ 891 h 1278"/>
                <a:gd name="T54" fmla="*/ 973 w 1197"/>
                <a:gd name="T55" fmla="*/ 839 h 1278"/>
                <a:gd name="T56" fmla="*/ 1018 w 1197"/>
                <a:gd name="T57" fmla="*/ 742 h 1278"/>
                <a:gd name="T58" fmla="*/ 1062 w 1197"/>
                <a:gd name="T59" fmla="*/ 660 h 1278"/>
                <a:gd name="T60" fmla="*/ 1107 w 1197"/>
                <a:gd name="T61" fmla="*/ 579 h 1278"/>
                <a:gd name="T62" fmla="*/ 1174 w 1197"/>
                <a:gd name="T63" fmla="*/ 438 h 1278"/>
                <a:gd name="T64" fmla="*/ 1196 w 1197"/>
                <a:gd name="T65" fmla="*/ 356 h 1278"/>
                <a:gd name="T66" fmla="*/ 1085 w 1197"/>
                <a:gd name="T67" fmla="*/ 304 h 1278"/>
                <a:gd name="T68" fmla="*/ 1122 w 1197"/>
                <a:gd name="T69" fmla="*/ 185 h 1278"/>
                <a:gd name="T70" fmla="*/ 1010 w 1197"/>
                <a:gd name="T71" fmla="*/ 141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97" h="1278">
                  <a:moveTo>
                    <a:pt x="1018" y="14"/>
                  </a:moveTo>
                  <a:lnTo>
                    <a:pt x="1018" y="14"/>
                  </a:lnTo>
                  <a:cubicBezTo>
                    <a:pt x="1003" y="14"/>
                    <a:pt x="1003" y="7"/>
                    <a:pt x="995" y="0"/>
                  </a:cubicBezTo>
                  <a:cubicBezTo>
                    <a:pt x="988" y="0"/>
                    <a:pt x="951" y="52"/>
                    <a:pt x="943" y="59"/>
                  </a:cubicBezTo>
                  <a:cubicBezTo>
                    <a:pt x="943" y="66"/>
                    <a:pt x="936" y="74"/>
                    <a:pt x="928" y="81"/>
                  </a:cubicBezTo>
                  <a:cubicBezTo>
                    <a:pt x="928" y="96"/>
                    <a:pt x="936" y="103"/>
                    <a:pt x="921" y="118"/>
                  </a:cubicBezTo>
                  <a:cubicBezTo>
                    <a:pt x="906" y="126"/>
                    <a:pt x="877" y="126"/>
                    <a:pt x="862" y="126"/>
                  </a:cubicBezTo>
                  <a:cubicBezTo>
                    <a:pt x="832" y="126"/>
                    <a:pt x="817" y="133"/>
                    <a:pt x="795" y="141"/>
                  </a:cubicBezTo>
                  <a:cubicBezTo>
                    <a:pt x="788" y="148"/>
                    <a:pt x="780" y="148"/>
                    <a:pt x="765" y="148"/>
                  </a:cubicBezTo>
                  <a:cubicBezTo>
                    <a:pt x="750" y="148"/>
                    <a:pt x="758" y="133"/>
                    <a:pt x="743" y="133"/>
                  </a:cubicBezTo>
                  <a:cubicBezTo>
                    <a:pt x="736" y="133"/>
                    <a:pt x="721" y="148"/>
                    <a:pt x="713" y="148"/>
                  </a:cubicBezTo>
                  <a:cubicBezTo>
                    <a:pt x="698" y="148"/>
                    <a:pt x="698" y="141"/>
                    <a:pt x="683" y="141"/>
                  </a:cubicBezTo>
                  <a:cubicBezTo>
                    <a:pt x="661" y="133"/>
                    <a:pt x="639" y="133"/>
                    <a:pt x="617" y="133"/>
                  </a:cubicBezTo>
                  <a:cubicBezTo>
                    <a:pt x="587" y="133"/>
                    <a:pt x="565" y="133"/>
                    <a:pt x="543" y="148"/>
                  </a:cubicBezTo>
                  <a:cubicBezTo>
                    <a:pt x="520" y="155"/>
                    <a:pt x="483" y="155"/>
                    <a:pt x="476" y="178"/>
                  </a:cubicBezTo>
                  <a:cubicBezTo>
                    <a:pt x="505" y="185"/>
                    <a:pt x="513" y="208"/>
                    <a:pt x="498" y="237"/>
                  </a:cubicBezTo>
                  <a:cubicBezTo>
                    <a:pt x="483" y="252"/>
                    <a:pt x="476" y="267"/>
                    <a:pt x="461" y="282"/>
                  </a:cubicBezTo>
                  <a:cubicBezTo>
                    <a:pt x="431" y="304"/>
                    <a:pt x="424" y="334"/>
                    <a:pt x="409" y="371"/>
                  </a:cubicBezTo>
                  <a:cubicBezTo>
                    <a:pt x="386" y="356"/>
                    <a:pt x="364" y="341"/>
                    <a:pt x="334" y="334"/>
                  </a:cubicBezTo>
                  <a:cubicBezTo>
                    <a:pt x="334" y="326"/>
                    <a:pt x="312" y="319"/>
                    <a:pt x="290" y="319"/>
                  </a:cubicBezTo>
                  <a:cubicBezTo>
                    <a:pt x="290" y="319"/>
                    <a:pt x="290" y="326"/>
                    <a:pt x="297" y="326"/>
                  </a:cubicBezTo>
                  <a:cubicBezTo>
                    <a:pt x="268" y="326"/>
                    <a:pt x="260" y="341"/>
                    <a:pt x="246" y="356"/>
                  </a:cubicBezTo>
                  <a:cubicBezTo>
                    <a:pt x="238" y="363"/>
                    <a:pt x="216" y="386"/>
                    <a:pt x="208" y="393"/>
                  </a:cubicBezTo>
                  <a:cubicBezTo>
                    <a:pt x="201" y="408"/>
                    <a:pt x="208" y="438"/>
                    <a:pt x="201" y="453"/>
                  </a:cubicBezTo>
                  <a:cubicBezTo>
                    <a:pt x="201" y="475"/>
                    <a:pt x="193" y="490"/>
                    <a:pt x="186" y="505"/>
                  </a:cubicBezTo>
                  <a:cubicBezTo>
                    <a:pt x="171" y="505"/>
                    <a:pt x="164" y="505"/>
                    <a:pt x="149" y="512"/>
                  </a:cubicBezTo>
                  <a:cubicBezTo>
                    <a:pt x="171" y="542"/>
                    <a:pt x="156" y="564"/>
                    <a:pt x="149" y="594"/>
                  </a:cubicBezTo>
                  <a:cubicBezTo>
                    <a:pt x="141" y="623"/>
                    <a:pt x="149" y="653"/>
                    <a:pt x="134" y="675"/>
                  </a:cubicBezTo>
                  <a:cubicBezTo>
                    <a:pt x="112" y="675"/>
                    <a:pt x="89" y="675"/>
                    <a:pt x="67" y="675"/>
                  </a:cubicBezTo>
                  <a:cubicBezTo>
                    <a:pt x="60" y="727"/>
                    <a:pt x="60" y="779"/>
                    <a:pt x="52" y="831"/>
                  </a:cubicBezTo>
                  <a:cubicBezTo>
                    <a:pt x="52" y="861"/>
                    <a:pt x="52" y="883"/>
                    <a:pt x="38" y="905"/>
                  </a:cubicBezTo>
                  <a:cubicBezTo>
                    <a:pt x="23" y="935"/>
                    <a:pt x="23" y="950"/>
                    <a:pt x="23" y="980"/>
                  </a:cubicBezTo>
                  <a:cubicBezTo>
                    <a:pt x="15" y="987"/>
                    <a:pt x="15" y="987"/>
                    <a:pt x="15" y="987"/>
                  </a:cubicBezTo>
                  <a:cubicBezTo>
                    <a:pt x="23" y="1010"/>
                    <a:pt x="38" y="1039"/>
                    <a:pt x="38" y="1054"/>
                  </a:cubicBezTo>
                  <a:cubicBezTo>
                    <a:pt x="38" y="1069"/>
                    <a:pt x="38" y="1084"/>
                    <a:pt x="30" y="1099"/>
                  </a:cubicBezTo>
                  <a:cubicBezTo>
                    <a:pt x="23" y="1121"/>
                    <a:pt x="0" y="1121"/>
                    <a:pt x="8" y="1143"/>
                  </a:cubicBezTo>
                  <a:cubicBezTo>
                    <a:pt x="38" y="1158"/>
                    <a:pt x="67" y="1151"/>
                    <a:pt x="97" y="1158"/>
                  </a:cubicBezTo>
                  <a:cubicBezTo>
                    <a:pt x="127" y="1165"/>
                    <a:pt x="119" y="1165"/>
                    <a:pt x="134" y="1180"/>
                  </a:cubicBezTo>
                  <a:cubicBezTo>
                    <a:pt x="149" y="1188"/>
                    <a:pt x="171" y="1180"/>
                    <a:pt x="186" y="1180"/>
                  </a:cubicBezTo>
                  <a:cubicBezTo>
                    <a:pt x="208" y="1180"/>
                    <a:pt x="260" y="1165"/>
                    <a:pt x="275" y="1173"/>
                  </a:cubicBezTo>
                  <a:lnTo>
                    <a:pt x="283" y="1180"/>
                  </a:lnTo>
                  <a:cubicBezTo>
                    <a:pt x="283" y="1173"/>
                    <a:pt x="283" y="1173"/>
                    <a:pt x="283" y="1165"/>
                  </a:cubicBezTo>
                  <a:cubicBezTo>
                    <a:pt x="290" y="1151"/>
                    <a:pt x="290" y="1121"/>
                    <a:pt x="312" y="1113"/>
                  </a:cubicBezTo>
                  <a:cubicBezTo>
                    <a:pt x="327" y="1113"/>
                    <a:pt x="349" y="1151"/>
                    <a:pt x="357" y="1158"/>
                  </a:cubicBezTo>
                  <a:cubicBezTo>
                    <a:pt x="372" y="1173"/>
                    <a:pt x="394" y="1195"/>
                    <a:pt x="416" y="1202"/>
                  </a:cubicBezTo>
                  <a:cubicBezTo>
                    <a:pt x="453" y="1202"/>
                    <a:pt x="446" y="1173"/>
                    <a:pt x="446" y="1143"/>
                  </a:cubicBezTo>
                  <a:cubicBezTo>
                    <a:pt x="476" y="1143"/>
                    <a:pt x="528" y="1136"/>
                    <a:pt x="550" y="1143"/>
                  </a:cubicBezTo>
                  <a:cubicBezTo>
                    <a:pt x="580" y="1158"/>
                    <a:pt x="580" y="1217"/>
                    <a:pt x="602" y="1217"/>
                  </a:cubicBezTo>
                  <a:cubicBezTo>
                    <a:pt x="602" y="1165"/>
                    <a:pt x="676" y="1165"/>
                    <a:pt x="713" y="1180"/>
                  </a:cubicBezTo>
                  <a:cubicBezTo>
                    <a:pt x="750" y="1202"/>
                    <a:pt x="780" y="1232"/>
                    <a:pt x="795" y="1270"/>
                  </a:cubicBezTo>
                  <a:cubicBezTo>
                    <a:pt x="854" y="1277"/>
                    <a:pt x="884" y="1084"/>
                    <a:pt x="891" y="1054"/>
                  </a:cubicBezTo>
                  <a:cubicBezTo>
                    <a:pt x="899" y="1032"/>
                    <a:pt x="899" y="1010"/>
                    <a:pt x="906" y="995"/>
                  </a:cubicBezTo>
                  <a:cubicBezTo>
                    <a:pt x="914" y="972"/>
                    <a:pt x="928" y="965"/>
                    <a:pt x="936" y="943"/>
                  </a:cubicBezTo>
                  <a:cubicBezTo>
                    <a:pt x="943" y="928"/>
                    <a:pt x="943" y="905"/>
                    <a:pt x="958" y="891"/>
                  </a:cubicBezTo>
                  <a:cubicBezTo>
                    <a:pt x="966" y="876"/>
                    <a:pt x="966" y="883"/>
                    <a:pt x="973" y="868"/>
                  </a:cubicBezTo>
                  <a:cubicBezTo>
                    <a:pt x="973" y="861"/>
                    <a:pt x="973" y="846"/>
                    <a:pt x="973" y="839"/>
                  </a:cubicBezTo>
                  <a:cubicBezTo>
                    <a:pt x="973" y="816"/>
                    <a:pt x="981" y="809"/>
                    <a:pt x="988" y="787"/>
                  </a:cubicBezTo>
                  <a:cubicBezTo>
                    <a:pt x="995" y="765"/>
                    <a:pt x="988" y="757"/>
                    <a:pt x="1018" y="742"/>
                  </a:cubicBezTo>
                  <a:cubicBezTo>
                    <a:pt x="1040" y="742"/>
                    <a:pt x="1055" y="742"/>
                    <a:pt x="1062" y="712"/>
                  </a:cubicBezTo>
                  <a:cubicBezTo>
                    <a:pt x="1070" y="698"/>
                    <a:pt x="1062" y="675"/>
                    <a:pt x="1062" y="660"/>
                  </a:cubicBezTo>
                  <a:cubicBezTo>
                    <a:pt x="1085" y="646"/>
                    <a:pt x="1099" y="646"/>
                    <a:pt x="1107" y="623"/>
                  </a:cubicBezTo>
                  <a:cubicBezTo>
                    <a:pt x="1107" y="608"/>
                    <a:pt x="1107" y="594"/>
                    <a:pt x="1107" y="579"/>
                  </a:cubicBezTo>
                  <a:cubicBezTo>
                    <a:pt x="1114" y="542"/>
                    <a:pt x="1137" y="549"/>
                    <a:pt x="1159" y="527"/>
                  </a:cubicBezTo>
                  <a:cubicBezTo>
                    <a:pt x="1174" y="497"/>
                    <a:pt x="1159" y="467"/>
                    <a:pt x="1174" y="438"/>
                  </a:cubicBezTo>
                  <a:cubicBezTo>
                    <a:pt x="1188" y="408"/>
                    <a:pt x="1188" y="408"/>
                    <a:pt x="1188" y="408"/>
                  </a:cubicBezTo>
                  <a:cubicBezTo>
                    <a:pt x="1196" y="393"/>
                    <a:pt x="1196" y="371"/>
                    <a:pt x="1196" y="356"/>
                  </a:cubicBezTo>
                  <a:cubicBezTo>
                    <a:pt x="1166" y="349"/>
                    <a:pt x="1159" y="349"/>
                    <a:pt x="1137" y="334"/>
                  </a:cubicBezTo>
                  <a:cubicBezTo>
                    <a:pt x="1122" y="326"/>
                    <a:pt x="1099" y="311"/>
                    <a:pt x="1085" y="304"/>
                  </a:cubicBezTo>
                  <a:cubicBezTo>
                    <a:pt x="1085" y="282"/>
                    <a:pt x="1085" y="237"/>
                    <a:pt x="1092" y="215"/>
                  </a:cubicBezTo>
                  <a:cubicBezTo>
                    <a:pt x="1099" y="200"/>
                    <a:pt x="1114" y="200"/>
                    <a:pt x="1122" y="185"/>
                  </a:cubicBezTo>
                  <a:cubicBezTo>
                    <a:pt x="1122" y="185"/>
                    <a:pt x="1122" y="178"/>
                    <a:pt x="1122" y="163"/>
                  </a:cubicBezTo>
                  <a:cubicBezTo>
                    <a:pt x="1085" y="163"/>
                    <a:pt x="1048" y="141"/>
                    <a:pt x="1010" y="141"/>
                  </a:cubicBezTo>
                  <a:cubicBezTo>
                    <a:pt x="1010" y="96"/>
                    <a:pt x="1018" y="59"/>
                    <a:pt x="1018" y="14"/>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93" name="Freeform 22">
              <a:extLst>
                <a:ext uri="{FF2B5EF4-FFF2-40B4-BE49-F238E27FC236}">
                  <a16:creationId xmlns:a16="http://schemas.microsoft.com/office/drawing/2014/main" id="{63B1C9FA-8593-2343-96E7-F411ADA932DC}"/>
                </a:ext>
              </a:extLst>
            </p:cNvPr>
            <p:cNvSpPr>
              <a:spLocks noChangeArrowheads="1"/>
            </p:cNvSpPr>
            <p:nvPr/>
          </p:nvSpPr>
          <p:spPr bwMode="auto">
            <a:xfrm>
              <a:off x="14863400" y="5305042"/>
              <a:ext cx="1631849" cy="1417393"/>
            </a:xfrm>
            <a:custGeom>
              <a:avLst/>
              <a:gdLst>
                <a:gd name="T0" fmla="*/ 3706 w 3774"/>
                <a:gd name="T1" fmla="*/ 839 h 3283"/>
                <a:gd name="T2" fmla="*/ 3476 w 3774"/>
                <a:gd name="T3" fmla="*/ 779 h 3283"/>
                <a:gd name="T4" fmla="*/ 3171 w 3774"/>
                <a:gd name="T5" fmla="*/ 727 h 3283"/>
                <a:gd name="T6" fmla="*/ 3052 w 3774"/>
                <a:gd name="T7" fmla="*/ 720 h 3283"/>
                <a:gd name="T8" fmla="*/ 3171 w 3774"/>
                <a:gd name="T9" fmla="*/ 490 h 3283"/>
                <a:gd name="T10" fmla="*/ 2941 w 3774"/>
                <a:gd name="T11" fmla="*/ 378 h 3283"/>
                <a:gd name="T12" fmla="*/ 2867 w 3774"/>
                <a:gd name="T13" fmla="*/ 282 h 3283"/>
                <a:gd name="T14" fmla="*/ 2926 w 3774"/>
                <a:gd name="T15" fmla="*/ 148 h 3283"/>
                <a:gd name="T16" fmla="*/ 2755 w 3774"/>
                <a:gd name="T17" fmla="*/ 29 h 3283"/>
                <a:gd name="T18" fmla="*/ 2458 w 3774"/>
                <a:gd name="T19" fmla="*/ 237 h 3283"/>
                <a:gd name="T20" fmla="*/ 2362 w 3774"/>
                <a:gd name="T21" fmla="*/ 371 h 3283"/>
                <a:gd name="T22" fmla="*/ 1857 w 3774"/>
                <a:gd name="T23" fmla="*/ 208 h 3283"/>
                <a:gd name="T24" fmla="*/ 1567 w 3774"/>
                <a:gd name="T25" fmla="*/ 505 h 3283"/>
                <a:gd name="T26" fmla="*/ 1344 w 3774"/>
                <a:gd name="T27" fmla="*/ 690 h 3283"/>
                <a:gd name="T28" fmla="*/ 1018 w 3774"/>
                <a:gd name="T29" fmla="*/ 787 h 3283"/>
                <a:gd name="T30" fmla="*/ 906 w 3774"/>
                <a:gd name="T31" fmla="*/ 1032 h 3283"/>
                <a:gd name="T32" fmla="*/ 706 w 3774"/>
                <a:gd name="T33" fmla="*/ 1188 h 3283"/>
                <a:gd name="T34" fmla="*/ 454 w 3774"/>
                <a:gd name="T35" fmla="*/ 1403 h 3283"/>
                <a:gd name="T36" fmla="*/ 305 w 3774"/>
                <a:gd name="T37" fmla="*/ 1470 h 3283"/>
                <a:gd name="T38" fmla="*/ 0 w 3774"/>
                <a:gd name="T39" fmla="*/ 1574 h 3283"/>
                <a:gd name="T40" fmla="*/ 201 w 3774"/>
                <a:gd name="T41" fmla="*/ 1730 h 3283"/>
                <a:gd name="T42" fmla="*/ 349 w 3774"/>
                <a:gd name="T43" fmla="*/ 1841 h 3283"/>
                <a:gd name="T44" fmla="*/ 386 w 3774"/>
                <a:gd name="T45" fmla="*/ 2116 h 3283"/>
                <a:gd name="T46" fmla="*/ 386 w 3774"/>
                <a:gd name="T47" fmla="*/ 2153 h 3283"/>
                <a:gd name="T48" fmla="*/ 661 w 3774"/>
                <a:gd name="T49" fmla="*/ 2072 h 3283"/>
                <a:gd name="T50" fmla="*/ 944 w 3774"/>
                <a:gd name="T51" fmla="*/ 2079 h 3283"/>
                <a:gd name="T52" fmla="*/ 1285 w 3774"/>
                <a:gd name="T53" fmla="*/ 2027 h 3283"/>
                <a:gd name="T54" fmla="*/ 1486 w 3774"/>
                <a:gd name="T55" fmla="*/ 1938 h 3283"/>
                <a:gd name="T56" fmla="*/ 1597 w 3774"/>
                <a:gd name="T57" fmla="*/ 1745 h 3283"/>
                <a:gd name="T58" fmla="*/ 1693 w 3774"/>
                <a:gd name="T59" fmla="*/ 1552 h 3283"/>
                <a:gd name="T60" fmla="*/ 1842 w 3774"/>
                <a:gd name="T61" fmla="*/ 1537 h 3283"/>
                <a:gd name="T62" fmla="*/ 2080 w 3774"/>
                <a:gd name="T63" fmla="*/ 1425 h 3283"/>
                <a:gd name="T64" fmla="*/ 2161 w 3774"/>
                <a:gd name="T65" fmla="*/ 1396 h 3283"/>
                <a:gd name="T66" fmla="*/ 2310 w 3774"/>
                <a:gd name="T67" fmla="*/ 1329 h 3283"/>
                <a:gd name="T68" fmla="*/ 2444 w 3774"/>
                <a:gd name="T69" fmla="*/ 1270 h 3283"/>
                <a:gd name="T70" fmla="*/ 2703 w 3774"/>
                <a:gd name="T71" fmla="*/ 1180 h 3283"/>
                <a:gd name="T72" fmla="*/ 2718 w 3774"/>
                <a:gd name="T73" fmla="*/ 1351 h 3283"/>
                <a:gd name="T74" fmla="*/ 2860 w 3774"/>
                <a:gd name="T75" fmla="*/ 1552 h 3283"/>
                <a:gd name="T76" fmla="*/ 2592 w 3774"/>
                <a:gd name="T77" fmla="*/ 1700 h 3283"/>
                <a:gd name="T78" fmla="*/ 2458 w 3774"/>
                <a:gd name="T79" fmla="*/ 1864 h 3283"/>
                <a:gd name="T80" fmla="*/ 2280 w 3774"/>
                <a:gd name="T81" fmla="*/ 1975 h 3283"/>
                <a:gd name="T82" fmla="*/ 2087 w 3774"/>
                <a:gd name="T83" fmla="*/ 2123 h 3283"/>
                <a:gd name="T84" fmla="*/ 1812 w 3774"/>
                <a:gd name="T85" fmla="*/ 2354 h 3283"/>
                <a:gd name="T86" fmla="*/ 1612 w 3774"/>
                <a:gd name="T87" fmla="*/ 2584 h 3283"/>
                <a:gd name="T88" fmla="*/ 1486 w 3774"/>
                <a:gd name="T89" fmla="*/ 2747 h 3283"/>
                <a:gd name="T90" fmla="*/ 1285 w 3774"/>
                <a:gd name="T91" fmla="*/ 2992 h 3283"/>
                <a:gd name="T92" fmla="*/ 1300 w 3774"/>
                <a:gd name="T93" fmla="*/ 3230 h 3283"/>
                <a:gd name="T94" fmla="*/ 1486 w 3774"/>
                <a:gd name="T95" fmla="*/ 3089 h 3283"/>
                <a:gd name="T96" fmla="*/ 1753 w 3774"/>
                <a:gd name="T97" fmla="*/ 3044 h 3283"/>
                <a:gd name="T98" fmla="*/ 1938 w 3774"/>
                <a:gd name="T99" fmla="*/ 2992 h 3283"/>
                <a:gd name="T100" fmla="*/ 2132 w 3774"/>
                <a:gd name="T101" fmla="*/ 3074 h 3283"/>
                <a:gd name="T102" fmla="*/ 2273 w 3774"/>
                <a:gd name="T103" fmla="*/ 2903 h 3283"/>
                <a:gd name="T104" fmla="*/ 2347 w 3774"/>
                <a:gd name="T105" fmla="*/ 2651 h 3283"/>
                <a:gd name="T106" fmla="*/ 2369 w 3774"/>
                <a:gd name="T107" fmla="*/ 2406 h 3283"/>
                <a:gd name="T108" fmla="*/ 2495 w 3774"/>
                <a:gd name="T109" fmla="*/ 2109 h 3283"/>
                <a:gd name="T110" fmla="*/ 2726 w 3774"/>
                <a:gd name="T111" fmla="*/ 1938 h 3283"/>
                <a:gd name="T112" fmla="*/ 3112 w 3774"/>
                <a:gd name="T113" fmla="*/ 1604 h 3283"/>
                <a:gd name="T114" fmla="*/ 3327 w 3774"/>
                <a:gd name="T115" fmla="*/ 1544 h 3283"/>
                <a:gd name="T116" fmla="*/ 3483 w 3774"/>
                <a:gd name="T117" fmla="*/ 1626 h 3283"/>
                <a:gd name="T118" fmla="*/ 3587 w 3774"/>
                <a:gd name="T119" fmla="*/ 1537 h 3283"/>
                <a:gd name="T120" fmla="*/ 3491 w 3774"/>
                <a:gd name="T121" fmla="*/ 1284 h 3283"/>
                <a:gd name="T122" fmla="*/ 3765 w 3774"/>
                <a:gd name="T123" fmla="*/ 995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74" h="3283">
                  <a:moveTo>
                    <a:pt x="3773" y="995"/>
                  </a:moveTo>
                  <a:lnTo>
                    <a:pt x="3773" y="995"/>
                  </a:lnTo>
                  <a:cubicBezTo>
                    <a:pt x="3773" y="965"/>
                    <a:pt x="3743" y="965"/>
                    <a:pt x="3728" y="943"/>
                  </a:cubicBezTo>
                  <a:cubicBezTo>
                    <a:pt x="3728" y="928"/>
                    <a:pt x="3728" y="905"/>
                    <a:pt x="3728" y="891"/>
                  </a:cubicBezTo>
                  <a:cubicBezTo>
                    <a:pt x="3736" y="861"/>
                    <a:pt x="3728" y="854"/>
                    <a:pt x="3706" y="839"/>
                  </a:cubicBezTo>
                  <a:cubicBezTo>
                    <a:pt x="3684" y="831"/>
                    <a:pt x="3669" y="824"/>
                    <a:pt x="3669" y="802"/>
                  </a:cubicBezTo>
                  <a:cubicBezTo>
                    <a:pt x="3654" y="794"/>
                    <a:pt x="3647" y="794"/>
                    <a:pt x="3639" y="779"/>
                  </a:cubicBezTo>
                  <a:cubicBezTo>
                    <a:pt x="3632" y="772"/>
                    <a:pt x="3624" y="757"/>
                    <a:pt x="3610" y="750"/>
                  </a:cubicBezTo>
                  <a:cubicBezTo>
                    <a:pt x="3595" y="742"/>
                    <a:pt x="3550" y="750"/>
                    <a:pt x="3535" y="750"/>
                  </a:cubicBezTo>
                  <a:cubicBezTo>
                    <a:pt x="3513" y="757"/>
                    <a:pt x="3498" y="779"/>
                    <a:pt x="3476" y="779"/>
                  </a:cubicBezTo>
                  <a:cubicBezTo>
                    <a:pt x="3461" y="779"/>
                    <a:pt x="3453" y="757"/>
                    <a:pt x="3439" y="750"/>
                  </a:cubicBezTo>
                  <a:cubicBezTo>
                    <a:pt x="3424" y="750"/>
                    <a:pt x="3416" y="750"/>
                    <a:pt x="3409" y="757"/>
                  </a:cubicBezTo>
                  <a:cubicBezTo>
                    <a:pt x="3372" y="765"/>
                    <a:pt x="3357" y="772"/>
                    <a:pt x="3327" y="750"/>
                  </a:cubicBezTo>
                  <a:cubicBezTo>
                    <a:pt x="3305" y="735"/>
                    <a:pt x="3275" y="705"/>
                    <a:pt x="3246" y="705"/>
                  </a:cubicBezTo>
                  <a:cubicBezTo>
                    <a:pt x="3223" y="698"/>
                    <a:pt x="3194" y="720"/>
                    <a:pt x="3171" y="727"/>
                  </a:cubicBezTo>
                  <a:cubicBezTo>
                    <a:pt x="3149" y="735"/>
                    <a:pt x="3119" y="750"/>
                    <a:pt x="3112" y="765"/>
                  </a:cubicBezTo>
                  <a:cubicBezTo>
                    <a:pt x="3090" y="779"/>
                    <a:pt x="3105" y="794"/>
                    <a:pt x="3097" y="816"/>
                  </a:cubicBezTo>
                  <a:cubicBezTo>
                    <a:pt x="3082" y="809"/>
                    <a:pt x="3067" y="809"/>
                    <a:pt x="3052" y="802"/>
                  </a:cubicBezTo>
                  <a:cubicBezTo>
                    <a:pt x="3038" y="802"/>
                    <a:pt x="3023" y="802"/>
                    <a:pt x="3008" y="802"/>
                  </a:cubicBezTo>
                  <a:cubicBezTo>
                    <a:pt x="3000" y="757"/>
                    <a:pt x="3060" y="757"/>
                    <a:pt x="3052" y="720"/>
                  </a:cubicBezTo>
                  <a:cubicBezTo>
                    <a:pt x="3030" y="720"/>
                    <a:pt x="3038" y="668"/>
                    <a:pt x="3045" y="653"/>
                  </a:cubicBezTo>
                  <a:cubicBezTo>
                    <a:pt x="3067" y="653"/>
                    <a:pt x="3075" y="631"/>
                    <a:pt x="3090" y="623"/>
                  </a:cubicBezTo>
                  <a:cubicBezTo>
                    <a:pt x="3112" y="594"/>
                    <a:pt x="3097" y="608"/>
                    <a:pt x="3097" y="579"/>
                  </a:cubicBezTo>
                  <a:cubicBezTo>
                    <a:pt x="3097" y="534"/>
                    <a:pt x="3149" y="534"/>
                    <a:pt x="3164" y="512"/>
                  </a:cubicBezTo>
                  <a:cubicBezTo>
                    <a:pt x="3171" y="505"/>
                    <a:pt x="3171" y="490"/>
                    <a:pt x="3171" y="490"/>
                  </a:cubicBezTo>
                  <a:cubicBezTo>
                    <a:pt x="3179" y="482"/>
                    <a:pt x="3194" y="490"/>
                    <a:pt x="3194" y="475"/>
                  </a:cubicBezTo>
                  <a:cubicBezTo>
                    <a:pt x="3201" y="460"/>
                    <a:pt x="3142" y="430"/>
                    <a:pt x="3134" y="415"/>
                  </a:cubicBezTo>
                  <a:cubicBezTo>
                    <a:pt x="3119" y="400"/>
                    <a:pt x="3097" y="371"/>
                    <a:pt x="3090" y="349"/>
                  </a:cubicBezTo>
                  <a:cubicBezTo>
                    <a:pt x="3082" y="326"/>
                    <a:pt x="3090" y="311"/>
                    <a:pt x="3082" y="289"/>
                  </a:cubicBezTo>
                  <a:cubicBezTo>
                    <a:pt x="3015" y="282"/>
                    <a:pt x="2949" y="311"/>
                    <a:pt x="2941" y="378"/>
                  </a:cubicBezTo>
                  <a:cubicBezTo>
                    <a:pt x="2941" y="393"/>
                    <a:pt x="2949" y="415"/>
                    <a:pt x="2926" y="423"/>
                  </a:cubicBezTo>
                  <a:cubicBezTo>
                    <a:pt x="2911" y="430"/>
                    <a:pt x="2904" y="423"/>
                    <a:pt x="2897" y="408"/>
                  </a:cubicBezTo>
                  <a:cubicBezTo>
                    <a:pt x="2889" y="378"/>
                    <a:pt x="2919" y="356"/>
                    <a:pt x="2904" y="326"/>
                  </a:cubicBezTo>
                  <a:cubicBezTo>
                    <a:pt x="2889" y="326"/>
                    <a:pt x="2867" y="319"/>
                    <a:pt x="2852" y="319"/>
                  </a:cubicBezTo>
                  <a:cubicBezTo>
                    <a:pt x="2852" y="304"/>
                    <a:pt x="2867" y="297"/>
                    <a:pt x="2867" y="282"/>
                  </a:cubicBezTo>
                  <a:cubicBezTo>
                    <a:pt x="2874" y="282"/>
                    <a:pt x="2889" y="274"/>
                    <a:pt x="2889" y="282"/>
                  </a:cubicBezTo>
                  <a:cubicBezTo>
                    <a:pt x="2897" y="267"/>
                    <a:pt x="2934" y="200"/>
                    <a:pt x="2949" y="200"/>
                  </a:cubicBezTo>
                  <a:cubicBezTo>
                    <a:pt x="2963" y="193"/>
                    <a:pt x="2978" y="208"/>
                    <a:pt x="2986" y="185"/>
                  </a:cubicBezTo>
                  <a:cubicBezTo>
                    <a:pt x="2993" y="178"/>
                    <a:pt x="2978" y="155"/>
                    <a:pt x="2986" y="148"/>
                  </a:cubicBezTo>
                  <a:cubicBezTo>
                    <a:pt x="2963" y="133"/>
                    <a:pt x="2949" y="148"/>
                    <a:pt x="2926" y="148"/>
                  </a:cubicBezTo>
                  <a:cubicBezTo>
                    <a:pt x="2897" y="155"/>
                    <a:pt x="2882" y="133"/>
                    <a:pt x="2867" y="103"/>
                  </a:cubicBezTo>
                  <a:cubicBezTo>
                    <a:pt x="2860" y="89"/>
                    <a:pt x="2867" y="96"/>
                    <a:pt x="2852" y="81"/>
                  </a:cubicBezTo>
                  <a:cubicBezTo>
                    <a:pt x="2845" y="66"/>
                    <a:pt x="2822" y="66"/>
                    <a:pt x="2815" y="52"/>
                  </a:cubicBezTo>
                  <a:cubicBezTo>
                    <a:pt x="2800" y="37"/>
                    <a:pt x="2807" y="7"/>
                    <a:pt x="2778" y="0"/>
                  </a:cubicBezTo>
                  <a:cubicBezTo>
                    <a:pt x="2778" y="29"/>
                    <a:pt x="2770" y="14"/>
                    <a:pt x="2755" y="29"/>
                  </a:cubicBezTo>
                  <a:cubicBezTo>
                    <a:pt x="2741" y="37"/>
                    <a:pt x="2748" y="44"/>
                    <a:pt x="2741" y="52"/>
                  </a:cubicBezTo>
                  <a:cubicBezTo>
                    <a:pt x="2733" y="66"/>
                    <a:pt x="2718" y="66"/>
                    <a:pt x="2711" y="66"/>
                  </a:cubicBezTo>
                  <a:cubicBezTo>
                    <a:pt x="2674" y="89"/>
                    <a:pt x="2644" y="111"/>
                    <a:pt x="2607" y="126"/>
                  </a:cubicBezTo>
                  <a:cubicBezTo>
                    <a:pt x="2570" y="148"/>
                    <a:pt x="2533" y="163"/>
                    <a:pt x="2503" y="193"/>
                  </a:cubicBezTo>
                  <a:cubicBezTo>
                    <a:pt x="2488" y="200"/>
                    <a:pt x="2458" y="215"/>
                    <a:pt x="2458" y="237"/>
                  </a:cubicBezTo>
                  <a:cubicBezTo>
                    <a:pt x="2458" y="245"/>
                    <a:pt x="2473" y="245"/>
                    <a:pt x="2473" y="260"/>
                  </a:cubicBezTo>
                  <a:cubicBezTo>
                    <a:pt x="2473" y="267"/>
                    <a:pt x="2473" y="274"/>
                    <a:pt x="2473" y="282"/>
                  </a:cubicBezTo>
                  <a:cubicBezTo>
                    <a:pt x="2466" y="282"/>
                    <a:pt x="2451" y="282"/>
                    <a:pt x="2436" y="282"/>
                  </a:cubicBezTo>
                  <a:cubicBezTo>
                    <a:pt x="2451" y="304"/>
                    <a:pt x="2444" y="334"/>
                    <a:pt x="2429" y="349"/>
                  </a:cubicBezTo>
                  <a:cubicBezTo>
                    <a:pt x="2414" y="363"/>
                    <a:pt x="2384" y="363"/>
                    <a:pt x="2362" y="371"/>
                  </a:cubicBezTo>
                  <a:cubicBezTo>
                    <a:pt x="2332" y="371"/>
                    <a:pt x="2303" y="349"/>
                    <a:pt x="2273" y="326"/>
                  </a:cubicBezTo>
                  <a:cubicBezTo>
                    <a:pt x="2243" y="311"/>
                    <a:pt x="2221" y="304"/>
                    <a:pt x="2184" y="304"/>
                  </a:cubicBezTo>
                  <a:cubicBezTo>
                    <a:pt x="2154" y="304"/>
                    <a:pt x="2132" y="311"/>
                    <a:pt x="2102" y="311"/>
                  </a:cubicBezTo>
                  <a:cubicBezTo>
                    <a:pt x="2058" y="319"/>
                    <a:pt x="2043" y="311"/>
                    <a:pt x="2005" y="282"/>
                  </a:cubicBezTo>
                  <a:cubicBezTo>
                    <a:pt x="1961" y="252"/>
                    <a:pt x="1916" y="208"/>
                    <a:pt x="1857" y="208"/>
                  </a:cubicBezTo>
                  <a:cubicBezTo>
                    <a:pt x="1857" y="245"/>
                    <a:pt x="1857" y="267"/>
                    <a:pt x="1820" y="282"/>
                  </a:cubicBezTo>
                  <a:cubicBezTo>
                    <a:pt x="1790" y="297"/>
                    <a:pt x="1760" y="289"/>
                    <a:pt x="1731" y="304"/>
                  </a:cubicBezTo>
                  <a:cubicBezTo>
                    <a:pt x="1693" y="319"/>
                    <a:pt x="1686" y="349"/>
                    <a:pt x="1656" y="371"/>
                  </a:cubicBezTo>
                  <a:cubicBezTo>
                    <a:pt x="1634" y="386"/>
                    <a:pt x="1612" y="408"/>
                    <a:pt x="1604" y="430"/>
                  </a:cubicBezTo>
                  <a:cubicBezTo>
                    <a:pt x="1597" y="445"/>
                    <a:pt x="1582" y="497"/>
                    <a:pt x="1567" y="505"/>
                  </a:cubicBezTo>
                  <a:cubicBezTo>
                    <a:pt x="1560" y="505"/>
                    <a:pt x="1515" y="497"/>
                    <a:pt x="1508" y="505"/>
                  </a:cubicBezTo>
                  <a:cubicBezTo>
                    <a:pt x="1501" y="519"/>
                    <a:pt x="1530" y="534"/>
                    <a:pt x="1523" y="557"/>
                  </a:cubicBezTo>
                  <a:cubicBezTo>
                    <a:pt x="1523" y="571"/>
                    <a:pt x="1456" y="594"/>
                    <a:pt x="1441" y="601"/>
                  </a:cubicBezTo>
                  <a:cubicBezTo>
                    <a:pt x="1448" y="631"/>
                    <a:pt x="1404" y="646"/>
                    <a:pt x="1382" y="660"/>
                  </a:cubicBezTo>
                  <a:cubicBezTo>
                    <a:pt x="1367" y="668"/>
                    <a:pt x="1359" y="675"/>
                    <a:pt x="1344" y="690"/>
                  </a:cubicBezTo>
                  <a:cubicBezTo>
                    <a:pt x="1337" y="698"/>
                    <a:pt x="1322" y="720"/>
                    <a:pt x="1307" y="727"/>
                  </a:cubicBezTo>
                  <a:cubicBezTo>
                    <a:pt x="1285" y="735"/>
                    <a:pt x="1263" y="720"/>
                    <a:pt x="1241" y="727"/>
                  </a:cubicBezTo>
                  <a:cubicBezTo>
                    <a:pt x="1218" y="727"/>
                    <a:pt x="1211" y="735"/>
                    <a:pt x="1196" y="742"/>
                  </a:cubicBezTo>
                  <a:cubicBezTo>
                    <a:pt x="1166" y="757"/>
                    <a:pt x="1137" y="765"/>
                    <a:pt x="1107" y="779"/>
                  </a:cubicBezTo>
                  <a:cubicBezTo>
                    <a:pt x="1077" y="794"/>
                    <a:pt x="1048" y="779"/>
                    <a:pt x="1018" y="787"/>
                  </a:cubicBezTo>
                  <a:cubicBezTo>
                    <a:pt x="988" y="794"/>
                    <a:pt x="996" y="831"/>
                    <a:pt x="996" y="861"/>
                  </a:cubicBezTo>
                  <a:cubicBezTo>
                    <a:pt x="996" y="891"/>
                    <a:pt x="996" y="913"/>
                    <a:pt x="981" y="943"/>
                  </a:cubicBezTo>
                  <a:cubicBezTo>
                    <a:pt x="973" y="957"/>
                    <a:pt x="966" y="972"/>
                    <a:pt x="958" y="980"/>
                  </a:cubicBezTo>
                  <a:cubicBezTo>
                    <a:pt x="951" y="987"/>
                    <a:pt x="936" y="995"/>
                    <a:pt x="929" y="1002"/>
                  </a:cubicBezTo>
                  <a:cubicBezTo>
                    <a:pt x="921" y="1017"/>
                    <a:pt x="921" y="1024"/>
                    <a:pt x="906" y="1032"/>
                  </a:cubicBezTo>
                  <a:cubicBezTo>
                    <a:pt x="891" y="1047"/>
                    <a:pt x="877" y="1047"/>
                    <a:pt x="862" y="1054"/>
                  </a:cubicBezTo>
                  <a:cubicBezTo>
                    <a:pt x="854" y="1069"/>
                    <a:pt x="854" y="1084"/>
                    <a:pt x="840" y="1091"/>
                  </a:cubicBezTo>
                  <a:cubicBezTo>
                    <a:pt x="825" y="1099"/>
                    <a:pt x="817" y="1106"/>
                    <a:pt x="802" y="1113"/>
                  </a:cubicBezTo>
                  <a:cubicBezTo>
                    <a:pt x="780" y="1121"/>
                    <a:pt x="736" y="1128"/>
                    <a:pt x="721" y="1151"/>
                  </a:cubicBezTo>
                  <a:cubicBezTo>
                    <a:pt x="713" y="1165"/>
                    <a:pt x="721" y="1173"/>
                    <a:pt x="706" y="1188"/>
                  </a:cubicBezTo>
                  <a:cubicBezTo>
                    <a:pt x="699" y="1202"/>
                    <a:pt x="669" y="1210"/>
                    <a:pt x="676" y="1232"/>
                  </a:cubicBezTo>
                  <a:cubicBezTo>
                    <a:pt x="691" y="1240"/>
                    <a:pt x="713" y="1247"/>
                    <a:pt x="721" y="1262"/>
                  </a:cubicBezTo>
                  <a:cubicBezTo>
                    <a:pt x="765" y="1329"/>
                    <a:pt x="587" y="1344"/>
                    <a:pt x="594" y="1403"/>
                  </a:cubicBezTo>
                  <a:cubicBezTo>
                    <a:pt x="572" y="1418"/>
                    <a:pt x="535" y="1396"/>
                    <a:pt x="505" y="1410"/>
                  </a:cubicBezTo>
                  <a:cubicBezTo>
                    <a:pt x="476" y="1433"/>
                    <a:pt x="468" y="1455"/>
                    <a:pt x="454" y="1403"/>
                  </a:cubicBezTo>
                  <a:cubicBezTo>
                    <a:pt x="439" y="1403"/>
                    <a:pt x="431" y="1403"/>
                    <a:pt x="416" y="1403"/>
                  </a:cubicBezTo>
                  <a:cubicBezTo>
                    <a:pt x="416" y="1403"/>
                    <a:pt x="416" y="1403"/>
                    <a:pt x="424" y="1403"/>
                  </a:cubicBezTo>
                  <a:cubicBezTo>
                    <a:pt x="424" y="1418"/>
                    <a:pt x="424" y="1425"/>
                    <a:pt x="424" y="1440"/>
                  </a:cubicBezTo>
                  <a:cubicBezTo>
                    <a:pt x="386" y="1440"/>
                    <a:pt x="372" y="1433"/>
                    <a:pt x="342" y="1448"/>
                  </a:cubicBezTo>
                  <a:cubicBezTo>
                    <a:pt x="327" y="1455"/>
                    <a:pt x="312" y="1455"/>
                    <a:pt x="305" y="1470"/>
                  </a:cubicBezTo>
                  <a:cubicBezTo>
                    <a:pt x="290" y="1485"/>
                    <a:pt x="290" y="1500"/>
                    <a:pt x="275" y="1507"/>
                  </a:cubicBezTo>
                  <a:cubicBezTo>
                    <a:pt x="268" y="1515"/>
                    <a:pt x="253" y="1515"/>
                    <a:pt x="238" y="1507"/>
                  </a:cubicBezTo>
                  <a:cubicBezTo>
                    <a:pt x="208" y="1500"/>
                    <a:pt x="171" y="1492"/>
                    <a:pt x="141" y="1492"/>
                  </a:cubicBezTo>
                  <a:cubicBezTo>
                    <a:pt x="104" y="1492"/>
                    <a:pt x="67" y="1485"/>
                    <a:pt x="38" y="1485"/>
                  </a:cubicBezTo>
                  <a:cubicBezTo>
                    <a:pt x="30" y="1515"/>
                    <a:pt x="38" y="1567"/>
                    <a:pt x="0" y="1574"/>
                  </a:cubicBezTo>
                  <a:cubicBezTo>
                    <a:pt x="8" y="1589"/>
                    <a:pt x="23" y="1604"/>
                    <a:pt x="30" y="1618"/>
                  </a:cubicBezTo>
                  <a:cubicBezTo>
                    <a:pt x="38" y="1633"/>
                    <a:pt x="30" y="1656"/>
                    <a:pt x="38" y="1670"/>
                  </a:cubicBezTo>
                  <a:cubicBezTo>
                    <a:pt x="52" y="1685"/>
                    <a:pt x="75" y="1693"/>
                    <a:pt x="97" y="1700"/>
                  </a:cubicBezTo>
                  <a:cubicBezTo>
                    <a:pt x="127" y="1715"/>
                    <a:pt x="119" y="1722"/>
                    <a:pt x="134" y="1752"/>
                  </a:cubicBezTo>
                  <a:cubicBezTo>
                    <a:pt x="149" y="1722"/>
                    <a:pt x="164" y="1730"/>
                    <a:pt x="201" y="1730"/>
                  </a:cubicBezTo>
                  <a:cubicBezTo>
                    <a:pt x="231" y="1730"/>
                    <a:pt x="246" y="1715"/>
                    <a:pt x="268" y="1700"/>
                  </a:cubicBezTo>
                  <a:cubicBezTo>
                    <a:pt x="297" y="1685"/>
                    <a:pt x="297" y="1707"/>
                    <a:pt x="312" y="1730"/>
                  </a:cubicBezTo>
                  <a:cubicBezTo>
                    <a:pt x="327" y="1745"/>
                    <a:pt x="342" y="1767"/>
                    <a:pt x="357" y="1782"/>
                  </a:cubicBezTo>
                  <a:cubicBezTo>
                    <a:pt x="364" y="1789"/>
                    <a:pt x="379" y="1812"/>
                    <a:pt x="372" y="1819"/>
                  </a:cubicBezTo>
                  <a:cubicBezTo>
                    <a:pt x="372" y="1826"/>
                    <a:pt x="349" y="1826"/>
                    <a:pt x="349" y="1841"/>
                  </a:cubicBezTo>
                  <a:cubicBezTo>
                    <a:pt x="342" y="1849"/>
                    <a:pt x="349" y="1864"/>
                    <a:pt x="342" y="1871"/>
                  </a:cubicBezTo>
                  <a:cubicBezTo>
                    <a:pt x="335" y="1886"/>
                    <a:pt x="320" y="1878"/>
                    <a:pt x="312" y="1893"/>
                  </a:cubicBezTo>
                  <a:cubicBezTo>
                    <a:pt x="305" y="1901"/>
                    <a:pt x="297" y="1945"/>
                    <a:pt x="305" y="1953"/>
                  </a:cubicBezTo>
                  <a:cubicBezTo>
                    <a:pt x="312" y="1975"/>
                    <a:pt x="357" y="1997"/>
                    <a:pt x="372" y="2005"/>
                  </a:cubicBezTo>
                  <a:cubicBezTo>
                    <a:pt x="379" y="2049"/>
                    <a:pt x="409" y="2072"/>
                    <a:pt x="386" y="2116"/>
                  </a:cubicBezTo>
                  <a:cubicBezTo>
                    <a:pt x="379" y="2153"/>
                    <a:pt x="335" y="2153"/>
                    <a:pt x="305" y="2153"/>
                  </a:cubicBezTo>
                  <a:cubicBezTo>
                    <a:pt x="305" y="2146"/>
                    <a:pt x="305" y="2138"/>
                    <a:pt x="305" y="2138"/>
                  </a:cubicBezTo>
                  <a:cubicBezTo>
                    <a:pt x="297" y="2138"/>
                    <a:pt x="283" y="2131"/>
                    <a:pt x="268" y="2131"/>
                  </a:cubicBezTo>
                  <a:cubicBezTo>
                    <a:pt x="283" y="2146"/>
                    <a:pt x="297" y="2153"/>
                    <a:pt x="312" y="2153"/>
                  </a:cubicBezTo>
                  <a:cubicBezTo>
                    <a:pt x="342" y="2161"/>
                    <a:pt x="364" y="2161"/>
                    <a:pt x="386" y="2153"/>
                  </a:cubicBezTo>
                  <a:cubicBezTo>
                    <a:pt x="409" y="2146"/>
                    <a:pt x="424" y="2146"/>
                    <a:pt x="446" y="2138"/>
                  </a:cubicBezTo>
                  <a:cubicBezTo>
                    <a:pt x="461" y="2138"/>
                    <a:pt x="476" y="2131"/>
                    <a:pt x="491" y="2131"/>
                  </a:cubicBezTo>
                  <a:cubicBezTo>
                    <a:pt x="505" y="2131"/>
                    <a:pt x="513" y="2116"/>
                    <a:pt x="528" y="2116"/>
                  </a:cubicBezTo>
                  <a:cubicBezTo>
                    <a:pt x="543" y="2109"/>
                    <a:pt x="565" y="2109"/>
                    <a:pt x="580" y="2109"/>
                  </a:cubicBezTo>
                  <a:cubicBezTo>
                    <a:pt x="609" y="2101"/>
                    <a:pt x="632" y="2086"/>
                    <a:pt x="661" y="2072"/>
                  </a:cubicBezTo>
                  <a:cubicBezTo>
                    <a:pt x="669" y="2072"/>
                    <a:pt x="676" y="2057"/>
                    <a:pt x="684" y="2057"/>
                  </a:cubicBezTo>
                  <a:cubicBezTo>
                    <a:pt x="699" y="2057"/>
                    <a:pt x="706" y="2057"/>
                    <a:pt x="713" y="2057"/>
                  </a:cubicBezTo>
                  <a:cubicBezTo>
                    <a:pt x="736" y="2049"/>
                    <a:pt x="736" y="2027"/>
                    <a:pt x="758" y="2027"/>
                  </a:cubicBezTo>
                  <a:cubicBezTo>
                    <a:pt x="802" y="2027"/>
                    <a:pt x="840" y="2042"/>
                    <a:pt x="877" y="2049"/>
                  </a:cubicBezTo>
                  <a:cubicBezTo>
                    <a:pt x="899" y="2057"/>
                    <a:pt x="921" y="2064"/>
                    <a:pt x="944" y="2079"/>
                  </a:cubicBezTo>
                  <a:cubicBezTo>
                    <a:pt x="973" y="2094"/>
                    <a:pt x="996" y="2086"/>
                    <a:pt x="1025" y="2086"/>
                  </a:cubicBezTo>
                  <a:cubicBezTo>
                    <a:pt x="1048" y="2079"/>
                    <a:pt x="1077" y="2079"/>
                    <a:pt x="1092" y="2072"/>
                  </a:cubicBezTo>
                  <a:cubicBezTo>
                    <a:pt x="1122" y="2042"/>
                    <a:pt x="1159" y="2042"/>
                    <a:pt x="1203" y="2049"/>
                  </a:cubicBezTo>
                  <a:cubicBezTo>
                    <a:pt x="1218" y="2049"/>
                    <a:pt x="1241" y="2049"/>
                    <a:pt x="1256" y="2042"/>
                  </a:cubicBezTo>
                  <a:cubicBezTo>
                    <a:pt x="1270" y="2034"/>
                    <a:pt x="1270" y="2027"/>
                    <a:pt x="1285" y="2027"/>
                  </a:cubicBezTo>
                  <a:cubicBezTo>
                    <a:pt x="1293" y="2027"/>
                    <a:pt x="1300" y="2027"/>
                    <a:pt x="1307" y="2027"/>
                  </a:cubicBezTo>
                  <a:cubicBezTo>
                    <a:pt x="1330" y="2027"/>
                    <a:pt x="1352" y="2027"/>
                    <a:pt x="1367" y="2027"/>
                  </a:cubicBezTo>
                  <a:cubicBezTo>
                    <a:pt x="1389" y="2019"/>
                    <a:pt x="1404" y="2012"/>
                    <a:pt x="1419" y="1997"/>
                  </a:cubicBezTo>
                  <a:cubicBezTo>
                    <a:pt x="1426" y="1982"/>
                    <a:pt x="1434" y="1967"/>
                    <a:pt x="1441" y="1953"/>
                  </a:cubicBezTo>
                  <a:cubicBezTo>
                    <a:pt x="1456" y="1938"/>
                    <a:pt x="1463" y="1938"/>
                    <a:pt x="1486" y="1938"/>
                  </a:cubicBezTo>
                  <a:cubicBezTo>
                    <a:pt x="1486" y="1923"/>
                    <a:pt x="1478" y="1908"/>
                    <a:pt x="1486" y="1893"/>
                  </a:cubicBezTo>
                  <a:cubicBezTo>
                    <a:pt x="1486" y="1871"/>
                    <a:pt x="1493" y="1856"/>
                    <a:pt x="1501" y="1849"/>
                  </a:cubicBezTo>
                  <a:cubicBezTo>
                    <a:pt x="1523" y="1819"/>
                    <a:pt x="1538" y="1797"/>
                    <a:pt x="1560" y="1774"/>
                  </a:cubicBezTo>
                  <a:cubicBezTo>
                    <a:pt x="1567" y="1767"/>
                    <a:pt x="1575" y="1760"/>
                    <a:pt x="1582" y="1760"/>
                  </a:cubicBezTo>
                  <a:cubicBezTo>
                    <a:pt x="1582" y="1752"/>
                    <a:pt x="1590" y="1745"/>
                    <a:pt x="1597" y="1745"/>
                  </a:cubicBezTo>
                  <a:cubicBezTo>
                    <a:pt x="1604" y="1730"/>
                    <a:pt x="1619" y="1722"/>
                    <a:pt x="1634" y="1707"/>
                  </a:cubicBezTo>
                  <a:cubicBezTo>
                    <a:pt x="1642" y="1700"/>
                    <a:pt x="1656" y="1685"/>
                    <a:pt x="1664" y="1678"/>
                  </a:cubicBezTo>
                  <a:cubicBezTo>
                    <a:pt x="1679" y="1663"/>
                    <a:pt x="1686" y="1641"/>
                    <a:pt x="1701" y="1641"/>
                  </a:cubicBezTo>
                  <a:cubicBezTo>
                    <a:pt x="1701" y="1641"/>
                    <a:pt x="1701" y="1641"/>
                    <a:pt x="1708" y="1633"/>
                  </a:cubicBezTo>
                  <a:cubicBezTo>
                    <a:pt x="1708" y="1618"/>
                    <a:pt x="1708" y="1567"/>
                    <a:pt x="1693" y="1552"/>
                  </a:cubicBezTo>
                  <a:cubicBezTo>
                    <a:pt x="1686" y="1544"/>
                    <a:pt x="1679" y="1552"/>
                    <a:pt x="1679" y="1537"/>
                  </a:cubicBezTo>
                  <a:cubicBezTo>
                    <a:pt x="1679" y="1529"/>
                    <a:pt x="1679" y="1522"/>
                    <a:pt x="1686" y="1515"/>
                  </a:cubicBezTo>
                  <a:cubicBezTo>
                    <a:pt x="1701" y="1515"/>
                    <a:pt x="1731" y="1529"/>
                    <a:pt x="1738" y="1529"/>
                  </a:cubicBezTo>
                  <a:cubicBezTo>
                    <a:pt x="1753" y="1537"/>
                    <a:pt x="1775" y="1559"/>
                    <a:pt x="1790" y="1559"/>
                  </a:cubicBezTo>
                  <a:cubicBezTo>
                    <a:pt x="1812" y="1559"/>
                    <a:pt x="1827" y="1544"/>
                    <a:pt x="1842" y="1537"/>
                  </a:cubicBezTo>
                  <a:cubicBezTo>
                    <a:pt x="1857" y="1529"/>
                    <a:pt x="1887" y="1544"/>
                    <a:pt x="1887" y="1522"/>
                  </a:cubicBezTo>
                  <a:cubicBezTo>
                    <a:pt x="1909" y="1515"/>
                    <a:pt x="1924" y="1529"/>
                    <a:pt x="1946" y="1507"/>
                  </a:cubicBezTo>
                  <a:cubicBezTo>
                    <a:pt x="1961" y="1500"/>
                    <a:pt x="1983" y="1485"/>
                    <a:pt x="2005" y="1477"/>
                  </a:cubicBezTo>
                  <a:cubicBezTo>
                    <a:pt x="2020" y="1470"/>
                    <a:pt x="2035" y="1462"/>
                    <a:pt x="2050" y="1448"/>
                  </a:cubicBezTo>
                  <a:cubicBezTo>
                    <a:pt x="2058" y="1440"/>
                    <a:pt x="2065" y="1433"/>
                    <a:pt x="2080" y="1425"/>
                  </a:cubicBezTo>
                  <a:cubicBezTo>
                    <a:pt x="2080" y="1425"/>
                    <a:pt x="2095" y="1425"/>
                    <a:pt x="2095" y="1418"/>
                  </a:cubicBezTo>
                  <a:cubicBezTo>
                    <a:pt x="2102" y="1418"/>
                    <a:pt x="2102" y="1418"/>
                    <a:pt x="2109" y="1418"/>
                  </a:cubicBezTo>
                  <a:lnTo>
                    <a:pt x="2109" y="1410"/>
                  </a:lnTo>
                  <a:cubicBezTo>
                    <a:pt x="2124" y="1403"/>
                    <a:pt x="2117" y="1403"/>
                    <a:pt x="2132" y="1396"/>
                  </a:cubicBezTo>
                  <a:cubicBezTo>
                    <a:pt x="2139" y="1396"/>
                    <a:pt x="2154" y="1396"/>
                    <a:pt x="2161" y="1396"/>
                  </a:cubicBezTo>
                  <a:cubicBezTo>
                    <a:pt x="2169" y="1388"/>
                    <a:pt x="2169" y="1381"/>
                    <a:pt x="2184" y="1373"/>
                  </a:cubicBezTo>
                  <a:cubicBezTo>
                    <a:pt x="2191" y="1373"/>
                    <a:pt x="2191" y="1373"/>
                    <a:pt x="2206" y="1366"/>
                  </a:cubicBezTo>
                  <a:cubicBezTo>
                    <a:pt x="2221" y="1351"/>
                    <a:pt x="2236" y="1359"/>
                    <a:pt x="2258" y="1351"/>
                  </a:cubicBezTo>
                  <a:cubicBezTo>
                    <a:pt x="2265" y="1344"/>
                    <a:pt x="2273" y="1336"/>
                    <a:pt x="2280" y="1336"/>
                  </a:cubicBezTo>
                  <a:cubicBezTo>
                    <a:pt x="2288" y="1329"/>
                    <a:pt x="2303" y="1329"/>
                    <a:pt x="2310" y="1329"/>
                  </a:cubicBezTo>
                  <a:cubicBezTo>
                    <a:pt x="2317" y="1321"/>
                    <a:pt x="2325" y="1321"/>
                    <a:pt x="2332" y="1314"/>
                  </a:cubicBezTo>
                  <a:cubicBezTo>
                    <a:pt x="2340" y="1307"/>
                    <a:pt x="2340" y="1299"/>
                    <a:pt x="2355" y="1292"/>
                  </a:cubicBezTo>
                  <a:cubicBezTo>
                    <a:pt x="2362" y="1292"/>
                    <a:pt x="2369" y="1299"/>
                    <a:pt x="2377" y="1292"/>
                  </a:cubicBezTo>
                  <a:cubicBezTo>
                    <a:pt x="2384" y="1292"/>
                    <a:pt x="2384" y="1277"/>
                    <a:pt x="2392" y="1277"/>
                  </a:cubicBezTo>
                  <a:cubicBezTo>
                    <a:pt x="2406" y="1270"/>
                    <a:pt x="2429" y="1270"/>
                    <a:pt x="2444" y="1270"/>
                  </a:cubicBezTo>
                  <a:cubicBezTo>
                    <a:pt x="2458" y="1262"/>
                    <a:pt x="2488" y="1262"/>
                    <a:pt x="2503" y="1255"/>
                  </a:cubicBezTo>
                  <a:cubicBezTo>
                    <a:pt x="2518" y="1240"/>
                    <a:pt x="2525" y="1232"/>
                    <a:pt x="2548" y="1225"/>
                  </a:cubicBezTo>
                  <a:cubicBezTo>
                    <a:pt x="2570" y="1225"/>
                    <a:pt x="2570" y="1225"/>
                    <a:pt x="2592" y="1202"/>
                  </a:cubicBezTo>
                  <a:cubicBezTo>
                    <a:pt x="2607" y="1188"/>
                    <a:pt x="2622" y="1188"/>
                    <a:pt x="2644" y="1188"/>
                  </a:cubicBezTo>
                  <a:cubicBezTo>
                    <a:pt x="2666" y="1188"/>
                    <a:pt x="2681" y="1180"/>
                    <a:pt x="2703" y="1180"/>
                  </a:cubicBezTo>
                  <a:cubicBezTo>
                    <a:pt x="2726" y="1173"/>
                    <a:pt x="2793" y="1158"/>
                    <a:pt x="2807" y="1188"/>
                  </a:cubicBezTo>
                  <a:cubicBezTo>
                    <a:pt x="2815" y="1202"/>
                    <a:pt x="2793" y="1217"/>
                    <a:pt x="2785" y="1232"/>
                  </a:cubicBezTo>
                  <a:cubicBezTo>
                    <a:pt x="2778" y="1247"/>
                    <a:pt x="2770" y="1255"/>
                    <a:pt x="2755" y="1262"/>
                  </a:cubicBezTo>
                  <a:cubicBezTo>
                    <a:pt x="2748" y="1270"/>
                    <a:pt x="2733" y="1270"/>
                    <a:pt x="2726" y="1277"/>
                  </a:cubicBezTo>
                  <a:cubicBezTo>
                    <a:pt x="2718" y="1292"/>
                    <a:pt x="2718" y="1329"/>
                    <a:pt x="2718" y="1351"/>
                  </a:cubicBezTo>
                  <a:cubicBezTo>
                    <a:pt x="2718" y="1403"/>
                    <a:pt x="2718" y="1448"/>
                    <a:pt x="2770" y="1470"/>
                  </a:cubicBezTo>
                  <a:cubicBezTo>
                    <a:pt x="2770" y="1492"/>
                    <a:pt x="2770" y="1507"/>
                    <a:pt x="2778" y="1529"/>
                  </a:cubicBezTo>
                  <a:cubicBezTo>
                    <a:pt x="2785" y="1544"/>
                    <a:pt x="2793" y="1559"/>
                    <a:pt x="2793" y="1581"/>
                  </a:cubicBezTo>
                  <a:cubicBezTo>
                    <a:pt x="2807" y="1581"/>
                    <a:pt x="2822" y="1581"/>
                    <a:pt x="2837" y="1574"/>
                  </a:cubicBezTo>
                  <a:cubicBezTo>
                    <a:pt x="2845" y="1567"/>
                    <a:pt x="2845" y="1552"/>
                    <a:pt x="2860" y="1552"/>
                  </a:cubicBezTo>
                  <a:cubicBezTo>
                    <a:pt x="2882" y="1544"/>
                    <a:pt x="2874" y="1596"/>
                    <a:pt x="2874" y="1611"/>
                  </a:cubicBezTo>
                  <a:cubicBezTo>
                    <a:pt x="2867" y="1656"/>
                    <a:pt x="2822" y="1685"/>
                    <a:pt x="2778" y="1685"/>
                  </a:cubicBezTo>
                  <a:cubicBezTo>
                    <a:pt x="2770" y="1693"/>
                    <a:pt x="2741" y="1693"/>
                    <a:pt x="2726" y="1700"/>
                  </a:cubicBezTo>
                  <a:cubicBezTo>
                    <a:pt x="2711" y="1707"/>
                    <a:pt x="2696" y="1715"/>
                    <a:pt x="2689" y="1715"/>
                  </a:cubicBezTo>
                  <a:cubicBezTo>
                    <a:pt x="2666" y="1722"/>
                    <a:pt x="2600" y="1722"/>
                    <a:pt x="2592" y="1700"/>
                  </a:cubicBezTo>
                  <a:cubicBezTo>
                    <a:pt x="2562" y="1707"/>
                    <a:pt x="2548" y="1707"/>
                    <a:pt x="2540" y="1737"/>
                  </a:cubicBezTo>
                  <a:cubicBezTo>
                    <a:pt x="2540" y="1752"/>
                    <a:pt x="2540" y="1782"/>
                    <a:pt x="2540" y="1789"/>
                  </a:cubicBezTo>
                  <a:cubicBezTo>
                    <a:pt x="2533" y="1804"/>
                    <a:pt x="2503" y="1812"/>
                    <a:pt x="2488" y="1819"/>
                  </a:cubicBezTo>
                  <a:cubicBezTo>
                    <a:pt x="2481" y="1826"/>
                    <a:pt x="2458" y="1856"/>
                    <a:pt x="2444" y="1856"/>
                  </a:cubicBezTo>
                  <a:cubicBezTo>
                    <a:pt x="2444" y="1864"/>
                    <a:pt x="2451" y="1864"/>
                    <a:pt x="2458" y="1864"/>
                  </a:cubicBezTo>
                  <a:cubicBezTo>
                    <a:pt x="2444" y="1871"/>
                    <a:pt x="2429" y="1878"/>
                    <a:pt x="2429" y="1886"/>
                  </a:cubicBezTo>
                  <a:cubicBezTo>
                    <a:pt x="2414" y="1886"/>
                    <a:pt x="2392" y="1878"/>
                    <a:pt x="2377" y="1886"/>
                  </a:cubicBezTo>
                  <a:cubicBezTo>
                    <a:pt x="2362" y="1893"/>
                    <a:pt x="2362" y="1901"/>
                    <a:pt x="2355" y="1908"/>
                  </a:cubicBezTo>
                  <a:cubicBezTo>
                    <a:pt x="2340" y="1923"/>
                    <a:pt x="2325" y="1930"/>
                    <a:pt x="2310" y="1945"/>
                  </a:cubicBezTo>
                  <a:cubicBezTo>
                    <a:pt x="2303" y="1953"/>
                    <a:pt x="2295" y="1967"/>
                    <a:pt x="2280" y="1975"/>
                  </a:cubicBezTo>
                  <a:cubicBezTo>
                    <a:pt x="2273" y="1975"/>
                    <a:pt x="2258" y="1975"/>
                    <a:pt x="2243" y="1975"/>
                  </a:cubicBezTo>
                  <a:cubicBezTo>
                    <a:pt x="2228" y="1982"/>
                    <a:pt x="2198" y="1982"/>
                    <a:pt x="2184" y="1990"/>
                  </a:cubicBezTo>
                  <a:cubicBezTo>
                    <a:pt x="2176" y="2005"/>
                    <a:pt x="2176" y="2019"/>
                    <a:pt x="2176" y="2042"/>
                  </a:cubicBezTo>
                  <a:cubicBezTo>
                    <a:pt x="2154" y="2042"/>
                    <a:pt x="2139" y="2072"/>
                    <a:pt x="2132" y="2086"/>
                  </a:cubicBezTo>
                  <a:cubicBezTo>
                    <a:pt x="2124" y="2101"/>
                    <a:pt x="2102" y="2116"/>
                    <a:pt x="2087" y="2123"/>
                  </a:cubicBezTo>
                  <a:cubicBezTo>
                    <a:pt x="2020" y="2161"/>
                    <a:pt x="1931" y="2175"/>
                    <a:pt x="1901" y="2250"/>
                  </a:cubicBezTo>
                  <a:cubicBezTo>
                    <a:pt x="1894" y="2272"/>
                    <a:pt x="1894" y="2287"/>
                    <a:pt x="1894" y="2309"/>
                  </a:cubicBezTo>
                  <a:cubicBezTo>
                    <a:pt x="1887" y="2324"/>
                    <a:pt x="1864" y="2339"/>
                    <a:pt x="1850" y="2354"/>
                  </a:cubicBezTo>
                  <a:cubicBezTo>
                    <a:pt x="1842" y="2361"/>
                    <a:pt x="1842" y="2361"/>
                    <a:pt x="1835" y="2369"/>
                  </a:cubicBezTo>
                  <a:cubicBezTo>
                    <a:pt x="1820" y="2369"/>
                    <a:pt x="1812" y="2369"/>
                    <a:pt x="1812" y="2354"/>
                  </a:cubicBezTo>
                  <a:cubicBezTo>
                    <a:pt x="1805" y="2339"/>
                    <a:pt x="1812" y="2317"/>
                    <a:pt x="1812" y="2302"/>
                  </a:cubicBezTo>
                  <a:cubicBezTo>
                    <a:pt x="1798" y="2302"/>
                    <a:pt x="1775" y="2302"/>
                    <a:pt x="1768" y="2309"/>
                  </a:cubicBezTo>
                  <a:cubicBezTo>
                    <a:pt x="1738" y="2346"/>
                    <a:pt x="1753" y="2398"/>
                    <a:pt x="1731" y="2435"/>
                  </a:cubicBezTo>
                  <a:cubicBezTo>
                    <a:pt x="1716" y="2458"/>
                    <a:pt x="1693" y="2458"/>
                    <a:pt x="1679" y="2472"/>
                  </a:cubicBezTo>
                  <a:cubicBezTo>
                    <a:pt x="1679" y="2480"/>
                    <a:pt x="1612" y="2591"/>
                    <a:pt x="1612" y="2584"/>
                  </a:cubicBezTo>
                  <a:cubicBezTo>
                    <a:pt x="1627" y="2621"/>
                    <a:pt x="1656" y="2614"/>
                    <a:pt x="1619" y="2658"/>
                  </a:cubicBezTo>
                  <a:cubicBezTo>
                    <a:pt x="1597" y="2680"/>
                    <a:pt x="1590" y="2680"/>
                    <a:pt x="1604" y="2717"/>
                  </a:cubicBezTo>
                  <a:cubicBezTo>
                    <a:pt x="1619" y="2769"/>
                    <a:pt x="1597" y="2821"/>
                    <a:pt x="1538" y="2829"/>
                  </a:cubicBezTo>
                  <a:cubicBezTo>
                    <a:pt x="1515" y="2829"/>
                    <a:pt x="1501" y="2829"/>
                    <a:pt x="1486" y="2799"/>
                  </a:cubicBezTo>
                  <a:cubicBezTo>
                    <a:pt x="1478" y="2784"/>
                    <a:pt x="1463" y="2755"/>
                    <a:pt x="1486" y="2747"/>
                  </a:cubicBezTo>
                  <a:cubicBezTo>
                    <a:pt x="1456" y="2762"/>
                    <a:pt x="1434" y="2762"/>
                    <a:pt x="1404" y="2769"/>
                  </a:cubicBezTo>
                  <a:cubicBezTo>
                    <a:pt x="1404" y="2792"/>
                    <a:pt x="1404" y="2807"/>
                    <a:pt x="1426" y="2821"/>
                  </a:cubicBezTo>
                  <a:cubicBezTo>
                    <a:pt x="1411" y="2859"/>
                    <a:pt x="1352" y="2859"/>
                    <a:pt x="1322" y="2896"/>
                  </a:cubicBezTo>
                  <a:cubicBezTo>
                    <a:pt x="1307" y="2918"/>
                    <a:pt x="1322" y="2933"/>
                    <a:pt x="1315" y="2955"/>
                  </a:cubicBezTo>
                  <a:cubicBezTo>
                    <a:pt x="1307" y="2970"/>
                    <a:pt x="1285" y="2963"/>
                    <a:pt x="1285" y="2992"/>
                  </a:cubicBezTo>
                  <a:cubicBezTo>
                    <a:pt x="1263" y="3000"/>
                    <a:pt x="1218" y="3014"/>
                    <a:pt x="1211" y="3037"/>
                  </a:cubicBezTo>
                  <a:cubicBezTo>
                    <a:pt x="1196" y="3059"/>
                    <a:pt x="1211" y="3044"/>
                    <a:pt x="1218" y="3059"/>
                  </a:cubicBezTo>
                  <a:cubicBezTo>
                    <a:pt x="1218" y="3066"/>
                    <a:pt x="1233" y="3089"/>
                    <a:pt x="1241" y="3096"/>
                  </a:cubicBezTo>
                  <a:cubicBezTo>
                    <a:pt x="1278" y="3119"/>
                    <a:pt x="1300" y="3081"/>
                    <a:pt x="1293" y="3148"/>
                  </a:cubicBezTo>
                  <a:cubicBezTo>
                    <a:pt x="1293" y="3178"/>
                    <a:pt x="1293" y="3208"/>
                    <a:pt x="1300" y="3230"/>
                  </a:cubicBezTo>
                  <a:cubicBezTo>
                    <a:pt x="1322" y="3230"/>
                    <a:pt x="1344" y="3237"/>
                    <a:pt x="1344" y="3245"/>
                  </a:cubicBezTo>
                  <a:cubicBezTo>
                    <a:pt x="1374" y="3252"/>
                    <a:pt x="1396" y="3267"/>
                    <a:pt x="1419" y="3282"/>
                  </a:cubicBezTo>
                  <a:cubicBezTo>
                    <a:pt x="1434" y="3245"/>
                    <a:pt x="1441" y="3215"/>
                    <a:pt x="1471" y="3193"/>
                  </a:cubicBezTo>
                  <a:cubicBezTo>
                    <a:pt x="1486" y="3178"/>
                    <a:pt x="1493" y="3163"/>
                    <a:pt x="1508" y="3148"/>
                  </a:cubicBezTo>
                  <a:cubicBezTo>
                    <a:pt x="1523" y="3119"/>
                    <a:pt x="1515" y="3096"/>
                    <a:pt x="1486" y="3089"/>
                  </a:cubicBezTo>
                  <a:cubicBezTo>
                    <a:pt x="1493" y="3066"/>
                    <a:pt x="1530" y="3066"/>
                    <a:pt x="1553" y="3059"/>
                  </a:cubicBezTo>
                  <a:cubicBezTo>
                    <a:pt x="1575" y="3044"/>
                    <a:pt x="1597" y="3044"/>
                    <a:pt x="1627" y="3044"/>
                  </a:cubicBezTo>
                  <a:cubicBezTo>
                    <a:pt x="1649" y="3044"/>
                    <a:pt x="1671" y="3044"/>
                    <a:pt x="1693" y="3052"/>
                  </a:cubicBezTo>
                  <a:cubicBezTo>
                    <a:pt x="1708" y="3052"/>
                    <a:pt x="1708" y="3059"/>
                    <a:pt x="1723" y="3059"/>
                  </a:cubicBezTo>
                  <a:cubicBezTo>
                    <a:pt x="1731" y="3059"/>
                    <a:pt x="1746" y="3044"/>
                    <a:pt x="1753" y="3044"/>
                  </a:cubicBezTo>
                  <a:cubicBezTo>
                    <a:pt x="1768" y="3044"/>
                    <a:pt x="1760" y="3059"/>
                    <a:pt x="1775" y="3059"/>
                  </a:cubicBezTo>
                  <a:cubicBezTo>
                    <a:pt x="1790" y="3059"/>
                    <a:pt x="1798" y="3059"/>
                    <a:pt x="1805" y="3052"/>
                  </a:cubicBezTo>
                  <a:cubicBezTo>
                    <a:pt x="1827" y="3044"/>
                    <a:pt x="1842" y="3037"/>
                    <a:pt x="1872" y="3037"/>
                  </a:cubicBezTo>
                  <a:cubicBezTo>
                    <a:pt x="1887" y="3037"/>
                    <a:pt x="1916" y="3037"/>
                    <a:pt x="1931" y="3029"/>
                  </a:cubicBezTo>
                  <a:cubicBezTo>
                    <a:pt x="1946" y="3014"/>
                    <a:pt x="1938" y="3007"/>
                    <a:pt x="1938" y="2992"/>
                  </a:cubicBezTo>
                  <a:cubicBezTo>
                    <a:pt x="1946" y="2985"/>
                    <a:pt x="1953" y="2977"/>
                    <a:pt x="1953" y="2970"/>
                  </a:cubicBezTo>
                  <a:cubicBezTo>
                    <a:pt x="1961" y="2963"/>
                    <a:pt x="1998" y="2911"/>
                    <a:pt x="2005" y="2911"/>
                  </a:cubicBezTo>
                  <a:cubicBezTo>
                    <a:pt x="2013" y="2918"/>
                    <a:pt x="2013" y="2925"/>
                    <a:pt x="2028" y="2925"/>
                  </a:cubicBezTo>
                  <a:cubicBezTo>
                    <a:pt x="2028" y="2970"/>
                    <a:pt x="2020" y="3007"/>
                    <a:pt x="2020" y="3052"/>
                  </a:cubicBezTo>
                  <a:cubicBezTo>
                    <a:pt x="2058" y="3052"/>
                    <a:pt x="2095" y="3074"/>
                    <a:pt x="2132" y="3074"/>
                  </a:cubicBezTo>
                  <a:cubicBezTo>
                    <a:pt x="2132" y="3044"/>
                    <a:pt x="2132" y="2992"/>
                    <a:pt x="2139" y="3000"/>
                  </a:cubicBezTo>
                  <a:cubicBezTo>
                    <a:pt x="2161" y="2985"/>
                    <a:pt x="2176" y="2992"/>
                    <a:pt x="2191" y="2985"/>
                  </a:cubicBezTo>
                  <a:cubicBezTo>
                    <a:pt x="2213" y="2977"/>
                    <a:pt x="2206" y="2970"/>
                    <a:pt x="2213" y="2955"/>
                  </a:cubicBezTo>
                  <a:cubicBezTo>
                    <a:pt x="2221" y="2933"/>
                    <a:pt x="2243" y="2925"/>
                    <a:pt x="2258" y="2918"/>
                  </a:cubicBezTo>
                  <a:cubicBezTo>
                    <a:pt x="2265" y="2911"/>
                    <a:pt x="2265" y="2911"/>
                    <a:pt x="2273" y="2903"/>
                  </a:cubicBezTo>
                  <a:cubicBezTo>
                    <a:pt x="2273" y="2896"/>
                    <a:pt x="2273" y="2881"/>
                    <a:pt x="2273" y="2874"/>
                  </a:cubicBezTo>
                  <a:cubicBezTo>
                    <a:pt x="2288" y="2866"/>
                    <a:pt x="2288" y="2859"/>
                    <a:pt x="2288" y="2844"/>
                  </a:cubicBezTo>
                  <a:cubicBezTo>
                    <a:pt x="2295" y="2821"/>
                    <a:pt x="2303" y="2814"/>
                    <a:pt x="2317" y="2799"/>
                  </a:cubicBezTo>
                  <a:cubicBezTo>
                    <a:pt x="2340" y="2777"/>
                    <a:pt x="2369" y="2777"/>
                    <a:pt x="2362" y="2740"/>
                  </a:cubicBezTo>
                  <a:cubicBezTo>
                    <a:pt x="2362" y="2703"/>
                    <a:pt x="2332" y="2688"/>
                    <a:pt x="2347" y="2651"/>
                  </a:cubicBezTo>
                  <a:cubicBezTo>
                    <a:pt x="2355" y="2628"/>
                    <a:pt x="2377" y="2614"/>
                    <a:pt x="2392" y="2599"/>
                  </a:cubicBezTo>
                  <a:cubicBezTo>
                    <a:pt x="2414" y="2576"/>
                    <a:pt x="2414" y="2547"/>
                    <a:pt x="2414" y="2517"/>
                  </a:cubicBezTo>
                  <a:cubicBezTo>
                    <a:pt x="2384" y="2524"/>
                    <a:pt x="2392" y="2487"/>
                    <a:pt x="2392" y="2472"/>
                  </a:cubicBezTo>
                  <a:cubicBezTo>
                    <a:pt x="2392" y="2458"/>
                    <a:pt x="2392" y="2450"/>
                    <a:pt x="2384" y="2435"/>
                  </a:cubicBezTo>
                  <a:cubicBezTo>
                    <a:pt x="2377" y="2420"/>
                    <a:pt x="2377" y="2420"/>
                    <a:pt x="2369" y="2406"/>
                  </a:cubicBezTo>
                  <a:cubicBezTo>
                    <a:pt x="2369" y="2376"/>
                    <a:pt x="2355" y="2369"/>
                    <a:pt x="2347" y="2346"/>
                  </a:cubicBezTo>
                  <a:cubicBezTo>
                    <a:pt x="2347" y="2294"/>
                    <a:pt x="2347" y="2279"/>
                    <a:pt x="2377" y="2235"/>
                  </a:cubicBezTo>
                  <a:cubicBezTo>
                    <a:pt x="2384" y="2227"/>
                    <a:pt x="2384" y="2212"/>
                    <a:pt x="2392" y="2205"/>
                  </a:cubicBezTo>
                  <a:cubicBezTo>
                    <a:pt x="2406" y="2183"/>
                    <a:pt x="2421" y="2168"/>
                    <a:pt x="2436" y="2146"/>
                  </a:cubicBezTo>
                  <a:cubicBezTo>
                    <a:pt x="2458" y="2131"/>
                    <a:pt x="2473" y="2116"/>
                    <a:pt x="2495" y="2109"/>
                  </a:cubicBezTo>
                  <a:cubicBezTo>
                    <a:pt x="2510" y="2109"/>
                    <a:pt x="2533" y="2116"/>
                    <a:pt x="2548" y="2109"/>
                  </a:cubicBezTo>
                  <a:cubicBezTo>
                    <a:pt x="2548" y="2064"/>
                    <a:pt x="2592" y="2042"/>
                    <a:pt x="2607" y="2005"/>
                  </a:cubicBezTo>
                  <a:cubicBezTo>
                    <a:pt x="2622" y="1982"/>
                    <a:pt x="2644" y="1967"/>
                    <a:pt x="2666" y="1960"/>
                  </a:cubicBezTo>
                  <a:cubicBezTo>
                    <a:pt x="2681" y="1960"/>
                    <a:pt x="2681" y="1960"/>
                    <a:pt x="2703" y="1953"/>
                  </a:cubicBezTo>
                  <a:cubicBezTo>
                    <a:pt x="2711" y="1945"/>
                    <a:pt x="2718" y="1945"/>
                    <a:pt x="2726" y="1938"/>
                  </a:cubicBezTo>
                  <a:cubicBezTo>
                    <a:pt x="2770" y="1901"/>
                    <a:pt x="2778" y="1834"/>
                    <a:pt x="2837" y="1834"/>
                  </a:cubicBezTo>
                  <a:cubicBezTo>
                    <a:pt x="2874" y="1834"/>
                    <a:pt x="2882" y="1812"/>
                    <a:pt x="2897" y="1782"/>
                  </a:cubicBezTo>
                  <a:cubicBezTo>
                    <a:pt x="2911" y="1737"/>
                    <a:pt x="2956" y="1670"/>
                    <a:pt x="3000" y="1641"/>
                  </a:cubicBezTo>
                  <a:cubicBezTo>
                    <a:pt x="3015" y="1633"/>
                    <a:pt x="3038" y="1633"/>
                    <a:pt x="3052" y="1626"/>
                  </a:cubicBezTo>
                  <a:cubicBezTo>
                    <a:pt x="3067" y="1618"/>
                    <a:pt x="3090" y="1611"/>
                    <a:pt x="3112" y="1604"/>
                  </a:cubicBezTo>
                  <a:cubicBezTo>
                    <a:pt x="3119" y="1604"/>
                    <a:pt x="3142" y="1611"/>
                    <a:pt x="3149" y="1604"/>
                  </a:cubicBezTo>
                  <a:cubicBezTo>
                    <a:pt x="3164" y="1604"/>
                    <a:pt x="3171" y="1589"/>
                    <a:pt x="3186" y="1581"/>
                  </a:cubicBezTo>
                  <a:cubicBezTo>
                    <a:pt x="3208" y="1574"/>
                    <a:pt x="3238" y="1574"/>
                    <a:pt x="3260" y="1567"/>
                  </a:cubicBezTo>
                  <a:cubicBezTo>
                    <a:pt x="3283" y="1559"/>
                    <a:pt x="3275" y="1529"/>
                    <a:pt x="3297" y="1515"/>
                  </a:cubicBezTo>
                  <a:cubicBezTo>
                    <a:pt x="3297" y="1522"/>
                    <a:pt x="3312" y="1537"/>
                    <a:pt x="3327" y="1544"/>
                  </a:cubicBezTo>
                  <a:cubicBezTo>
                    <a:pt x="3350" y="1544"/>
                    <a:pt x="3335" y="1537"/>
                    <a:pt x="3357" y="1522"/>
                  </a:cubicBezTo>
                  <a:cubicBezTo>
                    <a:pt x="3372" y="1515"/>
                    <a:pt x="3402" y="1515"/>
                    <a:pt x="3416" y="1522"/>
                  </a:cubicBezTo>
                  <a:cubicBezTo>
                    <a:pt x="3431" y="1529"/>
                    <a:pt x="3431" y="1544"/>
                    <a:pt x="3439" y="1544"/>
                  </a:cubicBezTo>
                  <a:cubicBezTo>
                    <a:pt x="3446" y="1552"/>
                    <a:pt x="3461" y="1552"/>
                    <a:pt x="3468" y="1567"/>
                  </a:cubicBezTo>
                  <a:cubicBezTo>
                    <a:pt x="3483" y="1581"/>
                    <a:pt x="3476" y="1611"/>
                    <a:pt x="3483" y="1626"/>
                  </a:cubicBezTo>
                  <a:cubicBezTo>
                    <a:pt x="3520" y="1633"/>
                    <a:pt x="3550" y="1648"/>
                    <a:pt x="3580" y="1670"/>
                  </a:cubicBezTo>
                  <a:cubicBezTo>
                    <a:pt x="3595" y="1670"/>
                    <a:pt x="3617" y="1693"/>
                    <a:pt x="3632" y="1693"/>
                  </a:cubicBezTo>
                  <a:cubicBezTo>
                    <a:pt x="3647" y="1685"/>
                    <a:pt x="3654" y="1663"/>
                    <a:pt x="3669" y="1656"/>
                  </a:cubicBezTo>
                  <a:cubicBezTo>
                    <a:pt x="3669" y="1633"/>
                    <a:pt x="3632" y="1596"/>
                    <a:pt x="3617" y="1574"/>
                  </a:cubicBezTo>
                  <a:cubicBezTo>
                    <a:pt x="3602" y="1559"/>
                    <a:pt x="3595" y="1552"/>
                    <a:pt x="3587" y="1537"/>
                  </a:cubicBezTo>
                  <a:cubicBezTo>
                    <a:pt x="3580" y="1537"/>
                    <a:pt x="3557" y="1515"/>
                    <a:pt x="3557" y="1515"/>
                  </a:cubicBezTo>
                  <a:cubicBezTo>
                    <a:pt x="3550" y="1500"/>
                    <a:pt x="3535" y="1500"/>
                    <a:pt x="3535" y="1485"/>
                  </a:cubicBezTo>
                  <a:cubicBezTo>
                    <a:pt x="3528" y="1477"/>
                    <a:pt x="3528" y="1462"/>
                    <a:pt x="3520" y="1455"/>
                  </a:cubicBezTo>
                  <a:cubicBezTo>
                    <a:pt x="3513" y="1455"/>
                    <a:pt x="3491" y="1455"/>
                    <a:pt x="3491" y="1448"/>
                  </a:cubicBezTo>
                  <a:cubicBezTo>
                    <a:pt x="3483" y="1425"/>
                    <a:pt x="3439" y="1284"/>
                    <a:pt x="3491" y="1284"/>
                  </a:cubicBezTo>
                  <a:cubicBezTo>
                    <a:pt x="3505" y="1270"/>
                    <a:pt x="3520" y="1240"/>
                    <a:pt x="3535" y="1240"/>
                  </a:cubicBezTo>
                  <a:cubicBezTo>
                    <a:pt x="3557" y="1202"/>
                    <a:pt x="3639" y="1165"/>
                    <a:pt x="3632" y="1113"/>
                  </a:cubicBezTo>
                  <a:cubicBezTo>
                    <a:pt x="3647" y="1099"/>
                    <a:pt x="3662" y="1084"/>
                    <a:pt x="3691" y="1084"/>
                  </a:cubicBezTo>
                  <a:cubicBezTo>
                    <a:pt x="3713" y="1084"/>
                    <a:pt x="3736" y="1091"/>
                    <a:pt x="3758" y="1091"/>
                  </a:cubicBezTo>
                  <a:cubicBezTo>
                    <a:pt x="3758" y="1062"/>
                    <a:pt x="3751" y="1017"/>
                    <a:pt x="3765" y="995"/>
                  </a:cubicBezTo>
                  <a:cubicBezTo>
                    <a:pt x="3765" y="995"/>
                    <a:pt x="3765" y="995"/>
                    <a:pt x="3773" y="995"/>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94" name="Freeform 23">
              <a:extLst>
                <a:ext uri="{FF2B5EF4-FFF2-40B4-BE49-F238E27FC236}">
                  <a16:creationId xmlns:a16="http://schemas.microsoft.com/office/drawing/2014/main" id="{914D90BD-8138-644E-82D7-4BC885AA8FF7}"/>
                </a:ext>
              </a:extLst>
            </p:cNvPr>
            <p:cNvSpPr>
              <a:spLocks noChangeArrowheads="1"/>
            </p:cNvSpPr>
            <p:nvPr/>
          </p:nvSpPr>
          <p:spPr bwMode="auto">
            <a:xfrm>
              <a:off x="14375370" y="6491918"/>
              <a:ext cx="867396" cy="304815"/>
            </a:xfrm>
            <a:custGeom>
              <a:avLst/>
              <a:gdLst>
                <a:gd name="T0" fmla="*/ 1953 w 2006"/>
                <a:gd name="T1" fmla="*/ 602 h 707"/>
                <a:gd name="T2" fmla="*/ 1997 w 2006"/>
                <a:gd name="T3" fmla="*/ 505 h 707"/>
                <a:gd name="T4" fmla="*/ 1916 w 2006"/>
                <a:gd name="T5" fmla="*/ 312 h 707"/>
                <a:gd name="T6" fmla="*/ 1767 w 2006"/>
                <a:gd name="T7" fmla="*/ 230 h 707"/>
                <a:gd name="T8" fmla="*/ 1589 w 2006"/>
                <a:gd name="T9" fmla="*/ 275 h 707"/>
                <a:gd name="T10" fmla="*/ 1567 w 2006"/>
                <a:gd name="T11" fmla="*/ 104 h 707"/>
                <a:gd name="T12" fmla="*/ 1641 w 2006"/>
                <a:gd name="T13" fmla="*/ 22 h 707"/>
                <a:gd name="T14" fmla="*/ 1477 w 2006"/>
                <a:gd name="T15" fmla="*/ 30 h 707"/>
                <a:gd name="T16" fmla="*/ 1307 w 2006"/>
                <a:gd name="T17" fmla="*/ 89 h 707"/>
                <a:gd name="T18" fmla="*/ 1247 w 2006"/>
                <a:gd name="T19" fmla="*/ 89 h 707"/>
                <a:gd name="T20" fmla="*/ 1136 w 2006"/>
                <a:gd name="T21" fmla="*/ 134 h 707"/>
                <a:gd name="T22" fmla="*/ 1047 w 2006"/>
                <a:gd name="T23" fmla="*/ 230 h 707"/>
                <a:gd name="T24" fmla="*/ 987 w 2006"/>
                <a:gd name="T25" fmla="*/ 290 h 707"/>
                <a:gd name="T26" fmla="*/ 935 w 2006"/>
                <a:gd name="T27" fmla="*/ 193 h 707"/>
                <a:gd name="T28" fmla="*/ 854 w 2006"/>
                <a:gd name="T29" fmla="*/ 230 h 707"/>
                <a:gd name="T30" fmla="*/ 742 w 2006"/>
                <a:gd name="T31" fmla="*/ 156 h 707"/>
                <a:gd name="T32" fmla="*/ 594 w 2006"/>
                <a:gd name="T33" fmla="*/ 149 h 707"/>
                <a:gd name="T34" fmla="*/ 445 w 2006"/>
                <a:gd name="T35" fmla="*/ 119 h 707"/>
                <a:gd name="T36" fmla="*/ 297 w 2006"/>
                <a:gd name="T37" fmla="*/ 127 h 707"/>
                <a:gd name="T38" fmla="*/ 96 w 2006"/>
                <a:gd name="T39" fmla="*/ 193 h 707"/>
                <a:gd name="T40" fmla="*/ 37 w 2006"/>
                <a:gd name="T41" fmla="*/ 297 h 707"/>
                <a:gd name="T42" fmla="*/ 74 w 2006"/>
                <a:gd name="T43" fmla="*/ 409 h 707"/>
                <a:gd name="T44" fmla="*/ 22 w 2006"/>
                <a:gd name="T45" fmla="*/ 542 h 707"/>
                <a:gd name="T46" fmla="*/ 230 w 2006"/>
                <a:gd name="T47" fmla="*/ 602 h 707"/>
                <a:gd name="T48" fmla="*/ 408 w 2006"/>
                <a:gd name="T49" fmla="*/ 646 h 707"/>
                <a:gd name="T50" fmla="*/ 787 w 2006"/>
                <a:gd name="T51" fmla="*/ 639 h 707"/>
                <a:gd name="T52" fmla="*/ 950 w 2006"/>
                <a:gd name="T53" fmla="*/ 654 h 707"/>
                <a:gd name="T54" fmla="*/ 1128 w 2006"/>
                <a:gd name="T55" fmla="*/ 661 h 707"/>
                <a:gd name="T56" fmla="*/ 1203 w 2006"/>
                <a:gd name="T57" fmla="*/ 661 h 707"/>
                <a:gd name="T58" fmla="*/ 1307 w 2006"/>
                <a:gd name="T59" fmla="*/ 661 h 707"/>
                <a:gd name="T60" fmla="*/ 1381 w 2006"/>
                <a:gd name="T61" fmla="*/ 631 h 707"/>
                <a:gd name="T62" fmla="*/ 1685 w 2006"/>
                <a:gd name="T63" fmla="*/ 698 h 707"/>
                <a:gd name="T64" fmla="*/ 1782 w 2006"/>
                <a:gd name="T65" fmla="*/ 706 h 707"/>
                <a:gd name="T66" fmla="*/ 1953 w 2006"/>
                <a:gd name="T67" fmla="*/ 60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6" h="707">
                  <a:moveTo>
                    <a:pt x="1953" y="602"/>
                  </a:moveTo>
                  <a:lnTo>
                    <a:pt x="1953" y="602"/>
                  </a:lnTo>
                  <a:cubicBezTo>
                    <a:pt x="1968" y="594"/>
                    <a:pt x="1982" y="587"/>
                    <a:pt x="1997" y="579"/>
                  </a:cubicBezTo>
                  <a:cubicBezTo>
                    <a:pt x="2005" y="557"/>
                    <a:pt x="2005" y="527"/>
                    <a:pt x="1997" y="505"/>
                  </a:cubicBezTo>
                  <a:cubicBezTo>
                    <a:pt x="1968" y="468"/>
                    <a:pt x="1901" y="468"/>
                    <a:pt x="1886" y="416"/>
                  </a:cubicBezTo>
                  <a:cubicBezTo>
                    <a:pt x="1886" y="401"/>
                    <a:pt x="1886" y="319"/>
                    <a:pt x="1916" y="312"/>
                  </a:cubicBezTo>
                  <a:cubicBezTo>
                    <a:pt x="1893" y="312"/>
                    <a:pt x="1849" y="305"/>
                    <a:pt x="1834" y="297"/>
                  </a:cubicBezTo>
                  <a:cubicBezTo>
                    <a:pt x="1797" y="282"/>
                    <a:pt x="1804" y="245"/>
                    <a:pt x="1767" y="230"/>
                  </a:cubicBezTo>
                  <a:cubicBezTo>
                    <a:pt x="1737" y="223"/>
                    <a:pt x="1700" y="238"/>
                    <a:pt x="1671" y="245"/>
                  </a:cubicBezTo>
                  <a:cubicBezTo>
                    <a:pt x="1641" y="253"/>
                    <a:pt x="1626" y="282"/>
                    <a:pt x="1589" y="275"/>
                  </a:cubicBezTo>
                  <a:cubicBezTo>
                    <a:pt x="1589" y="238"/>
                    <a:pt x="1589" y="208"/>
                    <a:pt x="1596" y="178"/>
                  </a:cubicBezTo>
                  <a:cubicBezTo>
                    <a:pt x="1604" y="141"/>
                    <a:pt x="1611" y="112"/>
                    <a:pt x="1567" y="104"/>
                  </a:cubicBezTo>
                  <a:cubicBezTo>
                    <a:pt x="1567" y="89"/>
                    <a:pt x="1589" y="60"/>
                    <a:pt x="1596" y="52"/>
                  </a:cubicBezTo>
                  <a:cubicBezTo>
                    <a:pt x="1619" y="45"/>
                    <a:pt x="1648" y="45"/>
                    <a:pt x="1641" y="22"/>
                  </a:cubicBezTo>
                  <a:cubicBezTo>
                    <a:pt x="1611" y="22"/>
                    <a:pt x="1582" y="30"/>
                    <a:pt x="1552" y="30"/>
                  </a:cubicBezTo>
                  <a:cubicBezTo>
                    <a:pt x="1522" y="30"/>
                    <a:pt x="1500" y="30"/>
                    <a:pt x="1477" y="30"/>
                  </a:cubicBezTo>
                  <a:cubicBezTo>
                    <a:pt x="1440" y="82"/>
                    <a:pt x="1374" y="0"/>
                    <a:pt x="1329" y="22"/>
                  </a:cubicBezTo>
                  <a:cubicBezTo>
                    <a:pt x="1292" y="45"/>
                    <a:pt x="1314" y="67"/>
                    <a:pt x="1307" y="89"/>
                  </a:cubicBezTo>
                  <a:cubicBezTo>
                    <a:pt x="1299" y="119"/>
                    <a:pt x="1284" y="119"/>
                    <a:pt x="1284" y="156"/>
                  </a:cubicBezTo>
                  <a:cubicBezTo>
                    <a:pt x="1255" y="141"/>
                    <a:pt x="1262" y="104"/>
                    <a:pt x="1247" y="89"/>
                  </a:cubicBezTo>
                  <a:cubicBezTo>
                    <a:pt x="1225" y="74"/>
                    <a:pt x="1203" y="74"/>
                    <a:pt x="1180" y="74"/>
                  </a:cubicBezTo>
                  <a:cubicBezTo>
                    <a:pt x="1180" y="104"/>
                    <a:pt x="1136" y="97"/>
                    <a:pt x="1136" y="134"/>
                  </a:cubicBezTo>
                  <a:cubicBezTo>
                    <a:pt x="1128" y="164"/>
                    <a:pt x="1188" y="178"/>
                    <a:pt x="1128" y="193"/>
                  </a:cubicBezTo>
                  <a:cubicBezTo>
                    <a:pt x="1091" y="193"/>
                    <a:pt x="1054" y="178"/>
                    <a:pt x="1047" y="230"/>
                  </a:cubicBezTo>
                  <a:cubicBezTo>
                    <a:pt x="1032" y="245"/>
                    <a:pt x="1017" y="238"/>
                    <a:pt x="1010" y="245"/>
                  </a:cubicBezTo>
                  <a:cubicBezTo>
                    <a:pt x="995" y="253"/>
                    <a:pt x="995" y="267"/>
                    <a:pt x="987" y="290"/>
                  </a:cubicBezTo>
                  <a:cubicBezTo>
                    <a:pt x="957" y="290"/>
                    <a:pt x="943" y="290"/>
                    <a:pt x="935" y="267"/>
                  </a:cubicBezTo>
                  <a:cubicBezTo>
                    <a:pt x="928" y="245"/>
                    <a:pt x="935" y="208"/>
                    <a:pt x="935" y="193"/>
                  </a:cubicBezTo>
                  <a:cubicBezTo>
                    <a:pt x="913" y="186"/>
                    <a:pt x="906" y="186"/>
                    <a:pt x="883" y="201"/>
                  </a:cubicBezTo>
                  <a:cubicBezTo>
                    <a:pt x="876" y="201"/>
                    <a:pt x="876" y="238"/>
                    <a:pt x="854" y="230"/>
                  </a:cubicBezTo>
                  <a:cubicBezTo>
                    <a:pt x="824" y="230"/>
                    <a:pt x="831" y="193"/>
                    <a:pt x="817" y="178"/>
                  </a:cubicBezTo>
                  <a:cubicBezTo>
                    <a:pt x="794" y="149"/>
                    <a:pt x="772" y="171"/>
                    <a:pt x="742" y="156"/>
                  </a:cubicBezTo>
                  <a:cubicBezTo>
                    <a:pt x="720" y="149"/>
                    <a:pt x="698" y="134"/>
                    <a:pt x="675" y="134"/>
                  </a:cubicBezTo>
                  <a:cubicBezTo>
                    <a:pt x="646" y="134"/>
                    <a:pt x="623" y="149"/>
                    <a:pt x="594" y="149"/>
                  </a:cubicBezTo>
                  <a:cubicBezTo>
                    <a:pt x="564" y="156"/>
                    <a:pt x="527" y="149"/>
                    <a:pt x="497" y="141"/>
                  </a:cubicBezTo>
                  <a:cubicBezTo>
                    <a:pt x="475" y="141"/>
                    <a:pt x="467" y="127"/>
                    <a:pt x="445" y="119"/>
                  </a:cubicBezTo>
                  <a:cubicBezTo>
                    <a:pt x="423" y="112"/>
                    <a:pt x="408" y="119"/>
                    <a:pt x="378" y="127"/>
                  </a:cubicBezTo>
                  <a:cubicBezTo>
                    <a:pt x="349" y="134"/>
                    <a:pt x="326" y="127"/>
                    <a:pt x="297" y="127"/>
                  </a:cubicBezTo>
                  <a:cubicBezTo>
                    <a:pt x="297" y="193"/>
                    <a:pt x="170" y="171"/>
                    <a:pt x="133" y="171"/>
                  </a:cubicBezTo>
                  <a:cubicBezTo>
                    <a:pt x="104" y="171"/>
                    <a:pt x="111" y="171"/>
                    <a:pt x="96" y="193"/>
                  </a:cubicBezTo>
                  <a:cubicBezTo>
                    <a:pt x="74" y="208"/>
                    <a:pt x="74" y="238"/>
                    <a:pt x="37" y="245"/>
                  </a:cubicBezTo>
                  <a:cubicBezTo>
                    <a:pt x="37" y="260"/>
                    <a:pt x="37" y="275"/>
                    <a:pt x="37" y="297"/>
                  </a:cubicBezTo>
                  <a:cubicBezTo>
                    <a:pt x="44" y="290"/>
                    <a:pt x="52" y="297"/>
                    <a:pt x="59" y="297"/>
                  </a:cubicBezTo>
                  <a:cubicBezTo>
                    <a:pt x="67" y="319"/>
                    <a:pt x="96" y="394"/>
                    <a:pt x="74" y="409"/>
                  </a:cubicBezTo>
                  <a:cubicBezTo>
                    <a:pt x="59" y="416"/>
                    <a:pt x="29" y="416"/>
                    <a:pt x="0" y="416"/>
                  </a:cubicBezTo>
                  <a:cubicBezTo>
                    <a:pt x="0" y="461"/>
                    <a:pt x="0" y="505"/>
                    <a:pt x="22" y="542"/>
                  </a:cubicBezTo>
                  <a:cubicBezTo>
                    <a:pt x="44" y="579"/>
                    <a:pt x="89" y="557"/>
                    <a:pt x="126" y="557"/>
                  </a:cubicBezTo>
                  <a:cubicBezTo>
                    <a:pt x="170" y="550"/>
                    <a:pt x="185" y="587"/>
                    <a:pt x="230" y="602"/>
                  </a:cubicBezTo>
                  <a:cubicBezTo>
                    <a:pt x="252" y="609"/>
                    <a:pt x="297" y="617"/>
                    <a:pt x="319" y="624"/>
                  </a:cubicBezTo>
                  <a:cubicBezTo>
                    <a:pt x="356" y="631"/>
                    <a:pt x="371" y="646"/>
                    <a:pt x="408" y="646"/>
                  </a:cubicBezTo>
                  <a:cubicBezTo>
                    <a:pt x="467" y="646"/>
                    <a:pt x="534" y="646"/>
                    <a:pt x="594" y="639"/>
                  </a:cubicBezTo>
                  <a:cubicBezTo>
                    <a:pt x="661" y="631"/>
                    <a:pt x="727" y="639"/>
                    <a:pt x="787" y="639"/>
                  </a:cubicBezTo>
                  <a:cubicBezTo>
                    <a:pt x="817" y="639"/>
                    <a:pt x="846" y="631"/>
                    <a:pt x="869" y="631"/>
                  </a:cubicBezTo>
                  <a:cubicBezTo>
                    <a:pt x="898" y="631"/>
                    <a:pt x="920" y="654"/>
                    <a:pt x="950" y="654"/>
                  </a:cubicBezTo>
                  <a:cubicBezTo>
                    <a:pt x="980" y="654"/>
                    <a:pt x="1002" y="631"/>
                    <a:pt x="1032" y="624"/>
                  </a:cubicBezTo>
                  <a:cubicBezTo>
                    <a:pt x="1069" y="624"/>
                    <a:pt x="1091" y="669"/>
                    <a:pt x="1128" y="661"/>
                  </a:cubicBezTo>
                  <a:cubicBezTo>
                    <a:pt x="1151" y="661"/>
                    <a:pt x="1166" y="639"/>
                    <a:pt x="1188" y="646"/>
                  </a:cubicBezTo>
                  <a:cubicBezTo>
                    <a:pt x="1188" y="646"/>
                    <a:pt x="1195" y="661"/>
                    <a:pt x="1203" y="661"/>
                  </a:cubicBezTo>
                  <a:lnTo>
                    <a:pt x="1217" y="661"/>
                  </a:lnTo>
                  <a:cubicBezTo>
                    <a:pt x="1240" y="661"/>
                    <a:pt x="1292" y="676"/>
                    <a:pt x="1307" y="661"/>
                  </a:cubicBezTo>
                  <a:cubicBezTo>
                    <a:pt x="1322" y="654"/>
                    <a:pt x="1307" y="639"/>
                    <a:pt x="1329" y="631"/>
                  </a:cubicBezTo>
                  <a:cubicBezTo>
                    <a:pt x="1344" y="624"/>
                    <a:pt x="1366" y="631"/>
                    <a:pt x="1381" y="631"/>
                  </a:cubicBezTo>
                  <a:cubicBezTo>
                    <a:pt x="1440" y="624"/>
                    <a:pt x="1500" y="631"/>
                    <a:pt x="1552" y="631"/>
                  </a:cubicBezTo>
                  <a:cubicBezTo>
                    <a:pt x="1604" y="639"/>
                    <a:pt x="1663" y="654"/>
                    <a:pt x="1685" y="698"/>
                  </a:cubicBezTo>
                  <a:cubicBezTo>
                    <a:pt x="1708" y="706"/>
                    <a:pt x="1760" y="691"/>
                    <a:pt x="1782" y="706"/>
                  </a:cubicBezTo>
                  <a:lnTo>
                    <a:pt x="1782" y="706"/>
                  </a:lnTo>
                  <a:cubicBezTo>
                    <a:pt x="1812" y="691"/>
                    <a:pt x="1841" y="691"/>
                    <a:pt x="1864" y="676"/>
                  </a:cubicBezTo>
                  <a:cubicBezTo>
                    <a:pt x="1901" y="661"/>
                    <a:pt x="1923" y="617"/>
                    <a:pt x="1953" y="602"/>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95" name="Freeform 24">
              <a:extLst>
                <a:ext uri="{FF2B5EF4-FFF2-40B4-BE49-F238E27FC236}">
                  <a16:creationId xmlns:a16="http://schemas.microsoft.com/office/drawing/2014/main" id="{D3218D3F-C722-194B-958F-792DF685D5AB}"/>
                </a:ext>
              </a:extLst>
            </p:cNvPr>
            <p:cNvSpPr>
              <a:spLocks noChangeArrowheads="1"/>
            </p:cNvSpPr>
            <p:nvPr/>
          </p:nvSpPr>
          <p:spPr bwMode="auto">
            <a:xfrm>
              <a:off x="15097883" y="6962477"/>
              <a:ext cx="379368" cy="784900"/>
            </a:xfrm>
            <a:custGeom>
              <a:avLst/>
              <a:gdLst>
                <a:gd name="T0" fmla="*/ 653 w 877"/>
                <a:gd name="T1" fmla="*/ 252 h 1819"/>
                <a:gd name="T2" fmla="*/ 564 w 877"/>
                <a:gd name="T3" fmla="*/ 230 h 1819"/>
                <a:gd name="T4" fmla="*/ 497 w 877"/>
                <a:gd name="T5" fmla="*/ 171 h 1819"/>
                <a:gd name="T6" fmla="*/ 482 w 877"/>
                <a:gd name="T7" fmla="*/ 59 h 1819"/>
                <a:gd name="T8" fmla="*/ 348 w 877"/>
                <a:gd name="T9" fmla="*/ 82 h 1819"/>
                <a:gd name="T10" fmla="*/ 259 w 877"/>
                <a:gd name="T11" fmla="*/ 104 h 1819"/>
                <a:gd name="T12" fmla="*/ 215 w 877"/>
                <a:gd name="T13" fmla="*/ 178 h 1819"/>
                <a:gd name="T14" fmla="*/ 156 w 877"/>
                <a:gd name="T15" fmla="*/ 245 h 1819"/>
                <a:gd name="T16" fmla="*/ 89 w 877"/>
                <a:gd name="T17" fmla="*/ 185 h 1819"/>
                <a:gd name="T18" fmla="*/ 7 w 877"/>
                <a:gd name="T19" fmla="*/ 274 h 1819"/>
                <a:gd name="T20" fmla="*/ 29 w 877"/>
                <a:gd name="T21" fmla="*/ 379 h 1819"/>
                <a:gd name="T22" fmla="*/ 44 w 877"/>
                <a:gd name="T23" fmla="*/ 542 h 1819"/>
                <a:gd name="T24" fmla="*/ 96 w 877"/>
                <a:gd name="T25" fmla="*/ 638 h 1819"/>
                <a:gd name="T26" fmla="*/ 103 w 877"/>
                <a:gd name="T27" fmla="*/ 750 h 1819"/>
                <a:gd name="T28" fmla="*/ 141 w 877"/>
                <a:gd name="T29" fmla="*/ 936 h 1819"/>
                <a:gd name="T30" fmla="*/ 156 w 877"/>
                <a:gd name="T31" fmla="*/ 1084 h 1819"/>
                <a:gd name="T32" fmla="*/ 200 w 877"/>
                <a:gd name="T33" fmla="*/ 1188 h 1819"/>
                <a:gd name="T34" fmla="*/ 252 w 877"/>
                <a:gd name="T35" fmla="*/ 1329 h 1819"/>
                <a:gd name="T36" fmla="*/ 289 w 877"/>
                <a:gd name="T37" fmla="*/ 1418 h 1819"/>
                <a:gd name="T38" fmla="*/ 326 w 877"/>
                <a:gd name="T39" fmla="*/ 1685 h 1819"/>
                <a:gd name="T40" fmla="*/ 378 w 877"/>
                <a:gd name="T41" fmla="*/ 1781 h 1819"/>
                <a:gd name="T42" fmla="*/ 415 w 877"/>
                <a:gd name="T43" fmla="*/ 1670 h 1819"/>
                <a:gd name="T44" fmla="*/ 467 w 877"/>
                <a:gd name="T45" fmla="*/ 1714 h 1819"/>
                <a:gd name="T46" fmla="*/ 534 w 877"/>
                <a:gd name="T47" fmla="*/ 1818 h 1819"/>
                <a:gd name="T48" fmla="*/ 616 w 877"/>
                <a:gd name="T49" fmla="*/ 1744 h 1819"/>
                <a:gd name="T50" fmla="*/ 668 w 877"/>
                <a:gd name="T51" fmla="*/ 1647 h 1819"/>
                <a:gd name="T52" fmla="*/ 750 w 877"/>
                <a:gd name="T53" fmla="*/ 1633 h 1819"/>
                <a:gd name="T54" fmla="*/ 772 w 877"/>
                <a:gd name="T55" fmla="*/ 1514 h 1819"/>
                <a:gd name="T56" fmla="*/ 727 w 877"/>
                <a:gd name="T57" fmla="*/ 1440 h 1819"/>
                <a:gd name="T58" fmla="*/ 705 w 877"/>
                <a:gd name="T59" fmla="*/ 1270 h 1819"/>
                <a:gd name="T60" fmla="*/ 660 w 877"/>
                <a:gd name="T61" fmla="*/ 1143 h 1819"/>
                <a:gd name="T62" fmla="*/ 698 w 877"/>
                <a:gd name="T63" fmla="*/ 1084 h 1819"/>
                <a:gd name="T64" fmla="*/ 809 w 877"/>
                <a:gd name="T65" fmla="*/ 1054 h 1819"/>
                <a:gd name="T66" fmla="*/ 846 w 877"/>
                <a:gd name="T67" fmla="*/ 958 h 1819"/>
                <a:gd name="T68" fmla="*/ 876 w 877"/>
                <a:gd name="T69" fmla="*/ 698 h 1819"/>
                <a:gd name="T70" fmla="*/ 816 w 877"/>
                <a:gd name="T71" fmla="*/ 453 h 1819"/>
                <a:gd name="T72" fmla="*/ 764 w 877"/>
                <a:gd name="T73" fmla="*/ 334 h 1819"/>
                <a:gd name="T74" fmla="*/ 750 w 877"/>
                <a:gd name="T75" fmla="*/ 252 h 1819"/>
                <a:gd name="T76" fmla="*/ 653 w 877"/>
                <a:gd name="T77" fmla="*/ 252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7" h="1819">
                  <a:moveTo>
                    <a:pt x="653" y="252"/>
                  </a:moveTo>
                  <a:lnTo>
                    <a:pt x="653" y="252"/>
                  </a:lnTo>
                  <a:cubicBezTo>
                    <a:pt x="638" y="252"/>
                    <a:pt x="616" y="260"/>
                    <a:pt x="601" y="252"/>
                  </a:cubicBezTo>
                  <a:cubicBezTo>
                    <a:pt x="586" y="237"/>
                    <a:pt x="594" y="237"/>
                    <a:pt x="564" y="230"/>
                  </a:cubicBezTo>
                  <a:cubicBezTo>
                    <a:pt x="534" y="223"/>
                    <a:pt x="505" y="230"/>
                    <a:pt x="475" y="215"/>
                  </a:cubicBezTo>
                  <a:cubicBezTo>
                    <a:pt x="467" y="193"/>
                    <a:pt x="490" y="193"/>
                    <a:pt x="497" y="171"/>
                  </a:cubicBezTo>
                  <a:cubicBezTo>
                    <a:pt x="505" y="156"/>
                    <a:pt x="505" y="141"/>
                    <a:pt x="505" y="126"/>
                  </a:cubicBezTo>
                  <a:cubicBezTo>
                    <a:pt x="505" y="111"/>
                    <a:pt x="490" y="82"/>
                    <a:pt x="482" y="59"/>
                  </a:cubicBezTo>
                  <a:cubicBezTo>
                    <a:pt x="460" y="67"/>
                    <a:pt x="438" y="52"/>
                    <a:pt x="415" y="52"/>
                  </a:cubicBezTo>
                  <a:cubicBezTo>
                    <a:pt x="393" y="59"/>
                    <a:pt x="378" y="89"/>
                    <a:pt x="348" y="82"/>
                  </a:cubicBezTo>
                  <a:cubicBezTo>
                    <a:pt x="341" y="52"/>
                    <a:pt x="297" y="29"/>
                    <a:pt x="282" y="0"/>
                  </a:cubicBezTo>
                  <a:cubicBezTo>
                    <a:pt x="282" y="29"/>
                    <a:pt x="282" y="82"/>
                    <a:pt x="259" y="104"/>
                  </a:cubicBezTo>
                  <a:cubicBezTo>
                    <a:pt x="245" y="111"/>
                    <a:pt x="230" y="111"/>
                    <a:pt x="222" y="133"/>
                  </a:cubicBezTo>
                  <a:cubicBezTo>
                    <a:pt x="215" y="141"/>
                    <a:pt x="215" y="163"/>
                    <a:pt x="215" y="178"/>
                  </a:cubicBezTo>
                  <a:cubicBezTo>
                    <a:pt x="208" y="178"/>
                    <a:pt x="193" y="178"/>
                    <a:pt x="178" y="178"/>
                  </a:cubicBezTo>
                  <a:cubicBezTo>
                    <a:pt x="178" y="208"/>
                    <a:pt x="178" y="223"/>
                    <a:pt x="156" y="245"/>
                  </a:cubicBezTo>
                  <a:cubicBezTo>
                    <a:pt x="141" y="260"/>
                    <a:pt x="111" y="274"/>
                    <a:pt x="89" y="267"/>
                  </a:cubicBezTo>
                  <a:cubicBezTo>
                    <a:pt x="89" y="237"/>
                    <a:pt x="89" y="215"/>
                    <a:pt x="89" y="185"/>
                  </a:cubicBezTo>
                  <a:cubicBezTo>
                    <a:pt x="81" y="185"/>
                    <a:pt x="44" y="193"/>
                    <a:pt x="7" y="193"/>
                  </a:cubicBezTo>
                  <a:cubicBezTo>
                    <a:pt x="0" y="223"/>
                    <a:pt x="0" y="252"/>
                    <a:pt x="7" y="274"/>
                  </a:cubicBezTo>
                  <a:cubicBezTo>
                    <a:pt x="7" y="282"/>
                    <a:pt x="37" y="297"/>
                    <a:pt x="37" y="319"/>
                  </a:cubicBezTo>
                  <a:cubicBezTo>
                    <a:pt x="37" y="334"/>
                    <a:pt x="29" y="356"/>
                    <a:pt x="29" y="379"/>
                  </a:cubicBezTo>
                  <a:cubicBezTo>
                    <a:pt x="37" y="401"/>
                    <a:pt x="51" y="416"/>
                    <a:pt x="51" y="438"/>
                  </a:cubicBezTo>
                  <a:cubicBezTo>
                    <a:pt x="59" y="475"/>
                    <a:pt x="51" y="512"/>
                    <a:pt x="44" y="542"/>
                  </a:cubicBezTo>
                  <a:lnTo>
                    <a:pt x="44" y="542"/>
                  </a:lnTo>
                  <a:cubicBezTo>
                    <a:pt x="81" y="527"/>
                    <a:pt x="89" y="616"/>
                    <a:pt x="96" y="638"/>
                  </a:cubicBezTo>
                  <a:cubicBezTo>
                    <a:pt x="103" y="653"/>
                    <a:pt x="103" y="676"/>
                    <a:pt x="103" y="698"/>
                  </a:cubicBezTo>
                  <a:cubicBezTo>
                    <a:pt x="96" y="713"/>
                    <a:pt x="96" y="735"/>
                    <a:pt x="103" y="750"/>
                  </a:cubicBezTo>
                  <a:cubicBezTo>
                    <a:pt x="118" y="772"/>
                    <a:pt x="141" y="779"/>
                    <a:pt x="148" y="809"/>
                  </a:cubicBezTo>
                  <a:cubicBezTo>
                    <a:pt x="148" y="846"/>
                    <a:pt x="141" y="898"/>
                    <a:pt x="141" y="936"/>
                  </a:cubicBezTo>
                  <a:cubicBezTo>
                    <a:pt x="141" y="965"/>
                    <a:pt x="133" y="987"/>
                    <a:pt x="133" y="1010"/>
                  </a:cubicBezTo>
                  <a:cubicBezTo>
                    <a:pt x="133" y="1039"/>
                    <a:pt x="148" y="1054"/>
                    <a:pt x="156" y="1084"/>
                  </a:cubicBezTo>
                  <a:cubicBezTo>
                    <a:pt x="163" y="1106"/>
                    <a:pt x="163" y="1136"/>
                    <a:pt x="178" y="1151"/>
                  </a:cubicBezTo>
                  <a:cubicBezTo>
                    <a:pt x="185" y="1166"/>
                    <a:pt x="193" y="1181"/>
                    <a:pt x="200" y="1188"/>
                  </a:cubicBezTo>
                  <a:cubicBezTo>
                    <a:pt x="222" y="1225"/>
                    <a:pt x="230" y="1255"/>
                    <a:pt x="245" y="1292"/>
                  </a:cubicBezTo>
                  <a:cubicBezTo>
                    <a:pt x="252" y="1307"/>
                    <a:pt x="252" y="1314"/>
                    <a:pt x="252" y="1329"/>
                  </a:cubicBezTo>
                  <a:cubicBezTo>
                    <a:pt x="259" y="1351"/>
                    <a:pt x="267" y="1366"/>
                    <a:pt x="274" y="1381"/>
                  </a:cubicBezTo>
                  <a:cubicBezTo>
                    <a:pt x="282" y="1389"/>
                    <a:pt x="289" y="1403"/>
                    <a:pt x="289" y="1418"/>
                  </a:cubicBezTo>
                  <a:cubicBezTo>
                    <a:pt x="297" y="1447"/>
                    <a:pt x="311" y="1469"/>
                    <a:pt x="311" y="1491"/>
                  </a:cubicBezTo>
                  <a:cubicBezTo>
                    <a:pt x="311" y="1558"/>
                    <a:pt x="319" y="1625"/>
                    <a:pt x="326" y="1685"/>
                  </a:cubicBezTo>
                  <a:cubicBezTo>
                    <a:pt x="326" y="1714"/>
                    <a:pt x="348" y="1722"/>
                    <a:pt x="348" y="1751"/>
                  </a:cubicBezTo>
                  <a:cubicBezTo>
                    <a:pt x="348" y="1774"/>
                    <a:pt x="348" y="1781"/>
                    <a:pt x="378" y="1781"/>
                  </a:cubicBezTo>
                  <a:cubicBezTo>
                    <a:pt x="408" y="1774"/>
                    <a:pt x="393" y="1751"/>
                    <a:pt x="393" y="1729"/>
                  </a:cubicBezTo>
                  <a:cubicBezTo>
                    <a:pt x="393" y="1707"/>
                    <a:pt x="393" y="1670"/>
                    <a:pt x="415" y="1670"/>
                  </a:cubicBezTo>
                  <a:cubicBezTo>
                    <a:pt x="430" y="1670"/>
                    <a:pt x="430" y="1685"/>
                    <a:pt x="438" y="1692"/>
                  </a:cubicBezTo>
                  <a:cubicBezTo>
                    <a:pt x="445" y="1699"/>
                    <a:pt x="453" y="1707"/>
                    <a:pt x="467" y="1714"/>
                  </a:cubicBezTo>
                  <a:cubicBezTo>
                    <a:pt x="482" y="1729"/>
                    <a:pt x="497" y="1744"/>
                    <a:pt x="505" y="1774"/>
                  </a:cubicBezTo>
                  <a:cubicBezTo>
                    <a:pt x="512" y="1788"/>
                    <a:pt x="512" y="1811"/>
                    <a:pt x="534" y="1818"/>
                  </a:cubicBezTo>
                  <a:cubicBezTo>
                    <a:pt x="549" y="1818"/>
                    <a:pt x="571" y="1811"/>
                    <a:pt x="594" y="1811"/>
                  </a:cubicBezTo>
                  <a:cubicBezTo>
                    <a:pt x="601" y="1788"/>
                    <a:pt x="601" y="1759"/>
                    <a:pt x="616" y="1744"/>
                  </a:cubicBezTo>
                  <a:cubicBezTo>
                    <a:pt x="631" y="1722"/>
                    <a:pt x="653" y="1736"/>
                    <a:pt x="653" y="1707"/>
                  </a:cubicBezTo>
                  <a:cubicBezTo>
                    <a:pt x="660" y="1685"/>
                    <a:pt x="653" y="1662"/>
                    <a:pt x="668" y="1647"/>
                  </a:cubicBezTo>
                  <a:cubicBezTo>
                    <a:pt x="698" y="1625"/>
                    <a:pt x="713" y="1670"/>
                    <a:pt x="735" y="1655"/>
                  </a:cubicBezTo>
                  <a:cubicBezTo>
                    <a:pt x="742" y="1655"/>
                    <a:pt x="742" y="1640"/>
                    <a:pt x="750" y="1633"/>
                  </a:cubicBezTo>
                  <a:cubicBezTo>
                    <a:pt x="750" y="1625"/>
                    <a:pt x="757" y="1625"/>
                    <a:pt x="757" y="1618"/>
                  </a:cubicBezTo>
                  <a:cubicBezTo>
                    <a:pt x="764" y="1595"/>
                    <a:pt x="750" y="1521"/>
                    <a:pt x="772" y="1514"/>
                  </a:cubicBezTo>
                  <a:cubicBezTo>
                    <a:pt x="779" y="1491"/>
                    <a:pt x="764" y="1484"/>
                    <a:pt x="757" y="1469"/>
                  </a:cubicBezTo>
                  <a:cubicBezTo>
                    <a:pt x="750" y="1462"/>
                    <a:pt x="742" y="1447"/>
                    <a:pt x="727" y="1440"/>
                  </a:cubicBezTo>
                  <a:cubicBezTo>
                    <a:pt x="705" y="1418"/>
                    <a:pt x="713" y="1389"/>
                    <a:pt x="713" y="1359"/>
                  </a:cubicBezTo>
                  <a:cubicBezTo>
                    <a:pt x="705" y="1329"/>
                    <a:pt x="690" y="1299"/>
                    <a:pt x="705" y="1270"/>
                  </a:cubicBezTo>
                  <a:cubicBezTo>
                    <a:pt x="713" y="1232"/>
                    <a:pt x="705" y="1195"/>
                    <a:pt x="705" y="1158"/>
                  </a:cubicBezTo>
                  <a:cubicBezTo>
                    <a:pt x="683" y="1166"/>
                    <a:pt x="675" y="1166"/>
                    <a:pt x="660" y="1143"/>
                  </a:cubicBezTo>
                  <a:cubicBezTo>
                    <a:pt x="660" y="1129"/>
                    <a:pt x="653" y="1091"/>
                    <a:pt x="653" y="1076"/>
                  </a:cubicBezTo>
                  <a:cubicBezTo>
                    <a:pt x="675" y="1062"/>
                    <a:pt x="683" y="1076"/>
                    <a:pt x="698" y="1084"/>
                  </a:cubicBezTo>
                  <a:cubicBezTo>
                    <a:pt x="720" y="1084"/>
                    <a:pt x="735" y="1076"/>
                    <a:pt x="757" y="1076"/>
                  </a:cubicBezTo>
                  <a:cubicBezTo>
                    <a:pt x="787" y="1076"/>
                    <a:pt x="801" y="1084"/>
                    <a:pt x="809" y="1054"/>
                  </a:cubicBezTo>
                  <a:cubicBezTo>
                    <a:pt x="816" y="1032"/>
                    <a:pt x="816" y="1010"/>
                    <a:pt x="831" y="987"/>
                  </a:cubicBezTo>
                  <a:cubicBezTo>
                    <a:pt x="839" y="980"/>
                    <a:pt x="846" y="973"/>
                    <a:pt x="846" y="958"/>
                  </a:cubicBezTo>
                  <a:cubicBezTo>
                    <a:pt x="861" y="928"/>
                    <a:pt x="861" y="891"/>
                    <a:pt x="868" y="861"/>
                  </a:cubicBezTo>
                  <a:cubicBezTo>
                    <a:pt x="868" y="809"/>
                    <a:pt x="876" y="750"/>
                    <a:pt x="876" y="698"/>
                  </a:cubicBezTo>
                  <a:cubicBezTo>
                    <a:pt x="876" y="646"/>
                    <a:pt x="861" y="601"/>
                    <a:pt x="846" y="557"/>
                  </a:cubicBezTo>
                  <a:cubicBezTo>
                    <a:pt x="831" y="527"/>
                    <a:pt x="839" y="490"/>
                    <a:pt x="816" y="453"/>
                  </a:cubicBezTo>
                  <a:cubicBezTo>
                    <a:pt x="801" y="423"/>
                    <a:pt x="779" y="401"/>
                    <a:pt x="772" y="371"/>
                  </a:cubicBezTo>
                  <a:cubicBezTo>
                    <a:pt x="772" y="364"/>
                    <a:pt x="772" y="349"/>
                    <a:pt x="764" y="334"/>
                  </a:cubicBezTo>
                  <a:cubicBezTo>
                    <a:pt x="764" y="312"/>
                    <a:pt x="764" y="312"/>
                    <a:pt x="750" y="297"/>
                  </a:cubicBezTo>
                  <a:cubicBezTo>
                    <a:pt x="727" y="274"/>
                    <a:pt x="735" y="267"/>
                    <a:pt x="750" y="252"/>
                  </a:cubicBezTo>
                  <a:lnTo>
                    <a:pt x="742" y="245"/>
                  </a:lnTo>
                  <a:cubicBezTo>
                    <a:pt x="727" y="237"/>
                    <a:pt x="675" y="252"/>
                    <a:pt x="653" y="252"/>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96" name="Freeform 25">
              <a:extLst>
                <a:ext uri="{FF2B5EF4-FFF2-40B4-BE49-F238E27FC236}">
                  <a16:creationId xmlns:a16="http://schemas.microsoft.com/office/drawing/2014/main" id="{949489F5-195A-274F-A171-2A73F3F5B511}"/>
                </a:ext>
              </a:extLst>
            </p:cNvPr>
            <p:cNvSpPr>
              <a:spLocks noChangeArrowheads="1"/>
            </p:cNvSpPr>
            <p:nvPr/>
          </p:nvSpPr>
          <p:spPr bwMode="auto">
            <a:xfrm>
              <a:off x="10389159" y="8448453"/>
              <a:ext cx="2525935" cy="2339460"/>
            </a:xfrm>
            <a:custGeom>
              <a:avLst/>
              <a:gdLst>
                <a:gd name="T0" fmla="*/ 5598 w 5844"/>
                <a:gd name="T1" fmla="*/ 839 h 5415"/>
                <a:gd name="T2" fmla="*/ 5264 w 5844"/>
                <a:gd name="T3" fmla="*/ 943 h 5415"/>
                <a:gd name="T4" fmla="*/ 4974 w 5844"/>
                <a:gd name="T5" fmla="*/ 780 h 5415"/>
                <a:gd name="T6" fmla="*/ 4870 w 5844"/>
                <a:gd name="T7" fmla="*/ 884 h 5415"/>
                <a:gd name="T8" fmla="*/ 4625 w 5844"/>
                <a:gd name="T9" fmla="*/ 1151 h 5415"/>
                <a:gd name="T10" fmla="*/ 4424 w 5844"/>
                <a:gd name="T11" fmla="*/ 1225 h 5415"/>
                <a:gd name="T12" fmla="*/ 4128 w 5844"/>
                <a:gd name="T13" fmla="*/ 1307 h 5415"/>
                <a:gd name="T14" fmla="*/ 4113 w 5844"/>
                <a:gd name="T15" fmla="*/ 1485 h 5415"/>
                <a:gd name="T16" fmla="*/ 3735 w 5844"/>
                <a:gd name="T17" fmla="*/ 1604 h 5415"/>
                <a:gd name="T18" fmla="*/ 3393 w 5844"/>
                <a:gd name="T19" fmla="*/ 1649 h 5415"/>
                <a:gd name="T20" fmla="*/ 3148 w 5844"/>
                <a:gd name="T21" fmla="*/ 1389 h 5415"/>
                <a:gd name="T22" fmla="*/ 2799 w 5844"/>
                <a:gd name="T23" fmla="*/ 1032 h 5415"/>
                <a:gd name="T24" fmla="*/ 2621 w 5844"/>
                <a:gd name="T25" fmla="*/ 973 h 5415"/>
                <a:gd name="T26" fmla="*/ 2487 w 5844"/>
                <a:gd name="T27" fmla="*/ 431 h 5415"/>
                <a:gd name="T28" fmla="*/ 2161 w 5844"/>
                <a:gd name="T29" fmla="*/ 290 h 5415"/>
                <a:gd name="T30" fmla="*/ 1982 w 5844"/>
                <a:gd name="T31" fmla="*/ 223 h 5415"/>
                <a:gd name="T32" fmla="*/ 1745 w 5844"/>
                <a:gd name="T33" fmla="*/ 304 h 5415"/>
                <a:gd name="T34" fmla="*/ 1448 w 5844"/>
                <a:gd name="T35" fmla="*/ 89 h 5415"/>
                <a:gd name="T36" fmla="*/ 1292 w 5844"/>
                <a:gd name="T37" fmla="*/ 319 h 5415"/>
                <a:gd name="T38" fmla="*/ 1069 w 5844"/>
                <a:gd name="T39" fmla="*/ 401 h 5415"/>
                <a:gd name="T40" fmla="*/ 972 w 5844"/>
                <a:gd name="T41" fmla="*/ 772 h 5415"/>
                <a:gd name="T42" fmla="*/ 750 w 5844"/>
                <a:gd name="T43" fmla="*/ 1069 h 5415"/>
                <a:gd name="T44" fmla="*/ 824 w 5844"/>
                <a:gd name="T45" fmla="*/ 1322 h 5415"/>
                <a:gd name="T46" fmla="*/ 608 w 5844"/>
                <a:gd name="T47" fmla="*/ 1730 h 5415"/>
                <a:gd name="T48" fmla="*/ 631 w 5844"/>
                <a:gd name="T49" fmla="*/ 2094 h 5415"/>
                <a:gd name="T50" fmla="*/ 586 w 5844"/>
                <a:gd name="T51" fmla="*/ 2466 h 5415"/>
                <a:gd name="T52" fmla="*/ 623 w 5844"/>
                <a:gd name="T53" fmla="*/ 2673 h 5415"/>
                <a:gd name="T54" fmla="*/ 200 w 5844"/>
                <a:gd name="T55" fmla="*/ 3290 h 5415"/>
                <a:gd name="T56" fmla="*/ 111 w 5844"/>
                <a:gd name="T57" fmla="*/ 3579 h 5415"/>
                <a:gd name="T58" fmla="*/ 0 w 5844"/>
                <a:gd name="T59" fmla="*/ 3839 h 5415"/>
                <a:gd name="T60" fmla="*/ 89 w 5844"/>
                <a:gd name="T61" fmla="*/ 4040 h 5415"/>
                <a:gd name="T62" fmla="*/ 297 w 5844"/>
                <a:gd name="T63" fmla="*/ 4099 h 5415"/>
                <a:gd name="T64" fmla="*/ 467 w 5844"/>
                <a:gd name="T65" fmla="*/ 4122 h 5415"/>
                <a:gd name="T66" fmla="*/ 282 w 5844"/>
                <a:gd name="T67" fmla="*/ 4322 h 5415"/>
                <a:gd name="T68" fmla="*/ 133 w 5844"/>
                <a:gd name="T69" fmla="*/ 4300 h 5415"/>
                <a:gd name="T70" fmla="*/ 304 w 5844"/>
                <a:gd name="T71" fmla="*/ 4419 h 5415"/>
                <a:gd name="T72" fmla="*/ 608 w 5844"/>
                <a:gd name="T73" fmla="*/ 4500 h 5415"/>
                <a:gd name="T74" fmla="*/ 824 w 5844"/>
                <a:gd name="T75" fmla="*/ 4389 h 5415"/>
                <a:gd name="T76" fmla="*/ 913 w 5844"/>
                <a:gd name="T77" fmla="*/ 4612 h 5415"/>
                <a:gd name="T78" fmla="*/ 1121 w 5844"/>
                <a:gd name="T79" fmla="*/ 4760 h 5415"/>
                <a:gd name="T80" fmla="*/ 1165 w 5844"/>
                <a:gd name="T81" fmla="*/ 5094 h 5415"/>
                <a:gd name="T82" fmla="*/ 1017 w 5844"/>
                <a:gd name="T83" fmla="*/ 5332 h 5415"/>
                <a:gd name="T84" fmla="*/ 1299 w 5844"/>
                <a:gd name="T85" fmla="*/ 5094 h 5415"/>
                <a:gd name="T86" fmla="*/ 1864 w 5844"/>
                <a:gd name="T87" fmla="*/ 5005 h 5415"/>
                <a:gd name="T88" fmla="*/ 2153 w 5844"/>
                <a:gd name="T89" fmla="*/ 4990 h 5415"/>
                <a:gd name="T90" fmla="*/ 2383 w 5844"/>
                <a:gd name="T91" fmla="*/ 4745 h 5415"/>
                <a:gd name="T92" fmla="*/ 2465 w 5844"/>
                <a:gd name="T93" fmla="*/ 4664 h 5415"/>
                <a:gd name="T94" fmla="*/ 2554 w 5844"/>
                <a:gd name="T95" fmla="*/ 4723 h 5415"/>
                <a:gd name="T96" fmla="*/ 2524 w 5844"/>
                <a:gd name="T97" fmla="*/ 4262 h 5415"/>
                <a:gd name="T98" fmla="*/ 2569 w 5844"/>
                <a:gd name="T99" fmla="*/ 3936 h 5415"/>
                <a:gd name="T100" fmla="*/ 2614 w 5844"/>
                <a:gd name="T101" fmla="*/ 3223 h 5415"/>
                <a:gd name="T102" fmla="*/ 3007 w 5844"/>
                <a:gd name="T103" fmla="*/ 2970 h 5415"/>
                <a:gd name="T104" fmla="*/ 3133 w 5844"/>
                <a:gd name="T105" fmla="*/ 3067 h 5415"/>
                <a:gd name="T106" fmla="*/ 3282 w 5844"/>
                <a:gd name="T107" fmla="*/ 2911 h 5415"/>
                <a:gd name="T108" fmla="*/ 3460 w 5844"/>
                <a:gd name="T109" fmla="*/ 2644 h 5415"/>
                <a:gd name="T110" fmla="*/ 3676 w 5844"/>
                <a:gd name="T111" fmla="*/ 2644 h 5415"/>
                <a:gd name="T112" fmla="*/ 4091 w 5844"/>
                <a:gd name="T113" fmla="*/ 2480 h 5415"/>
                <a:gd name="T114" fmla="*/ 4106 w 5844"/>
                <a:gd name="T115" fmla="*/ 2243 h 5415"/>
                <a:gd name="T116" fmla="*/ 4307 w 5844"/>
                <a:gd name="T117" fmla="*/ 2064 h 5415"/>
                <a:gd name="T118" fmla="*/ 4811 w 5844"/>
                <a:gd name="T119" fmla="*/ 1753 h 5415"/>
                <a:gd name="T120" fmla="*/ 5323 w 5844"/>
                <a:gd name="T121" fmla="*/ 1351 h 5415"/>
                <a:gd name="T122" fmla="*/ 5627 w 5844"/>
                <a:gd name="T123" fmla="*/ 1010 h 5415"/>
                <a:gd name="T124" fmla="*/ 5791 w 5844"/>
                <a:gd name="T125" fmla="*/ 713 h 5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4" h="5415">
                  <a:moveTo>
                    <a:pt x="5791" y="713"/>
                  </a:moveTo>
                  <a:lnTo>
                    <a:pt x="5791" y="713"/>
                  </a:lnTo>
                  <a:cubicBezTo>
                    <a:pt x="5754" y="713"/>
                    <a:pt x="5746" y="720"/>
                    <a:pt x="5716" y="735"/>
                  </a:cubicBezTo>
                  <a:cubicBezTo>
                    <a:pt x="5709" y="750"/>
                    <a:pt x="5724" y="765"/>
                    <a:pt x="5739" y="765"/>
                  </a:cubicBezTo>
                  <a:cubicBezTo>
                    <a:pt x="5746" y="802"/>
                    <a:pt x="5657" y="787"/>
                    <a:pt x="5627" y="809"/>
                  </a:cubicBezTo>
                  <a:cubicBezTo>
                    <a:pt x="5620" y="824"/>
                    <a:pt x="5613" y="832"/>
                    <a:pt x="5598" y="839"/>
                  </a:cubicBezTo>
                  <a:cubicBezTo>
                    <a:pt x="5590" y="839"/>
                    <a:pt x="5576" y="832"/>
                    <a:pt x="5568" y="839"/>
                  </a:cubicBezTo>
                  <a:cubicBezTo>
                    <a:pt x="5561" y="847"/>
                    <a:pt x="5598" y="891"/>
                    <a:pt x="5598" y="899"/>
                  </a:cubicBezTo>
                  <a:cubicBezTo>
                    <a:pt x="5546" y="899"/>
                    <a:pt x="5553" y="958"/>
                    <a:pt x="5509" y="958"/>
                  </a:cubicBezTo>
                  <a:cubicBezTo>
                    <a:pt x="5509" y="965"/>
                    <a:pt x="5501" y="980"/>
                    <a:pt x="5501" y="988"/>
                  </a:cubicBezTo>
                  <a:cubicBezTo>
                    <a:pt x="5464" y="988"/>
                    <a:pt x="5419" y="995"/>
                    <a:pt x="5382" y="980"/>
                  </a:cubicBezTo>
                  <a:cubicBezTo>
                    <a:pt x="5338" y="965"/>
                    <a:pt x="5316" y="943"/>
                    <a:pt x="5264" y="943"/>
                  </a:cubicBezTo>
                  <a:cubicBezTo>
                    <a:pt x="5241" y="943"/>
                    <a:pt x="5197" y="958"/>
                    <a:pt x="5189" y="921"/>
                  </a:cubicBezTo>
                  <a:cubicBezTo>
                    <a:pt x="5182" y="869"/>
                    <a:pt x="5152" y="839"/>
                    <a:pt x="5137" y="795"/>
                  </a:cubicBezTo>
                  <a:cubicBezTo>
                    <a:pt x="5122" y="795"/>
                    <a:pt x="5108" y="795"/>
                    <a:pt x="5108" y="809"/>
                  </a:cubicBezTo>
                  <a:cubicBezTo>
                    <a:pt x="5071" y="817"/>
                    <a:pt x="5033" y="743"/>
                    <a:pt x="5041" y="706"/>
                  </a:cubicBezTo>
                  <a:cubicBezTo>
                    <a:pt x="5033" y="706"/>
                    <a:pt x="5026" y="698"/>
                    <a:pt x="5019" y="698"/>
                  </a:cubicBezTo>
                  <a:cubicBezTo>
                    <a:pt x="5019" y="728"/>
                    <a:pt x="5019" y="817"/>
                    <a:pt x="4974" y="780"/>
                  </a:cubicBezTo>
                  <a:cubicBezTo>
                    <a:pt x="4967" y="787"/>
                    <a:pt x="4959" y="802"/>
                    <a:pt x="4952" y="809"/>
                  </a:cubicBezTo>
                  <a:cubicBezTo>
                    <a:pt x="4944" y="787"/>
                    <a:pt x="4944" y="765"/>
                    <a:pt x="4929" y="757"/>
                  </a:cubicBezTo>
                  <a:cubicBezTo>
                    <a:pt x="4914" y="780"/>
                    <a:pt x="4907" y="824"/>
                    <a:pt x="4907" y="854"/>
                  </a:cubicBezTo>
                  <a:cubicBezTo>
                    <a:pt x="4870" y="832"/>
                    <a:pt x="4863" y="780"/>
                    <a:pt x="4811" y="824"/>
                  </a:cubicBezTo>
                  <a:cubicBezTo>
                    <a:pt x="4781" y="847"/>
                    <a:pt x="4848" y="861"/>
                    <a:pt x="4855" y="884"/>
                  </a:cubicBezTo>
                  <a:cubicBezTo>
                    <a:pt x="4855" y="884"/>
                    <a:pt x="4863" y="884"/>
                    <a:pt x="4870" y="884"/>
                  </a:cubicBezTo>
                  <a:cubicBezTo>
                    <a:pt x="4848" y="891"/>
                    <a:pt x="4825" y="943"/>
                    <a:pt x="4803" y="958"/>
                  </a:cubicBezTo>
                  <a:cubicBezTo>
                    <a:pt x="4774" y="965"/>
                    <a:pt x="4751" y="973"/>
                    <a:pt x="4722" y="980"/>
                  </a:cubicBezTo>
                  <a:cubicBezTo>
                    <a:pt x="4699" y="980"/>
                    <a:pt x="4677" y="965"/>
                    <a:pt x="4655" y="973"/>
                  </a:cubicBezTo>
                  <a:cubicBezTo>
                    <a:pt x="4640" y="980"/>
                    <a:pt x="4669" y="1040"/>
                    <a:pt x="4625" y="1047"/>
                  </a:cubicBezTo>
                  <a:cubicBezTo>
                    <a:pt x="4603" y="1054"/>
                    <a:pt x="4588" y="1062"/>
                    <a:pt x="4588" y="1092"/>
                  </a:cubicBezTo>
                  <a:cubicBezTo>
                    <a:pt x="4580" y="1129"/>
                    <a:pt x="4625" y="1121"/>
                    <a:pt x="4625" y="1151"/>
                  </a:cubicBezTo>
                  <a:cubicBezTo>
                    <a:pt x="4647" y="1151"/>
                    <a:pt x="4647" y="1173"/>
                    <a:pt x="4640" y="1188"/>
                  </a:cubicBezTo>
                  <a:cubicBezTo>
                    <a:pt x="4610" y="1181"/>
                    <a:pt x="4603" y="1203"/>
                    <a:pt x="4603" y="1233"/>
                  </a:cubicBezTo>
                  <a:cubicBezTo>
                    <a:pt x="4617" y="1240"/>
                    <a:pt x="4617" y="1240"/>
                    <a:pt x="4617" y="1255"/>
                  </a:cubicBezTo>
                  <a:cubicBezTo>
                    <a:pt x="4580" y="1248"/>
                    <a:pt x="4566" y="1292"/>
                    <a:pt x="4536" y="1292"/>
                  </a:cubicBezTo>
                  <a:cubicBezTo>
                    <a:pt x="4514" y="1292"/>
                    <a:pt x="4499" y="1270"/>
                    <a:pt x="4491" y="1248"/>
                  </a:cubicBezTo>
                  <a:cubicBezTo>
                    <a:pt x="4477" y="1225"/>
                    <a:pt x="4454" y="1225"/>
                    <a:pt x="4424" y="1225"/>
                  </a:cubicBezTo>
                  <a:cubicBezTo>
                    <a:pt x="4424" y="1240"/>
                    <a:pt x="4424" y="1262"/>
                    <a:pt x="4424" y="1277"/>
                  </a:cubicBezTo>
                  <a:cubicBezTo>
                    <a:pt x="4380" y="1270"/>
                    <a:pt x="4292" y="1411"/>
                    <a:pt x="4277" y="1322"/>
                  </a:cubicBezTo>
                  <a:cubicBezTo>
                    <a:pt x="4292" y="1314"/>
                    <a:pt x="4335" y="1285"/>
                    <a:pt x="4299" y="1277"/>
                  </a:cubicBezTo>
                  <a:cubicBezTo>
                    <a:pt x="4284" y="1233"/>
                    <a:pt x="4262" y="1166"/>
                    <a:pt x="4210" y="1151"/>
                  </a:cubicBezTo>
                  <a:cubicBezTo>
                    <a:pt x="4180" y="1188"/>
                    <a:pt x="4166" y="1211"/>
                    <a:pt x="4121" y="1218"/>
                  </a:cubicBezTo>
                  <a:cubicBezTo>
                    <a:pt x="4113" y="1248"/>
                    <a:pt x="4136" y="1277"/>
                    <a:pt x="4128" y="1307"/>
                  </a:cubicBezTo>
                  <a:cubicBezTo>
                    <a:pt x="4136" y="1307"/>
                    <a:pt x="4136" y="1307"/>
                    <a:pt x="4143" y="1307"/>
                  </a:cubicBezTo>
                  <a:cubicBezTo>
                    <a:pt x="4143" y="1322"/>
                    <a:pt x="4136" y="1329"/>
                    <a:pt x="4121" y="1337"/>
                  </a:cubicBezTo>
                  <a:cubicBezTo>
                    <a:pt x="4099" y="1344"/>
                    <a:pt x="4106" y="1381"/>
                    <a:pt x="4106" y="1404"/>
                  </a:cubicBezTo>
                  <a:cubicBezTo>
                    <a:pt x="4113" y="1404"/>
                    <a:pt x="4121" y="1411"/>
                    <a:pt x="4136" y="1411"/>
                  </a:cubicBezTo>
                  <a:cubicBezTo>
                    <a:pt x="4136" y="1419"/>
                    <a:pt x="4136" y="1433"/>
                    <a:pt x="4136" y="1441"/>
                  </a:cubicBezTo>
                  <a:cubicBezTo>
                    <a:pt x="4106" y="1441"/>
                    <a:pt x="4113" y="1470"/>
                    <a:pt x="4113" y="1485"/>
                  </a:cubicBezTo>
                  <a:cubicBezTo>
                    <a:pt x="4091" y="1493"/>
                    <a:pt x="4084" y="1478"/>
                    <a:pt x="4069" y="1500"/>
                  </a:cubicBezTo>
                  <a:cubicBezTo>
                    <a:pt x="4062" y="1522"/>
                    <a:pt x="4069" y="1552"/>
                    <a:pt x="4032" y="1545"/>
                  </a:cubicBezTo>
                  <a:cubicBezTo>
                    <a:pt x="4010" y="1545"/>
                    <a:pt x="4010" y="1522"/>
                    <a:pt x="4002" y="1508"/>
                  </a:cubicBezTo>
                  <a:cubicBezTo>
                    <a:pt x="3987" y="1485"/>
                    <a:pt x="3958" y="1485"/>
                    <a:pt x="3935" y="1485"/>
                  </a:cubicBezTo>
                  <a:cubicBezTo>
                    <a:pt x="3883" y="1478"/>
                    <a:pt x="3868" y="1537"/>
                    <a:pt x="3824" y="1545"/>
                  </a:cubicBezTo>
                  <a:cubicBezTo>
                    <a:pt x="3772" y="1552"/>
                    <a:pt x="3742" y="1537"/>
                    <a:pt x="3735" y="1604"/>
                  </a:cubicBezTo>
                  <a:cubicBezTo>
                    <a:pt x="3713" y="1604"/>
                    <a:pt x="3698" y="1619"/>
                    <a:pt x="3683" y="1619"/>
                  </a:cubicBezTo>
                  <a:cubicBezTo>
                    <a:pt x="3661" y="1619"/>
                    <a:pt x="3638" y="1611"/>
                    <a:pt x="3623" y="1619"/>
                  </a:cubicBezTo>
                  <a:cubicBezTo>
                    <a:pt x="3586" y="1626"/>
                    <a:pt x="3571" y="1641"/>
                    <a:pt x="3527" y="1634"/>
                  </a:cubicBezTo>
                  <a:cubicBezTo>
                    <a:pt x="3482" y="1634"/>
                    <a:pt x="3438" y="1641"/>
                    <a:pt x="3393" y="1649"/>
                  </a:cubicBezTo>
                  <a:cubicBezTo>
                    <a:pt x="3393" y="1664"/>
                    <a:pt x="3393" y="1678"/>
                    <a:pt x="3393" y="1686"/>
                  </a:cubicBezTo>
                  <a:cubicBezTo>
                    <a:pt x="3393" y="1678"/>
                    <a:pt x="3393" y="1664"/>
                    <a:pt x="3393" y="1649"/>
                  </a:cubicBezTo>
                  <a:lnTo>
                    <a:pt x="3386" y="1649"/>
                  </a:lnTo>
                  <a:cubicBezTo>
                    <a:pt x="3356" y="1656"/>
                    <a:pt x="3334" y="1619"/>
                    <a:pt x="3304" y="1626"/>
                  </a:cubicBezTo>
                  <a:cubicBezTo>
                    <a:pt x="3230" y="1634"/>
                    <a:pt x="3178" y="1716"/>
                    <a:pt x="3178" y="1597"/>
                  </a:cubicBezTo>
                  <a:cubicBezTo>
                    <a:pt x="3178" y="1559"/>
                    <a:pt x="3185" y="1515"/>
                    <a:pt x="3156" y="1485"/>
                  </a:cubicBezTo>
                  <a:cubicBezTo>
                    <a:pt x="3126" y="1448"/>
                    <a:pt x="3171" y="1419"/>
                    <a:pt x="3148" y="1396"/>
                  </a:cubicBezTo>
                  <a:cubicBezTo>
                    <a:pt x="3148" y="1396"/>
                    <a:pt x="3148" y="1396"/>
                    <a:pt x="3148" y="1389"/>
                  </a:cubicBezTo>
                  <a:cubicBezTo>
                    <a:pt x="3126" y="1389"/>
                    <a:pt x="3126" y="1411"/>
                    <a:pt x="3096" y="1404"/>
                  </a:cubicBezTo>
                  <a:cubicBezTo>
                    <a:pt x="3096" y="1389"/>
                    <a:pt x="3096" y="1374"/>
                    <a:pt x="3096" y="1359"/>
                  </a:cubicBezTo>
                  <a:cubicBezTo>
                    <a:pt x="3059" y="1351"/>
                    <a:pt x="3029" y="1396"/>
                    <a:pt x="2992" y="1381"/>
                  </a:cubicBezTo>
                  <a:cubicBezTo>
                    <a:pt x="2985" y="1344"/>
                    <a:pt x="3022" y="1329"/>
                    <a:pt x="3007" y="1292"/>
                  </a:cubicBezTo>
                  <a:cubicBezTo>
                    <a:pt x="2992" y="1255"/>
                    <a:pt x="2985" y="1211"/>
                    <a:pt x="2962" y="1173"/>
                  </a:cubicBezTo>
                  <a:cubicBezTo>
                    <a:pt x="2940" y="1144"/>
                    <a:pt x="2851" y="980"/>
                    <a:pt x="2799" y="1032"/>
                  </a:cubicBezTo>
                  <a:cubicBezTo>
                    <a:pt x="2777" y="1054"/>
                    <a:pt x="2732" y="1040"/>
                    <a:pt x="2717" y="1017"/>
                  </a:cubicBezTo>
                  <a:cubicBezTo>
                    <a:pt x="2703" y="1010"/>
                    <a:pt x="2695" y="988"/>
                    <a:pt x="2680" y="980"/>
                  </a:cubicBezTo>
                  <a:cubicBezTo>
                    <a:pt x="2673" y="973"/>
                    <a:pt x="2665" y="973"/>
                    <a:pt x="2658" y="973"/>
                  </a:cubicBezTo>
                  <a:cubicBezTo>
                    <a:pt x="2658" y="988"/>
                    <a:pt x="2651" y="1010"/>
                    <a:pt x="2658" y="1017"/>
                  </a:cubicBezTo>
                  <a:cubicBezTo>
                    <a:pt x="2599" y="1047"/>
                    <a:pt x="2643" y="988"/>
                    <a:pt x="2651" y="973"/>
                  </a:cubicBezTo>
                  <a:cubicBezTo>
                    <a:pt x="2643" y="973"/>
                    <a:pt x="2636" y="973"/>
                    <a:pt x="2621" y="973"/>
                  </a:cubicBezTo>
                  <a:cubicBezTo>
                    <a:pt x="2576" y="958"/>
                    <a:pt x="2524" y="951"/>
                    <a:pt x="2487" y="914"/>
                  </a:cubicBezTo>
                  <a:cubicBezTo>
                    <a:pt x="2472" y="906"/>
                    <a:pt x="2428" y="861"/>
                    <a:pt x="2472" y="861"/>
                  </a:cubicBezTo>
                  <a:cubicBezTo>
                    <a:pt x="2480" y="832"/>
                    <a:pt x="2465" y="735"/>
                    <a:pt x="2435" y="720"/>
                  </a:cubicBezTo>
                  <a:cubicBezTo>
                    <a:pt x="2383" y="698"/>
                    <a:pt x="2406" y="661"/>
                    <a:pt x="2443" y="631"/>
                  </a:cubicBezTo>
                  <a:cubicBezTo>
                    <a:pt x="2472" y="594"/>
                    <a:pt x="2458" y="542"/>
                    <a:pt x="2472" y="498"/>
                  </a:cubicBezTo>
                  <a:cubicBezTo>
                    <a:pt x="2480" y="475"/>
                    <a:pt x="2487" y="460"/>
                    <a:pt x="2487" y="431"/>
                  </a:cubicBezTo>
                  <a:cubicBezTo>
                    <a:pt x="2487" y="409"/>
                    <a:pt x="2465" y="401"/>
                    <a:pt x="2465" y="379"/>
                  </a:cubicBezTo>
                  <a:cubicBezTo>
                    <a:pt x="2420" y="371"/>
                    <a:pt x="2376" y="327"/>
                    <a:pt x="2354" y="297"/>
                  </a:cubicBezTo>
                  <a:cubicBezTo>
                    <a:pt x="2339" y="282"/>
                    <a:pt x="2331" y="275"/>
                    <a:pt x="2316" y="282"/>
                  </a:cubicBezTo>
                  <a:cubicBezTo>
                    <a:pt x="2279" y="290"/>
                    <a:pt x="2257" y="275"/>
                    <a:pt x="2220" y="275"/>
                  </a:cubicBezTo>
                  <a:cubicBezTo>
                    <a:pt x="2220" y="297"/>
                    <a:pt x="2212" y="319"/>
                    <a:pt x="2190" y="319"/>
                  </a:cubicBezTo>
                  <a:cubicBezTo>
                    <a:pt x="2190" y="304"/>
                    <a:pt x="2175" y="282"/>
                    <a:pt x="2161" y="290"/>
                  </a:cubicBezTo>
                  <a:cubicBezTo>
                    <a:pt x="2146" y="304"/>
                    <a:pt x="2161" y="319"/>
                    <a:pt x="2153" y="334"/>
                  </a:cubicBezTo>
                  <a:cubicBezTo>
                    <a:pt x="2131" y="371"/>
                    <a:pt x="2086" y="319"/>
                    <a:pt x="2094" y="290"/>
                  </a:cubicBezTo>
                  <a:cubicBezTo>
                    <a:pt x="2086" y="290"/>
                    <a:pt x="2071" y="290"/>
                    <a:pt x="2064" y="290"/>
                  </a:cubicBezTo>
                  <a:cubicBezTo>
                    <a:pt x="2064" y="282"/>
                    <a:pt x="2064" y="267"/>
                    <a:pt x="2064" y="260"/>
                  </a:cubicBezTo>
                  <a:cubicBezTo>
                    <a:pt x="2042" y="260"/>
                    <a:pt x="2012" y="267"/>
                    <a:pt x="1997" y="252"/>
                  </a:cubicBezTo>
                  <a:cubicBezTo>
                    <a:pt x="1990" y="252"/>
                    <a:pt x="1990" y="230"/>
                    <a:pt x="1982" y="223"/>
                  </a:cubicBezTo>
                  <a:cubicBezTo>
                    <a:pt x="1975" y="223"/>
                    <a:pt x="1967" y="223"/>
                    <a:pt x="1960" y="223"/>
                  </a:cubicBezTo>
                  <a:cubicBezTo>
                    <a:pt x="1960" y="245"/>
                    <a:pt x="1960" y="267"/>
                    <a:pt x="1960" y="282"/>
                  </a:cubicBezTo>
                  <a:cubicBezTo>
                    <a:pt x="1930" y="297"/>
                    <a:pt x="1945" y="327"/>
                    <a:pt x="1960" y="342"/>
                  </a:cubicBezTo>
                  <a:cubicBezTo>
                    <a:pt x="1915" y="349"/>
                    <a:pt x="1908" y="297"/>
                    <a:pt x="1871" y="297"/>
                  </a:cubicBezTo>
                  <a:cubicBezTo>
                    <a:pt x="1864" y="304"/>
                    <a:pt x="1864" y="304"/>
                    <a:pt x="1864" y="312"/>
                  </a:cubicBezTo>
                  <a:cubicBezTo>
                    <a:pt x="1826" y="304"/>
                    <a:pt x="1782" y="312"/>
                    <a:pt x="1745" y="304"/>
                  </a:cubicBezTo>
                  <a:cubicBezTo>
                    <a:pt x="1745" y="282"/>
                    <a:pt x="1745" y="252"/>
                    <a:pt x="1767" y="238"/>
                  </a:cubicBezTo>
                  <a:cubicBezTo>
                    <a:pt x="1782" y="230"/>
                    <a:pt x="1797" y="223"/>
                    <a:pt x="1789" y="201"/>
                  </a:cubicBezTo>
                  <a:cubicBezTo>
                    <a:pt x="1759" y="193"/>
                    <a:pt x="1722" y="208"/>
                    <a:pt x="1693" y="201"/>
                  </a:cubicBezTo>
                  <a:cubicBezTo>
                    <a:pt x="1693" y="171"/>
                    <a:pt x="1693" y="134"/>
                    <a:pt x="1693" y="97"/>
                  </a:cubicBezTo>
                  <a:cubicBezTo>
                    <a:pt x="1656" y="97"/>
                    <a:pt x="1618" y="97"/>
                    <a:pt x="1581" y="82"/>
                  </a:cubicBezTo>
                  <a:cubicBezTo>
                    <a:pt x="1537" y="67"/>
                    <a:pt x="1492" y="97"/>
                    <a:pt x="1448" y="89"/>
                  </a:cubicBezTo>
                  <a:cubicBezTo>
                    <a:pt x="1448" y="52"/>
                    <a:pt x="1351" y="22"/>
                    <a:pt x="1336" y="0"/>
                  </a:cubicBezTo>
                  <a:cubicBezTo>
                    <a:pt x="1329" y="7"/>
                    <a:pt x="1314" y="22"/>
                    <a:pt x="1307" y="22"/>
                  </a:cubicBezTo>
                  <a:cubicBezTo>
                    <a:pt x="1307" y="59"/>
                    <a:pt x="1373" y="82"/>
                    <a:pt x="1336" y="126"/>
                  </a:cubicBezTo>
                  <a:cubicBezTo>
                    <a:pt x="1329" y="141"/>
                    <a:pt x="1307" y="134"/>
                    <a:pt x="1299" y="149"/>
                  </a:cubicBezTo>
                  <a:cubicBezTo>
                    <a:pt x="1284" y="171"/>
                    <a:pt x="1314" y="163"/>
                    <a:pt x="1314" y="186"/>
                  </a:cubicBezTo>
                  <a:cubicBezTo>
                    <a:pt x="1314" y="215"/>
                    <a:pt x="1314" y="297"/>
                    <a:pt x="1292" y="319"/>
                  </a:cubicBezTo>
                  <a:cubicBezTo>
                    <a:pt x="1247" y="371"/>
                    <a:pt x="1210" y="364"/>
                    <a:pt x="1151" y="371"/>
                  </a:cubicBezTo>
                  <a:cubicBezTo>
                    <a:pt x="1151" y="386"/>
                    <a:pt x="1158" y="386"/>
                    <a:pt x="1173" y="394"/>
                  </a:cubicBezTo>
                  <a:cubicBezTo>
                    <a:pt x="1195" y="409"/>
                    <a:pt x="1195" y="438"/>
                    <a:pt x="1210" y="453"/>
                  </a:cubicBezTo>
                  <a:cubicBezTo>
                    <a:pt x="1210" y="453"/>
                    <a:pt x="1202" y="460"/>
                    <a:pt x="1195" y="468"/>
                  </a:cubicBezTo>
                  <a:cubicBezTo>
                    <a:pt x="1165" y="468"/>
                    <a:pt x="1121" y="460"/>
                    <a:pt x="1099" y="490"/>
                  </a:cubicBezTo>
                  <a:cubicBezTo>
                    <a:pt x="1121" y="446"/>
                    <a:pt x="1062" y="438"/>
                    <a:pt x="1069" y="401"/>
                  </a:cubicBezTo>
                  <a:cubicBezTo>
                    <a:pt x="1054" y="394"/>
                    <a:pt x="1039" y="394"/>
                    <a:pt x="1024" y="401"/>
                  </a:cubicBezTo>
                  <a:cubicBezTo>
                    <a:pt x="1032" y="438"/>
                    <a:pt x="1002" y="446"/>
                    <a:pt x="987" y="468"/>
                  </a:cubicBezTo>
                  <a:cubicBezTo>
                    <a:pt x="965" y="505"/>
                    <a:pt x="995" y="549"/>
                    <a:pt x="950" y="564"/>
                  </a:cubicBezTo>
                  <a:cubicBezTo>
                    <a:pt x="853" y="594"/>
                    <a:pt x="987" y="661"/>
                    <a:pt x="980" y="713"/>
                  </a:cubicBezTo>
                  <a:lnTo>
                    <a:pt x="1010" y="713"/>
                  </a:lnTo>
                  <a:cubicBezTo>
                    <a:pt x="1017" y="750"/>
                    <a:pt x="1002" y="757"/>
                    <a:pt x="972" y="772"/>
                  </a:cubicBezTo>
                  <a:cubicBezTo>
                    <a:pt x="935" y="787"/>
                    <a:pt x="905" y="824"/>
                    <a:pt x="883" y="869"/>
                  </a:cubicBezTo>
                  <a:cubicBezTo>
                    <a:pt x="876" y="876"/>
                    <a:pt x="868" y="951"/>
                    <a:pt x="853" y="951"/>
                  </a:cubicBezTo>
                  <a:cubicBezTo>
                    <a:pt x="831" y="958"/>
                    <a:pt x="794" y="936"/>
                    <a:pt x="772" y="951"/>
                  </a:cubicBezTo>
                  <a:cubicBezTo>
                    <a:pt x="779" y="973"/>
                    <a:pt x="765" y="980"/>
                    <a:pt x="742" y="980"/>
                  </a:cubicBezTo>
                  <a:cubicBezTo>
                    <a:pt x="750" y="995"/>
                    <a:pt x="750" y="1010"/>
                    <a:pt x="727" y="1017"/>
                  </a:cubicBezTo>
                  <a:cubicBezTo>
                    <a:pt x="727" y="1047"/>
                    <a:pt x="742" y="1047"/>
                    <a:pt x="750" y="1069"/>
                  </a:cubicBezTo>
                  <a:cubicBezTo>
                    <a:pt x="765" y="1106"/>
                    <a:pt x="742" y="1136"/>
                    <a:pt x="735" y="1166"/>
                  </a:cubicBezTo>
                  <a:cubicBezTo>
                    <a:pt x="727" y="1173"/>
                    <a:pt x="727" y="1181"/>
                    <a:pt x="727" y="1196"/>
                  </a:cubicBezTo>
                  <a:cubicBezTo>
                    <a:pt x="757" y="1188"/>
                    <a:pt x="824" y="1203"/>
                    <a:pt x="824" y="1203"/>
                  </a:cubicBezTo>
                  <a:cubicBezTo>
                    <a:pt x="824" y="1211"/>
                    <a:pt x="831" y="1255"/>
                    <a:pt x="831" y="1255"/>
                  </a:cubicBezTo>
                  <a:cubicBezTo>
                    <a:pt x="824" y="1255"/>
                    <a:pt x="816" y="1255"/>
                    <a:pt x="809" y="1255"/>
                  </a:cubicBezTo>
                  <a:cubicBezTo>
                    <a:pt x="809" y="1270"/>
                    <a:pt x="802" y="1322"/>
                    <a:pt x="824" y="1322"/>
                  </a:cubicBezTo>
                  <a:cubicBezTo>
                    <a:pt x="824" y="1337"/>
                    <a:pt x="824" y="1359"/>
                    <a:pt x="816" y="1374"/>
                  </a:cubicBezTo>
                  <a:cubicBezTo>
                    <a:pt x="757" y="1374"/>
                    <a:pt x="816" y="1463"/>
                    <a:pt x="809" y="1500"/>
                  </a:cubicBezTo>
                  <a:cubicBezTo>
                    <a:pt x="802" y="1530"/>
                    <a:pt x="742" y="1582"/>
                    <a:pt x="712" y="1574"/>
                  </a:cubicBezTo>
                  <a:cubicBezTo>
                    <a:pt x="712" y="1597"/>
                    <a:pt x="712" y="1619"/>
                    <a:pt x="712" y="1634"/>
                  </a:cubicBezTo>
                  <a:cubicBezTo>
                    <a:pt x="668" y="1634"/>
                    <a:pt x="668" y="1649"/>
                    <a:pt x="660" y="1693"/>
                  </a:cubicBezTo>
                  <a:cubicBezTo>
                    <a:pt x="631" y="1693"/>
                    <a:pt x="601" y="1693"/>
                    <a:pt x="608" y="1730"/>
                  </a:cubicBezTo>
                  <a:cubicBezTo>
                    <a:pt x="638" y="1738"/>
                    <a:pt x="646" y="1760"/>
                    <a:pt x="675" y="1760"/>
                  </a:cubicBezTo>
                  <a:cubicBezTo>
                    <a:pt x="697" y="1767"/>
                    <a:pt x="720" y="1760"/>
                    <a:pt x="742" y="1760"/>
                  </a:cubicBezTo>
                  <a:cubicBezTo>
                    <a:pt x="765" y="1767"/>
                    <a:pt x="831" y="1767"/>
                    <a:pt x="816" y="1805"/>
                  </a:cubicBezTo>
                  <a:cubicBezTo>
                    <a:pt x="742" y="1812"/>
                    <a:pt x="631" y="1894"/>
                    <a:pt x="616" y="1975"/>
                  </a:cubicBezTo>
                  <a:cubicBezTo>
                    <a:pt x="586" y="1968"/>
                    <a:pt x="542" y="2013"/>
                    <a:pt x="586" y="2042"/>
                  </a:cubicBezTo>
                  <a:cubicBezTo>
                    <a:pt x="616" y="2057"/>
                    <a:pt x="646" y="2042"/>
                    <a:pt x="631" y="2094"/>
                  </a:cubicBezTo>
                  <a:cubicBezTo>
                    <a:pt x="623" y="2139"/>
                    <a:pt x="623" y="2176"/>
                    <a:pt x="594" y="2221"/>
                  </a:cubicBezTo>
                  <a:cubicBezTo>
                    <a:pt x="571" y="2258"/>
                    <a:pt x="616" y="2280"/>
                    <a:pt x="608" y="2317"/>
                  </a:cubicBezTo>
                  <a:cubicBezTo>
                    <a:pt x="594" y="2317"/>
                    <a:pt x="586" y="2317"/>
                    <a:pt x="571" y="2317"/>
                  </a:cubicBezTo>
                  <a:cubicBezTo>
                    <a:pt x="564" y="2339"/>
                    <a:pt x="586" y="2369"/>
                    <a:pt x="571" y="2399"/>
                  </a:cubicBezTo>
                  <a:cubicBezTo>
                    <a:pt x="594" y="2399"/>
                    <a:pt x="601" y="2413"/>
                    <a:pt x="601" y="2428"/>
                  </a:cubicBezTo>
                  <a:cubicBezTo>
                    <a:pt x="586" y="2436"/>
                    <a:pt x="586" y="2451"/>
                    <a:pt x="586" y="2466"/>
                  </a:cubicBezTo>
                  <a:cubicBezTo>
                    <a:pt x="564" y="2466"/>
                    <a:pt x="542" y="2495"/>
                    <a:pt x="534" y="2518"/>
                  </a:cubicBezTo>
                  <a:cubicBezTo>
                    <a:pt x="497" y="2532"/>
                    <a:pt x="408" y="2495"/>
                    <a:pt x="423" y="2562"/>
                  </a:cubicBezTo>
                  <a:cubicBezTo>
                    <a:pt x="475" y="2562"/>
                    <a:pt x="512" y="2599"/>
                    <a:pt x="564" y="2599"/>
                  </a:cubicBezTo>
                  <a:cubicBezTo>
                    <a:pt x="586" y="2607"/>
                    <a:pt x="646" y="2599"/>
                    <a:pt x="653" y="2629"/>
                  </a:cubicBezTo>
                  <a:cubicBezTo>
                    <a:pt x="668" y="2629"/>
                    <a:pt x="675" y="2629"/>
                    <a:pt x="690" y="2629"/>
                  </a:cubicBezTo>
                  <a:cubicBezTo>
                    <a:pt x="690" y="2681"/>
                    <a:pt x="660" y="2673"/>
                    <a:pt x="623" y="2673"/>
                  </a:cubicBezTo>
                  <a:cubicBezTo>
                    <a:pt x="571" y="2740"/>
                    <a:pt x="608" y="2881"/>
                    <a:pt x="601" y="2956"/>
                  </a:cubicBezTo>
                  <a:cubicBezTo>
                    <a:pt x="497" y="2956"/>
                    <a:pt x="297" y="2859"/>
                    <a:pt x="252" y="3000"/>
                  </a:cubicBezTo>
                  <a:cubicBezTo>
                    <a:pt x="245" y="3037"/>
                    <a:pt x="245" y="3082"/>
                    <a:pt x="282" y="3097"/>
                  </a:cubicBezTo>
                  <a:cubicBezTo>
                    <a:pt x="289" y="3112"/>
                    <a:pt x="289" y="3126"/>
                    <a:pt x="289" y="3141"/>
                  </a:cubicBezTo>
                  <a:cubicBezTo>
                    <a:pt x="237" y="3141"/>
                    <a:pt x="237" y="3163"/>
                    <a:pt x="230" y="3208"/>
                  </a:cubicBezTo>
                  <a:cubicBezTo>
                    <a:pt x="230" y="3245"/>
                    <a:pt x="170" y="3268"/>
                    <a:pt x="200" y="3290"/>
                  </a:cubicBezTo>
                  <a:cubicBezTo>
                    <a:pt x="222" y="3320"/>
                    <a:pt x="282" y="3349"/>
                    <a:pt x="282" y="3394"/>
                  </a:cubicBezTo>
                  <a:cubicBezTo>
                    <a:pt x="282" y="3416"/>
                    <a:pt x="274" y="3453"/>
                    <a:pt x="289" y="3468"/>
                  </a:cubicBezTo>
                  <a:cubicBezTo>
                    <a:pt x="289" y="3475"/>
                    <a:pt x="311" y="3475"/>
                    <a:pt x="311" y="3483"/>
                  </a:cubicBezTo>
                  <a:cubicBezTo>
                    <a:pt x="326" y="3527"/>
                    <a:pt x="289" y="3535"/>
                    <a:pt x="267" y="3565"/>
                  </a:cubicBezTo>
                  <a:cubicBezTo>
                    <a:pt x="245" y="3602"/>
                    <a:pt x="230" y="3579"/>
                    <a:pt x="193" y="3572"/>
                  </a:cubicBezTo>
                  <a:cubicBezTo>
                    <a:pt x="170" y="3565"/>
                    <a:pt x="141" y="3579"/>
                    <a:pt x="111" y="3579"/>
                  </a:cubicBezTo>
                  <a:cubicBezTo>
                    <a:pt x="74" y="3587"/>
                    <a:pt x="59" y="3535"/>
                    <a:pt x="37" y="3513"/>
                  </a:cubicBezTo>
                  <a:cubicBezTo>
                    <a:pt x="29" y="3527"/>
                    <a:pt x="29" y="3550"/>
                    <a:pt x="14" y="3550"/>
                  </a:cubicBezTo>
                  <a:cubicBezTo>
                    <a:pt x="7" y="3594"/>
                    <a:pt x="14" y="3609"/>
                    <a:pt x="66" y="3609"/>
                  </a:cubicBezTo>
                  <a:cubicBezTo>
                    <a:pt x="59" y="3661"/>
                    <a:pt x="52" y="3706"/>
                    <a:pt x="44" y="3750"/>
                  </a:cubicBezTo>
                  <a:cubicBezTo>
                    <a:pt x="37" y="3750"/>
                    <a:pt x="29" y="3758"/>
                    <a:pt x="22" y="3758"/>
                  </a:cubicBezTo>
                  <a:cubicBezTo>
                    <a:pt x="22" y="3758"/>
                    <a:pt x="7" y="3832"/>
                    <a:pt x="0" y="3839"/>
                  </a:cubicBezTo>
                  <a:cubicBezTo>
                    <a:pt x="0" y="3862"/>
                    <a:pt x="0" y="3891"/>
                    <a:pt x="14" y="3906"/>
                  </a:cubicBezTo>
                  <a:cubicBezTo>
                    <a:pt x="29" y="3921"/>
                    <a:pt x="44" y="3921"/>
                    <a:pt x="37" y="3943"/>
                  </a:cubicBezTo>
                  <a:cubicBezTo>
                    <a:pt x="66" y="3951"/>
                    <a:pt x="74" y="3980"/>
                    <a:pt x="103" y="3980"/>
                  </a:cubicBezTo>
                  <a:cubicBezTo>
                    <a:pt x="118" y="3973"/>
                    <a:pt x="148" y="3965"/>
                    <a:pt x="141" y="3995"/>
                  </a:cubicBezTo>
                  <a:cubicBezTo>
                    <a:pt x="118" y="3995"/>
                    <a:pt x="103" y="4003"/>
                    <a:pt x="103" y="4025"/>
                  </a:cubicBezTo>
                  <a:cubicBezTo>
                    <a:pt x="96" y="4032"/>
                    <a:pt x="96" y="4025"/>
                    <a:pt x="89" y="4040"/>
                  </a:cubicBezTo>
                  <a:lnTo>
                    <a:pt x="81" y="4040"/>
                  </a:lnTo>
                  <a:cubicBezTo>
                    <a:pt x="81" y="4055"/>
                    <a:pt x="81" y="4077"/>
                    <a:pt x="111" y="4077"/>
                  </a:cubicBezTo>
                  <a:cubicBezTo>
                    <a:pt x="111" y="4099"/>
                    <a:pt x="96" y="4144"/>
                    <a:pt x="133" y="4144"/>
                  </a:cubicBezTo>
                  <a:cubicBezTo>
                    <a:pt x="155" y="4151"/>
                    <a:pt x="193" y="4136"/>
                    <a:pt x="200" y="4159"/>
                  </a:cubicBezTo>
                  <a:cubicBezTo>
                    <a:pt x="215" y="4159"/>
                    <a:pt x="222" y="4159"/>
                    <a:pt x="237" y="4159"/>
                  </a:cubicBezTo>
                  <a:cubicBezTo>
                    <a:pt x="245" y="4122"/>
                    <a:pt x="245" y="4084"/>
                    <a:pt x="297" y="4099"/>
                  </a:cubicBezTo>
                  <a:cubicBezTo>
                    <a:pt x="319" y="4099"/>
                    <a:pt x="356" y="4114"/>
                    <a:pt x="363" y="4084"/>
                  </a:cubicBezTo>
                  <a:cubicBezTo>
                    <a:pt x="371" y="4084"/>
                    <a:pt x="371" y="4084"/>
                    <a:pt x="371" y="4084"/>
                  </a:cubicBezTo>
                  <a:cubicBezTo>
                    <a:pt x="371" y="4099"/>
                    <a:pt x="378" y="4122"/>
                    <a:pt x="378" y="4144"/>
                  </a:cubicBezTo>
                  <a:cubicBezTo>
                    <a:pt x="400" y="4144"/>
                    <a:pt x="438" y="4188"/>
                    <a:pt x="445" y="4173"/>
                  </a:cubicBezTo>
                  <a:cubicBezTo>
                    <a:pt x="445" y="4166"/>
                    <a:pt x="430" y="4107"/>
                    <a:pt x="430" y="4092"/>
                  </a:cubicBezTo>
                  <a:cubicBezTo>
                    <a:pt x="445" y="4107"/>
                    <a:pt x="460" y="4092"/>
                    <a:pt x="467" y="4122"/>
                  </a:cubicBezTo>
                  <a:cubicBezTo>
                    <a:pt x="467" y="4136"/>
                    <a:pt x="475" y="4144"/>
                    <a:pt x="475" y="4151"/>
                  </a:cubicBezTo>
                  <a:cubicBezTo>
                    <a:pt x="482" y="4173"/>
                    <a:pt x="497" y="4196"/>
                    <a:pt x="519" y="4196"/>
                  </a:cubicBezTo>
                  <a:cubicBezTo>
                    <a:pt x="534" y="4248"/>
                    <a:pt x="445" y="4211"/>
                    <a:pt x="423" y="4233"/>
                  </a:cubicBezTo>
                  <a:cubicBezTo>
                    <a:pt x="393" y="4262"/>
                    <a:pt x="400" y="4330"/>
                    <a:pt x="445" y="4344"/>
                  </a:cubicBezTo>
                  <a:cubicBezTo>
                    <a:pt x="505" y="4359"/>
                    <a:pt x="430" y="4448"/>
                    <a:pt x="408" y="4381"/>
                  </a:cubicBezTo>
                  <a:cubicBezTo>
                    <a:pt x="378" y="4330"/>
                    <a:pt x="341" y="4315"/>
                    <a:pt x="282" y="4322"/>
                  </a:cubicBezTo>
                  <a:cubicBezTo>
                    <a:pt x="282" y="4337"/>
                    <a:pt x="267" y="4344"/>
                    <a:pt x="252" y="4344"/>
                  </a:cubicBezTo>
                  <a:cubicBezTo>
                    <a:pt x="252" y="4277"/>
                    <a:pt x="193" y="4307"/>
                    <a:pt x="178" y="4262"/>
                  </a:cubicBezTo>
                  <a:cubicBezTo>
                    <a:pt x="163" y="4211"/>
                    <a:pt x="126" y="4181"/>
                    <a:pt x="74" y="4181"/>
                  </a:cubicBezTo>
                  <a:cubicBezTo>
                    <a:pt x="66" y="4188"/>
                    <a:pt x="66" y="4196"/>
                    <a:pt x="66" y="4211"/>
                  </a:cubicBezTo>
                  <a:cubicBezTo>
                    <a:pt x="89" y="4211"/>
                    <a:pt x="111" y="4233"/>
                    <a:pt x="133" y="4233"/>
                  </a:cubicBezTo>
                  <a:cubicBezTo>
                    <a:pt x="133" y="4255"/>
                    <a:pt x="111" y="4285"/>
                    <a:pt x="133" y="4300"/>
                  </a:cubicBezTo>
                  <a:cubicBezTo>
                    <a:pt x="141" y="4307"/>
                    <a:pt x="155" y="4307"/>
                    <a:pt x="170" y="4322"/>
                  </a:cubicBezTo>
                  <a:cubicBezTo>
                    <a:pt x="200" y="4352"/>
                    <a:pt x="200" y="4404"/>
                    <a:pt x="148" y="4404"/>
                  </a:cubicBezTo>
                  <a:cubicBezTo>
                    <a:pt x="141" y="4426"/>
                    <a:pt x="126" y="4456"/>
                    <a:pt x="133" y="4478"/>
                  </a:cubicBezTo>
                  <a:cubicBezTo>
                    <a:pt x="163" y="4485"/>
                    <a:pt x="200" y="4493"/>
                    <a:pt x="230" y="4485"/>
                  </a:cubicBezTo>
                  <a:cubicBezTo>
                    <a:pt x="252" y="4485"/>
                    <a:pt x="237" y="4396"/>
                    <a:pt x="237" y="4381"/>
                  </a:cubicBezTo>
                  <a:cubicBezTo>
                    <a:pt x="274" y="4374"/>
                    <a:pt x="282" y="4404"/>
                    <a:pt x="304" y="4419"/>
                  </a:cubicBezTo>
                  <a:cubicBezTo>
                    <a:pt x="334" y="4441"/>
                    <a:pt x="400" y="4441"/>
                    <a:pt x="438" y="4441"/>
                  </a:cubicBezTo>
                  <a:cubicBezTo>
                    <a:pt x="438" y="4478"/>
                    <a:pt x="430" y="4522"/>
                    <a:pt x="475" y="4522"/>
                  </a:cubicBezTo>
                  <a:cubicBezTo>
                    <a:pt x="467" y="4530"/>
                    <a:pt x="475" y="4545"/>
                    <a:pt x="475" y="4545"/>
                  </a:cubicBezTo>
                  <a:cubicBezTo>
                    <a:pt x="490" y="4545"/>
                    <a:pt x="490" y="4522"/>
                    <a:pt x="490" y="4515"/>
                  </a:cubicBezTo>
                  <a:cubicBezTo>
                    <a:pt x="527" y="4515"/>
                    <a:pt x="571" y="4515"/>
                    <a:pt x="608" y="4515"/>
                  </a:cubicBezTo>
                  <a:cubicBezTo>
                    <a:pt x="608" y="4508"/>
                    <a:pt x="608" y="4508"/>
                    <a:pt x="608" y="4500"/>
                  </a:cubicBezTo>
                  <a:cubicBezTo>
                    <a:pt x="631" y="4500"/>
                    <a:pt x="660" y="4500"/>
                    <a:pt x="675" y="4485"/>
                  </a:cubicBezTo>
                  <a:cubicBezTo>
                    <a:pt x="690" y="4463"/>
                    <a:pt x="705" y="4448"/>
                    <a:pt x="727" y="4441"/>
                  </a:cubicBezTo>
                  <a:cubicBezTo>
                    <a:pt x="727" y="4426"/>
                    <a:pt x="735" y="4411"/>
                    <a:pt x="720" y="4396"/>
                  </a:cubicBezTo>
                  <a:cubicBezTo>
                    <a:pt x="742" y="4396"/>
                    <a:pt x="802" y="4389"/>
                    <a:pt x="802" y="4419"/>
                  </a:cubicBezTo>
                  <a:cubicBezTo>
                    <a:pt x="809" y="4419"/>
                    <a:pt x="816" y="4419"/>
                    <a:pt x="824" y="4419"/>
                  </a:cubicBezTo>
                  <a:cubicBezTo>
                    <a:pt x="824" y="4411"/>
                    <a:pt x="824" y="4396"/>
                    <a:pt x="824" y="4389"/>
                  </a:cubicBezTo>
                  <a:cubicBezTo>
                    <a:pt x="831" y="4389"/>
                    <a:pt x="846" y="4389"/>
                    <a:pt x="853" y="4389"/>
                  </a:cubicBezTo>
                  <a:cubicBezTo>
                    <a:pt x="853" y="4426"/>
                    <a:pt x="824" y="4441"/>
                    <a:pt x="831" y="4478"/>
                  </a:cubicBezTo>
                  <a:cubicBezTo>
                    <a:pt x="831" y="4478"/>
                    <a:pt x="846" y="4478"/>
                    <a:pt x="853" y="4478"/>
                  </a:cubicBezTo>
                  <a:cubicBezTo>
                    <a:pt x="846" y="4448"/>
                    <a:pt x="905" y="4448"/>
                    <a:pt x="928" y="4456"/>
                  </a:cubicBezTo>
                  <a:cubicBezTo>
                    <a:pt x="965" y="4470"/>
                    <a:pt x="943" y="4560"/>
                    <a:pt x="935" y="4589"/>
                  </a:cubicBezTo>
                  <a:cubicBezTo>
                    <a:pt x="913" y="4589"/>
                    <a:pt x="891" y="4589"/>
                    <a:pt x="913" y="4612"/>
                  </a:cubicBezTo>
                  <a:cubicBezTo>
                    <a:pt x="935" y="4619"/>
                    <a:pt x="943" y="4604"/>
                    <a:pt x="965" y="4612"/>
                  </a:cubicBezTo>
                  <a:cubicBezTo>
                    <a:pt x="972" y="4619"/>
                    <a:pt x="980" y="4619"/>
                    <a:pt x="987" y="4627"/>
                  </a:cubicBezTo>
                  <a:cubicBezTo>
                    <a:pt x="987" y="4649"/>
                    <a:pt x="980" y="4664"/>
                    <a:pt x="980" y="4693"/>
                  </a:cubicBezTo>
                  <a:cubicBezTo>
                    <a:pt x="987" y="4693"/>
                    <a:pt x="987" y="4693"/>
                    <a:pt x="995" y="4693"/>
                  </a:cubicBezTo>
                  <a:cubicBezTo>
                    <a:pt x="995" y="4656"/>
                    <a:pt x="1091" y="4656"/>
                    <a:pt x="1113" y="4671"/>
                  </a:cubicBezTo>
                  <a:cubicBezTo>
                    <a:pt x="1136" y="4686"/>
                    <a:pt x="1121" y="4738"/>
                    <a:pt x="1121" y="4760"/>
                  </a:cubicBezTo>
                  <a:cubicBezTo>
                    <a:pt x="1113" y="4782"/>
                    <a:pt x="1113" y="4805"/>
                    <a:pt x="1113" y="4827"/>
                  </a:cubicBezTo>
                  <a:cubicBezTo>
                    <a:pt x="1121" y="4842"/>
                    <a:pt x="1128" y="4857"/>
                    <a:pt x="1128" y="4872"/>
                  </a:cubicBezTo>
                  <a:cubicBezTo>
                    <a:pt x="1165" y="4872"/>
                    <a:pt x="1217" y="4857"/>
                    <a:pt x="1255" y="4879"/>
                  </a:cubicBezTo>
                  <a:cubicBezTo>
                    <a:pt x="1277" y="4894"/>
                    <a:pt x="1255" y="4983"/>
                    <a:pt x="1247" y="5005"/>
                  </a:cubicBezTo>
                  <a:cubicBezTo>
                    <a:pt x="1225" y="5005"/>
                    <a:pt x="1232" y="5042"/>
                    <a:pt x="1232" y="5057"/>
                  </a:cubicBezTo>
                  <a:cubicBezTo>
                    <a:pt x="1195" y="5057"/>
                    <a:pt x="1173" y="5057"/>
                    <a:pt x="1165" y="5094"/>
                  </a:cubicBezTo>
                  <a:cubicBezTo>
                    <a:pt x="1165" y="5117"/>
                    <a:pt x="1202" y="5206"/>
                    <a:pt x="1158" y="5206"/>
                  </a:cubicBezTo>
                  <a:cubicBezTo>
                    <a:pt x="1121" y="5206"/>
                    <a:pt x="1113" y="5132"/>
                    <a:pt x="1069" y="5132"/>
                  </a:cubicBezTo>
                  <a:cubicBezTo>
                    <a:pt x="1017" y="5139"/>
                    <a:pt x="1062" y="5183"/>
                    <a:pt x="1099" y="5183"/>
                  </a:cubicBezTo>
                  <a:cubicBezTo>
                    <a:pt x="1106" y="5213"/>
                    <a:pt x="1054" y="5213"/>
                    <a:pt x="1039" y="5221"/>
                  </a:cubicBezTo>
                  <a:cubicBezTo>
                    <a:pt x="1024" y="5228"/>
                    <a:pt x="1017" y="5265"/>
                    <a:pt x="1010" y="5295"/>
                  </a:cubicBezTo>
                  <a:cubicBezTo>
                    <a:pt x="1017" y="5302"/>
                    <a:pt x="1010" y="5324"/>
                    <a:pt x="1017" y="5332"/>
                  </a:cubicBezTo>
                  <a:cubicBezTo>
                    <a:pt x="1024" y="5354"/>
                    <a:pt x="1069" y="5377"/>
                    <a:pt x="1091" y="5384"/>
                  </a:cubicBezTo>
                  <a:cubicBezTo>
                    <a:pt x="1143" y="5414"/>
                    <a:pt x="1180" y="5362"/>
                    <a:pt x="1217" y="5332"/>
                  </a:cubicBezTo>
                  <a:cubicBezTo>
                    <a:pt x="1240" y="5310"/>
                    <a:pt x="1262" y="5235"/>
                    <a:pt x="1299" y="5243"/>
                  </a:cubicBezTo>
                  <a:cubicBezTo>
                    <a:pt x="1307" y="5213"/>
                    <a:pt x="1307" y="5176"/>
                    <a:pt x="1307" y="5146"/>
                  </a:cubicBezTo>
                  <a:cubicBezTo>
                    <a:pt x="1299" y="5146"/>
                    <a:pt x="1299" y="5146"/>
                    <a:pt x="1299" y="5146"/>
                  </a:cubicBezTo>
                  <a:cubicBezTo>
                    <a:pt x="1292" y="5132"/>
                    <a:pt x="1299" y="5109"/>
                    <a:pt x="1299" y="5094"/>
                  </a:cubicBezTo>
                  <a:cubicBezTo>
                    <a:pt x="1373" y="5064"/>
                    <a:pt x="1477" y="5042"/>
                    <a:pt x="1559" y="5057"/>
                  </a:cubicBezTo>
                  <a:cubicBezTo>
                    <a:pt x="1596" y="5072"/>
                    <a:pt x="1604" y="5117"/>
                    <a:pt x="1641" y="5124"/>
                  </a:cubicBezTo>
                  <a:cubicBezTo>
                    <a:pt x="1670" y="5124"/>
                    <a:pt x="1715" y="5124"/>
                    <a:pt x="1715" y="5087"/>
                  </a:cubicBezTo>
                  <a:cubicBezTo>
                    <a:pt x="1722" y="5087"/>
                    <a:pt x="1730" y="5079"/>
                    <a:pt x="1745" y="5087"/>
                  </a:cubicBezTo>
                  <a:cubicBezTo>
                    <a:pt x="1752" y="4990"/>
                    <a:pt x="1789" y="5102"/>
                    <a:pt x="1812" y="5057"/>
                  </a:cubicBezTo>
                  <a:cubicBezTo>
                    <a:pt x="1826" y="5020"/>
                    <a:pt x="1834" y="5013"/>
                    <a:pt x="1864" y="5005"/>
                  </a:cubicBezTo>
                  <a:cubicBezTo>
                    <a:pt x="1901" y="4990"/>
                    <a:pt x="1864" y="4946"/>
                    <a:pt x="1901" y="4924"/>
                  </a:cubicBezTo>
                  <a:cubicBezTo>
                    <a:pt x="1834" y="4901"/>
                    <a:pt x="1893" y="4886"/>
                    <a:pt x="1938" y="4886"/>
                  </a:cubicBezTo>
                  <a:cubicBezTo>
                    <a:pt x="1990" y="4894"/>
                    <a:pt x="1997" y="4909"/>
                    <a:pt x="1997" y="4961"/>
                  </a:cubicBezTo>
                  <a:cubicBezTo>
                    <a:pt x="2012" y="4961"/>
                    <a:pt x="2019" y="4953"/>
                    <a:pt x="2027" y="4953"/>
                  </a:cubicBezTo>
                  <a:cubicBezTo>
                    <a:pt x="2034" y="4879"/>
                    <a:pt x="2101" y="4946"/>
                    <a:pt x="2094" y="4990"/>
                  </a:cubicBezTo>
                  <a:cubicBezTo>
                    <a:pt x="2109" y="4998"/>
                    <a:pt x="2131" y="4990"/>
                    <a:pt x="2153" y="4990"/>
                  </a:cubicBezTo>
                  <a:cubicBezTo>
                    <a:pt x="2153" y="4916"/>
                    <a:pt x="2198" y="4938"/>
                    <a:pt x="2257" y="4931"/>
                  </a:cubicBezTo>
                  <a:cubicBezTo>
                    <a:pt x="2264" y="4909"/>
                    <a:pt x="2235" y="4901"/>
                    <a:pt x="2242" y="4879"/>
                  </a:cubicBezTo>
                  <a:cubicBezTo>
                    <a:pt x="2287" y="4857"/>
                    <a:pt x="2272" y="4790"/>
                    <a:pt x="2331" y="4797"/>
                  </a:cubicBezTo>
                  <a:cubicBezTo>
                    <a:pt x="2331" y="4775"/>
                    <a:pt x="2331" y="4753"/>
                    <a:pt x="2339" y="4730"/>
                  </a:cubicBezTo>
                  <a:cubicBezTo>
                    <a:pt x="2354" y="4723"/>
                    <a:pt x="2369" y="4730"/>
                    <a:pt x="2369" y="4738"/>
                  </a:cubicBezTo>
                  <a:cubicBezTo>
                    <a:pt x="2376" y="4738"/>
                    <a:pt x="2383" y="4738"/>
                    <a:pt x="2383" y="4745"/>
                  </a:cubicBezTo>
                  <a:cubicBezTo>
                    <a:pt x="2383" y="4753"/>
                    <a:pt x="2391" y="4767"/>
                    <a:pt x="2391" y="4775"/>
                  </a:cubicBezTo>
                  <a:cubicBezTo>
                    <a:pt x="2413" y="4782"/>
                    <a:pt x="2428" y="4767"/>
                    <a:pt x="2435" y="4745"/>
                  </a:cubicBezTo>
                  <a:cubicBezTo>
                    <a:pt x="2465" y="4753"/>
                    <a:pt x="2502" y="4767"/>
                    <a:pt x="2547" y="4782"/>
                  </a:cubicBezTo>
                  <a:cubicBezTo>
                    <a:pt x="2547" y="4775"/>
                    <a:pt x="2539" y="4767"/>
                    <a:pt x="2539" y="4760"/>
                  </a:cubicBezTo>
                  <a:cubicBezTo>
                    <a:pt x="2539" y="4738"/>
                    <a:pt x="2532" y="4730"/>
                    <a:pt x="2502" y="4730"/>
                  </a:cubicBezTo>
                  <a:cubicBezTo>
                    <a:pt x="2495" y="4701"/>
                    <a:pt x="2472" y="4686"/>
                    <a:pt x="2465" y="4664"/>
                  </a:cubicBezTo>
                  <a:cubicBezTo>
                    <a:pt x="2517" y="4664"/>
                    <a:pt x="2458" y="4582"/>
                    <a:pt x="2458" y="4574"/>
                  </a:cubicBezTo>
                  <a:cubicBezTo>
                    <a:pt x="2450" y="4537"/>
                    <a:pt x="2458" y="4493"/>
                    <a:pt x="2458" y="4456"/>
                  </a:cubicBezTo>
                  <a:cubicBezTo>
                    <a:pt x="2465" y="4456"/>
                    <a:pt x="2472" y="4456"/>
                    <a:pt x="2480" y="4456"/>
                  </a:cubicBezTo>
                  <a:cubicBezTo>
                    <a:pt x="2480" y="4522"/>
                    <a:pt x="2524" y="4574"/>
                    <a:pt x="2532" y="4634"/>
                  </a:cubicBezTo>
                  <a:cubicBezTo>
                    <a:pt x="2532" y="4656"/>
                    <a:pt x="2547" y="4664"/>
                    <a:pt x="2547" y="4686"/>
                  </a:cubicBezTo>
                  <a:cubicBezTo>
                    <a:pt x="2554" y="4693"/>
                    <a:pt x="2547" y="4716"/>
                    <a:pt x="2554" y="4723"/>
                  </a:cubicBezTo>
                  <a:cubicBezTo>
                    <a:pt x="2554" y="4738"/>
                    <a:pt x="2569" y="4760"/>
                    <a:pt x="2591" y="4753"/>
                  </a:cubicBezTo>
                  <a:cubicBezTo>
                    <a:pt x="2606" y="4738"/>
                    <a:pt x="2576" y="4723"/>
                    <a:pt x="2576" y="4723"/>
                  </a:cubicBezTo>
                  <a:cubicBezTo>
                    <a:pt x="2569" y="4693"/>
                    <a:pt x="2584" y="4664"/>
                    <a:pt x="2576" y="4634"/>
                  </a:cubicBezTo>
                  <a:cubicBezTo>
                    <a:pt x="2569" y="4589"/>
                    <a:pt x="2561" y="4537"/>
                    <a:pt x="2554" y="4485"/>
                  </a:cubicBezTo>
                  <a:cubicBezTo>
                    <a:pt x="2547" y="4448"/>
                    <a:pt x="2554" y="4411"/>
                    <a:pt x="2547" y="4374"/>
                  </a:cubicBezTo>
                  <a:cubicBezTo>
                    <a:pt x="2539" y="4337"/>
                    <a:pt x="2532" y="4300"/>
                    <a:pt x="2524" y="4262"/>
                  </a:cubicBezTo>
                  <a:cubicBezTo>
                    <a:pt x="2524" y="4225"/>
                    <a:pt x="2509" y="4196"/>
                    <a:pt x="2509" y="4166"/>
                  </a:cubicBezTo>
                  <a:cubicBezTo>
                    <a:pt x="2487" y="4159"/>
                    <a:pt x="2472" y="4166"/>
                    <a:pt x="2472" y="4181"/>
                  </a:cubicBezTo>
                  <a:cubicBezTo>
                    <a:pt x="2458" y="4144"/>
                    <a:pt x="2487" y="4151"/>
                    <a:pt x="2509" y="4151"/>
                  </a:cubicBezTo>
                  <a:cubicBezTo>
                    <a:pt x="2517" y="4122"/>
                    <a:pt x="2517" y="4122"/>
                    <a:pt x="2524" y="4099"/>
                  </a:cubicBezTo>
                  <a:cubicBezTo>
                    <a:pt x="2539" y="4084"/>
                    <a:pt x="2554" y="4077"/>
                    <a:pt x="2561" y="4055"/>
                  </a:cubicBezTo>
                  <a:cubicBezTo>
                    <a:pt x="2569" y="4017"/>
                    <a:pt x="2569" y="3973"/>
                    <a:pt x="2569" y="3936"/>
                  </a:cubicBezTo>
                  <a:cubicBezTo>
                    <a:pt x="2569" y="3921"/>
                    <a:pt x="2569" y="3899"/>
                    <a:pt x="2569" y="3884"/>
                  </a:cubicBezTo>
                  <a:cubicBezTo>
                    <a:pt x="2561" y="3839"/>
                    <a:pt x="2539" y="3795"/>
                    <a:pt x="2524" y="3758"/>
                  </a:cubicBezTo>
                  <a:cubicBezTo>
                    <a:pt x="2517" y="3706"/>
                    <a:pt x="2502" y="3646"/>
                    <a:pt x="2495" y="3594"/>
                  </a:cubicBezTo>
                  <a:cubicBezTo>
                    <a:pt x="2487" y="3542"/>
                    <a:pt x="2495" y="3483"/>
                    <a:pt x="2517" y="3438"/>
                  </a:cubicBezTo>
                  <a:cubicBezTo>
                    <a:pt x="2524" y="3423"/>
                    <a:pt x="2532" y="3409"/>
                    <a:pt x="2539" y="3394"/>
                  </a:cubicBezTo>
                  <a:cubicBezTo>
                    <a:pt x="2554" y="3342"/>
                    <a:pt x="2569" y="3260"/>
                    <a:pt x="2614" y="3223"/>
                  </a:cubicBezTo>
                  <a:cubicBezTo>
                    <a:pt x="2658" y="3193"/>
                    <a:pt x="2658" y="3141"/>
                    <a:pt x="2688" y="3097"/>
                  </a:cubicBezTo>
                  <a:cubicBezTo>
                    <a:pt x="2703" y="3074"/>
                    <a:pt x="2725" y="3037"/>
                    <a:pt x="2755" y="3030"/>
                  </a:cubicBezTo>
                  <a:cubicBezTo>
                    <a:pt x="2777" y="3023"/>
                    <a:pt x="2792" y="3030"/>
                    <a:pt x="2814" y="3030"/>
                  </a:cubicBezTo>
                  <a:cubicBezTo>
                    <a:pt x="2836" y="3023"/>
                    <a:pt x="2844" y="3008"/>
                    <a:pt x="2866" y="3000"/>
                  </a:cubicBezTo>
                  <a:cubicBezTo>
                    <a:pt x="2866" y="2993"/>
                    <a:pt x="2866" y="2993"/>
                    <a:pt x="2866" y="2985"/>
                  </a:cubicBezTo>
                  <a:cubicBezTo>
                    <a:pt x="2903" y="2963"/>
                    <a:pt x="2962" y="2970"/>
                    <a:pt x="3007" y="2970"/>
                  </a:cubicBezTo>
                  <a:cubicBezTo>
                    <a:pt x="3007" y="3000"/>
                    <a:pt x="3022" y="3023"/>
                    <a:pt x="3022" y="3045"/>
                  </a:cubicBezTo>
                  <a:cubicBezTo>
                    <a:pt x="3022" y="3067"/>
                    <a:pt x="3007" y="3112"/>
                    <a:pt x="3044" y="3104"/>
                  </a:cubicBezTo>
                  <a:cubicBezTo>
                    <a:pt x="3044" y="3082"/>
                    <a:pt x="3044" y="3060"/>
                    <a:pt x="3066" y="3052"/>
                  </a:cubicBezTo>
                  <a:cubicBezTo>
                    <a:pt x="3066" y="3074"/>
                    <a:pt x="3059" y="3089"/>
                    <a:pt x="3059" y="3104"/>
                  </a:cubicBezTo>
                  <a:cubicBezTo>
                    <a:pt x="3096" y="3112"/>
                    <a:pt x="3096" y="3045"/>
                    <a:pt x="3096" y="3023"/>
                  </a:cubicBezTo>
                  <a:cubicBezTo>
                    <a:pt x="3111" y="3037"/>
                    <a:pt x="3096" y="3074"/>
                    <a:pt x="3133" y="3067"/>
                  </a:cubicBezTo>
                  <a:cubicBezTo>
                    <a:pt x="3133" y="3074"/>
                    <a:pt x="3133" y="3082"/>
                    <a:pt x="3133" y="3082"/>
                  </a:cubicBezTo>
                  <a:cubicBezTo>
                    <a:pt x="3141" y="3082"/>
                    <a:pt x="3148" y="3082"/>
                    <a:pt x="3148" y="3082"/>
                  </a:cubicBezTo>
                  <a:cubicBezTo>
                    <a:pt x="3148" y="3074"/>
                    <a:pt x="3156" y="3060"/>
                    <a:pt x="3148" y="3052"/>
                  </a:cubicBezTo>
                  <a:cubicBezTo>
                    <a:pt x="3156" y="3067"/>
                    <a:pt x="3171" y="3067"/>
                    <a:pt x="3185" y="3067"/>
                  </a:cubicBezTo>
                  <a:cubicBezTo>
                    <a:pt x="3156" y="3060"/>
                    <a:pt x="3163" y="3015"/>
                    <a:pt x="3185" y="3000"/>
                  </a:cubicBezTo>
                  <a:cubicBezTo>
                    <a:pt x="3222" y="2963"/>
                    <a:pt x="3260" y="2956"/>
                    <a:pt x="3282" y="2911"/>
                  </a:cubicBezTo>
                  <a:cubicBezTo>
                    <a:pt x="3289" y="2889"/>
                    <a:pt x="3282" y="2866"/>
                    <a:pt x="3297" y="2852"/>
                  </a:cubicBezTo>
                  <a:cubicBezTo>
                    <a:pt x="3304" y="2837"/>
                    <a:pt x="3326" y="2822"/>
                    <a:pt x="3341" y="2807"/>
                  </a:cubicBezTo>
                  <a:cubicBezTo>
                    <a:pt x="3356" y="2785"/>
                    <a:pt x="3356" y="2785"/>
                    <a:pt x="3363" y="2755"/>
                  </a:cubicBezTo>
                  <a:cubicBezTo>
                    <a:pt x="3363" y="2703"/>
                    <a:pt x="3386" y="2696"/>
                    <a:pt x="3430" y="2688"/>
                  </a:cubicBezTo>
                  <a:cubicBezTo>
                    <a:pt x="3460" y="2688"/>
                    <a:pt x="3497" y="2681"/>
                    <a:pt x="3527" y="2673"/>
                  </a:cubicBezTo>
                  <a:cubicBezTo>
                    <a:pt x="3527" y="2644"/>
                    <a:pt x="3482" y="2644"/>
                    <a:pt x="3460" y="2644"/>
                  </a:cubicBezTo>
                  <a:cubicBezTo>
                    <a:pt x="3430" y="2658"/>
                    <a:pt x="3430" y="2673"/>
                    <a:pt x="3386" y="2673"/>
                  </a:cubicBezTo>
                  <a:cubicBezTo>
                    <a:pt x="3401" y="2636"/>
                    <a:pt x="3490" y="2644"/>
                    <a:pt x="3519" y="2644"/>
                  </a:cubicBezTo>
                  <a:cubicBezTo>
                    <a:pt x="3542" y="2644"/>
                    <a:pt x="3571" y="2644"/>
                    <a:pt x="3594" y="2651"/>
                  </a:cubicBezTo>
                  <a:cubicBezTo>
                    <a:pt x="3623" y="2658"/>
                    <a:pt x="3638" y="2681"/>
                    <a:pt x="3668" y="2688"/>
                  </a:cubicBezTo>
                  <a:cubicBezTo>
                    <a:pt x="3668" y="2688"/>
                    <a:pt x="3668" y="2696"/>
                    <a:pt x="3676" y="2703"/>
                  </a:cubicBezTo>
                  <a:cubicBezTo>
                    <a:pt x="3676" y="2681"/>
                    <a:pt x="3676" y="2666"/>
                    <a:pt x="3676" y="2644"/>
                  </a:cubicBezTo>
                  <a:cubicBezTo>
                    <a:pt x="3698" y="2651"/>
                    <a:pt x="3690" y="2688"/>
                    <a:pt x="3690" y="2703"/>
                  </a:cubicBezTo>
                  <a:cubicBezTo>
                    <a:pt x="3735" y="2718"/>
                    <a:pt x="3779" y="2696"/>
                    <a:pt x="3816" y="2681"/>
                  </a:cubicBezTo>
                  <a:cubicBezTo>
                    <a:pt x="3861" y="2658"/>
                    <a:pt x="3883" y="2636"/>
                    <a:pt x="3921" y="2614"/>
                  </a:cubicBezTo>
                  <a:cubicBezTo>
                    <a:pt x="3958" y="2599"/>
                    <a:pt x="4002" y="2592"/>
                    <a:pt x="4039" y="2569"/>
                  </a:cubicBezTo>
                  <a:cubicBezTo>
                    <a:pt x="4054" y="2562"/>
                    <a:pt x="4062" y="2555"/>
                    <a:pt x="4069" y="2540"/>
                  </a:cubicBezTo>
                  <a:cubicBezTo>
                    <a:pt x="4076" y="2518"/>
                    <a:pt x="4069" y="2495"/>
                    <a:pt x="4091" y="2480"/>
                  </a:cubicBezTo>
                  <a:cubicBezTo>
                    <a:pt x="4091" y="2495"/>
                    <a:pt x="4084" y="2518"/>
                    <a:pt x="4091" y="2532"/>
                  </a:cubicBezTo>
                  <a:cubicBezTo>
                    <a:pt x="4091" y="2532"/>
                    <a:pt x="4099" y="2532"/>
                    <a:pt x="4106" y="2532"/>
                  </a:cubicBezTo>
                  <a:cubicBezTo>
                    <a:pt x="4113" y="2532"/>
                    <a:pt x="4106" y="2451"/>
                    <a:pt x="4106" y="2443"/>
                  </a:cubicBezTo>
                  <a:cubicBezTo>
                    <a:pt x="4113" y="2421"/>
                    <a:pt x="4121" y="2384"/>
                    <a:pt x="4128" y="2361"/>
                  </a:cubicBezTo>
                  <a:cubicBezTo>
                    <a:pt x="4143" y="2339"/>
                    <a:pt x="4158" y="2324"/>
                    <a:pt x="4158" y="2295"/>
                  </a:cubicBezTo>
                  <a:cubicBezTo>
                    <a:pt x="4151" y="2272"/>
                    <a:pt x="4128" y="2243"/>
                    <a:pt x="4106" y="2243"/>
                  </a:cubicBezTo>
                  <a:cubicBezTo>
                    <a:pt x="4106" y="2250"/>
                    <a:pt x="4106" y="2258"/>
                    <a:pt x="4106" y="2265"/>
                  </a:cubicBezTo>
                  <a:cubicBezTo>
                    <a:pt x="4113" y="2272"/>
                    <a:pt x="4113" y="2272"/>
                    <a:pt x="4121" y="2272"/>
                  </a:cubicBezTo>
                  <a:cubicBezTo>
                    <a:pt x="4121" y="2302"/>
                    <a:pt x="4121" y="2339"/>
                    <a:pt x="4106" y="2369"/>
                  </a:cubicBezTo>
                  <a:cubicBezTo>
                    <a:pt x="4039" y="2384"/>
                    <a:pt x="4106" y="2206"/>
                    <a:pt x="4121" y="2191"/>
                  </a:cubicBezTo>
                  <a:cubicBezTo>
                    <a:pt x="4136" y="2161"/>
                    <a:pt x="4173" y="2154"/>
                    <a:pt x="4203" y="2139"/>
                  </a:cubicBezTo>
                  <a:cubicBezTo>
                    <a:pt x="4240" y="2116"/>
                    <a:pt x="4270" y="2087"/>
                    <a:pt x="4307" y="2064"/>
                  </a:cubicBezTo>
                  <a:cubicBezTo>
                    <a:pt x="4335" y="2042"/>
                    <a:pt x="4358" y="2035"/>
                    <a:pt x="4380" y="2005"/>
                  </a:cubicBezTo>
                  <a:cubicBezTo>
                    <a:pt x="4410" y="1961"/>
                    <a:pt x="4439" y="1953"/>
                    <a:pt x="4491" y="1931"/>
                  </a:cubicBezTo>
                  <a:cubicBezTo>
                    <a:pt x="4528" y="1909"/>
                    <a:pt x="4573" y="1886"/>
                    <a:pt x="4617" y="1879"/>
                  </a:cubicBezTo>
                  <a:cubicBezTo>
                    <a:pt x="4647" y="1871"/>
                    <a:pt x="4677" y="1864"/>
                    <a:pt x="4707" y="1849"/>
                  </a:cubicBezTo>
                  <a:cubicBezTo>
                    <a:pt x="4729" y="1834"/>
                    <a:pt x="4736" y="1812"/>
                    <a:pt x="4751" y="1797"/>
                  </a:cubicBezTo>
                  <a:cubicBezTo>
                    <a:pt x="4774" y="1775"/>
                    <a:pt x="4796" y="1775"/>
                    <a:pt x="4811" y="1753"/>
                  </a:cubicBezTo>
                  <a:cubicBezTo>
                    <a:pt x="4818" y="1738"/>
                    <a:pt x="4818" y="1708"/>
                    <a:pt x="4833" y="1686"/>
                  </a:cubicBezTo>
                  <a:cubicBezTo>
                    <a:pt x="4863" y="1649"/>
                    <a:pt x="4900" y="1611"/>
                    <a:pt x="4937" y="1582"/>
                  </a:cubicBezTo>
                  <a:cubicBezTo>
                    <a:pt x="4989" y="1530"/>
                    <a:pt x="5056" y="1508"/>
                    <a:pt x="5122" y="1463"/>
                  </a:cubicBezTo>
                  <a:cubicBezTo>
                    <a:pt x="5145" y="1448"/>
                    <a:pt x="5152" y="1433"/>
                    <a:pt x="5167" y="1426"/>
                  </a:cubicBezTo>
                  <a:cubicBezTo>
                    <a:pt x="5182" y="1411"/>
                    <a:pt x="5204" y="1411"/>
                    <a:pt x="5219" y="1404"/>
                  </a:cubicBezTo>
                  <a:cubicBezTo>
                    <a:pt x="5256" y="1381"/>
                    <a:pt x="5293" y="1374"/>
                    <a:pt x="5323" y="1351"/>
                  </a:cubicBezTo>
                  <a:cubicBezTo>
                    <a:pt x="5338" y="1337"/>
                    <a:pt x="5353" y="1300"/>
                    <a:pt x="5382" y="1292"/>
                  </a:cubicBezTo>
                  <a:cubicBezTo>
                    <a:pt x="5412" y="1285"/>
                    <a:pt x="5397" y="1233"/>
                    <a:pt x="5405" y="1211"/>
                  </a:cubicBezTo>
                  <a:cubicBezTo>
                    <a:pt x="5419" y="1196"/>
                    <a:pt x="5442" y="1188"/>
                    <a:pt x="5457" y="1181"/>
                  </a:cubicBezTo>
                  <a:cubicBezTo>
                    <a:pt x="5486" y="1166"/>
                    <a:pt x="5524" y="1121"/>
                    <a:pt x="5553" y="1121"/>
                  </a:cubicBezTo>
                  <a:cubicBezTo>
                    <a:pt x="5553" y="1106"/>
                    <a:pt x="5568" y="1099"/>
                    <a:pt x="5576" y="1092"/>
                  </a:cubicBezTo>
                  <a:cubicBezTo>
                    <a:pt x="5598" y="1069"/>
                    <a:pt x="5605" y="1040"/>
                    <a:pt x="5627" y="1010"/>
                  </a:cubicBezTo>
                  <a:cubicBezTo>
                    <a:pt x="5642" y="995"/>
                    <a:pt x="5665" y="988"/>
                    <a:pt x="5672" y="973"/>
                  </a:cubicBezTo>
                  <a:cubicBezTo>
                    <a:pt x="5679" y="958"/>
                    <a:pt x="5687" y="943"/>
                    <a:pt x="5694" y="928"/>
                  </a:cubicBezTo>
                  <a:cubicBezTo>
                    <a:pt x="5709" y="899"/>
                    <a:pt x="5739" y="876"/>
                    <a:pt x="5761" y="861"/>
                  </a:cubicBezTo>
                  <a:cubicBezTo>
                    <a:pt x="5784" y="839"/>
                    <a:pt x="5813" y="817"/>
                    <a:pt x="5828" y="795"/>
                  </a:cubicBezTo>
                  <a:cubicBezTo>
                    <a:pt x="5835" y="787"/>
                    <a:pt x="5843" y="772"/>
                    <a:pt x="5843" y="765"/>
                  </a:cubicBezTo>
                  <a:cubicBezTo>
                    <a:pt x="5813" y="750"/>
                    <a:pt x="5791" y="735"/>
                    <a:pt x="5791" y="713"/>
                  </a:cubicBezTo>
                </a:path>
              </a:pathLst>
            </a:custGeom>
            <a:solidFill>
              <a:schemeClr val="accent2"/>
            </a:solid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dirty="0">
                <a:latin typeface="Montserrat" charset="0"/>
              </a:endParaRPr>
            </a:p>
          </p:txBody>
        </p:sp>
        <p:sp>
          <p:nvSpPr>
            <p:cNvPr id="97" name="Freeform 26">
              <a:extLst>
                <a:ext uri="{FF2B5EF4-FFF2-40B4-BE49-F238E27FC236}">
                  <a16:creationId xmlns:a16="http://schemas.microsoft.com/office/drawing/2014/main" id="{B24374C8-8FE5-BD42-9250-CE4FF10A157A}"/>
                </a:ext>
              </a:extLst>
            </p:cNvPr>
            <p:cNvSpPr>
              <a:spLocks noChangeArrowheads="1"/>
            </p:cNvSpPr>
            <p:nvPr/>
          </p:nvSpPr>
          <p:spPr bwMode="auto">
            <a:xfrm>
              <a:off x="13244896" y="6154717"/>
              <a:ext cx="1140006" cy="1796508"/>
            </a:xfrm>
            <a:custGeom>
              <a:avLst/>
              <a:gdLst>
                <a:gd name="T0" fmla="*/ 2606 w 2637"/>
                <a:gd name="T1" fmla="*/ 595 h 4159"/>
                <a:gd name="T2" fmla="*/ 2636 w 2637"/>
                <a:gd name="T3" fmla="*/ 320 h 4159"/>
                <a:gd name="T4" fmla="*/ 2406 w 2637"/>
                <a:gd name="T5" fmla="*/ 297 h 4159"/>
                <a:gd name="T6" fmla="*/ 2087 w 2637"/>
                <a:gd name="T7" fmla="*/ 238 h 4159"/>
                <a:gd name="T8" fmla="*/ 1923 w 2637"/>
                <a:gd name="T9" fmla="*/ 75 h 4159"/>
                <a:gd name="T10" fmla="*/ 1760 w 2637"/>
                <a:gd name="T11" fmla="*/ 45 h 4159"/>
                <a:gd name="T12" fmla="*/ 1485 w 2637"/>
                <a:gd name="T13" fmla="*/ 82 h 4159"/>
                <a:gd name="T14" fmla="*/ 1381 w 2637"/>
                <a:gd name="T15" fmla="*/ 90 h 4159"/>
                <a:gd name="T16" fmla="*/ 1492 w 2637"/>
                <a:gd name="T17" fmla="*/ 275 h 4159"/>
                <a:gd name="T18" fmla="*/ 1477 w 2637"/>
                <a:gd name="T19" fmla="*/ 461 h 4159"/>
                <a:gd name="T20" fmla="*/ 1455 w 2637"/>
                <a:gd name="T21" fmla="*/ 750 h 4159"/>
                <a:gd name="T22" fmla="*/ 1270 w 2637"/>
                <a:gd name="T23" fmla="*/ 892 h 4159"/>
                <a:gd name="T24" fmla="*/ 1344 w 2637"/>
                <a:gd name="T25" fmla="*/ 1263 h 4159"/>
                <a:gd name="T26" fmla="*/ 1247 w 2637"/>
                <a:gd name="T27" fmla="*/ 1545 h 4159"/>
                <a:gd name="T28" fmla="*/ 1307 w 2637"/>
                <a:gd name="T29" fmla="*/ 1619 h 4159"/>
                <a:gd name="T30" fmla="*/ 1336 w 2637"/>
                <a:gd name="T31" fmla="*/ 1983 h 4159"/>
                <a:gd name="T32" fmla="*/ 1173 w 2637"/>
                <a:gd name="T33" fmla="*/ 2251 h 4159"/>
                <a:gd name="T34" fmla="*/ 1077 w 2637"/>
                <a:gd name="T35" fmla="*/ 2377 h 4159"/>
                <a:gd name="T36" fmla="*/ 958 w 2637"/>
                <a:gd name="T37" fmla="*/ 2429 h 4159"/>
                <a:gd name="T38" fmla="*/ 883 w 2637"/>
                <a:gd name="T39" fmla="*/ 2548 h 4159"/>
                <a:gd name="T40" fmla="*/ 512 w 2637"/>
                <a:gd name="T41" fmla="*/ 2659 h 4159"/>
                <a:gd name="T42" fmla="*/ 223 w 2637"/>
                <a:gd name="T43" fmla="*/ 2741 h 4159"/>
                <a:gd name="T44" fmla="*/ 22 w 2637"/>
                <a:gd name="T45" fmla="*/ 2919 h 4159"/>
                <a:gd name="T46" fmla="*/ 170 w 2637"/>
                <a:gd name="T47" fmla="*/ 3082 h 4159"/>
                <a:gd name="T48" fmla="*/ 378 w 2637"/>
                <a:gd name="T49" fmla="*/ 3164 h 4159"/>
                <a:gd name="T50" fmla="*/ 549 w 2637"/>
                <a:gd name="T51" fmla="*/ 3393 h 4159"/>
                <a:gd name="T52" fmla="*/ 623 w 2637"/>
                <a:gd name="T53" fmla="*/ 3557 h 4159"/>
                <a:gd name="T54" fmla="*/ 616 w 2637"/>
                <a:gd name="T55" fmla="*/ 3720 h 4159"/>
                <a:gd name="T56" fmla="*/ 869 w 2637"/>
                <a:gd name="T57" fmla="*/ 3957 h 4159"/>
                <a:gd name="T58" fmla="*/ 1166 w 2637"/>
                <a:gd name="T59" fmla="*/ 4158 h 4159"/>
                <a:gd name="T60" fmla="*/ 1374 w 2637"/>
                <a:gd name="T61" fmla="*/ 3980 h 4159"/>
                <a:gd name="T62" fmla="*/ 1507 w 2637"/>
                <a:gd name="T63" fmla="*/ 3854 h 4159"/>
                <a:gd name="T64" fmla="*/ 1611 w 2637"/>
                <a:gd name="T65" fmla="*/ 3712 h 4159"/>
                <a:gd name="T66" fmla="*/ 1633 w 2637"/>
                <a:gd name="T67" fmla="*/ 3891 h 4159"/>
                <a:gd name="T68" fmla="*/ 1737 w 2637"/>
                <a:gd name="T69" fmla="*/ 3883 h 4159"/>
                <a:gd name="T70" fmla="*/ 1864 w 2637"/>
                <a:gd name="T71" fmla="*/ 3794 h 4159"/>
                <a:gd name="T72" fmla="*/ 2072 w 2637"/>
                <a:gd name="T73" fmla="*/ 3616 h 4159"/>
                <a:gd name="T74" fmla="*/ 2138 w 2637"/>
                <a:gd name="T75" fmla="*/ 3482 h 4159"/>
                <a:gd name="T76" fmla="*/ 2094 w 2637"/>
                <a:gd name="T77" fmla="*/ 3142 h 4159"/>
                <a:gd name="T78" fmla="*/ 2124 w 2637"/>
                <a:gd name="T79" fmla="*/ 2911 h 4159"/>
                <a:gd name="T80" fmla="*/ 1945 w 2637"/>
                <a:gd name="T81" fmla="*/ 2748 h 4159"/>
                <a:gd name="T82" fmla="*/ 1856 w 2637"/>
                <a:gd name="T83" fmla="*/ 2622 h 4159"/>
                <a:gd name="T84" fmla="*/ 1886 w 2637"/>
                <a:gd name="T85" fmla="*/ 2429 h 4159"/>
                <a:gd name="T86" fmla="*/ 1804 w 2637"/>
                <a:gd name="T87" fmla="*/ 2102 h 4159"/>
                <a:gd name="T88" fmla="*/ 1515 w 2637"/>
                <a:gd name="T89" fmla="*/ 1954 h 4159"/>
                <a:gd name="T90" fmla="*/ 1477 w 2637"/>
                <a:gd name="T91" fmla="*/ 1790 h 4159"/>
                <a:gd name="T92" fmla="*/ 1619 w 2637"/>
                <a:gd name="T93" fmla="*/ 1694 h 4159"/>
                <a:gd name="T94" fmla="*/ 1737 w 2637"/>
                <a:gd name="T95" fmla="*/ 1590 h 4159"/>
                <a:gd name="T96" fmla="*/ 2034 w 2637"/>
                <a:gd name="T97" fmla="*/ 1456 h 4159"/>
                <a:gd name="T98" fmla="*/ 1945 w 2637"/>
                <a:gd name="T99" fmla="*/ 1270 h 4159"/>
                <a:gd name="T100" fmla="*/ 1693 w 2637"/>
                <a:gd name="T101" fmla="*/ 1166 h 4159"/>
                <a:gd name="T102" fmla="*/ 1552 w 2637"/>
                <a:gd name="T103" fmla="*/ 1040 h 4159"/>
                <a:gd name="T104" fmla="*/ 1529 w 2637"/>
                <a:gd name="T105" fmla="*/ 773 h 4159"/>
                <a:gd name="T106" fmla="*/ 1708 w 2637"/>
                <a:gd name="T107" fmla="*/ 572 h 4159"/>
                <a:gd name="T108" fmla="*/ 1641 w 2637"/>
                <a:gd name="T109" fmla="*/ 453 h 4159"/>
                <a:gd name="T110" fmla="*/ 1812 w 2637"/>
                <a:gd name="T111" fmla="*/ 557 h 4159"/>
                <a:gd name="T112" fmla="*/ 1834 w 2637"/>
                <a:gd name="T113" fmla="*/ 721 h 4159"/>
                <a:gd name="T114" fmla="*/ 1930 w 2637"/>
                <a:gd name="T115" fmla="*/ 676 h 4159"/>
                <a:gd name="T116" fmla="*/ 2027 w 2637"/>
                <a:gd name="T117" fmla="*/ 699 h 4159"/>
                <a:gd name="T118" fmla="*/ 2064 w 2637"/>
                <a:gd name="T119" fmla="*/ 550 h 4159"/>
                <a:gd name="T120" fmla="*/ 2190 w 2637"/>
                <a:gd name="T121" fmla="*/ 788 h 4159"/>
                <a:gd name="T122" fmla="*/ 2450 w 2637"/>
                <a:gd name="T123" fmla="*/ 788 h 4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37" h="4159">
                  <a:moveTo>
                    <a:pt x="2524" y="684"/>
                  </a:moveTo>
                  <a:lnTo>
                    <a:pt x="2524" y="684"/>
                  </a:lnTo>
                  <a:cubicBezTo>
                    <a:pt x="2539" y="669"/>
                    <a:pt x="2547" y="661"/>
                    <a:pt x="2562" y="647"/>
                  </a:cubicBezTo>
                  <a:cubicBezTo>
                    <a:pt x="2577" y="624"/>
                    <a:pt x="2591" y="617"/>
                    <a:pt x="2606" y="595"/>
                  </a:cubicBezTo>
                  <a:cubicBezTo>
                    <a:pt x="2621" y="580"/>
                    <a:pt x="2629" y="565"/>
                    <a:pt x="2636" y="550"/>
                  </a:cubicBezTo>
                  <a:cubicBezTo>
                    <a:pt x="2614" y="550"/>
                    <a:pt x="2599" y="535"/>
                    <a:pt x="2599" y="520"/>
                  </a:cubicBezTo>
                  <a:cubicBezTo>
                    <a:pt x="2584" y="483"/>
                    <a:pt x="2599" y="424"/>
                    <a:pt x="2614" y="394"/>
                  </a:cubicBezTo>
                  <a:cubicBezTo>
                    <a:pt x="2621" y="364"/>
                    <a:pt x="2636" y="350"/>
                    <a:pt x="2636" y="320"/>
                  </a:cubicBezTo>
                  <a:cubicBezTo>
                    <a:pt x="2621" y="320"/>
                    <a:pt x="2614" y="327"/>
                    <a:pt x="2599" y="327"/>
                  </a:cubicBezTo>
                  <a:cubicBezTo>
                    <a:pt x="2562" y="335"/>
                    <a:pt x="2524" y="327"/>
                    <a:pt x="2480" y="327"/>
                  </a:cubicBezTo>
                  <a:cubicBezTo>
                    <a:pt x="2443" y="327"/>
                    <a:pt x="2413" y="335"/>
                    <a:pt x="2384" y="350"/>
                  </a:cubicBezTo>
                  <a:cubicBezTo>
                    <a:pt x="2376" y="327"/>
                    <a:pt x="2398" y="312"/>
                    <a:pt x="2406" y="297"/>
                  </a:cubicBezTo>
                  <a:cubicBezTo>
                    <a:pt x="2391" y="290"/>
                    <a:pt x="2361" y="290"/>
                    <a:pt x="2339" y="283"/>
                  </a:cubicBezTo>
                  <a:cubicBezTo>
                    <a:pt x="2324" y="275"/>
                    <a:pt x="2309" y="245"/>
                    <a:pt x="2287" y="238"/>
                  </a:cubicBezTo>
                  <a:cubicBezTo>
                    <a:pt x="2227" y="216"/>
                    <a:pt x="2205" y="275"/>
                    <a:pt x="2153" y="268"/>
                  </a:cubicBezTo>
                  <a:cubicBezTo>
                    <a:pt x="2124" y="268"/>
                    <a:pt x="2101" y="268"/>
                    <a:pt x="2087" y="238"/>
                  </a:cubicBezTo>
                  <a:cubicBezTo>
                    <a:pt x="2072" y="208"/>
                    <a:pt x="2087" y="201"/>
                    <a:pt x="2042" y="194"/>
                  </a:cubicBezTo>
                  <a:cubicBezTo>
                    <a:pt x="2012" y="194"/>
                    <a:pt x="2005" y="201"/>
                    <a:pt x="1982" y="179"/>
                  </a:cubicBezTo>
                  <a:cubicBezTo>
                    <a:pt x="1968" y="164"/>
                    <a:pt x="1953" y="149"/>
                    <a:pt x="1945" y="134"/>
                  </a:cubicBezTo>
                  <a:cubicBezTo>
                    <a:pt x="1930" y="119"/>
                    <a:pt x="1938" y="97"/>
                    <a:pt x="1923" y="75"/>
                  </a:cubicBezTo>
                  <a:cubicBezTo>
                    <a:pt x="1901" y="52"/>
                    <a:pt x="1901" y="52"/>
                    <a:pt x="1901" y="45"/>
                  </a:cubicBezTo>
                  <a:cubicBezTo>
                    <a:pt x="1871" y="45"/>
                    <a:pt x="1856" y="38"/>
                    <a:pt x="1849" y="38"/>
                  </a:cubicBezTo>
                  <a:cubicBezTo>
                    <a:pt x="1834" y="45"/>
                    <a:pt x="1827" y="52"/>
                    <a:pt x="1819" y="67"/>
                  </a:cubicBezTo>
                  <a:cubicBezTo>
                    <a:pt x="1797" y="15"/>
                    <a:pt x="1797" y="60"/>
                    <a:pt x="1760" y="45"/>
                  </a:cubicBezTo>
                  <a:cubicBezTo>
                    <a:pt x="1730" y="38"/>
                    <a:pt x="1715" y="0"/>
                    <a:pt x="1678" y="23"/>
                  </a:cubicBezTo>
                  <a:cubicBezTo>
                    <a:pt x="1678" y="38"/>
                    <a:pt x="1678" y="52"/>
                    <a:pt x="1678" y="67"/>
                  </a:cubicBezTo>
                  <a:cubicBezTo>
                    <a:pt x="1633" y="90"/>
                    <a:pt x="1611" y="127"/>
                    <a:pt x="1552" y="97"/>
                  </a:cubicBezTo>
                  <a:cubicBezTo>
                    <a:pt x="1529" y="82"/>
                    <a:pt x="1522" y="82"/>
                    <a:pt x="1485" y="82"/>
                  </a:cubicBezTo>
                  <a:cubicBezTo>
                    <a:pt x="1470" y="82"/>
                    <a:pt x="1425" y="82"/>
                    <a:pt x="1411" y="75"/>
                  </a:cubicBezTo>
                  <a:cubicBezTo>
                    <a:pt x="1411" y="75"/>
                    <a:pt x="1381" y="52"/>
                    <a:pt x="1388" y="60"/>
                  </a:cubicBezTo>
                  <a:cubicBezTo>
                    <a:pt x="1381" y="45"/>
                    <a:pt x="1374" y="38"/>
                    <a:pt x="1374" y="38"/>
                  </a:cubicBezTo>
                  <a:cubicBezTo>
                    <a:pt x="1374" y="60"/>
                    <a:pt x="1374" y="82"/>
                    <a:pt x="1381" y="90"/>
                  </a:cubicBezTo>
                  <a:cubicBezTo>
                    <a:pt x="1396" y="105"/>
                    <a:pt x="1418" y="82"/>
                    <a:pt x="1433" y="105"/>
                  </a:cubicBezTo>
                  <a:cubicBezTo>
                    <a:pt x="1448" y="119"/>
                    <a:pt x="1425" y="149"/>
                    <a:pt x="1455" y="142"/>
                  </a:cubicBezTo>
                  <a:cubicBezTo>
                    <a:pt x="1455" y="164"/>
                    <a:pt x="1455" y="194"/>
                    <a:pt x="1455" y="216"/>
                  </a:cubicBezTo>
                  <a:cubicBezTo>
                    <a:pt x="1463" y="245"/>
                    <a:pt x="1477" y="253"/>
                    <a:pt x="1492" y="275"/>
                  </a:cubicBezTo>
                  <a:cubicBezTo>
                    <a:pt x="1500" y="290"/>
                    <a:pt x="1529" y="335"/>
                    <a:pt x="1522" y="350"/>
                  </a:cubicBezTo>
                  <a:cubicBezTo>
                    <a:pt x="1522" y="357"/>
                    <a:pt x="1492" y="372"/>
                    <a:pt x="1485" y="379"/>
                  </a:cubicBezTo>
                  <a:cubicBezTo>
                    <a:pt x="1477" y="394"/>
                    <a:pt x="1477" y="416"/>
                    <a:pt x="1477" y="431"/>
                  </a:cubicBezTo>
                  <a:cubicBezTo>
                    <a:pt x="1477" y="446"/>
                    <a:pt x="1477" y="453"/>
                    <a:pt x="1477" y="461"/>
                  </a:cubicBezTo>
                  <a:lnTo>
                    <a:pt x="1477" y="461"/>
                  </a:lnTo>
                  <a:cubicBezTo>
                    <a:pt x="1515" y="476"/>
                    <a:pt x="1500" y="520"/>
                    <a:pt x="1500" y="550"/>
                  </a:cubicBezTo>
                  <a:cubicBezTo>
                    <a:pt x="1492" y="609"/>
                    <a:pt x="1552" y="669"/>
                    <a:pt x="1507" y="721"/>
                  </a:cubicBezTo>
                  <a:cubicBezTo>
                    <a:pt x="1492" y="736"/>
                    <a:pt x="1470" y="743"/>
                    <a:pt x="1455" y="750"/>
                  </a:cubicBezTo>
                  <a:cubicBezTo>
                    <a:pt x="1425" y="765"/>
                    <a:pt x="1425" y="788"/>
                    <a:pt x="1411" y="810"/>
                  </a:cubicBezTo>
                  <a:cubicBezTo>
                    <a:pt x="1403" y="825"/>
                    <a:pt x="1366" y="825"/>
                    <a:pt x="1359" y="840"/>
                  </a:cubicBezTo>
                  <a:cubicBezTo>
                    <a:pt x="1344" y="854"/>
                    <a:pt x="1336" y="877"/>
                    <a:pt x="1336" y="899"/>
                  </a:cubicBezTo>
                  <a:cubicBezTo>
                    <a:pt x="1314" y="899"/>
                    <a:pt x="1292" y="899"/>
                    <a:pt x="1270" y="892"/>
                  </a:cubicBezTo>
                  <a:cubicBezTo>
                    <a:pt x="1270" y="936"/>
                    <a:pt x="1225" y="988"/>
                    <a:pt x="1240" y="1033"/>
                  </a:cubicBezTo>
                  <a:cubicBezTo>
                    <a:pt x="1255" y="1062"/>
                    <a:pt x="1299" y="1062"/>
                    <a:pt x="1307" y="1099"/>
                  </a:cubicBezTo>
                  <a:cubicBezTo>
                    <a:pt x="1411" y="1107"/>
                    <a:pt x="1411" y="1211"/>
                    <a:pt x="1418" y="1293"/>
                  </a:cubicBezTo>
                  <a:cubicBezTo>
                    <a:pt x="1388" y="1300"/>
                    <a:pt x="1374" y="1263"/>
                    <a:pt x="1344" y="1263"/>
                  </a:cubicBezTo>
                  <a:cubicBezTo>
                    <a:pt x="1307" y="1270"/>
                    <a:pt x="1299" y="1307"/>
                    <a:pt x="1299" y="1337"/>
                  </a:cubicBezTo>
                  <a:cubicBezTo>
                    <a:pt x="1277" y="1337"/>
                    <a:pt x="1255" y="1337"/>
                    <a:pt x="1232" y="1337"/>
                  </a:cubicBezTo>
                  <a:cubicBezTo>
                    <a:pt x="1225" y="1367"/>
                    <a:pt x="1277" y="1471"/>
                    <a:pt x="1307" y="1486"/>
                  </a:cubicBezTo>
                  <a:cubicBezTo>
                    <a:pt x="1292" y="1508"/>
                    <a:pt x="1255" y="1523"/>
                    <a:pt x="1247" y="1545"/>
                  </a:cubicBezTo>
                  <a:cubicBezTo>
                    <a:pt x="1292" y="1560"/>
                    <a:pt x="1329" y="1567"/>
                    <a:pt x="1344" y="1575"/>
                  </a:cubicBezTo>
                  <a:cubicBezTo>
                    <a:pt x="1329" y="1567"/>
                    <a:pt x="1292" y="1560"/>
                    <a:pt x="1247" y="1545"/>
                  </a:cubicBezTo>
                  <a:cubicBezTo>
                    <a:pt x="1247" y="1552"/>
                    <a:pt x="1247" y="1552"/>
                    <a:pt x="1247" y="1552"/>
                  </a:cubicBezTo>
                  <a:cubicBezTo>
                    <a:pt x="1247" y="1575"/>
                    <a:pt x="1292" y="1604"/>
                    <a:pt x="1307" y="1619"/>
                  </a:cubicBezTo>
                  <a:cubicBezTo>
                    <a:pt x="1344" y="1679"/>
                    <a:pt x="1322" y="1753"/>
                    <a:pt x="1314" y="1812"/>
                  </a:cubicBezTo>
                  <a:cubicBezTo>
                    <a:pt x="1307" y="1820"/>
                    <a:pt x="1299" y="1827"/>
                    <a:pt x="1292" y="1827"/>
                  </a:cubicBezTo>
                  <a:cubicBezTo>
                    <a:pt x="1277" y="1864"/>
                    <a:pt x="1322" y="1864"/>
                    <a:pt x="1336" y="1887"/>
                  </a:cubicBezTo>
                  <a:cubicBezTo>
                    <a:pt x="1351" y="1916"/>
                    <a:pt x="1336" y="1954"/>
                    <a:pt x="1336" y="1983"/>
                  </a:cubicBezTo>
                  <a:cubicBezTo>
                    <a:pt x="1314" y="1983"/>
                    <a:pt x="1284" y="1976"/>
                    <a:pt x="1262" y="1983"/>
                  </a:cubicBezTo>
                  <a:cubicBezTo>
                    <a:pt x="1277" y="2005"/>
                    <a:pt x="1217" y="2043"/>
                    <a:pt x="1284" y="2057"/>
                  </a:cubicBezTo>
                  <a:cubicBezTo>
                    <a:pt x="1284" y="2117"/>
                    <a:pt x="1270" y="2139"/>
                    <a:pt x="1232" y="2184"/>
                  </a:cubicBezTo>
                  <a:cubicBezTo>
                    <a:pt x="1225" y="2206"/>
                    <a:pt x="1173" y="2228"/>
                    <a:pt x="1173" y="2251"/>
                  </a:cubicBezTo>
                  <a:cubicBezTo>
                    <a:pt x="1195" y="2251"/>
                    <a:pt x="1203" y="2265"/>
                    <a:pt x="1210" y="2280"/>
                  </a:cubicBezTo>
                  <a:cubicBezTo>
                    <a:pt x="1180" y="2280"/>
                    <a:pt x="1136" y="2280"/>
                    <a:pt x="1143" y="2317"/>
                  </a:cubicBezTo>
                  <a:cubicBezTo>
                    <a:pt x="1084" y="2280"/>
                    <a:pt x="1091" y="2340"/>
                    <a:pt x="1084" y="2377"/>
                  </a:cubicBezTo>
                  <a:cubicBezTo>
                    <a:pt x="1084" y="2377"/>
                    <a:pt x="1084" y="2377"/>
                    <a:pt x="1077" y="2377"/>
                  </a:cubicBezTo>
                  <a:cubicBezTo>
                    <a:pt x="1077" y="2392"/>
                    <a:pt x="1077" y="2406"/>
                    <a:pt x="1077" y="2421"/>
                  </a:cubicBezTo>
                  <a:cubicBezTo>
                    <a:pt x="1032" y="2421"/>
                    <a:pt x="1039" y="2392"/>
                    <a:pt x="1010" y="2377"/>
                  </a:cubicBezTo>
                  <a:cubicBezTo>
                    <a:pt x="995" y="2369"/>
                    <a:pt x="958" y="2362"/>
                    <a:pt x="935" y="2369"/>
                  </a:cubicBezTo>
                  <a:cubicBezTo>
                    <a:pt x="913" y="2369"/>
                    <a:pt x="958" y="2414"/>
                    <a:pt x="958" y="2429"/>
                  </a:cubicBezTo>
                  <a:cubicBezTo>
                    <a:pt x="958" y="2451"/>
                    <a:pt x="950" y="2451"/>
                    <a:pt x="943" y="2466"/>
                  </a:cubicBezTo>
                  <a:cubicBezTo>
                    <a:pt x="943" y="2481"/>
                    <a:pt x="935" y="2496"/>
                    <a:pt x="935" y="2510"/>
                  </a:cubicBezTo>
                  <a:cubicBezTo>
                    <a:pt x="913" y="2510"/>
                    <a:pt x="891" y="2496"/>
                    <a:pt x="861" y="2496"/>
                  </a:cubicBezTo>
                  <a:cubicBezTo>
                    <a:pt x="883" y="2503"/>
                    <a:pt x="883" y="2525"/>
                    <a:pt x="883" y="2548"/>
                  </a:cubicBezTo>
                  <a:cubicBezTo>
                    <a:pt x="824" y="2548"/>
                    <a:pt x="780" y="2510"/>
                    <a:pt x="727" y="2503"/>
                  </a:cubicBezTo>
                  <a:cubicBezTo>
                    <a:pt x="698" y="2503"/>
                    <a:pt x="705" y="2540"/>
                    <a:pt x="705" y="2562"/>
                  </a:cubicBezTo>
                  <a:cubicBezTo>
                    <a:pt x="638" y="2503"/>
                    <a:pt x="661" y="2629"/>
                    <a:pt x="616" y="2637"/>
                  </a:cubicBezTo>
                  <a:cubicBezTo>
                    <a:pt x="579" y="2644"/>
                    <a:pt x="542" y="2644"/>
                    <a:pt x="512" y="2659"/>
                  </a:cubicBezTo>
                  <a:cubicBezTo>
                    <a:pt x="475" y="2674"/>
                    <a:pt x="445" y="2703"/>
                    <a:pt x="408" y="2726"/>
                  </a:cubicBezTo>
                  <a:cubicBezTo>
                    <a:pt x="378" y="2748"/>
                    <a:pt x="364" y="2756"/>
                    <a:pt x="356" y="2793"/>
                  </a:cubicBezTo>
                  <a:cubicBezTo>
                    <a:pt x="349" y="2822"/>
                    <a:pt x="334" y="2822"/>
                    <a:pt x="312" y="2822"/>
                  </a:cubicBezTo>
                  <a:cubicBezTo>
                    <a:pt x="245" y="2822"/>
                    <a:pt x="223" y="2800"/>
                    <a:pt x="223" y="2741"/>
                  </a:cubicBezTo>
                  <a:cubicBezTo>
                    <a:pt x="193" y="2733"/>
                    <a:pt x="163" y="2733"/>
                    <a:pt x="133" y="2741"/>
                  </a:cubicBezTo>
                  <a:cubicBezTo>
                    <a:pt x="126" y="2763"/>
                    <a:pt x="148" y="2778"/>
                    <a:pt x="141" y="2800"/>
                  </a:cubicBezTo>
                  <a:cubicBezTo>
                    <a:pt x="104" y="2800"/>
                    <a:pt x="67" y="2800"/>
                    <a:pt x="29" y="2800"/>
                  </a:cubicBezTo>
                  <a:cubicBezTo>
                    <a:pt x="59" y="2822"/>
                    <a:pt x="67" y="2919"/>
                    <a:pt x="22" y="2919"/>
                  </a:cubicBezTo>
                  <a:cubicBezTo>
                    <a:pt x="7" y="2934"/>
                    <a:pt x="0" y="2978"/>
                    <a:pt x="0" y="3001"/>
                  </a:cubicBezTo>
                  <a:cubicBezTo>
                    <a:pt x="15" y="3001"/>
                    <a:pt x="52" y="2993"/>
                    <a:pt x="52" y="3015"/>
                  </a:cubicBezTo>
                  <a:cubicBezTo>
                    <a:pt x="52" y="3030"/>
                    <a:pt x="59" y="3038"/>
                    <a:pt x="81" y="3038"/>
                  </a:cubicBezTo>
                  <a:cubicBezTo>
                    <a:pt x="126" y="3038"/>
                    <a:pt x="156" y="3038"/>
                    <a:pt x="170" y="3082"/>
                  </a:cubicBezTo>
                  <a:cubicBezTo>
                    <a:pt x="215" y="3075"/>
                    <a:pt x="230" y="3097"/>
                    <a:pt x="245" y="3127"/>
                  </a:cubicBezTo>
                  <a:cubicBezTo>
                    <a:pt x="275" y="3171"/>
                    <a:pt x="312" y="3149"/>
                    <a:pt x="356" y="3149"/>
                  </a:cubicBezTo>
                  <a:cubicBezTo>
                    <a:pt x="349" y="3164"/>
                    <a:pt x="356" y="3179"/>
                    <a:pt x="371" y="3171"/>
                  </a:cubicBezTo>
                  <a:cubicBezTo>
                    <a:pt x="378" y="3171"/>
                    <a:pt x="378" y="3164"/>
                    <a:pt x="378" y="3164"/>
                  </a:cubicBezTo>
                  <a:cubicBezTo>
                    <a:pt x="401" y="3164"/>
                    <a:pt x="490" y="3156"/>
                    <a:pt x="482" y="3193"/>
                  </a:cubicBezTo>
                  <a:cubicBezTo>
                    <a:pt x="438" y="3208"/>
                    <a:pt x="393" y="3253"/>
                    <a:pt x="430" y="3304"/>
                  </a:cubicBezTo>
                  <a:cubicBezTo>
                    <a:pt x="438" y="3319"/>
                    <a:pt x="460" y="3341"/>
                    <a:pt x="475" y="3349"/>
                  </a:cubicBezTo>
                  <a:cubicBezTo>
                    <a:pt x="490" y="3371"/>
                    <a:pt x="520" y="3386"/>
                    <a:pt x="549" y="3393"/>
                  </a:cubicBezTo>
                  <a:cubicBezTo>
                    <a:pt x="549" y="3408"/>
                    <a:pt x="549" y="3423"/>
                    <a:pt x="542" y="3438"/>
                  </a:cubicBezTo>
                  <a:cubicBezTo>
                    <a:pt x="564" y="3438"/>
                    <a:pt x="579" y="3430"/>
                    <a:pt x="594" y="3438"/>
                  </a:cubicBezTo>
                  <a:cubicBezTo>
                    <a:pt x="586" y="3467"/>
                    <a:pt x="638" y="3482"/>
                    <a:pt x="653" y="3505"/>
                  </a:cubicBezTo>
                  <a:cubicBezTo>
                    <a:pt x="668" y="3542"/>
                    <a:pt x="638" y="3534"/>
                    <a:pt x="623" y="3557"/>
                  </a:cubicBezTo>
                  <a:cubicBezTo>
                    <a:pt x="653" y="3579"/>
                    <a:pt x="683" y="3579"/>
                    <a:pt x="683" y="3616"/>
                  </a:cubicBezTo>
                  <a:cubicBezTo>
                    <a:pt x="690" y="3660"/>
                    <a:pt x="698" y="3638"/>
                    <a:pt x="727" y="3668"/>
                  </a:cubicBezTo>
                  <a:cubicBezTo>
                    <a:pt x="698" y="3675"/>
                    <a:pt x="683" y="3705"/>
                    <a:pt x="646" y="3712"/>
                  </a:cubicBezTo>
                  <a:cubicBezTo>
                    <a:pt x="631" y="3712"/>
                    <a:pt x="623" y="3720"/>
                    <a:pt x="616" y="3720"/>
                  </a:cubicBezTo>
                  <a:cubicBezTo>
                    <a:pt x="623" y="3727"/>
                    <a:pt x="631" y="3727"/>
                    <a:pt x="638" y="3727"/>
                  </a:cubicBezTo>
                  <a:cubicBezTo>
                    <a:pt x="661" y="3817"/>
                    <a:pt x="735" y="3772"/>
                    <a:pt x="787" y="3817"/>
                  </a:cubicBezTo>
                  <a:cubicBezTo>
                    <a:pt x="824" y="3861"/>
                    <a:pt x="780" y="3906"/>
                    <a:pt x="809" y="3950"/>
                  </a:cubicBezTo>
                  <a:cubicBezTo>
                    <a:pt x="817" y="3972"/>
                    <a:pt x="861" y="4002"/>
                    <a:pt x="869" y="3957"/>
                  </a:cubicBezTo>
                  <a:cubicBezTo>
                    <a:pt x="906" y="3943"/>
                    <a:pt x="906" y="3950"/>
                    <a:pt x="928" y="3906"/>
                  </a:cubicBezTo>
                  <a:cubicBezTo>
                    <a:pt x="972" y="3898"/>
                    <a:pt x="972" y="3950"/>
                    <a:pt x="980" y="3980"/>
                  </a:cubicBezTo>
                  <a:cubicBezTo>
                    <a:pt x="995" y="4032"/>
                    <a:pt x="1047" y="4024"/>
                    <a:pt x="1084" y="4054"/>
                  </a:cubicBezTo>
                  <a:cubicBezTo>
                    <a:pt x="1128" y="4091"/>
                    <a:pt x="1166" y="4091"/>
                    <a:pt x="1166" y="4158"/>
                  </a:cubicBezTo>
                  <a:cubicBezTo>
                    <a:pt x="1173" y="4151"/>
                    <a:pt x="1173" y="4143"/>
                    <a:pt x="1180" y="4136"/>
                  </a:cubicBezTo>
                  <a:cubicBezTo>
                    <a:pt x="1210" y="4121"/>
                    <a:pt x="1232" y="4091"/>
                    <a:pt x="1270" y="4084"/>
                  </a:cubicBezTo>
                  <a:cubicBezTo>
                    <a:pt x="1314" y="4069"/>
                    <a:pt x="1351" y="4076"/>
                    <a:pt x="1366" y="4024"/>
                  </a:cubicBezTo>
                  <a:cubicBezTo>
                    <a:pt x="1374" y="4009"/>
                    <a:pt x="1359" y="4002"/>
                    <a:pt x="1374" y="3980"/>
                  </a:cubicBezTo>
                  <a:cubicBezTo>
                    <a:pt x="1388" y="3965"/>
                    <a:pt x="1411" y="3965"/>
                    <a:pt x="1425" y="3943"/>
                  </a:cubicBezTo>
                  <a:cubicBezTo>
                    <a:pt x="1433" y="3935"/>
                    <a:pt x="1440" y="3913"/>
                    <a:pt x="1448" y="3906"/>
                  </a:cubicBezTo>
                  <a:cubicBezTo>
                    <a:pt x="1455" y="3898"/>
                    <a:pt x="1470" y="3891"/>
                    <a:pt x="1477" y="3883"/>
                  </a:cubicBezTo>
                  <a:cubicBezTo>
                    <a:pt x="1485" y="3876"/>
                    <a:pt x="1492" y="3861"/>
                    <a:pt x="1507" y="3854"/>
                  </a:cubicBezTo>
                  <a:cubicBezTo>
                    <a:pt x="1529" y="3839"/>
                    <a:pt x="1529" y="3854"/>
                    <a:pt x="1544" y="3831"/>
                  </a:cubicBezTo>
                  <a:cubicBezTo>
                    <a:pt x="1559" y="3809"/>
                    <a:pt x="1544" y="3809"/>
                    <a:pt x="1567" y="3802"/>
                  </a:cubicBezTo>
                  <a:cubicBezTo>
                    <a:pt x="1582" y="3794"/>
                    <a:pt x="1596" y="3794"/>
                    <a:pt x="1611" y="3787"/>
                  </a:cubicBezTo>
                  <a:cubicBezTo>
                    <a:pt x="1611" y="3764"/>
                    <a:pt x="1619" y="3735"/>
                    <a:pt x="1611" y="3712"/>
                  </a:cubicBezTo>
                  <a:cubicBezTo>
                    <a:pt x="1604" y="3683"/>
                    <a:pt x="1582" y="3675"/>
                    <a:pt x="1574" y="3653"/>
                  </a:cubicBezTo>
                  <a:cubicBezTo>
                    <a:pt x="1648" y="3638"/>
                    <a:pt x="1648" y="3720"/>
                    <a:pt x="1641" y="3764"/>
                  </a:cubicBezTo>
                  <a:cubicBezTo>
                    <a:pt x="1633" y="3794"/>
                    <a:pt x="1619" y="3802"/>
                    <a:pt x="1611" y="3824"/>
                  </a:cubicBezTo>
                  <a:cubicBezTo>
                    <a:pt x="1604" y="3854"/>
                    <a:pt x="1619" y="3868"/>
                    <a:pt x="1633" y="3891"/>
                  </a:cubicBezTo>
                  <a:cubicBezTo>
                    <a:pt x="1641" y="3906"/>
                    <a:pt x="1648" y="3906"/>
                    <a:pt x="1648" y="3928"/>
                  </a:cubicBezTo>
                  <a:cubicBezTo>
                    <a:pt x="1648" y="3935"/>
                    <a:pt x="1641" y="3957"/>
                    <a:pt x="1648" y="3965"/>
                  </a:cubicBezTo>
                  <a:cubicBezTo>
                    <a:pt x="1671" y="3980"/>
                    <a:pt x="1693" y="3950"/>
                    <a:pt x="1700" y="3935"/>
                  </a:cubicBezTo>
                  <a:cubicBezTo>
                    <a:pt x="1715" y="3913"/>
                    <a:pt x="1715" y="3898"/>
                    <a:pt x="1737" y="3883"/>
                  </a:cubicBezTo>
                  <a:cubicBezTo>
                    <a:pt x="1774" y="3876"/>
                    <a:pt x="1789" y="3891"/>
                    <a:pt x="1782" y="3920"/>
                  </a:cubicBezTo>
                  <a:cubicBezTo>
                    <a:pt x="1797" y="3928"/>
                    <a:pt x="1812" y="3928"/>
                    <a:pt x="1819" y="3920"/>
                  </a:cubicBezTo>
                  <a:cubicBezTo>
                    <a:pt x="1827" y="3868"/>
                    <a:pt x="1819" y="3876"/>
                    <a:pt x="1871" y="3868"/>
                  </a:cubicBezTo>
                  <a:cubicBezTo>
                    <a:pt x="1871" y="3854"/>
                    <a:pt x="1864" y="3817"/>
                    <a:pt x="1864" y="3794"/>
                  </a:cubicBezTo>
                  <a:cubicBezTo>
                    <a:pt x="1871" y="3772"/>
                    <a:pt x="1886" y="3764"/>
                    <a:pt x="1886" y="3735"/>
                  </a:cubicBezTo>
                  <a:cubicBezTo>
                    <a:pt x="1923" y="3727"/>
                    <a:pt x="1990" y="3742"/>
                    <a:pt x="1990" y="3697"/>
                  </a:cubicBezTo>
                  <a:cubicBezTo>
                    <a:pt x="2019" y="3683"/>
                    <a:pt x="2034" y="3675"/>
                    <a:pt x="2049" y="3638"/>
                  </a:cubicBezTo>
                  <a:cubicBezTo>
                    <a:pt x="2057" y="3623"/>
                    <a:pt x="2049" y="3623"/>
                    <a:pt x="2072" y="3616"/>
                  </a:cubicBezTo>
                  <a:cubicBezTo>
                    <a:pt x="2079" y="3608"/>
                    <a:pt x="2109" y="3616"/>
                    <a:pt x="2116" y="3616"/>
                  </a:cubicBezTo>
                  <a:cubicBezTo>
                    <a:pt x="2138" y="3623"/>
                    <a:pt x="2168" y="3660"/>
                    <a:pt x="2183" y="3675"/>
                  </a:cubicBezTo>
                  <a:cubicBezTo>
                    <a:pt x="2183" y="3623"/>
                    <a:pt x="2183" y="3623"/>
                    <a:pt x="2183" y="3623"/>
                  </a:cubicBezTo>
                  <a:cubicBezTo>
                    <a:pt x="2153" y="3571"/>
                    <a:pt x="2138" y="3542"/>
                    <a:pt x="2138" y="3482"/>
                  </a:cubicBezTo>
                  <a:cubicBezTo>
                    <a:pt x="2138" y="3423"/>
                    <a:pt x="2124" y="3393"/>
                    <a:pt x="2101" y="3341"/>
                  </a:cubicBezTo>
                  <a:cubicBezTo>
                    <a:pt x="2094" y="3312"/>
                    <a:pt x="2094" y="3290"/>
                    <a:pt x="2094" y="3268"/>
                  </a:cubicBezTo>
                  <a:cubicBezTo>
                    <a:pt x="2087" y="3246"/>
                    <a:pt x="2064" y="3216"/>
                    <a:pt x="2094" y="3208"/>
                  </a:cubicBezTo>
                  <a:cubicBezTo>
                    <a:pt x="2094" y="3186"/>
                    <a:pt x="2101" y="3164"/>
                    <a:pt x="2094" y="3142"/>
                  </a:cubicBezTo>
                  <a:cubicBezTo>
                    <a:pt x="2087" y="3119"/>
                    <a:pt x="2072" y="3119"/>
                    <a:pt x="2064" y="3112"/>
                  </a:cubicBezTo>
                  <a:cubicBezTo>
                    <a:pt x="2057" y="3097"/>
                    <a:pt x="2049" y="3082"/>
                    <a:pt x="2034" y="3082"/>
                  </a:cubicBezTo>
                  <a:cubicBezTo>
                    <a:pt x="2049" y="3045"/>
                    <a:pt x="2034" y="2971"/>
                    <a:pt x="2079" y="2948"/>
                  </a:cubicBezTo>
                  <a:cubicBezTo>
                    <a:pt x="2079" y="2926"/>
                    <a:pt x="2094" y="2904"/>
                    <a:pt x="2124" y="2911"/>
                  </a:cubicBezTo>
                  <a:cubicBezTo>
                    <a:pt x="2109" y="2904"/>
                    <a:pt x="2042" y="2882"/>
                    <a:pt x="2027" y="2882"/>
                  </a:cubicBezTo>
                  <a:cubicBezTo>
                    <a:pt x="1982" y="2882"/>
                    <a:pt x="1953" y="2948"/>
                    <a:pt x="1930" y="2897"/>
                  </a:cubicBezTo>
                  <a:cubicBezTo>
                    <a:pt x="1916" y="2867"/>
                    <a:pt x="1938" y="2815"/>
                    <a:pt x="1945" y="2785"/>
                  </a:cubicBezTo>
                  <a:cubicBezTo>
                    <a:pt x="1945" y="2770"/>
                    <a:pt x="1945" y="2763"/>
                    <a:pt x="1945" y="2748"/>
                  </a:cubicBezTo>
                  <a:cubicBezTo>
                    <a:pt x="1953" y="2741"/>
                    <a:pt x="1968" y="2741"/>
                    <a:pt x="1968" y="2726"/>
                  </a:cubicBezTo>
                  <a:cubicBezTo>
                    <a:pt x="1975" y="2689"/>
                    <a:pt x="1945" y="2696"/>
                    <a:pt x="1923" y="2681"/>
                  </a:cubicBezTo>
                  <a:cubicBezTo>
                    <a:pt x="1901" y="2674"/>
                    <a:pt x="1886" y="2659"/>
                    <a:pt x="1864" y="2644"/>
                  </a:cubicBezTo>
                  <a:cubicBezTo>
                    <a:pt x="1864" y="2637"/>
                    <a:pt x="1864" y="2629"/>
                    <a:pt x="1856" y="2622"/>
                  </a:cubicBezTo>
                  <a:cubicBezTo>
                    <a:pt x="1849" y="2614"/>
                    <a:pt x="1827" y="2622"/>
                    <a:pt x="1812" y="2622"/>
                  </a:cubicBezTo>
                  <a:cubicBezTo>
                    <a:pt x="1812" y="2577"/>
                    <a:pt x="1804" y="2533"/>
                    <a:pt x="1812" y="2488"/>
                  </a:cubicBezTo>
                  <a:cubicBezTo>
                    <a:pt x="1812" y="2473"/>
                    <a:pt x="1819" y="2436"/>
                    <a:pt x="1827" y="2429"/>
                  </a:cubicBezTo>
                  <a:cubicBezTo>
                    <a:pt x="1841" y="2421"/>
                    <a:pt x="1864" y="2436"/>
                    <a:pt x="1886" y="2429"/>
                  </a:cubicBezTo>
                  <a:cubicBezTo>
                    <a:pt x="1901" y="2414"/>
                    <a:pt x="1893" y="2406"/>
                    <a:pt x="1901" y="2384"/>
                  </a:cubicBezTo>
                  <a:cubicBezTo>
                    <a:pt x="1916" y="2347"/>
                    <a:pt x="1938" y="2325"/>
                    <a:pt x="1945" y="2280"/>
                  </a:cubicBezTo>
                  <a:cubicBezTo>
                    <a:pt x="1953" y="2236"/>
                    <a:pt x="1930" y="2139"/>
                    <a:pt x="1886" y="2117"/>
                  </a:cubicBezTo>
                  <a:cubicBezTo>
                    <a:pt x="1864" y="2102"/>
                    <a:pt x="1834" y="2109"/>
                    <a:pt x="1804" y="2102"/>
                  </a:cubicBezTo>
                  <a:cubicBezTo>
                    <a:pt x="1774" y="2102"/>
                    <a:pt x="1760" y="2087"/>
                    <a:pt x="1737" y="2080"/>
                  </a:cubicBezTo>
                  <a:cubicBezTo>
                    <a:pt x="1708" y="2065"/>
                    <a:pt x="1678" y="2065"/>
                    <a:pt x="1648" y="2065"/>
                  </a:cubicBezTo>
                  <a:cubicBezTo>
                    <a:pt x="1648" y="2035"/>
                    <a:pt x="1619" y="2020"/>
                    <a:pt x="1596" y="2013"/>
                  </a:cubicBezTo>
                  <a:cubicBezTo>
                    <a:pt x="1582" y="1991"/>
                    <a:pt x="1529" y="1983"/>
                    <a:pt x="1515" y="1954"/>
                  </a:cubicBezTo>
                  <a:cubicBezTo>
                    <a:pt x="1507" y="1939"/>
                    <a:pt x="1507" y="1924"/>
                    <a:pt x="1500" y="1909"/>
                  </a:cubicBezTo>
                  <a:cubicBezTo>
                    <a:pt x="1485" y="1894"/>
                    <a:pt x="1455" y="1879"/>
                    <a:pt x="1448" y="1864"/>
                  </a:cubicBezTo>
                  <a:cubicBezTo>
                    <a:pt x="1440" y="1835"/>
                    <a:pt x="1463" y="1842"/>
                    <a:pt x="1470" y="1820"/>
                  </a:cubicBezTo>
                  <a:cubicBezTo>
                    <a:pt x="1477" y="1812"/>
                    <a:pt x="1470" y="1805"/>
                    <a:pt x="1477" y="1790"/>
                  </a:cubicBezTo>
                  <a:cubicBezTo>
                    <a:pt x="1485" y="1783"/>
                    <a:pt x="1492" y="1775"/>
                    <a:pt x="1500" y="1768"/>
                  </a:cubicBezTo>
                  <a:cubicBezTo>
                    <a:pt x="1522" y="1731"/>
                    <a:pt x="1515" y="1694"/>
                    <a:pt x="1515" y="1649"/>
                  </a:cubicBezTo>
                  <a:cubicBezTo>
                    <a:pt x="1537" y="1649"/>
                    <a:pt x="1596" y="1642"/>
                    <a:pt x="1604" y="1656"/>
                  </a:cubicBezTo>
                  <a:cubicBezTo>
                    <a:pt x="1619" y="1664"/>
                    <a:pt x="1604" y="1686"/>
                    <a:pt x="1619" y="1694"/>
                  </a:cubicBezTo>
                  <a:cubicBezTo>
                    <a:pt x="1626" y="1701"/>
                    <a:pt x="1648" y="1701"/>
                    <a:pt x="1656" y="1701"/>
                  </a:cubicBezTo>
                  <a:cubicBezTo>
                    <a:pt x="1641" y="1686"/>
                    <a:pt x="1626" y="1679"/>
                    <a:pt x="1633" y="1649"/>
                  </a:cubicBezTo>
                  <a:cubicBezTo>
                    <a:pt x="1656" y="1649"/>
                    <a:pt x="1671" y="1649"/>
                    <a:pt x="1693" y="1649"/>
                  </a:cubicBezTo>
                  <a:cubicBezTo>
                    <a:pt x="1693" y="1604"/>
                    <a:pt x="1685" y="1590"/>
                    <a:pt x="1737" y="1590"/>
                  </a:cubicBezTo>
                  <a:cubicBezTo>
                    <a:pt x="1745" y="1545"/>
                    <a:pt x="1722" y="1523"/>
                    <a:pt x="1730" y="1478"/>
                  </a:cubicBezTo>
                  <a:cubicBezTo>
                    <a:pt x="1752" y="1463"/>
                    <a:pt x="1804" y="1471"/>
                    <a:pt x="1827" y="1463"/>
                  </a:cubicBezTo>
                  <a:cubicBezTo>
                    <a:pt x="1871" y="1456"/>
                    <a:pt x="1908" y="1471"/>
                    <a:pt x="1945" y="1471"/>
                  </a:cubicBezTo>
                  <a:cubicBezTo>
                    <a:pt x="1953" y="1426"/>
                    <a:pt x="2012" y="1471"/>
                    <a:pt x="2034" y="1456"/>
                  </a:cubicBezTo>
                  <a:cubicBezTo>
                    <a:pt x="2049" y="1449"/>
                    <a:pt x="2072" y="1352"/>
                    <a:pt x="2072" y="1330"/>
                  </a:cubicBezTo>
                  <a:cubicBezTo>
                    <a:pt x="2034" y="1322"/>
                    <a:pt x="2049" y="1359"/>
                    <a:pt x="2027" y="1367"/>
                  </a:cubicBezTo>
                  <a:cubicBezTo>
                    <a:pt x="2012" y="1374"/>
                    <a:pt x="1982" y="1344"/>
                    <a:pt x="1968" y="1330"/>
                  </a:cubicBezTo>
                  <a:cubicBezTo>
                    <a:pt x="1960" y="1315"/>
                    <a:pt x="1953" y="1293"/>
                    <a:pt x="1945" y="1270"/>
                  </a:cubicBezTo>
                  <a:cubicBezTo>
                    <a:pt x="1938" y="1255"/>
                    <a:pt x="1923" y="1233"/>
                    <a:pt x="1923" y="1218"/>
                  </a:cubicBezTo>
                  <a:cubicBezTo>
                    <a:pt x="1901" y="1233"/>
                    <a:pt x="1893" y="1248"/>
                    <a:pt x="1864" y="1255"/>
                  </a:cubicBezTo>
                  <a:cubicBezTo>
                    <a:pt x="1827" y="1270"/>
                    <a:pt x="1819" y="1263"/>
                    <a:pt x="1789" y="1248"/>
                  </a:cubicBezTo>
                  <a:cubicBezTo>
                    <a:pt x="1760" y="1233"/>
                    <a:pt x="1708" y="1211"/>
                    <a:pt x="1693" y="1166"/>
                  </a:cubicBezTo>
                  <a:cubicBezTo>
                    <a:pt x="1693" y="1159"/>
                    <a:pt x="1700" y="1144"/>
                    <a:pt x="1693" y="1137"/>
                  </a:cubicBezTo>
                  <a:cubicBezTo>
                    <a:pt x="1693" y="1122"/>
                    <a:pt x="1671" y="1107"/>
                    <a:pt x="1663" y="1099"/>
                  </a:cubicBezTo>
                  <a:cubicBezTo>
                    <a:pt x="1648" y="1085"/>
                    <a:pt x="1633" y="1070"/>
                    <a:pt x="1611" y="1062"/>
                  </a:cubicBezTo>
                  <a:cubicBezTo>
                    <a:pt x="1589" y="1055"/>
                    <a:pt x="1574" y="1047"/>
                    <a:pt x="1552" y="1040"/>
                  </a:cubicBezTo>
                  <a:cubicBezTo>
                    <a:pt x="1529" y="1033"/>
                    <a:pt x="1507" y="1040"/>
                    <a:pt x="1485" y="1040"/>
                  </a:cubicBezTo>
                  <a:cubicBezTo>
                    <a:pt x="1485" y="988"/>
                    <a:pt x="1470" y="892"/>
                    <a:pt x="1529" y="877"/>
                  </a:cubicBezTo>
                  <a:cubicBezTo>
                    <a:pt x="1529" y="854"/>
                    <a:pt x="1515" y="847"/>
                    <a:pt x="1507" y="825"/>
                  </a:cubicBezTo>
                  <a:cubicBezTo>
                    <a:pt x="1507" y="802"/>
                    <a:pt x="1515" y="788"/>
                    <a:pt x="1529" y="773"/>
                  </a:cubicBezTo>
                  <a:cubicBezTo>
                    <a:pt x="1559" y="743"/>
                    <a:pt x="1589" y="743"/>
                    <a:pt x="1619" y="721"/>
                  </a:cubicBezTo>
                  <a:cubicBezTo>
                    <a:pt x="1648" y="706"/>
                    <a:pt x="1633" y="676"/>
                    <a:pt x="1656" y="647"/>
                  </a:cubicBezTo>
                  <a:cubicBezTo>
                    <a:pt x="1678" y="632"/>
                    <a:pt x="1693" y="624"/>
                    <a:pt x="1722" y="624"/>
                  </a:cubicBezTo>
                  <a:cubicBezTo>
                    <a:pt x="1722" y="609"/>
                    <a:pt x="1715" y="587"/>
                    <a:pt x="1708" y="572"/>
                  </a:cubicBezTo>
                  <a:cubicBezTo>
                    <a:pt x="1663" y="565"/>
                    <a:pt x="1656" y="565"/>
                    <a:pt x="1641" y="528"/>
                  </a:cubicBezTo>
                  <a:cubicBezTo>
                    <a:pt x="1626" y="505"/>
                    <a:pt x="1619" y="498"/>
                    <a:pt x="1626" y="468"/>
                  </a:cubicBezTo>
                  <a:cubicBezTo>
                    <a:pt x="1626" y="453"/>
                    <a:pt x="1641" y="446"/>
                    <a:pt x="1641" y="424"/>
                  </a:cubicBezTo>
                  <a:cubicBezTo>
                    <a:pt x="1641" y="431"/>
                    <a:pt x="1641" y="446"/>
                    <a:pt x="1641" y="453"/>
                  </a:cubicBezTo>
                  <a:cubicBezTo>
                    <a:pt x="1656" y="453"/>
                    <a:pt x="1663" y="461"/>
                    <a:pt x="1671" y="461"/>
                  </a:cubicBezTo>
                  <a:cubicBezTo>
                    <a:pt x="1671" y="491"/>
                    <a:pt x="1722" y="520"/>
                    <a:pt x="1745" y="520"/>
                  </a:cubicBezTo>
                  <a:cubicBezTo>
                    <a:pt x="1745" y="528"/>
                    <a:pt x="1745" y="542"/>
                    <a:pt x="1745" y="550"/>
                  </a:cubicBezTo>
                  <a:cubicBezTo>
                    <a:pt x="1767" y="557"/>
                    <a:pt x="1789" y="550"/>
                    <a:pt x="1812" y="557"/>
                  </a:cubicBezTo>
                  <a:cubicBezTo>
                    <a:pt x="1804" y="565"/>
                    <a:pt x="1797" y="580"/>
                    <a:pt x="1797" y="587"/>
                  </a:cubicBezTo>
                  <a:cubicBezTo>
                    <a:pt x="1819" y="595"/>
                    <a:pt x="1841" y="595"/>
                    <a:pt x="1864" y="595"/>
                  </a:cubicBezTo>
                  <a:cubicBezTo>
                    <a:pt x="1864" y="617"/>
                    <a:pt x="1871" y="647"/>
                    <a:pt x="1864" y="661"/>
                  </a:cubicBezTo>
                  <a:cubicBezTo>
                    <a:pt x="1856" y="684"/>
                    <a:pt x="1834" y="699"/>
                    <a:pt x="1834" y="721"/>
                  </a:cubicBezTo>
                  <a:cubicBezTo>
                    <a:pt x="1856" y="728"/>
                    <a:pt x="1871" y="721"/>
                    <a:pt x="1886" y="721"/>
                  </a:cubicBezTo>
                  <a:cubicBezTo>
                    <a:pt x="1886" y="743"/>
                    <a:pt x="1886" y="780"/>
                    <a:pt x="1893" y="795"/>
                  </a:cubicBezTo>
                  <a:cubicBezTo>
                    <a:pt x="1893" y="780"/>
                    <a:pt x="1901" y="758"/>
                    <a:pt x="1901" y="743"/>
                  </a:cubicBezTo>
                  <a:cubicBezTo>
                    <a:pt x="1923" y="728"/>
                    <a:pt x="1893" y="669"/>
                    <a:pt x="1930" y="676"/>
                  </a:cubicBezTo>
                  <a:cubicBezTo>
                    <a:pt x="1938" y="684"/>
                    <a:pt x="1938" y="706"/>
                    <a:pt x="1945" y="713"/>
                  </a:cubicBezTo>
                  <a:cubicBezTo>
                    <a:pt x="1953" y="706"/>
                    <a:pt x="1945" y="684"/>
                    <a:pt x="1953" y="676"/>
                  </a:cubicBezTo>
                  <a:cubicBezTo>
                    <a:pt x="1975" y="654"/>
                    <a:pt x="1975" y="669"/>
                    <a:pt x="1990" y="676"/>
                  </a:cubicBezTo>
                  <a:cubicBezTo>
                    <a:pt x="2005" y="684"/>
                    <a:pt x="2005" y="691"/>
                    <a:pt x="2027" y="699"/>
                  </a:cubicBezTo>
                  <a:cubicBezTo>
                    <a:pt x="2042" y="699"/>
                    <a:pt x="2057" y="699"/>
                    <a:pt x="2072" y="699"/>
                  </a:cubicBezTo>
                  <a:cubicBezTo>
                    <a:pt x="2057" y="676"/>
                    <a:pt x="2042" y="654"/>
                    <a:pt x="2027" y="632"/>
                  </a:cubicBezTo>
                  <a:cubicBezTo>
                    <a:pt x="2012" y="609"/>
                    <a:pt x="1982" y="595"/>
                    <a:pt x="1990" y="557"/>
                  </a:cubicBezTo>
                  <a:cubicBezTo>
                    <a:pt x="2012" y="550"/>
                    <a:pt x="2042" y="550"/>
                    <a:pt x="2064" y="550"/>
                  </a:cubicBezTo>
                  <a:cubicBezTo>
                    <a:pt x="2064" y="595"/>
                    <a:pt x="2101" y="580"/>
                    <a:pt x="2116" y="602"/>
                  </a:cubicBezTo>
                  <a:cubicBezTo>
                    <a:pt x="2124" y="617"/>
                    <a:pt x="2124" y="654"/>
                    <a:pt x="2124" y="669"/>
                  </a:cubicBezTo>
                  <a:cubicBezTo>
                    <a:pt x="2131" y="699"/>
                    <a:pt x="2131" y="706"/>
                    <a:pt x="2138" y="728"/>
                  </a:cubicBezTo>
                  <a:cubicBezTo>
                    <a:pt x="2153" y="758"/>
                    <a:pt x="2161" y="773"/>
                    <a:pt x="2190" y="788"/>
                  </a:cubicBezTo>
                  <a:cubicBezTo>
                    <a:pt x="2227" y="810"/>
                    <a:pt x="2272" y="847"/>
                    <a:pt x="2317" y="854"/>
                  </a:cubicBezTo>
                  <a:cubicBezTo>
                    <a:pt x="2339" y="854"/>
                    <a:pt x="2406" y="869"/>
                    <a:pt x="2421" y="854"/>
                  </a:cubicBezTo>
                  <a:cubicBezTo>
                    <a:pt x="2421" y="847"/>
                    <a:pt x="2428" y="825"/>
                    <a:pt x="2428" y="817"/>
                  </a:cubicBezTo>
                  <a:cubicBezTo>
                    <a:pt x="2435" y="810"/>
                    <a:pt x="2450" y="795"/>
                    <a:pt x="2450" y="788"/>
                  </a:cubicBezTo>
                  <a:cubicBezTo>
                    <a:pt x="2450" y="780"/>
                    <a:pt x="2450" y="765"/>
                    <a:pt x="2450" y="758"/>
                  </a:cubicBezTo>
                  <a:cubicBezTo>
                    <a:pt x="2458" y="743"/>
                    <a:pt x="2465" y="743"/>
                    <a:pt x="2480" y="736"/>
                  </a:cubicBezTo>
                  <a:cubicBezTo>
                    <a:pt x="2487" y="713"/>
                    <a:pt x="2502" y="699"/>
                    <a:pt x="2524" y="684"/>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98" name="Freeform 27">
              <a:extLst>
                <a:ext uri="{FF2B5EF4-FFF2-40B4-BE49-F238E27FC236}">
                  <a16:creationId xmlns:a16="http://schemas.microsoft.com/office/drawing/2014/main" id="{771738B7-DA3A-C64A-B168-250F1BB96D22}"/>
                </a:ext>
              </a:extLst>
            </p:cNvPr>
            <p:cNvSpPr>
              <a:spLocks noChangeArrowheads="1"/>
            </p:cNvSpPr>
            <p:nvPr/>
          </p:nvSpPr>
          <p:spPr bwMode="auto">
            <a:xfrm>
              <a:off x="13832056" y="5849899"/>
              <a:ext cx="261172" cy="360064"/>
            </a:xfrm>
            <a:custGeom>
              <a:avLst/>
              <a:gdLst>
                <a:gd name="T0" fmla="*/ 52 w 602"/>
                <a:gd name="T1" fmla="*/ 780 h 833"/>
                <a:gd name="T2" fmla="*/ 52 w 602"/>
                <a:gd name="T3" fmla="*/ 780 h 833"/>
                <a:gd name="T4" fmla="*/ 126 w 602"/>
                <a:gd name="T5" fmla="*/ 787 h 833"/>
                <a:gd name="T6" fmla="*/ 193 w 602"/>
                <a:gd name="T7" fmla="*/ 802 h 833"/>
                <a:gd name="T8" fmla="*/ 319 w 602"/>
                <a:gd name="T9" fmla="*/ 772 h 833"/>
                <a:gd name="T10" fmla="*/ 319 w 602"/>
                <a:gd name="T11" fmla="*/ 728 h 833"/>
                <a:gd name="T12" fmla="*/ 401 w 602"/>
                <a:gd name="T13" fmla="*/ 750 h 833"/>
                <a:gd name="T14" fmla="*/ 460 w 602"/>
                <a:gd name="T15" fmla="*/ 772 h 833"/>
                <a:gd name="T16" fmla="*/ 490 w 602"/>
                <a:gd name="T17" fmla="*/ 743 h 833"/>
                <a:gd name="T18" fmla="*/ 542 w 602"/>
                <a:gd name="T19" fmla="*/ 750 h 833"/>
                <a:gd name="T20" fmla="*/ 542 w 602"/>
                <a:gd name="T21" fmla="*/ 720 h 833"/>
                <a:gd name="T22" fmla="*/ 579 w 602"/>
                <a:gd name="T23" fmla="*/ 653 h 833"/>
                <a:gd name="T24" fmla="*/ 601 w 602"/>
                <a:gd name="T25" fmla="*/ 594 h 833"/>
                <a:gd name="T26" fmla="*/ 564 w 602"/>
                <a:gd name="T27" fmla="*/ 550 h 833"/>
                <a:gd name="T28" fmla="*/ 527 w 602"/>
                <a:gd name="T29" fmla="*/ 438 h 833"/>
                <a:gd name="T30" fmla="*/ 520 w 602"/>
                <a:gd name="T31" fmla="*/ 438 h 833"/>
                <a:gd name="T32" fmla="*/ 512 w 602"/>
                <a:gd name="T33" fmla="*/ 416 h 833"/>
                <a:gd name="T34" fmla="*/ 534 w 602"/>
                <a:gd name="T35" fmla="*/ 416 h 833"/>
                <a:gd name="T36" fmla="*/ 564 w 602"/>
                <a:gd name="T37" fmla="*/ 349 h 833"/>
                <a:gd name="T38" fmla="*/ 586 w 602"/>
                <a:gd name="T39" fmla="*/ 275 h 833"/>
                <a:gd name="T40" fmla="*/ 579 w 602"/>
                <a:gd name="T41" fmla="*/ 230 h 833"/>
                <a:gd name="T42" fmla="*/ 594 w 602"/>
                <a:gd name="T43" fmla="*/ 171 h 833"/>
                <a:gd name="T44" fmla="*/ 564 w 602"/>
                <a:gd name="T45" fmla="*/ 119 h 833"/>
                <a:gd name="T46" fmla="*/ 534 w 602"/>
                <a:gd name="T47" fmla="*/ 45 h 833"/>
                <a:gd name="T48" fmla="*/ 490 w 602"/>
                <a:gd name="T49" fmla="*/ 37 h 833"/>
                <a:gd name="T50" fmla="*/ 453 w 602"/>
                <a:gd name="T51" fmla="*/ 37 h 833"/>
                <a:gd name="T52" fmla="*/ 438 w 602"/>
                <a:gd name="T53" fmla="*/ 8 h 833"/>
                <a:gd name="T54" fmla="*/ 401 w 602"/>
                <a:gd name="T55" fmla="*/ 0 h 833"/>
                <a:gd name="T56" fmla="*/ 401 w 602"/>
                <a:gd name="T57" fmla="*/ 30 h 833"/>
                <a:gd name="T58" fmla="*/ 371 w 602"/>
                <a:gd name="T59" fmla="*/ 30 h 833"/>
                <a:gd name="T60" fmla="*/ 371 w 602"/>
                <a:gd name="T61" fmla="*/ 67 h 833"/>
                <a:gd name="T62" fmla="*/ 326 w 602"/>
                <a:gd name="T63" fmla="*/ 45 h 833"/>
                <a:gd name="T64" fmla="*/ 304 w 602"/>
                <a:gd name="T65" fmla="*/ 82 h 833"/>
                <a:gd name="T66" fmla="*/ 289 w 602"/>
                <a:gd name="T67" fmla="*/ 111 h 833"/>
                <a:gd name="T68" fmla="*/ 267 w 602"/>
                <a:gd name="T69" fmla="*/ 82 h 833"/>
                <a:gd name="T70" fmla="*/ 208 w 602"/>
                <a:gd name="T71" fmla="*/ 119 h 833"/>
                <a:gd name="T72" fmla="*/ 148 w 602"/>
                <a:gd name="T73" fmla="*/ 126 h 833"/>
                <a:gd name="T74" fmla="*/ 96 w 602"/>
                <a:gd name="T75" fmla="*/ 126 h 833"/>
                <a:gd name="T76" fmla="*/ 133 w 602"/>
                <a:gd name="T77" fmla="*/ 193 h 833"/>
                <a:gd name="T78" fmla="*/ 118 w 602"/>
                <a:gd name="T79" fmla="*/ 275 h 833"/>
                <a:gd name="T80" fmla="*/ 96 w 602"/>
                <a:gd name="T81" fmla="*/ 312 h 833"/>
                <a:gd name="T82" fmla="*/ 81 w 602"/>
                <a:gd name="T83" fmla="*/ 342 h 833"/>
                <a:gd name="T84" fmla="*/ 66 w 602"/>
                <a:gd name="T85" fmla="*/ 379 h 833"/>
                <a:gd name="T86" fmla="*/ 22 w 602"/>
                <a:gd name="T87" fmla="*/ 438 h 833"/>
                <a:gd name="T88" fmla="*/ 37 w 602"/>
                <a:gd name="T89" fmla="*/ 520 h 833"/>
                <a:gd name="T90" fmla="*/ 22 w 602"/>
                <a:gd name="T91" fmla="*/ 572 h 833"/>
                <a:gd name="T92" fmla="*/ 0 w 602"/>
                <a:gd name="T93" fmla="*/ 661 h 833"/>
                <a:gd name="T94" fmla="*/ 15 w 602"/>
                <a:gd name="T95" fmla="*/ 668 h 833"/>
                <a:gd name="T96" fmla="*/ 15 w 602"/>
                <a:gd name="T97" fmla="*/ 743 h 833"/>
                <a:gd name="T98" fmla="*/ 29 w 602"/>
                <a:gd name="T99" fmla="*/ 765 h 833"/>
                <a:gd name="T100" fmla="*/ 52 w 602"/>
                <a:gd name="T101" fmla="*/ 780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833">
                  <a:moveTo>
                    <a:pt x="52" y="780"/>
                  </a:moveTo>
                  <a:lnTo>
                    <a:pt x="52" y="780"/>
                  </a:lnTo>
                  <a:cubicBezTo>
                    <a:pt x="66" y="787"/>
                    <a:pt x="111" y="787"/>
                    <a:pt x="126" y="787"/>
                  </a:cubicBezTo>
                  <a:cubicBezTo>
                    <a:pt x="163" y="787"/>
                    <a:pt x="170" y="787"/>
                    <a:pt x="193" y="802"/>
                  </a:cubicBezTo>
                  <a:cubicBezTo>
                    <a:pt x="252" y="832"/>
                    <a:pt x="274" y="795"/>
                    <a:pt x="319" y="772"/>
                  </a:cubicBezTo>
                  <a:cubicBezTo>
                    <a:pt x="319" y="757"/>
                    <a:pt x="319" y="743"/>
                    <a:pt x="319" y="728"/>
                  </a:cubicBezTo>
                  <a:cubicBezTo>
                    <a:pt x="356" y="705"/>
                    <a:pt x="371" y="743"/>
                    <a:pt x="401" y="750"/>
                  </a:cubicBezTo>
                  <a:cubicBezTo>
                    <a:pt x="438" y="765"/>
                    <a:pt x="438" y="720"/>
                    <a:pt x="460" y="772"/>
                  </a:cubicBezTo>
                  <a:cubicBezTo>
                    <a:pt x="468" y="757"/>
                    <a:pt x="475" y="750"/>
                    <a:pt x="490" y="743"/>
                  </a:cubicBezTo>
                  <a:cubicBezTo>
                    <a:pt x="497" y="743"/>
                    <a:pt x="512" y="750"/>
                    <a:pt x="542" y="750"/>
                  </a:cubicBezTo>
                  <a:cubicBezTo>
                    <a:pt x="542" y="743"/>
                    <a:pt x="542" y="735"/>
                    <a:pt x="542" y="720"/>
                  </a:cubicBezTo>
                  <a:cubicBezTo>
                    <a:pt x="549" y="691"/>
                    <a:pt x="534" y="653"/>
                    <a:pt x="579" y="653"/>
                  </a:cubicBezTo>
                  <a:cubicBezTo>
                    <a:pt x="586" y="631"/>
                    <a:pt x="601" y="609"/>
                    <a:pt x="601" y="594"/>
                  </a:cubicBezTo>
                  <a:cubicBezTo>
                    <a:pt x="594" y="564"/>
                    <a:pt x="579" y="564"/>
                    <a:pt x="564" y="550"/>
                  </a:cubicBezTo>
                  <a:cubicBezTo>
                    <a:pt x="534" y="527"/>
                    <a:pt x="527" y="475"/>
                    <a:pt x="527" y="438"/>
                  </a:cubicBezTo>
                  <a:cubicBezTo>
                    <a:pt x="520" y="438"/>
                    <a:pt x="520" y="438"/>
                    <a:pt x="520" y="438"/>
                  </a:cubicBezTo>
                  <a:cubicBezTo>
                    <a:pt x="520" y="431"/>
                    <a:pt x="512" y="423"/>
                    <a:pt x="512" y="416"/>
                  </a:cubicBezTo>
                  <a:cubicBezTo>
                    <a:pt x="520" y="416"/>
                    <a:pt x="527" y="416"/>
                    <a:pt x="534" y="416"/>
                  </a:cubicBezTo>
                  <a:cubicBezTo>
                    <a:pt x="534" y="386"/>
                    <a:pt x="557" y="364"/>
                    <a:pt x="564" y="349"/>
                  </a:cubicBezTo>
                  <a:cubicBezTo>
                    <a:pt x="579" y="327"/>
                    <a:pt x="586" y="297"/>
                    <a:pt x="586" y="275"/>
                  </a:cubicBezTo>
                  <a:cubicBezTo>
                    <a:pt x="549" y="275"/>
                    <a:pt x="571" y="238"/>
                    <a:pt x="579" y="230"/>
                  </a:cubicBezTo>
                  <a:cubicBezTo>
                    <a:pt x="594" y="208"/>
                    <a:pt x="594" y="193"/>
                    <a:pt x="594" y="171"/>
                  </a:cubicBezTo>
                  <a:cubicBezTo>
                    <a:pt x="542" y="171"/>
                    <a:pt x="564" y="148"/>
                    <a:pt x="564" y="119"/>
                  </a:cubicBezTo>
                  <a:cubicBezTo>
                    <a:pt x="564" y="89"/>
                    <a:pt x="557" y="59"/>
                    <a:pt x="534" y="45"/>
                  </a:cubicBezTo>
                  <a:cubicBezTo>
                    <a:pt x="520" y="45"/>
                    <a:pt x="497" y="37"/>
                    <a:pt x="490" y="37"/>
                  </a:cubicBezTo>
                  <a:cubicBezTo>
                    <a:pt x="475" y="30"/>
                    <a:pt x="468" y="45"/>
                    <a:pt x="453" y="37"/>
                  </a:cubicBezTo>
                  <a:cubicBezTo>
                    <a:pt x="430" y="30"/>
                    <a:pt x="453" y="22"/>
                    <a:pt x="438" y="8"/>
                  </a:cubicBezTo>
                  <a:cubicBezTo>
                    <a:pt x="430" y="0"/>
                    <a:pt x="408" y="0"/>
                    <a:pt x="401" y="0"/>
                  </a:cubicBezTo>
                  <a:cubicBezTo>
                    <a:pt x="401" y="8"/>
                    <a:pt x="401" y="22"/>
                    <a:pt x="401" y="30"/>
                  </a:cubicBezTo>
                  <a:cubicBezTo>
                    <a:pt x="393" y="30"/>
                    <a:pt x="378" y="30"/>
                    <a:pt x="371" y="30"/>
                  </a:cubicBezTo>
                  <a:cubicBezTo>
                    <a:pt x="371" y="45"/>
                    <a:pt x="371" y="59"/>
                    <a:pt x="371" y="67"/>
                  </a:cubicBezTo>
                  <a:cubicBezTo>
                    <a:pt x="349" y="74"/>
                    <a:pt x="341" y="52"/>
                    <a:pt x="326" y="45"/>
                  </a:cubicBezTo>
                  <a:cubicBezTo>
                    <a:pt x="319" y="59"/>
                    <a:pt x="312" y="74"/>
                    <a:pt x="304" y="82"/>
                  </a:cubicBezTo>
                  <a:cubicBezTo>
                    <a:pt x="297" y="89"/>
                    <a:pt x="289" y="111"/>
                    <a:pt x="289" y="111"/>
                  </a:cubicBezTo>
                  <a:cubicBezTo>
                    <a:pt x="267" y="126"/>
                    <a:pt x="282" y="89"/>
                    <a:pt x="267" y="82"/>
                  </a:cubicBezTo>
                  <a:cubicBezTo>
                    <a:pt x="215" y="74"/>
                    <a:pt x="245" y="111"/>
                    <a:pt x="208" y="119"/>
                  </a:cubicBezTo>
                  <a:cubicBezTo>
                    <a:pt x="193" y="126"/>
                    <a:pt x="141" y="97"/>
                    <a:pt x="148" y="126"/>
                  </a:cubicBezTo>
                  <a:cubicBezTo>
                    <a:pt x="133" y="126"/>
                    <a:pt x="111" y="126"/>
                    <a:pt x="96" y="126"/>
                  </a:cubicBezTo>
                  <a:cubicBezTo>
                    <a:pt x="96" y="156"/>
                    <a:pt x="126" y="171"/>
                    <a:pt x="133" y="193"/>
                  </a:cubicBezTo>
                  <a:cubicBezTo>
                    <a:pt x="133" y="208"/>
                    <a:pt x="126" y="253"/>
                    <a:pt x="118" y="275"/>
                  </a:cubicBezTo>
                  <a:cubicBezTo>
                    <a:pt x="111" y="282"/>
                    <a:pt x="104" y="297"/>
                    <a:pt x="96" y="312"/>
                  </a:cubicBezTo>
                  <a:cubicBezTo>
                    <a:pt x="89" y="327"/>
                    <a:pt x="89" y="327"/>
                    <a:pt x="81" y="342"/>
                  </a:cubicBezTo>
                  <a:cubicBezTo>
                    <a:pt x="74" y="356"/>
                    <a:pt x="74" y="364"/>
                    <a:pt x="66" y="379"/>
                  </a:cubicBezTo>
                  <a:cubicBezTo>
                    <a:pt x="59" y="408"/>
                    <a:pt x="22" y="408"/>
                    <a:pt x="22" y="438"/>
                  </a:cubicBezTo>
                  <a:cubicBezTo>
                    <a:pt x="22" y="468"/>
                    <a:pt x="37" y="490"/>
                    <a:pt x="37" y="520"/>
                  </a:cubicBezTo>
                  <a:cubicBezTo>
                    <a:pt x="29" y="535"/>
                    <a:pt x="15" y="550"/>
                    <a:pt x="22" y="572"/>
                  </a:cubicBezTo>
                  <a:cubicBezTo>
                    <a:pt x="29" y="616"/>
                    <a:pt x="44" y="639"/>
                    <a:pt x="0" y="661"/>
                  </a:cubicBezTo>
                  <a:lnTo>
                    <a:pt x="15" y="668"/>
                  </a:lnTo>
                  <a:cubicBezTo>
                    <a:pt x="22" y="683"/>
                    <a:pt x="15" y="713"/>
                    <a:pt x="15" y="743"/>
                  </a:cubicBezTo>
                  <a:cubicBezTo>
                    <a:pt x="15" y="743"/>
                    <a:pt x="22" y="750"/>
                    <a:pt x="29" y="765"/>
                  </a:cubicBezTo>
                  <a:cubicBezTo>
                    <a:pt x="22" y="757"/>
                    <a:pt x="52" y="780"/>
                    <a:pt x="52" y="78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23" name="Freeform 28">
              <a:extLst>
                <a:ext uri="{FF2B5EF4-FFF2-40B4-BE49-F238E27FC236}">
                  <a16:creationId xmlns:a16="http://schemas.microsoft.com/office/drawing/2014/main" id="{0A0B269D-8365-DD4B-85EC-0906DA4B2770}"/>
                </a:ext>
              </a:extLst>
            </p:cNvPr>
            <p:cNvSpPr>
              <a:spLocks noChangeArrowheads="1"/>
            </p:cNvSpPr>
            <p:nvPr/>
          </p:nvSpPr>
          <p:spPr bwMode="auto">
            <a:xfrm>
              <a:off x="11512010" y="8867575"/>
              <a:ext cx="26689" cy="32388"/>
            </a:xfrm>
            <a:custGeom>
              <a:avLst/>
              <a:gdLst>
                <a:gd name="T0" fmla="*/ 52 w 60"/>
                <a:gd name="T1" fmla="*/ 0 h 75"/>
                <a:gd name="T2" fmla="*/ 52 w 60"/>
                <a:gd name="T3" fmla="*/ 0 h 75"/>
                <a:gd name="T4" fmla="*/ 59 w 60"/>
                <a:gd name="T5" fmla="*/ 44 h 75"/>
                <a:gd name="T6" fmla="*/ 59 w 60"/>
                <a:gd name="T7" fmla="*/ 0 h 75"/>
                <a:gd name="T8" fmla="*/ 52 w 60"/>
                <a:gd name="T9" fmla="*/ 0 h 75"/>
              </a:gdLst>
              <a:ahLst/>
              <a:cxnLst>
                <a:cxn ang="0">
                  <a:pos x="T0" y="T1"/>
                </a:cxn>
                <a:cxn ang="0">
                  <a:pos x="T2" y="T3"/>
                </a:cxn>
                <a:cxn ang="0">
                  <a:pos x="T4" y="T5"/>
                </a:cxn>
                <a:cxn ang="0">
                  <a:pos x="T6" y="T7"/>
                </a:cxn>
                <a:cxn ang="0">
                  <a:pos x="T8" y="T9"/>
                </a:cxn>
              </a:cxnLst>
              <a:rect l="0" t="0" r="r" b="b"/>
              <a:pathLst>
                <a:path w="60" h="75">
                  <a:moveTo>
                    <a:pt x="52" y="0"/>
                  </a:moveTo>
                  <a:lnTo>
                    <a:pt x="52" y="0"/>
                  </a:lnTo>
                  <a:cubicBezTo>
                    <a:pt x="44" y="15"/>
                    <a:pt x="0" y="74"/>
                    <a:pt x="59" y="44"/>
                  </a:cubicBezTo>
                  <a:cubicBezTo>
                    <a:pt x="52" y="37"/>
                    <a:pt x="59" y="15"/>
                    <a:pt x="59" y="0"/>
                  </a:cubicBezTo>
                  <a:lnTo>
                    <a:pt x="52" y="0"/>
                  </a:ln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26" name="Freeform 29">
              <a:extLst>
                <a:ext uri="{FF2B5EF4-FFF2-40B4-BE49-F238E27FC236}">
                  <a16:creationId xmlns:a16="http://schemas.microsoft.com/office/drawing/2014/main" id="{EB22668D-B3ED-7C45-956C-03498977E905}"/>
                </a:ext>
              </a:extLst>
            </p:cNvPr>
            <p:cNvSpPr>
              <a:spLocks noChangeArrowheads="1"/>
            </p:cNvSpPr>
            <p:nvPr/>
          </p:nvSpPr>
          <p:spPr bwMode="auto">
            <a:xfrm>
              <a:off x="10169929" y="10488814"/>
              <a:ext cx="1345894" cy="1745070"/>
            </a:xfrm>
            <a:custGeom>
              <a:avLst/>
              <a:gdLst>
                <a:gd name="T0" fmla="*/ 2874 w 3112"/>
                <a:gd name="T1" fmla="*/ 15 h 4041"/>
                <a:gd name="T2" fmla="*/ 2762 w 3112"/>
                <a:gd name="T3" fmla="*/ 208 h 4041"/>
                <a:gd name="T4" fmla="*/ 2502 w 3112"/>
                <a:gd name="T5" fmla="*/ 238 h 4041"/>
                <a:gd name="T6" fmla="*/ 2317 w 3112"/>
                <a:gd name="T7" fmla="*/ 334 h 4041"/>
                <a:gd name="T8" fmla="*/ 2064 w 3112"/>
                <a:gd name="T9" fmla="*/ 334 h 4041"/>
                <a:gd name="T10" fmla="*/ 1804 w 3112"/>
                <a:gd name="T11" fmla="*/ 520 h 4041"/>
                <a:gd name="T12" fmla="*/ 1515 w 3112"/>
                <a:gd name="T13" fmla="*/ 572 h 4041"/>
                <a:gd name="T14" fmla="*/ 1448 w 3112"/>
                <a:gd name="T15" fmla="*/ 549 h 4041"/>
                <a:gd name="T16" fmla="*/ 1173 w 3112"/>
                <a:gd name="T17" fmla="*/ 601 h 4041"/>
                <a:gd name="T18" fmla="*/ 1032 w 3112"/>
                <a:gd name="T19" fmla="*/ 869 h 4041"/>
                <a:gd name="T20" fmla="*/ 1106 w 3112"/>
                <a:gd name="T21" fmla="*/ 1114 h 4041"/>
                <a:gd name="T22" fmla="*/ 794 w 3112"/>
                <a:gd name="T23" fmla="*/ 1277 h 4041"/>
                <a:gd name="T24" fmla="*/ 557 w 3112"/>
                <a:gd name="T25" fmla="*/ 1255 h 4041"/>
                <a:gd name="T26" fmla="*/ 245 w 3112"/>
                <a:gd name="T27" fmla="*/ 1403 h 4041"/>
                <a:gd name="T28" fmla="*/ 155 w 3112"/>
                <a:gd name="T29" fmla="*/ 1337 h 4041"/>
                <a:gd name="T30" fmla="*/ 0 w 3112"/>
                <a:gd name="T31" fmla="*/ 1500 h 4041"/>
                <a:gd name="T32" fmla="*/ 222 w 3112"/>
                <a:gd name="T33" fmla="*/ 1604 h 4041"/>
                <a:gd name="T34" fmla="*/ 349 w 3112"/>
                <a:gd name="T35" fmla="*/ 1842 h 4041"/>
                <a:gd name="T36" fmla="*/ 445 w 3112"/>
                <a:gd name="T37" fmla="*/ 2116 h 4041"/>
                <a:gd name="T38" fmla="*/ 497 w 3112"/>
                <a:gd name="T39" fmla="*/ 2473 h 4041"/>
                <a:gd name="T40" fmla="*/ 675 w 3112"/>
                <a:gd name="T41" fmla="*/ 2540 h 4041"/>
                <a:gd name="T42" fmla="*/ 690 w 3112"/>
                <a:gd name="T43" fmla="*/ 2792 h 4041"/>
                <a:gd name="T44" fmla="*/ 779 w 3112"/>
                <a:gd name="T45" fmla="*/ 3030 h 4041"/>
                <a:gd name="T46" fmla="*/ 675 w 3112"/>
                <a:gd name="T47" fmla="*/ 3446 h 4041"/>
                <a:gd name="T48" fmla="*/ 653 w 3112"/>
                <a:gd name="T49" fmla="*/ 3683 h 4041"/>
                <a:gd name="T50" fmla="*/ 594 w 3112"/>
                <a:gd name="T51" fmla="*/ 3876 h 4041"/>
                <a:gd name="T52" fmla="*/ 690 w 3112"/>
                <a:gd name="T53" fmla="*/ 3980 h 4041"/>
                <a:gd name="T54" fmla="*/ 928 w 3112"/>
                <a:gd name="T55" fmla="*/ 4017 h 4041"/>
                <a:gd name="T56" fmla="*/ 1069 w 3112"/>
                <a:gd name="T57" fmla="*/ 3965 h 4041"/>
                <a:gd name="T58" fmla="*/ 1202 w 3112"/>
                <a:gd name="T59" fmla="*/ 3876 h 4041"/>
                <a:gd name="T60" fmla="*/ 1344 w 3112"/>
                <a:gd name="T61" fmla="*/ 3728 h 4041"/>
                <a:gd name="T62" fmla="*/ 1277 w 3112"/>
                <a:gd name="T63" fmla="*/ 3654 h 4041"/>
                <a:gd name="T64" fmla="*/ 1403 w 3112"/>
                <a:gd name="T65" fmla="*/ 3438 h 4041"/>
                <a:gd name="T66" fmla="*/ 1529 w 3112"/>
                <a:gd name="T67" fmla="*/ 3327 h 4041"/>
                <a:gd name="T68" fmla="*/ 1812 w 3112"/>
                <a:gd name="T69" fmla="*/ 3230 h 4041"/>
                <a:gd name="T70" fmla="*/ 1915 w 3112"/>
                <a:gd name="T71" fmla="*/ 3186 h 4041"/>
                <a:gd name="T72" fmla="*/ 2116 w 3112"/>
                <a:gd name="T73" fmla="*/ 3156 h 4041"/>
                <a:gd name="T74" fmla="*/ 2019 w 3112"/>
                <a:gd name="T75" fmla="*/ 2896 h 4041"/>
                <a:gd name="T76" fmla="*/ 2235 w 3112"/>
                <a:gd name="T77" fmla="*/ 2621 h 4041"/>
                <a:gd name="T78" fmla="*/ 2272 w 3112"/>
                <a:gd name="T79" fmla="*/ 2458 h 4041"/>
                <a:gd name="T80" fmla="*/ 2435 w 3112"/>
                <a:gd name="T81" fmla="*/ 2406 h 4041"/>
                <a:gd name="T82" fmla="*/ 2599 w 3112"/>
                <a:gd name="T83" fmla="*/ 2376 h 4041"/>
                <a:gd name="T84" fmla="*/ 2666 w 3112"/>
                <a:gd name="T85" fmla="*/ 2428 h 4041"/>
                <a:gd name="T86" fmla="*/ 2703 w 3112"/>
                <a:gd name="T87" fmla="*/ 1960 h 4041"/>
                <a:gd name="T88" fmla="*/ 2688 w 3112"/>
                <a:gd name="T89" fmla="*/ 1559 h 4041"/>
                <a:gd name="T90" fmla="*/ 2658 w 3112"/>
                <a:gd name="T91" fmla="*/ 1359 h 4041"/>
                <a:gd name="T92" fmla="*/ 2606 w 3112"/>
                <a:gd name="T93" fmla="*/ 1329 h 4041"/>
                <a:gd name="T94" fmla="*/ 2532 w 3112"/>
                <a:gd name="T95" fmla="*/ 1248 h 4041"/>
                <a:gd name="T96" fmla="*/ 2569 w 3112"/>
                <a:gd name="T97" fmla="*/ 1158 h 4041"/>
                <a:gd name="T98" fmla="*/ 2628 w 3112"/>
                <a:gd name="T99" fmla="*/ 1203 h 4041"/>
                <a:gd name="T100" fmla="*/ 2725 w 3112"/>
                <a:gd name="T101" fmla="*/ 1158 h 4041"/>
                <a:gd name="T102" fmla="*/ 2740 w 3112"/>
                <a:gd name="T103" fmla="*/ 1025 h 4041"/>
                <a:gd name="T104" fmla="*/ 2784 w 3112"/>
                <a:gd name="T105" fmla="*/ 1010 h 4041"/>
                <a:gd name="T106" fmla="*/ 2903 w 3112"/>
                <a:gd name="T107" fmla="*/ 861 h 4041"/>
                <a:gd name="T108" fmla="*/ 2881 w 3112"/>
                <a:gd name="T109" fmla="*/ 750 h 4041"/>
                <a:gd name="T110" fmla="*/ 3044 w 3112"/>
                <a:gd name="T111" fmla="*/ 542 h 4041"/>
                <a:gd name="T112" fmla="*/ 3052 w 3112"/>
                <a:gd name="T113" fmla="*/ 59 h 4041"/>
                <a:gd name="T114" fmla="*/ 2606 w 3112"/>
                <a:gd name="T115" fmla="*/ 1931 h 4041"/>
                <a:gd name="T116" fmla="*/ 2651 w 3112"/>
                <a:gd name="T117" fmla="*/ 2050 h 4041"/>
                <a:gd name="T118" fmla="*/ 2569 w 3112"/>
                <a:gd name="T119" fmla="*/ 1968 h 4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12" h="4041">
                  <a:moveTo>
                    <a:pt x="2896" y="52"/>
                  </a:moveTo>
                  <a:lnTo>
                    <a:pt x="2896" y="52"/>
                  </a:lnTo>
                  <a:cubicBezTo>
                    <a:pt x="2896" y="44"/>
                    <a:pt x="2888" y="30"/>
                    <a:pt x="2888" y="22"/>
                  </a:cubicBezTo>
                  <a:cubicBezTo>
                    <a:pt x="2888" y="15"/>
                    <a:pt x="2881" y="15"/>
                    <a:pt x="2874" y="15"/>
                  </a:cubicBezTo>
                  <a:cubicBezTo>
                    <a:pt x="2874" y="7"/>
                    <a:pt x="2859" y="0"/>
                    <a:pt x="2844" y="7"/>
                  </a:cubicBezTo>
                  <a:cubicBezTo>
                    <a:pt x="2836" y="30"/>
                    <a:pt x="2836" y="52"/>
                    <a:pt x="2836" y="74"/>
                  </a:cubicBezTo>
                  <a:cubicBezTo>
                    <a:pt x="2777" y="67"/>
                    <a:pt x="2792" y="134"/>
                    <a:pt x="2747" y="156"/>
                  </a:cubicBezTo>
                  <a:cubicBezTo>
                    <a:pt x="2740" y="178"/>
                    <a:pt x="2769" y="186"/>
                    <a:pt x="2762" y="208"/>
                  </a:cubicBezTo>
                  <a:cubicBezTo>
                    <a:pt x="2703" y="215"/>
                    <a:pt x="2658" y="193"/>
                    <a:pt x="2658" y="267"/>
                  </a:cubicBezTo>
                  <a:cubicBezTo>
                    <a:pt x="2636" y="267"/>
                    <a:pt x="2614" y="275"/>
                    <a:pt x="2599" y="267"/>
                  </a:cubicBezTo>
                  <a:cubicBezTo>
                    <a:pt x="2606" y="223"/>
                    <a:pt x="2539" y="156"/>
                    <a:pt x="2532" y="230"/>
                  </a:cubicBezTo>
                  <a:cubicBezTo>
                    <a:pt x="2524" y="230"/>
                    <a:pt x="2517" y="238"/>
                    <a:pt x="2502" y="238"/>
                  </a:cubicBezTo>
                  <a:cubicBezTo>
                    <a:pt x="2502" y="186"/>
                    <a:pt x="2495" y="171"/>
                    <a:pt x="2443" y="163"/>
                  </a:cubicBezTo>
                  <a:cubicBezTo>
                    <a:pt x="2398" y="163"/>
                    <a:pt x="2339" y="178"/>
                    <a:pt x="2406" y="201"/>
                  </a:cubicBezTo>
                  <a:cubicBezTo>
                    <a:pt x="2369" y="223"/>
                    <a:pt x="2406" y="267"/>
                    <a:pt x="2369" y="282"/>
                  </a:cubicBezTo>
                  <a:cubicBezTo>
                    <a:pt x="2339" y="290"/>
                    <a:pt x="2331" y="297"/>
                    <a:pt x="2317" y="334"/>
                  </a:cubicBezTo>
                  <a:cubicBezTo>
                    <a:pt x="2294" y="379"/>
                    <a:pt x="2257" y="267"/>
                    <a:pt x="2250" y="364"/>
                  </a:cubicBezTo>
                  <a:cubicBezTo>
                    <a:pt x="2235" y="356"/>
                    <a:pt x="2227" y="364"/>
                    <a:pt x="2220" y="364"/>
                  </a:cubicBezTo>
                  <a:cubicBezTo>
                    <a:pt x="2220" y="401"/>
                    <a:pt x="2175" y="401"/>
                    <a:pt x="2146" y="401"/>
                  </a:cubicBezTo>
                  <a:cubicBezTo>
                    <a:pt x="2109" y="394"/>
                    <a:pt x="2101" y="349"/>
                    <a:pt x="2064" y="334"/>
                  </a:cubicBezTo>
                  <a:cubicBezTo>
                    <a:pt x="1982" y="319"/>
                    <a:pt x="1878" y="341"/>
                    <a:pt x="1804" y="371"/>
                  </a:cubicBezTo>
                  <a:cubicBezTo>
                    <a:pt x="1804" y="386"/>
                    <a:pt x="1797" y="409"/>
                    <a:pt x="1804" y="423"/>
                  </a:cubicBezTo>
                  <a:cubicBezTo>
                    <a:pt x="1804" y="423"/>
                    <a:pt x="1804" y="423"/>
                    <a:pt x="1812" y="423"/>
                  </a:cubicBezTo>
                  <a:cubicBezTo>
                    <a:pt x="1812" y="453"/>
                    <a:pt x="1812" y="490"/>
                    <a:pt x="1804" y="520"/>
                  </a:cubicBezTo>
                  <a:cubicBezTo>
                    <a:pt x="1767" y="512"/>
                    <a:pt x="1745" y="587"/>
                    <a:pt x="1722" y="609"/>
                  </a:cubicBezTo>
                  <a:cubicBezTo>
                    <a:pt x="1685" y="639"/>
                    <a:pt x="1648" y="691"/>
                    <a:pt x="1596" y="661"/>
                  </a:cubicBezTo>
                  <a:cubicBezTo>
                    <a:pt x="1574" y="654"/>
                    <a:pt x="1529" y="631"/>
                    <a:pt x="1522" y="609"/>
                  </a:cubicBezTo>
                  <a:cubicBezTo>
                    <a:pt x="1515" y="601"/>
                    <a:pt x="1522" y="579"/>
                    <a:pt x="1515" y="572"/>
                  </a:cubicBezTo>
                  <a:cubicBezTo>
                    <a:pt x="1507" y="601"/>
                    <a:pt x="1500" y="631"/>
                    <a:pt x="1500" y="639"/>
                  </a:cubicBezTo>
                  <a:cubicBezTo>
                    <a:pt x="1500" y="631"/>
                    <a:pt x="1507" y="601"/>
                    <a:pt x="1515" y="572"/>
                  </a:cubicBezTo>
                  <a:cubicBezTo>
                    <a:pt x="1507" y="572"/>
                    <a:pt x="1507" y="564"/>
                    <a:pt x="1507" y="564"/>
                  </a:cubicBezTo>
                  <a:cubicBezTo>
                    <a:pt x="1485" y="557"/>
                    <a:pt x="1462" y="557"/>
                    <a:pt x="1448" y="549"/>
                  </a:cubicBezTo>
                  <a:cubicBezTo>
                    <a:pt x="1425" y="535"/>
                    <a:pt x="1418" y="512"/>
                    <a:pt x="1396" y="498"/>
                  </a:cubicBezTo>
                  <a:cubicBezTo>
                    <a:pt x="1351" y="483"/>
                    <a:pt x="1351" y="572"/>
                    <a:pt x="1307" y="512"/>
                  </a:cubicBezTo>
                  <a:cubicBezTo>
                    <a:pt x="1292" y="490"/>
                    <a:pt x="1202" y="468"/>
                    <a:pt x="1195" y="498"/>
                  </a:cubicBezTo>
                  <a:cubicBezTo>
                    <a:pt x="1188" y="535"/>
                    <a:pt x="1188" y="572"/>
                    <a:pt x="1173" y="601"/>
                  </a:cubicBezTo>
                  <a:cubicBezTo>
                    <a:pt x="1151" y="646"/>
                    <a:pt x="1069" y="631"/>
                    <a:pt x="1032" y="631"/>
                  </a:cubicBezTo>
                  <a:cubicBezTo>
                    <a:pt x="1032" y="668"/>
                    <a:pt x="1039" y="720"/>
                    <a:pt x="1024" y="750"/>
                  </a:cubicBezTo>
                  <a:cubicBezTo>
                    <a:pt x="1032" y="750"/>
                    <a:pt x="1039" y="757"/>
                    <a:pt x="1047" y="750"/>
                  </a:cubicBezTo>
                  <a:cubicBezTo>
                    <a:pt x="1047" y="795"/>
                    <a:pt x="1054" y="839"/>
                    <a:pt x="1032" y="869"/>
                  </a:cubicBezTo>
                  <a:cubicBezTo>
                    <a:pt x="1010" y="891"/>
                    <a:pt x="957" y="921"/>
                    <a:pt x="935" y="943"/>
                  </a:cubicBezTo>
                  <a:cubicBezTo>
                    <a:pt x="972" y="988"/>
                    <a:pt x="1113" y="943"/>
                    <a:pt x="1136" y="1003"/>
                  </a:cubicBezTo>
                  <a:cubicBezTo>
                    <a:pt x="1143" y="1032"/>
                    <a:pt x="1136" y="1062"/>
                    <a:pt x="1128" y="1091"/>
                  </a:cubicBezTo>
                  <a:cubicBezTo>
                    <a:pt x="1128" y="1106"/>
                    <a:pt x="1113" y="1106"/>
                    <a:pt x="1106" y="1114"/>
                  </a:cubicBezTo>
                  <a:cubicBezTo>
                    <a:pt x="1084" y="1129"/>
                    <a:pt x="1084" y="1151"/>
                    <a:pt x="1084" y="1173"/>
                  </a:cubicBezTo>
                  <a:cubicBezTo>
                    <a:pt x="1039" y="1173"/>
                    <a:pt x="980" y="1158"/>
                    <a:pt x="943" y="1196"/>
                  </a:cubicBezTo>
                  <a:cubicBezTo>
                    <a:pt x="913" y="1225"/>
                    <a:pt x="913" y="1270"/>
                    <a:pt x="905" y="1307"/>
                  </a:cubicBezTo>
                  <a:cubicBezTo>
                    <a:pt x="876" y="1307"/>
                    <a:pt x="824" y="1277"/>
                    <a:pt x="794" y="1277"/>
                  </a:cubicBezTo>
                  <a:cubicBezTo>
                    <a:pt x="750" y="1262"/>
                    <a:pt x="712" y="1255"/>
                    <a:pt x="668" y="1270"/>
                  </a:cubicBezTo>
                  <a:cubicBezTo>
                    <a:pt x="668" y="1277"/>
                    <a:pt x="668" y="1292"/>
                    <a:pt x="660" y="1300"/>
                  </a:cubicBezTo>
                  <a:cubicBezTo>
                    <a:pt x="638" y="1307"/>
                    <a:pt x="631" y="1277"/>
                    <a:pt x="623" y="1262"/>
                  </a:cubicBezTo>
                  <a:cubicBezTo>
                    <a:pt x="601" y="1248"/>
                    <a:pt x="579" y="1255"/>
                    <a:pt x="557" y="1255"/>
                  </a:cubicBezTo>
                  <a:cubicBezTo>
                    <a:pt x="512" y="1262"/>
                    <a:pt x="475" y="1292"/>
                    <a:pt x="467" y="1337"/>
                  </a:cubicBezTo>
                  <a:cubicBezTo>
                    <a:pt x="453" y="1389"/>
                    <a:pt x="453" y="1403"/>
                    <a:pt x="386" y="1396"/>
                  </a:cubicBezTo>
                  <a:cubicBezTo>
                    <a:pt x="363" y="1389"/>
                    <a:pt x="334" y="1389"/>
                    <a:pt x="304" y="1389"/>
                  </a:cubicBezTo>
                  <a:cubicBezTo>
                    <a:pt x="289" y="1396"/>
                    <a:pt x="267" y="1411"/>
                    <a:pt x="245" y="1403"/>
                  </a:cubicBezTo>
                  <a:cubicBezTo>
                    <a:pt x="252" y="1403"/>
                    <a:pt x="245" y="1344"/>
                    <a:pt x="237" y="1337"/>
                  </a:cubicBezTo>
                  <a:cubicBezTo>
                    <a:pt x="215" y="1322"/>
                    <a:pt x="178" y="1329"/>
                    <a:pt x="155" y="1337"/>
                  </a:cubicBezTo>
                  <a:cubicBezTo>
                    <a:pt x="155" y="1366"/>
                    <a:pt x="163" y="1411"/>
                    <a:pt x="163" y="1411"/>
                  </a:cubicBezTo>
                  <a:cubicBezTo>
                    <a:pt x="163" y="1411"/>
                    <a:pt x="155" y="1366"/>
                    <a:pt x="155" y="1337"/>
                  </a:cubicBezTo>
                  <a:cubicBezTo>
                    <a:pt x="155" y="1337"/>
                    <a:pt x="155" y="1337"/>
                    <a:pt x="148" y="1337"/>
                  </a:cubicBezTo>
                  <a:cubicBezTo>
                    <a:pt x="148" y="1389"/>
                    <a:pt x="89" y="1359"/>
                    <a:pt x="89" y="1411"/>
                  </a:cubicBezTo>
                  <a:cubicBezTo>
                    <a:pt x="52" y="1418"/>
                    <a:pt x="37" y="1389"/>
                    <a:pt x="7" y="1381"/>
                  </a:cubicBezTo>
                  <a:cubicBezTo>
                    <a:pt x="0" y="1418"/>
                    <a:pt x="0" y="1463"/>
                    <a:pt x="0" y="1500"/>
                  </a:cubicBezTo>
                  <a:cubicBezTo>
                    <a:pt x="29" y="1500"/>
                    <a:pt x="52" y="1493"/>
                    <a:pt x="74" y="1515"/>
                  </a:cubicBezTo>
                  <a:cubicBezTo>
                    <a:pt x="96" y="1530"/>
                    <a:pt x="118" y="1522"/>
                    <a:pt x="133" y="1537"/>
                  </a:cubicBezTo>
                  <a:cubicBezTo>
                    <a:pt x="155" y="1545"/>
                    <a:pt x="155" y="1567"/>
                    <a:pt x="178" y="1574"/>
                  </a:cubicBezTo>
                  <a:cubicBezTo>
                    <a:pt x="193" y="1582"/>
                    <a:pt x="222" y="1582"/>
                    <a:pt x="222" y="1604"/>
                  </a:cubicBezTo>
                  <a:cubicBezTo>
                    <a:pt x="200" y="1611"/>
                    <a:pt x="148" y="1686"/>
                    <a:pt x="148" y="1708"/>
                  </a:cubicBezTo>
                  <a:cubicBezTo>
                    <a:pt x="141" y="1708"/>
                    <a:pt x="141" y="1708"/>
                    <a:pt x="133" y="1708"/>
                  </a:cubicBezTo>
                  <a:cubicBezTo>
                    <a:pt x="193" y="1708"/>
                    <a:pt x="267" y="1686"/>
                    <a:pt x="319" y="1715"/>
                  </a:cubicBezTo>
                  <a:cubicBezTo>
                    <a:pt x="363" y="1738"/>
                    <a:pt x="349" y="1797"/>
                    <a:pt x="349" y="1842"/>
                  </a:cubicBezTo>
                  <a:cubicBezTo>
                    <a:pt x="334" y="1842"/>
                    <a:pt x="326" y="1842"/>
                    <a:pt x="311" y="1842"/>
                  </a:cubicBezTo>
                  <a:cubicBezTo>
                    <a:pt x="297" y="1864"/>
                    <a:pt x="311" y="1901"/>
                    <a:pt x="304" y="1923"/>
                  </a:cubicBezTo>
                  <a:cubicBezTo>
                    <a:pt x="326" y="1923"/>
                    <a:pt x="415" y="1968"/>
                    <a:pt x="430" y="1990"/>
                  </a:cubicBezTo>
                  <a:cubicBezTo>
                    <a:pt x="460" y="2027"/>
                    <a:pt x="453" y="2079"/>
                    <a:pt x="445" y="2116"/>
                  </a:cubicBezTo>
                  <a:cubicBezTo>
                    <a:pt x="415" y="2139"/>
                    <a:pt x="423" y="2191"/>
                    <a:pt x="415" y="2228"/>
                  </a:cubicBezTo>
                  <a:cubicBezTo>
                    <a:pt x="408" y="2265"/>
                    <a:pt x="400" y="2302"/>
                    <a:pt x="408" y="2339"/>
                  </a:cubicBezTo>
                  <a:cubicBezTo>
                    <a:pt x="415" y="2369"/>
                    <a:pt x="415" y="2406"/>
                    <a:pt x="438" y="2421"/>
                  </a:cubicBezTo>
                  <a:cubicBezTo>
                    <a:pt x="460" y="2436"/>
                    <a:pt x="497" y="2436"/>
                    <a:pt x="497" y="2473"/>
                  </a:cubicBezTo>
                  <a:cubicBezTo>
                    <a:pt x="505" y="2473"/>
                    <a:pt x="512" y="2473"/>
                    <a:pt x="519" y="2465"/>
                  </a:cubicBezTo>
                  <a:cubicBezTo>
                    <a:pt x="519" y="2413"/>
                    <a:pt x="571" y="2428"/>
                    <a:pt x="594" y="2391"/>
                  </a:cubicBezTo>
                  <a:cubicBezTo>
                    <a:pt x="616" y="2369"/>
                    <a:pt x="668" y="2361"/>
                    <a:pt x="698" y="2376"/>
                  </a:cubicBezTo>
                  <a:cubicBezTo>
                    <a:pt x="735" y="2399"/>
                    <a:pt x="742" y="2547"/>
                    <a:pt x="675" y="2540"/>
                  </a:cubicBezTo>
                  <a:cubicBezTo>
                    <a:pt x="675" y="2562"/>
                    <a:pt x="690" y="2569"/>
                    <a:pt x="683" y="2592"/>
                  </a:cubicBezTo>
                  <a:cubicBezTo>
                    <a:pt x="794" y="2607"/>
                    <a:pt x="668" y="2696"/>
                    <a:pt x="683" y="2748"/>
                  </a:cubicBezTo>
                  <a:cubicBezTo>
                    <a:pt x="683" y="2748"/>
                    <a:pt x="683" y="2748"/>
                    <a:pt x="690" y="2748"/>
                  </a:cubicBezTo>
                  <a:cubicBezTo>
                    <a:pt x="690" y="2762"/>
                    <a:pt x="690" y="2777"/>
                    <a:pt x="690" y="2792"/>
                  </a:cubicBezTo>
                  <a:cubicBezTo>
                    <a:pt x="638" y="2807"/>
                    <a:pt x="675" y="2918"/>
                    <a:pt x="631" y="2918"/>
                  </a:cubicBezTo>
                  <a:cubicBezTo>
                    <a:pt x="668" y="2926"/>
                    <a:pt x="683" y="2970"/>
                    <a:pt x="720" y="2963"/>
                  </a:cubicBezTo>
                  <a:cubicBezTo>
                    <a:pt x="735" y="2948"/>
                    <a:pt x="742" y="2926"/>
                    <a:pt x="772" y="2933"/>
                  </a:cubicBezTo>
                  <a:cubicBezTo>
                    <a:pt x="765" y="2978"/>
                    <a:pt x="824" y="3000"/>
                    <a:pt x="779" y="3030"/>
                  </a:cubicBezTo>
                  <a:cubicBezTo>
                    <a:pt x="757" y="3045"/>
                    <a:pt x="742" y="3119"/>
                    <a:pt x="742" y="3149"/>
                  </a:cubicBezTo>
                  <a:cubicBezTo>
                    <a:pt x="683" y="3134"/>
                    <a:pt x="690" y="3267"/>
                    <a:pt x="668" y="3305"/>
                  </a:cubicBezTo>
                  <a:cubicBezTo>
                    <a:pt x="653" y="3334"/>
                    <a:pt x="608" y="3334"/>
                    <a:pt x="616" y="3364"/>
                  </a:cubicBezTo>
                  <a:cubicBezTo>
                    <a:pt x="623" y="3394"/>
                    <a:pt x="653" y="3446"/>
                    <a:pt x="675" y="3446"/>
                  </a:cubicBezTo>
                  <a:cubicBezTo>
                    <a:pt x="683" y="3475"/>
                    <a:pt x="683" y="3505"/>
                    <a:pt x="675" y="3527"/>
                  </a:cubicBezTo>
                  <a:cubicBezTo>
                    <a:pt x="646" y="3527"/>
                    <a:pt x="616" y="3564"/>
                    <a:pt x="616" y="3587"/>
                  </a:cubicBezTo>
                  <a:cubicBezTo>
                    <a:pt x="608" y="3624"/>
                    <a:pt x="646" y="3646"/>
                    <a:pt x="646" y="3683"/>
                  </a:cubicBezTo>
                  <a:cubicBezTo>
                    <a:pt x="653" y="3683"/>
                    <a:pt x="653" y="3683"/>
                    <a:pt x="653" y="3683"/>
                  </a:cubicBezTo>
                  <a:cubicBezTo>
                    <a:pt x="668" y="3728"/>
                    <a:pt x="683" y="3787"/>
                    <a:pt x="616" y="3757"/>
                  </a:cubicBezTo>
                  <a:cubicBezTo>
                    <a:pt x="616" y="3772"/>
                    <a:pt x="616" y="3787"/>
                    <a:pt x="616" y="3802"/>
                  </a:cubicBezTo>
                  <a:cubicBezTo>
                    <a:pt x="608" y="3802"/>
                    <a:pt x="608" y="3809"/>
                    <a:pt x="601" y="3802"/>
                  </a:cubicBezTo>
                  <a:cubicBezTo>
                    <a:pt x="601" y="3832"/>
                    <a:pt x="601" y="3854"/>
                    <a:pt x="594" y="3876"/>
                  </a:cubicBezTo>
                  <a:cubicBezTo>
                    <a:pt x="594" y="3884"/>
                    <a:pt x="586" y="3884"/>
                    <a:pt x="579" y="3884"/>
                  </a:cubicBezTo>
                  <a:cubicBezTo>
                    <a:pt x="579" y="3884"/>
                    <a:pt x="571" y="3891"/>
                    <a:pt x="564" y="3891"/>
                  </a:cubicBezTo>
                  <a:cubicBezTo>
                    <a:pt x="571" y="3906"/>
                    <a:pt x="579" y="3921"/>
                    <a:pt x="594" y="3936"/>
                  </a:cubicBezTo>
                  <a:cubicBezTo>
                    <a:pt x="616" y="3951"/>
                    <a:pt x="660" y="3965"/>
                    <a:pt x="690" y="3980"/>
                  </a:cubicBezTo>
                  <a:cubicBezTo>
                    <a:pt x="735" y="3995"/>
                    <a:pt x="779" y="4017"/>
                    <a:pt x="824" y="4032"/>
                  </a:cubicBezTo>
                  <a:cubicBezTo>
                    <a:pt x="846" y="4032"/>
                    <a:pt x="868" y="4032"/>
                    <a:pt x="891" y="4032"/>
                  </a:cubicBezTo>
                  <a:cubicBezTo>
                    <a:pt x="898" y="4032"/>
                    <a:pt x="905" y="4040"/>
                    <a:pt x="913" y="4032"/>
                  </a:cubicBezTo>
                  <a:cubicBezTo>
                    <a:pt x="913" y="4032"/>
                    <a:pt x="920" y="4017"/>
                    <a:pt x="928" y="4017"/>
                  </a:cubicBezTo>
                  <a:lnTo>
                    <a:pt x="928" y="4017"/>
                  </a:lnTo>
                  <a:cubicBezTo>
                    <a:pt x="935" y="4010"/>
                    <a:pt x="935" y="3988"/>
                    <a:pt x="957" y="3980"/>
                  </a:cubicBezTo>
                  <a:cubicBezTo>
                    <a:pt x="965" y="3973"/>
                    <a:pt x="987" y="3980"/>
                    <a:pt x="1002" y="3980"/>
                  </a:cubicBezTo>
                  <a:cubicBezTo>
                    <a:pt x="1024" y="3980"/>
                    <a:pt x="1047" y="3973"/>
                    <a:pt x="1069" y="3965"/>
                  </a:cubicBezTo>
                  <a:cubicBezTo>
                    <a:pt x="1076" y="3958"/>
                    <a:pt x="1091" y="3951"/>
                    <a:pt x="1099" y="3943"/>
                  </a:cubicBezTo>
                  <a:cubicBezTo>
                    <a:pt x="1106" y="3921"/>
                    <a:pt x="1113" y="3906"/>
                    <a:pt x="1128" y="3891"/>
                  </a:cubicBezTo>
                  <a:cubicBezTo>
                    <a:pt x="1143" y="3884"/>
                    <a:pt x="1165" y="3884"/>
                    <a:pt x="1173" y="3876"/>
                  </a:cubicBezTo>
                  <a:cubicBezTo>
                    <a:pt x="1180" y="3876"/>
                    <a:pt x="1195" y="3876"/>
                    <a:pt x="1202" y="3876"/>
                  </a:cubicBezTo>
                  <a:cubicBezTo>
                    <a:pt x="1210" y="3876"/>
                    <a:pt x="1217" y="3862"/>
                    <a:pt x="1232" y="3862"/>
                  </a:cubicBezTo>
                  <a:cubicBezTo>
                    <a:pt x="1255" y="3847"/>
                    <a:pt x="1270" y="3847"/>
                    <a:pt x="1292" y="3824"/>
                  </a:cubicBezTo>
                  <a:cubicBezTo>
                    <a:pt x="1307" y="3809"/>
                    <a:pt x="1321" y="3787"/>
                    <a:pt x="1329" y="3765"/>
                  </a:cubicBezTo>
                  <a:cubicBezTo>
                    <a:pt x="1336" y="3750"/>
                    <a:pt x="1336" y="3735"/>
                    <a:pt x="1344" y="3728"/>
                  </a:cubicBezTo>
                  <a:cubicBezTo>
                    <a:pt x="1358" y="3713"/>
                    <a:pt x="1358" y="3713"/>
                    <a:pt x="1366" y="3698"/>
                  </a:cubicBezTo>
                  <a:cubicBezTo>
                    <a:pt x="1366" y="3691"/>
                    <a:pt x="1366" y="3661"/>
                    <a:pt x="1366" y="3654"/>
                  </a:cubicBezTo>
                  <a:cubicBezTo>
                    <a:pt x="1358" y="3646"/>
                    <a:pt x="1329" y="3646"/>
                    <a:pt x="1329" y="3654"/>
                  </a:cubicBezTo>
                  <a:cubicBezTo>
                    <a:pt x="1314" y="3654"/>
                    <a:pt x="1292" y="3654"/>
                    <a:pt x="1277" y="3654"/>
                  </a:cubicBezTo>
                  <a:cubicBezTo>
                    <a:pt x="1284" y="3624"/>
                    <a:pt x="1344" y="3639"/>
                    <a:pt x="1358" y="3639"/>
                  </a:cubicBezTo>
                  <a:cubicBezTo>
                    <a:pt x="1366" y="3617"/>
                    <a:pt x="1366" y="3602"/>
                    <a:pt x="1381" y="3587"/>
                  </a:cubicBezTo>
                  <a:cubicBezTo>
                    <a:pt x="1388" y="3579"/>
                    <a:pt x="1403" y="3564"/>
                    <a:pt x="1403" y="3550"/>
                  </a:cubicBezTo>
                  <a:cubicBezTo>
                    <a:pt x="1410" y="3512"/>
                    <a:pt x="1403" y="3475"/>
                    <a:pt x="1403" y="3438"/>
                  </a:cubicBezTo>
                  <a:cubicBezTo>
                    <a:pt x="1410" y="3423"/>
                    <a:pt x="1410" y="3386"/>
                    <a:pt x="1425" y="3371"/>
                  </a:cubicBezTo>
                  <a:cubicBezTo>
                    <a:pt x="1433" y="3364"/>
                    <a:pt x="1440" y="3371"/>
                    <a:pt x="1448" y="3364"/>
                  </a:cubicBezTo>
                  <a:cubicBezTo>
                    <a:pt x="1462" y="3364"/>
                    <a:pt x="1462" y="3357"/>
                    <a:pt x="1477" y="3349"/>
                  </a:cubicBezTo>
                  <a:cubicBezTo>
                    <a:pt x="1492" y="3334"/>
                    <a:pt x="1515" y="3342"/>
                    <a:pt x="1529" y="3327"/>
                  </a:cubicBezTo>
                  <a:cubicBezTo>
                    <a:pt x="1544" y="3312"/>
                    <a:pt x="1552" y="3290"/>
                    <a:pt x="1567" y="3282"/>
                  </a:cubicBezTo>
                  <a:cubicBezTo>
                    <a:pt x="1581" y="3267"/>
                    <a:pt x="1611" y="3267"/>
                    <a:pt x="1633" y="3267"/>
                  </a:cubicBezTo>
                  <a:cubicBezTo>
                    <a:pt x="1678" y="3260"/>
                    <a:pt x="1730" y="3252"/>
                    <a:pt x="1774" y="3238"/>
                  </a:cubicBezTo>
                  <a:cubicBezTo>
                    <a:pt x="1789" y="3230"/>
                    <a:pt x="1797" y="3230"/>
                    <a:pt x="1812" y="3230"/>
                  </a:cubicBezTo>
                  <a:cubicBezTo>
                    <a:pt x="1812" y="3230"/>
                    <a:pt x="1819" y="3223"/>
                    <a:pt x="1819" y="3215"/>
                  </a:cubicBezTo>
                  <a:cubicBezTo>
                    <a:pt x="1826" y="3208"/>
                    <a:pt x="1849" y="3208"/>
                    <a:pt x="1864" y="3208"/>
                  </a:cubicBezTo>
                  <a:cubicBezTo>
                    <a:pt x="1871" y="3193"/>
                    <a:pt x="1871" y="3193"/>
                    <a:pt x="1886" y="3186"/>
                  </a:cubicBezTo>
                  <a:cubicBezTo>
                    <a:pt x="1893" y="3186"/>
                    <a:pt x="1908" y="3186"/>
                    <a:pt x="1915" y="3186"/>
                  </a:cubicBezTo>
                  <a:cubicBezTo>
                    <a:pt x="1953" y="3171"/>
                    <a:pt x="1990" y="3163"/>
                    <a:pt x="2034" y="3171"/>
                  </a:cubicBezTo>
                  <a:cubicBezTo>
                    <a:pt x="2057" y="3171"/>
                    <a:pt x="2079" y="3178"/>
                    <a:pt x="2109" y="3178"/>
                  </a:cubicBezTo>
                  <a:cubicBezTo>
                    <a:pt x="2123" y="3178"/>
                    <a:pt x="2131" y="3171"/>
                    <a:pt x="2146" y="3163"/>
                  </a:cubicBezTo>
                  <a:cubicBezTo>
                    <a:pt x="2138" y="3163"/>
                    <a:pt x="2123" y="3156"/>
                    <a:pt x="2116" y="3156"/>
                  </a:cubicBezTo>
                  <a:cubicBezTo>
                    <a:pt x="2116" y="3149"/>
                    <a:pt x="2109" y="3141"/>
                    <a:pt x="2101" y="3134"/>
                  </a:cubicBezTo>
                  <a:cubicBezTo>
                    <a:pt x="2094" y="3134"/>
                    <a:pt x="2086" y="3134"/>
                    <a:pt x="2079" y="3126"/>
                  </a:cubicBezTo>
                  <a:cubicBezTo>
                    <a:pt x="2057" y="3112"/>
                    <a:pt x="2042" y="3104"/>
                    <a:pt x="2019" y="3097"/>
                  </a:cubicBezTo>
                  <a:cubicBezTo>
                    <a:pt x="1945" y="3060"/>
                    <a:pt x="1990" y="2948"/>
                    <a:pt x="2019" y="2896"/>
                  </a:cubicBezTo>
                  <a:cubicBezTo>
                    <a:pt x="2034" y="2859"/>
                    <a:pt x="2072" y="2844"/>
                    <a:pt x="2086" y="2815"/>
                  </a:cubicBezTo>
                  <a:cubicBezTo>
                    <a:pt x="2094" y="2785"/>
                    <a:pt x="2109" y="2762"/>
                    <a:pt x="2138" y="2748"/>
                  </a:cubicBezTo>
                  <a:cubicBezTo>
                    <a:pt x="2138" y="2703"/>
                    <a:pt x="2183" y="2681"/>
                    <a:pt x="2212" y="2651"/>
                  </a:cubicBezTo>
                  <a:cubicBezTo>
                    <a:pt x="2220" y="2636"/>
                    <a:pt x="2227" y="2629"/>
                    <a:pt x="2235" y="2621"/>
                  </a:cubicBezTo>
                  <a:cubicBezTo>
                    <a:pt x="2242" y="2614"/>
                    <a:pt x="2250" y="2614"/>
                    <a:pt x="2257" y="2607"/>
                  </a:cubicBezTo>
                  <a:cubicBezTo>
                    <a:pt x="2287" y="2584"/>
                    <a:pt x="2257" y="2584"/>
                    <a:pt x="2242" y="2577"/>
                  </a:cubicBezTo>
                  <a:cubicBezTo>
                    <a:pt x="2242" y="2562"/>
                    <a:pt x="2242" y="2488"/>
                    <a:pt x="2264" y="2495"/>
                  </a:cubicBezTo>
                  <a:cubicBezTo>
                    <a:pt x="2264" y="2480"/>
                    <a:pt x="2264" y="2465"/>
                    <a:pt x="2272" y="2458"/>
                  </a:cubicBezTo>
                  <a:cubicBezTo>
                    <a:pt x="2279" y="2443"/>
                    <a:pt x="2309" y="2413"/>
                    <a:pt x="2324" y="2406"/>
                  </a:cubicBezTo>
                  <a:cubicBezTo>
                    <a:pt x="2339" y="2399"/>
                    <a:pt x="2361" y="2399"/>
                    <a:pt x="2376" y="2399"/>
                  </a:cubicBezTo>
                  <a:cubicBezTo>
                    <a:pt x="2391" y="2399"/>
                    <a:pt x="2406" y="2399"/>
                    <a:pt x="2413" y="2399"/>
                  </a:cubicBezTo>
                  <a:cubicBezTo>
                    <a:pt x="2420" y="2406"/>
                    <a:pt x="2428" y="2406"/>
                    <a:pt x="2435" y="2406"/>
                  </a:cubicBezTo>
                  <a:cubicBezTo>
                    <a:pt x="2458" y="2399"/>
                    <a:pt x="2472" y="2421"/>
                    <a:pt x="2495" y="2413"/>
                  </a:cubicBezTo>
                  <a:cubicBezTo>
                    <a:pt x="2487" y="2399"/>
                    <a:pt x="2487" y="2384"/>
                    <a:pt x="2480" y="2376"/>
                  </a:cubicBezTo>
                  <a:cubicBezTo>
                    <a:pt x="2487" y="2369"/>
                    <a:pt x="2495" y="2369"/>
                    <a:pt x="2509" y="2369"/>
                  </a:cubicBezTo>
                  <a:cubicBezTo>
                    <a:pt x="2539" y="2369"/>
                    <a:pt x="2569" y="2376"/>
                    <a:pt x="2599" y="2376"/>
                  </a:cubicBezTo>
                  <a:cubicBezTo>
                    <a:pt x="2606" y="2376"/>
                    <a:pt x="2621" y="2376"/>
                    <a:pt x="2628" y="2376"/>
                  </a:cubicBezTo>
                  <a:cubicBezTo>
                    <a:pt x="2636" y="2384"/>
                    <a:pt x="2643" y="2391"/>
                    <a:pt x="2658" y="2391"/>
                  </a:cubicBezTo>
                  <a:cubicBezTo>
                    <a:pt x="2666" y="2391"/>
                    <a:pt x="2680" y="2384"/>
                    <a:pt x="2688" y="2391"/>
                  </a:cubicBezTo>
                  <a:cubicBezTo>
                    <a:pt x="2703" y="2399"/>
                    <a:pt x="2673" y="2421"/>
                    <a:pt x="2666" y="2428"/>
                  </a:cubicBezTo>
                  <a:cubicBezTo>
                    <a:pt x="2673" y="2428"/>
                    <a:pt x="2680" y="2428"/>
                    <a:pt x="2688" y="2428"/>
                  </a:cubicBezTo>
                  <a:cubicBezTo>
                    <a:pt x="2717" y="2361"/>
                    <a:pt x="2717" y="2361"/>
                    <a:pt x="2717" y="2361"/>
                  </a:cubicBezTo>
                  <a:cubicBezTo>
                    <a:pt x="2717" y="2317"/>
                    <a:pt x="2717" y="2272"/>
                    <a:pt x="2717" y="2228"/>
                  </a:cubicBezTo>
                  <a:cubicBezTo>
                    <a:pt x="2710" y="2139"/>
                    <a:pt x="2703" y="2050"/>
                    <a:pt x="2703" y="1960"/>
                  </a:cubicBezTo>
                  <a:cubicBezTo>
                    <a:pt x="2703" y="1886"/>
                    <a:pt x="2703" y="1812"/>
                    <a:pt x="2703" y="1730"/>
                  </a:cubicBezTo>
                  <a:cubicBezTo>
                    <a:pt x="2703" y="1693"/>
                    <a:pt x="2703" y="1648"/>
                    <a:pt x="2695" y="1611"/>
                  </a:cubicBezTo>
                  <a:cubicBezTo>
                    <a:pt x="2695" y="1604"/>
                    <a:pt x="2688" y="1604"/>
                    <a:pt x="2688" y="1597"/>
                  </a:cubicBezTo>
                  <a:cubicBezTo>
                    <a:pt x="2688" y="1582"/>
                    <a:pt x="2688" y="1567"/>
                    <a:pt x="2688" y="1559"/>
                  </a:cubicBezTo>
                  <a:cubicBezTo>
                    <a:pt x="2688" y="1545"/>
                    <a:pt x="2680" y="1545"/>
                    <a:pt x="2673" y="1537"/>
                  </a:cubicBezTo>
                  <a:cubicBezTo>
                    <a:pt x="2651" y="1500"/>
                    <a:pt x="2666" y="1426"/>
                    <a:pt x="2673" y="1389"/>
                  </a:cubicBezTo>
                  <a:cubicBezTo>
                    <a:pt x="2680" y="1381"/>
                    <a:pt x="2680" y="1366"/>
                    <a:pt x="2680" y="1359"/>
                  </a:cubicBezTo>
                  <a:cubicBezTo>
                    <a:pt x="2673" y="1359"/>
                    <a:pt x="2666" y="1351"/>
                    <a:pt x="2658" y="1359"/>
                  </a:cubicBezTo>
                  <a:cubicBezTo>
                    <a:pt x="2651" y="1359"/>
                    <a:pt x="2643" y="1359"/>
                    <a:pt x="2643" y="1359"/>
                  </a:cubicBezTo>
                  <a:cubicBezTo>
                    <a:pt x="2636" y="1359"/>
                    <a:pt x="2628" y="1359"/>
                    <a:pt x="2628" y="1359"/>
                  </a:cubicBezTo>
                  <a:lnTo>
                    <a:pt x="2621" y="1344"/>
                  </a:lnTo>
                  <a:cubicBezTo>
                    <a:pt x="2621" y="1337"/>
                    <a:pt x="2614" y="1329"/>
                    <a:pt x="2606" y="1329"/>
                  </a:cubicBezTo>
                  <a:cubicBezTo>
                    <a:pt x="2606" y="1344"/>
                    <a:pt x="2576" y="1344"/>
                    <a:pt x="2576" y="1329"/>
                  </a:cubicBezTo>
                  <a:cubicBezTo>
                    <a:pt x="2562" y="1329"/>
                    <a:pt x="2554" y="1322"/>
                    <a:pt x="2539" y="1314"/>
                  </a:cubicBezTo>
                  <a:cubicBezTo>
                    <a:pt x="2562" y="1285"/>
                    <a:pt x="2502" y="1262"/>
                    <a:pt x="2480" y="1262"/>
                  </a:cubicBezTo>
                  <a:cubicBezTo>
                    <a:pt x="2487" y="1240"/>
                    <a:pt x="2532" y="1248"/>
                    <a:pt x="2532" y="1248"/>
                  </a:cubicBezTo>
                  <a:cubicBezTo>
                    <a:pt x="2539" y="1225"/>
                    <a:pt x="2524" y="1211"/>
                    <a:pt x="2547" y="1203"/>
                  </a:cubicBezTo>
                  <a:cubicBezTo>
                    <a:pt x="2547" y="1196"/>
                    <a:pt x="2547" y="1196"/>
                    <a:pt x="2547" y="1188"/>
                  </a:cubicBezTo>
                  <a:cubicBezTo>
                    <a:pt x="2524" y="1188"/>
                    <a:pt x="2517" y="1173"/>
                    <a:pt x="2524" y="1158"/>
                  </a:cubicBezTo>
                  <a:cubicBezTo>
                    <a:pt x="2539" y="1158"/>
                    <a:pt x="2562" y="1144"/>
                    <a:pt x="2569" y="1158"/>
                  </a:cubicBezTo>
                  <a:cubicBezTo>
                    <a:pt x="2576" y="1166"/>
                    <a:pt x="2569" y="1196"/>
                    <a:pt x="2591" y="1181"/>
                  </a:cubicBezTo>
                  <a:cubicBezTo>
                    <a:pt x="2606" y="1173"/>
                    <a:pt x="2599" y="1144"/>
                    <a:pt x="2614" y="1151"/>
                  </a:cubicBezTo>
                  <a:cubicBezTo>
                    <a:pt x="2636" y="1158"/>
                    <a:pt x="2628" y="1181"/>
                    <a:pt x="2614" y="1188"/>
                  </a:cubicBezTo>
                  <a:cubicBezTo>
                    <a:pt x="2614" y="1188"/>
                    <a:pt x="2621" y="1203"/>
                    <a:pt x="2628" y="1203"/>
                  </a:cubicBezTo>
                  <a:cubicBezTo>
                    <a:pt x="2621" y="1203"/>
                    <a:pt x="2614" y="1211"/>
                    <a:pt x="2614" y="1218"/>
                  </a:cubicBezTo>
                  <a:cubicBezTo>
                    <a:pt x="2621" y="1225"/>
                    <a:pt x="2636" y="1218"/>
                    <a:pt x="2643" y="1218"/>
                  </a:cubicBezTo>
                  <a:cubicBezTo>
                    <a:pt x="2658" y="1211"/>
                    <a:pt x="2680" y="1203"/>
                    <a:pt x="2703" y="1211"/>
                  </a:cubicBezTo>
                  <a:cubicBezTo>
                    <a:pt x="2710" y="1196"/>
                    <a:pt x="2717" y="1173"/>
                    <a:pt x="2725" y="1158"/>
                  </a:cubicBezTo>
                  <a:cubicBezTo>
                    <a:pt x="2732" y="1144"/>
                    <a:pt x="2732" y="1121"/>
                    <a:pt x="2732" y="1106"/>
                  </a:cubicBezTo>
                  <a:cubicBezTo>
                    <a:pt x="2740" y="1099"/>
                    <a:pt x="2747" y="1077"/>
                    <a:pt x="2740" y="1069"/>
                  </a:cubicBezTo>
                  <a:cubicBezTo>
                    <a:pt x="2740" y="1054"/>
                    <a:pt x="2703" y="1077"/>
                    <a:pt x="2703" y="1054"/>
                  </a:cubicBezTo>
                  <a:cubicBezTo>
                    <a:pt x="2703" y="1040"/>
                    <a:pt x="2725" y="1025"/>
                    <a:pt x="2740" y="1025"/>
                  </a:cubicBezTo>
                  <a:cubicBezTo>
                    <a:pt x="2747" y="1032"/>
                    <a:pt x="2762" y="1054"/>
                    <a:pt x="2755" y="1054"/>
                  </a:cubicBezTo>
                  <a:cubicBezTo>
                    <a:pt x="2769" y="1054"/>
                    <a:pt x="2769" y="1047"/>
                    <a:pt x="2777" y="1040"/>
                  </a:cubicBezTo>
                  <a:cubicBezTo>
                    <a:pt x="2777" y="1032"/>
                    <a:pt x="2777" y="1032"/>
                    <a:pt x="2777" y="1025"/>
                  </a:cubicBezTo>
                  <a:cubicBezTo>
                    <a:pt x="2777" y="1017"/>
                    <a:pt x="2784" y="1017"/>
                    <a:pt x="2784" y="1010"/>
                  </a:cubicBezTo>
                  <a:cubicBezTo>
                    <a:pt x="2784" y="995"/>
                    <a:pt x="2784" y="988"/>
                    <a:pt x="2792" y="980"/>
                  </a:cubicBezTo>
                  <a:cubicBezTo>
                    <a:pt x="2799" y="973"/>
                    <a:pt x="2807" y="965"/>
                    <a:pt x="2814" y="958"/>
                  </a:cubicBezTo>
                  <a:cubicBezTo>
                    <a:pt x="2836" y="936"/>
                    <a:pt x="2866" y="921"/>
                    <a:pt x="2888" y="899"/>
                  </a:cubicBezTo>
                  <a:cubicBezTo>
                    <a:pt x="2903" y="884"/>
                    <a:pt x="2903" y="876"/>
                    <a:pt x="2903" y="861"/>
                  </a:cubicBezTo>
                  <a:cubicBezTo>
                    <a:pt x="2911" y="846"/>
                    <a:pt x="2925" y="839"/>
                    <a:pt x="2933" y="832"/>
                  </a:cubicBezTo>
                  <a:cubicBezTo>
                    <a:pt x="2940" y="817"/>
                    <a:pt x="2940" y="802"/>
                    <a:pt x="2940" y="787"/>
                  </a:cubicBezTo>
                  <a:cubicBezTo>
                    <a:pt x="2933" y="772"/>
                    <a:pt x="2925" y="772"/>
                    <a:pt x="2911" y="765"/>
                  </a:cubicBezTo>
                  <a:cubicBezTo>
                    <a:pt x="2903" y="765"/>
                    <a:pt x="2896" y="750"/>
                    <a:pt x="2881" y="750"/>
                  </a:cubicBezTo>
                  <a:cubicBezTo>
                    <a:pt x="2896" y="750"/>
                    <a:pt x="2903" y="750"/>
                    <a:pt x="2911" y="750"/>
                  </a:cubicBezTo>
                  <a:cubicBezTo>
                    <a:pt x="2918" y="757"/>
                    <a:pt x="2925" y="765"/>
                    <a:pt x="2933" y="765"/>
                  </a:cubicBezTo>
                  <a:cubicBezTo>
                    <a:pt x="2970" y="772"/>
                    <a:pt x="3007" y="661"/>
                    <a:pt x="3014" y="631"/>
                  </a:cubicBezTo>
                  <a:cubicBezTo>
                    <a:pt x="3029" y="594"/>
                    <a:pt x="3044" y="579"/>
                    <a:pt x="3044" y="542"/>
                  </a:cubicBezTo>
                  <a:cubicBezTo>
                    <a:pt x="3052" y="512"/>
                    <a:pt x="3044" y="483"/>
                    <a:pt x="3052" y="453"/>
                  </a:cubicBezTo>
                  <a:cubicBezTo>
                    <a:pt x="3052" y="386"/>
                    <a:pt x="3104" y="349"/>
                    <a:pt x="3104" y="290"/>
                  </a:cubicBezTo>
                  <a:cubicBezTo>
                    <a:pt x="3111" y="238"/>
                    <a:pt x="3111" y="186"/>
                    <a:pt x="3096" y="134"/>
                  </a:cubicBezTo>
                  <a:cubicBezTo>
                    <a:pt x="3089" y="104"/>
                    <a:pt x="3066" y="82"/>
                    <a:pt x="3052" y="59"/>
                  </a:cubicBezTo>
                  <a:cubicBezTo>
                    <a:pt x="3007" y="44"/>
                    <a:pt x="2970" y="30"/>
                    <a:pt x="2940" y="22"/>
                  </a:cubicBezTo>
                  <a:cubicBezTo>
                    <a:pt x="2933" y="44"/>
                    <a:pt x="2918" y="59"/>
                    <a:pt x="2896" y="52"/>
                  </a:cubicBezTo>
                  <a:close/>
                  <a:moveTo>
                    <a:pt x="2606" y="1931"/>
                  </a:moveTo>
                  <a:lnTo>
                    <a:pt x="2606" y="1931"/>
                  </a:lnTo>
                  <a:cubicBezTo>
                    <a:pt x="2628" y="1923"/>
                    <a:pt x="2651" y="1923"/>
                    <a:pt x="2666" y="1931"/>
                  </a:cubicBezTo>
                  <a:cubicBezTo>
                    <a:pt x="2673" y="1938"/>
                    <a:pt x="2680" y="1953"/>
                    <a:pt x="2688" y="1968"/>
                  </a:cubicBezTo>
                  <a:cubicBezTo>
                    <a:pt x="2695" y="1990"/>
                    <a:pt x="2695" y="2027"/>
                    <a:pt x="2688" y="2057"/>
                  </a:cubicBezTo>
                  <a:cubicBezTo>
                    <a:pt x="2666" y="2072"/>
                    <a:pt x="2673" y="2064"/>
                    <a:pt x="2651" y="2050"/>
                  </a:cubicBezTo>
                  <a:cubicBezTo>
                    <a:pt x="2643" y="2042"/>
                    <a:pt x="2636" y="2042"/>
                    <a:pt x="2628" y="2035"/>
                  </a:cubicBezTo>
                  <a:cubicBezTo>
                    <a:pt x="2621" y="2027"/>
                    <a:pt x="2628" y="2020"/>
                    <a:pt x="2614" y="2020"/>
                  </a:cubicBezTo>
                  <a:lnTo>
                    <a:pt x="2614" y="2020"/>
                  </a:lnTo>
                  <a:cubicBezTo>
                    <a:pt x="2591" y="2013"/>
                    <a:pt x="2569" y="1983"/>
                    <a:pt x="2569" y="1968"/>
                  </a:cubicBezTo>
                  <a:cubicBezTo>
                    <a:pt x="2599" y="1968"/>
                    <a:pt x="2584" y="1938"/>
                    <a:pt x="2606" y="1931"/>
                  </a:cubicBezTo>
                  <a:close/>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28" name="Freeform 30">
              <a:extLst>
                <a:ext uri="{FF2B5EF4-FFF2-40B4-BE49-F238E27FC236}">
                  <a16:creationId xmlns:a16="http://schemas.microsoft.com/office/drawing/2014/main" id="{A4BF535B-8D8A-AD4C-B69E-199211635470}"/>
                </a:ext>
              </a:extLst>
            </p:cNvPr>
            <p:cNvSpPr>
              <a:spLocks noChangeArrowheads="1"/>
            </p:cNvSpPr>
            <p:nvPr/>
          </p:nvSpPr>
          <p:spPr bwMode="auto">
            <a:xfrm>
              <a:off x="12493786" y="6792925"/>
              <a:ext cx="1336363" cy="1040184"/>
            </a:xfrm>
            <a:custGeom>
              <a:avLst/>
              <a:gdLst>
                <a:gd name="T0" fmla="*/ 2777 w 3090"/>
                <a:gd name="T1" fmla="*/ 52 h 2406"/>
                <a:gd name="T2" fmla="*/ 2577 w 3090"/>
                <a:gd name="T3" fmla="*/ 216 h 2406"/>
                <a:gd name="T4" fmla="*/ 2465 w 3090"/>
                <a:gd name="T5" fmla="*/ 535 h 2406"/>
                <a:gd name="T6" fmla="*/ 2302 w 3090"/>
                <a:gd name="T7" fmla="*/ 557 h 2406"/>
                <a:gd name="T8" fmla="*/ 2161 w 3090"/>
                <a:gd name="T9" fmla="*/ 609 h 2406"/>
                <a:gd name="T10" fmla="*/ 1998 w 3090"/>
                <a:gd name="T11" fmla="*/ 713 h 2406"/>
                <a:gd name="T12" fmla="*/ 1879 w 3090"/>
                <a:gd name="T13" fmla="*/ 498 h 2406"/>
                <a:gd name="T14" fmla="*/ 1693 w 3090"/>
                <a:gd name="T15" fmla="*/ 431 h 2406"/>
                <a:gd name="T16" fmla="*/ 1574 w 3090"/>
                <a:gd name="T17" fmla="*/ 527 h 2406"/>
                <a:gd name="T18" fmla="*/ 1500 w 3090"/>
                <a:gd name="T19" fmla="*/ 602 h 2406"/>
                <a:gd name="T20" fmla="*/ 1218 w 3090"/>
                <a:gd name="T21" fmla="*/ 713 h 2406"/>
                <a:gd name="T22" fmla="*/ 1025 w 3090"/>
                <a:gd name="T23" fmla="*/ 646 h 2406"/>
                <a:gd name="T24" fmla="*/ 884 w 3090"/>
                <a:gd name="T25" fmla="*/ 795 h 2406"/>
                <a:gd name="T26" fmla="*/ 564 w 3090"/>
                <a:gd name="T27" fmla="*/ 646 h 2406"/>
                <a:gd name="T28" fmla="*/ 126 w 3090"/>
                <a:gd name="T29" fmla="*/ 587 h 2406"/>
                <a:gd name="T30" fmla="*/ 74 w 3090"/>
                <a:gd name="T31" fmla="*/ 661 h 2406"/>
                <a:gd name="T32" fmla="*/ 30 w 3090"/>
                <a:gd name="T33" fmla="*/ 854 h 2406"/>
                <a:gd name="T34" fmla="*/ 267 w 3090"/>
                <a:gd name="T35" fmla="*/ 1099 h 2406"/>
                <a:gd name="T36" fmla="*/ 431 w 3090"/>
                <a:gd name="T37" fmla="*/ 1233 h 2406"/>
                <a:gd name="T38" fmla="*/ 549 w 3090"/>
                <a:gd name="T39" fmla="*/ 1656 h 2406"/>
                <a:gd name="T40" fmla="*/ 572 w 3090"/>
                <a:gd name="T41" fmla="*/ 1885 h 2406"/>
                <a:gd name="T42" fmla="*/ 579 w 3090"/>
                <a:gd name="T43" fmla="*/ 2086 h 2406"/>
                <a:gd name="T44" fmla="*/ 1017 w 3090"/>
                <a:gd name="T45" fmla="*/ 2086 h 2406"/>
                <a:gd name="T46" fmla="*/ 1225 w 3090"/>
                <a:gd name="T47" fmla="*/ 2249 h 2406"/>
                <a:gd name="T48" fmla="*/ 1329 w 3090"/>
                <a:gd name="T49" fmla="*/ 2353 h 2406"/>
                <a:gd name="T50" fmla="*/ 1716 w 3090"/>
                <a:gd name="T51" fmla="*/ 2316 h 2406"/>
                <a:gd name="T52" fmla="*/ 1871 w 3090"/>
                <a:gd name="T53" fmla="*/ 2309 h 2406"/>
                <a:gd name="T54" fmla="*/ 1931 w 3090"/>
                <a:gd name="T55" fmla="*/ 2041 h 2406"/>
                <a:gd name="T56" fmla="*/ 2183 w 3090"/>
                <a:gd name="T57" fmla="*/ 2175 h 2406"/>
                <a:gd name="T58" fmla="*/ 2384 w 3090"/>
                <a:gd name="T59" fmla="*/ 2234 h 2406"/>
                <a:gd name="T60" fmla="*/ 2361 w 3090"/>
                <a:gd name="T61" fmla="*/ 2079 h 2406"/>
                <a:gd name="T62" fmla="*/ 2280 w 3090"/>
                <a:gd name="T63" fmla="*/ 1960 h 2406"/>
                <a:gd name="T64" fmla="*/ 2168 w 3090"/>
                <a:gd name="T65" fmla="*/ 1826 h 2406"/>
                <a:gd name="T66" fmla="*/ 2109 w 3090"/>
                <a:gd name="T67" fmla="*/ 1693 h 2406"/>
                <a:gd name="T68" fmla="*/ 1908 w 3090"/>
                <a:gd name="T69" fmla="*/ 1604 h 2406"/>
                <a:gd name="T70" fmla="*/ 1738 w 3090"/>
                <a:gd name="T71" fmla="*/ 1523 h 2406"/>
                <a:gd name="T72" fmla="*/ 1879 w 3090"/>
                <a:gd name="T73" fmla="*/ 1322 h 2406"/>
                <a:gd name="T74" fmla="*/ 2050 w 3090"/>
                <a:gd name="T75" fmla="*/ 1344 h 2406"/>
                <a:gd name="T76" fmla="*/ 2250 w 3090"/>
                <a:gd name="T77" fmla="*/ 1181 h 2406"/>
                <a:gd name="T78" fmla="*/ 2465 w 3090"/>
                <a:gd name="T79" fmla="*/ 1025 h 2406"/>
                <a:gd name="T80" fmla="*/ 2673 w 3090"/>
                <a:gd name="T81" fmla="*/ 1032 h 2406"/>
                <a:gd name="T82" fmla="*/ 2673 w 3090"/>
                <a:gd name="T83" fmla="*/ 891 h 2406"/>
                <a:gd name="T84" fmla="*/ 2815 w 3090"/>
                <a:gd name="T85" fmla="*/ 899 h 2406"/>
                <a:gd name="T86" fmla="*/ 2948 w 3090"/>
                <a:gd name="T87" fmla="*/ 802 h 2406"/>
                <a:gd name="T88" fmla="*/ 3022 w 3090"/>
                <a:gd name="T89" fmla="*/ 579 h 2406"/>
                <a:gd name="T90" fmla="*/ 3074 w 3090"/>
                <a:gd name="T91" fmla="*/ 409 h 2406"/>
                <a:gd name="T92" fmla="*/ 3045 w 3090"/>
                <a:gd name="T93" fmla="*/ 141 h 2406"/>
                <a:gd name="T94" fmla="*/ 2911 w 3090"/>
                <a:gd name="T95" fmla="*/ 45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0" h="2406">
                  <a:moveTo>
                    <a:pt x="2785" y="8"/>
                  </a:moveTo>
                  <a:lnTo>
                    <a:pt x="2785" y="8"/>
                  </a:lnTo>
                  <a:cubicBezTo>
                    <a:pt x="2777" y="8"/>
                    <a:pt x="2777" y="52"/>
                    <a:pt x="2777" y="52"/>
                  </a:cubicBezTo>
                  <a:cubicBezTo>
                    <a:pt x="2748" y="52"/>
                    <a:pt x="2763" y="82"/>
                    <a:pt x="2755" y="97"/>
                  </a:cubicBezTo>
                  <a:cubicBezTo>
                    <a:pt x="2718" y="97"/>
                    <a:pt x="2681" y="97"/>
                    <a:pt x="2644" y="97"/>
                  </a:cubicBezTo>
                  <a:cubicBezTo>
                    <a:pt x="2629" y="134"/>
                    <a:pt x="2621" y="208"/>
                    <a:pt x="2577" y="216"/>
                  </a:cubicBezTo>
                  <a:cubicBezTo>
                    <a:pt x="2488" y="223"/>
                    <a:pt x="2547" y="312"/>
                    <a:pt x="2525" y="364"/>
                  </a:cubicBezTo>
                  <a:cubicBezTo>
                    <a:pt x="2518" y="394"/>
                    <a:pt x="2480" y="386"/>
                    <a:pt x="2480" y="423"/>
                  </a:cubicBezTo>
                  <a:cubicBezTo>
                    <a:pt x="2480" y="453"/>
                    <a:pt x="2480" y="505"/>
                    <a:pt x="2465" y="535"/>
                  </a:cubicBezTo>
                  <a:cubicBezTo>
                    <a:pt x="2458" y="550"/>
                    <a:pt x="2428" y="535"/>
                    <a:pt x="2413" y="542"/>
                  </a:cubicBezTo>
                  <a:cubicBezTo>
                    <a:pt x="2384" y="557"/>
                    <a:pt x="2406" y="579"/>
                    <a:pt x="2399" y="602"/>
                  </a:cubicBezTo>
                  <a:cubicBezTo>
                    <a:pt x="2354" y="624"/>
                    <a:pt x="2339" y="557"/>
                    <a:pt x="2302" y="557"/>
                  </a:cubicBezTo>
                  <a:cubicBezTo>
                    <a:pt x="2302" y="594"/>
                    <a:pt x="2250" y="624"/>
                    <a:pt x="2220" y="617"/>
                  </a:cubicBezTo>
                  <a:cubicBezTo>
                    <a:pt x="2220" y="594"/>
                    <a:pt x="2206" y="550"/>
                    <a:pt x="2176" y="572"/>
                  </a:cubicBezTo>
                  <a:cubicBezTo>
                    <a:pt x="2161" y="579"/>
                    <a:pt x="2168" y="594"/>
                    <a:pt x="2161" y="609"/>
                  </a:cubicBezTo>
                  <a:cubicBezTo>
                    <a:pt x="2146" y="617"/>
                    <a:pt x="2131" y="617"/>
                    <a:pt x="2124" y="631"/>
                  </a:cubicBezTo>
                  <a:cubicBezTo>
                    <a:pt x="2109" y="668"/>
                    <a:pt x="2124" y="750"/>
                    <a:pt x="2057" y="736"/>
                  </a:cubicBezTo>
                  <a:cubicBezTo>
                    <a:pt x="2057" y="698"/>
                    <a:pt x="2013" y="728"/>
                    <a:pt x="1998" y="713"/>
                  </a:cubicBezTo>
                  <a:cubicBezTo>
                    <a:pt x="1983" y="691"/>
                    <a:pt x="1998" y="654"/>
                    <a:pt x="1990" y="631"/>
                  </a:cubicBezTo>
                  <a:cubicBezTo>
                    <a:pt x="1990" y="550"/>
                    <a:pt x="1938" y="617"/>
                    <a:pt x="1886" y="602"/>
                  </a:cubicBezTo>
                  <a:cubicBezTo>
                    <a:pt x="1886" y="572"/>
                    <a:pt x="1908" y="527"/>
                    <a:pt x="1879" y="498"/>
                  </a:cubicBezTo>
                  <a:cubicBezTo>
                    <a:pt x="1864" y="483"/>
                    <a:pt x="1842" y="476"/>
                    <a:pt x="1834" y="453"/>
                  </a:cubicBezTo>
                  <a:cubicBezTo>
                    <a:pt x="1834" y="446"/>
                    <a:pt x="1834" y="446"/>
                    <a:pt x="1827" y="438"/>
                  </a:cubicBezTo>
                  <a:cubicBezTo>
                    <a:pt x="1797" y="446"/>
                    <a:pt x="1693" y="490"/>
                    <a:pt x="1693" y="431"/>
                  </a:cubicBezTo>
                  <a:cubicBezTo>
                    <a:pt x="1671" y="423"/>
                    <a:pt x="1634" y="416"/>
                    <a:pt x="1619" y="423"/>
                  </a:cubicBezTo>
                  <a:cubicBezTo>
                    <a:pt x="1589" y="438"/>
                    <a:pt x="1611" y="468"/>
                    <a:pt x="1604" y="490"/>
                  </a:cubicBezTo>
                  <a:cubicBezTo>
                    <a:pt x="1597" y="505"/>
                    <a:pt x="1574" y="505"/>
                    <a:pt x="1574" y="527"/>
                  </a:cubicBezTo>
                  <a:cubicBezTo>
                    <a:pt x="1574" y="542"/>
                    <a:pt x="1574" y="550"/>
                    <a:pt x="1567" y="557"/>
                  </a:cubicBezTo>
                  <a:cubicBezTo>
                    <a:pt x="1567" y="579"/>
                    <a:pt x="1552" y="579"/>
                    <a:pt x="1537" y="587"/>
                  </a:cubicBezTo>
                  <a:cubicBezTo>
                    <a:pt x="1515" y="587"/>
                    <a:pt x="1508" y="587"/>
                    <a:pt x="1500" y="602"/>
                  </a:cubicBezTo>
                  <a:cubicBezTo>
                    <a:pt x="1500" y="617"/>
                    <a:pt x="1493" y="639"/>
                    <a:pt x="1478" y="646"/>
                  </a:cubicBezTo>
                  <a:cubicBezTo>
                    <a:pt x="1418" y="654"/>
                    <a:pt x="1366" y="639"/>
                    <a:pt x="1314" y="668"/>
                  </a:cubicBezTo>
                  <a:cubicBezTo>
                    <a:pt x="1314" y="721"/>
                    <a:pt x="1248" y="706"/>
                    <a:pt x="1218" y="713"/>
                  </a:cubicBezTo>
                  <a:cubicBezTo>
                    <a:pt x="1196" y="721"/>
                    <a:pt x="1196" y="750"/>
                    <a:pt x="1173" y="758"/>
                  </a:cubicBezTo>
                  <a:cubicBezTo>
                    <a:pt x="1159" y="758"/>
                    <a:pt x="1136" y="750"/>
                    <a:pt x="1121" y="743"/>
                  </a:cubicBezTo>
                  <a:cubicBezTo>
                    <a:pt x="1077" y="721"/>
                    <a:pt x="1077" y="639"/>
                    <a:pt x="1025" y="646"/>
                  </a:cubicBezTo>
                  <a:cubicBezTo>
                    <a:pt x="980" y="654"/>
                    <a:pt x="988" y="683"/>
                    <a:pt x="973" y="706"/>
                  </a:cubicBezTo>
                  <a:cubicBezTo>
                    <a:pt x="958" y="736"/>
                    <a:pt x="921" y="728"/>
                    <a:pt x="891" y="728"/>
                  </a:cubicBezTo>
                  <a:cubicBezTo>
                    <a:pt x="891" y="750"/>
                    <a:pt x="891" y="773"/>
                    <a:pt x="884" y="795"/>
                  </a:cubicBezTo>
                  <a:cubicBezTo>
                    <a:pt x="832" y="795"/>
                    <a:pt x="735" y="787"/>
                    <a:pt x="728" y="721"/>
                  </a:cubicBezTo>
                  <a:cubicBezTo>
                    <a:pt x="728" y="683"/>
                    <a:pt x="735" y="609"/>
                    <a:pt x="676" y="624"/>
                  </a:cubicBezTo>
                  <a:cubicBezTo>
                    <a:pt x="646" y="631"/>
                    <a:pt x="587" y="691"/>
                    <a:pt x="564" y="646"/>
                  </a:cubicBezTo>
                  <a:cubicBezTo>
                    <a:pt x="542" y="602"/>
                    <a:pt x="527" y="557"/>
                    <a:pt x="475" y="565"/>
                  </a:cubicBezTo>
                  <a:cubicBezTo>
                    <a:pt x="468" y="639"/>
                    <a:pt x="423" y="624"/>
                    <a:pt x="356" y="624"/>
                  </a:cubicBezTo>
                  <a:cubicBezTo>
                    <a:pt x="290" y="617"/>
                    <a:pt x="186" y="631"/>
                    <a:pt x="126" y="587"/>
                  </a:cubicBezTo>
                  <a:cubicBezTo>
                    <a:pt x="111" y="587"/>
                    <a:pt x="89" y="579"/>
                    <a:pt x="59" y="572"/>
                  </a:cubicBezTo>
                  <a:cubicBezTo>
                    <a:pt x="59" y="587"/>
                    <a:pt x="59" y="602"/>
                    <a:pt x="59" y="617"/>
                  </a:cubicBezTo>
                  <a:cubicBezTo>
                    <a:pt x="67" y="631"/>
                    <a:pt x="89" y="639"/>
                    <a:pt x="74" y="661"/>
                  </a:cubicBezTo>
                  <a:cubicBezTo>
                    <a:pt x="52" y="691"/>
                    <a:pt x="37" y="713"/>
                    <a:pt x="59" y="743"/>
                  </a:cubicBezTo>
                  <a:cubicBezTo>
                    <a:pt x="82" y="780"/>
                    <a:pt x="44" y="780"/>
                    <a:pt x="22" y="802"/>
                  </a:cubicBezTo>
                  <a:cubicBezTo>
                    <a:pt x="0" y="825"/>
                    <a:pt x="15" y="839"/>
                    <a:pt x="30" y="854"/>
                  </a:cubicBezTo>
                  <a:cubicBezTo>
                    <a:pt x="82" y="854"/>
                    <a:pt x="134" y="869"/>
                    <a:pt x="134" y="914"/>
                  </a:cubicBezTo>
                  <a:cubicBezTo>
                    <a:pt x="141" y="988"/>
                    <a:pt x="163" y="1003"/>
                    <a:pt x="215" y="1040"/>
                  </a:cubicBezTo>
                  <a:cubicBezTo>
                    <a:pt x="245" y="1055"/>
                    <a:pt x="260" y="1070"/>
                    <a:pt x="267" y="1099"/>
                  </a:cubicBezTo>
                  <a:cubicBezTo>
                    <a:pt x="275" y="1129"/>
                    <a:pt x="282" y="1166"/>
                    <a:pt x="319" y="1159"/>
                  </a:cubicBezTo>
                  <a:cubicBezTo>
                    <a:pt x="319" y="1181"/>
                    <a:pt x="319" y="1218"/>
                    <a:pt x="342" y="1225"/>
                  </a:cubicBezTo>
                  <a:cubicBezTo>
                    <a:pt x="371" y="1240"/>
                    <a:pt x="416" y="1218"/>
                    <a:pt x="431" y="1233"/>
                  </a:cubicBezTo>
                  <a:cubicBezTo>
                    <a:pt x="498" y="1285"/>
                    <a:pt x="431" y="1389"/>
                    <a:pt x="446" y="1463"/>
                  </a:cubicBezTo>
                  <a:cubicBezTo>
                    <a:pt x="498" y="1448"/>
                    <a:pt x="483" y="1560"/>
                    <a:pt x="490" y="1597"/>
                  </a:cubicBezTo>
                  <a:cubicBezTo>
                    <a:pt x="520" y="1597"/>
                    <a:pt x="535" y="1634"/>
                    <a:pt x="549" y="1656"/>
                  </a:cubicBezTo>
                  <a:cubicBezTo>
                    <a:pt x="579" y="1708"/>
                    <a:pt x="631" y="1693"/>
                    <a:pt x="676" y="1693"/>
                  </a:cubicBezTo>
                  <a:cubicBezTo>
                    <a:pt x="668" y="1738"/>
                    <a:pt x="654" y="1775"/>
                    <a:pt x="654" y="1812"/>
                  </a:cubicBezTo>
                  <a:cubicBezTo>
                    <a:pt x="654" y="1863"/>
                    <a:pt x="594" y="1856"/>
                    <a:pt x="572" y="1885"/>
                  </a:cubicBezTo>
                  <a:cubicBezTo>
                    <a:pt x="535" y="1915"/>
                    <a:pt x="512" y="1952"/>
                    <a:pt x="498" y="1997"/>
                  </a:cubicBezTo>
                  <a:cubicBezTo>
                    <a:pt x="512" y="1997"/>
                    <a:pt x="527" y="1997"/>
                    <a:pt x="535" y="2012"/>
                  </a:cubicBezTo>
                  <a:cubicBezTo>
                    <a:pt x="557" y="2027"/>
                    <a:pt x="557" y="2064"/>
                    <a:pt x="579" y="2086"/>
                  </a:cubicBezTo>
                  <a:cubicBezTo>
                    <a:pt x="616" y="2130"/>
                    <a:pt x="735" y="2145"/>
                    <a:pt x="795" y="2116"/>
                  </a:cubicBezTo>
                  <a:cubicBezTo>
                    <a:pt x="817" y="2101"/>
                    <a:pt x="839" y="2086"/>
                    <a:pt x="869" y="2079"/>
                  </a:cubicBezTo>
                  <a:cubicBezTo>
                    <a:pt x="921" y="2071"/>
                    <a:pt x="965" y="2093"/>
                    <a:pt x="1017" y="2086"/>
                  </a:cubicBezTo>
                  <a:cubicBezTo>
                    <a:pt x="1054" y="2079"/>
                    <a:pt x="1092" y="2071"/>
                    <a:pt x="1129" y="2056"/>
                  </a:cubicBezTo>
                  <a:cubicBezTo>
                    <a:pt x="1159" y="2041"/>
                    <a:pt x="1188" y="2012"/>
                    <a:pt x="1225" y="2019"/>
                  </a:cubicBezTo>
                  <a:cubicBezTo>
                    <a:pt x="1233" y="2093"/>
                    <a:pt x="1233" y="2175"/>
                    <a:pt x="1225" y="2249"/>
                  </a:cubicBezTo>
                  <a:cubicBezTo>
                    <a:pt x="1218" y="2249"/>
                    <a:pt x="1218" y="2249"/>
                    <a:pt x="1211" y="2257"/>
                  </a:cubicBezTo>
                  <a:cubicBezTo>
                    <a:pt x="1211" y="2286"/>
                    <a:pt x="1173" y="2286"/>
                    <a:pt x="1166" y="2309"/>
                  </a:cubicBezTo>
                  <a:cubicBezTo>
                    <a:pt x="1218" y="2316"/>
                    <a:pt x="1270" y="2361"/>
                    <a:pt x="1329" y="2353"/>
                  </a:cubicBezTo>
                  <a:cubicBezTo>
                    <a:pt x="1374" y="2346"/>
                    <a:pt x="1389" y="2294"/>
                    <a:pt x="1426" y="2279"/>
                  </a:cubicBezTo>
                  <a:cubicBezTo>
                    <a:pt x="1470" y="2257"/>
                    <a:pt x="1530" y="2279"/>
                    <a:pt x="1574" y="2294"/>
                  </a:cubicBezTo>
                  <a:cubicBezTo>
                    <a:pt x="1619" y="2316"/>
                    <a:pt x="1671" y="2361"/>
                    <a:pt x="1716" y="2316"/>
                  </a:cubicBezTo>
                  <a:cubicBezTo>
                    <a:pt x="1760" y="2331"/>
                    <a:pt x="1738" y="2361"/>
                    <a:pt x="1716" y="2383"/>
                  </a:cubicBezTo>
                  <a:cubicBezTo>
                    <a:pt x="1745" y="2390"/>
                    <a:pt x="1767" y="2405"/>
                    <a:pt x="1805" y="2398"/>
                  </a:cubicBezTo>
                  <a:cubicBezTo>
                    <a:pt x="1827" y="2368"/>
                    <a:pt x="1805" y="2301"/>
                    <a:pt x="1871" y="2309"/>
                  </a:cubicBezTo>
                  <a:cubicBezTo>
                    <a:pt x="1879" y="2264"/>
                    <a:pt x="1842" y="2234"/>
                    <a:pt x="1849" y="2197"/>
                  </a:cubicBezTo>
                  <a:cubicBezTo>
                    <a:pt x="1916" y="2175"/>
                    <a:pt x="1834" y="2049"/>
                    <a:pt x="1819" y="2019"/>
                  </a:cubicBezTo>
                  <a:cubicBezTo>
                    <a:pt x="1856" y="2012"/>
                    <a:pt x="1938" y="1982"/>
                    <a:pt x="1931" y="2041"/>
                  </a:cubicBezTo>
                  <a:cubicBezTo>
                    <a:pt x="1983" y="2049"/>
                    <a:pt x="2050" y="2027"/>
                    <a:pt x="2087" y="2071"/>
                  </a:cubicBezTo>
                  <a:cubicBezTo>
                    <a:pt x="2109" y="2093"/>
                    <a:pt x="2161" y="2153"/>
                    <a:pt x="2153" y="2182"/>
                  </a:cubicBezTo>
                  <a:cubicBezTo>
                    <a:pt x="2161" y="2182"/>
                    <a:pt x="2176" y="2182"/>
                    <a:pt x="2183" y="2175"/>
                  </a:cubicBezTo>
                  <a:cubicBezTo>
                    <a:pt x="2206" y="2086"/>
                    <a:pt x="2339" y="2168"/>
                    <a:pt x="2324" y="2242"/>
                  </a:cubicBezTo>
                  <a:cubicBezTo>
                    <a:pt x="2339" y="2242"/>
                    <a:pt x="2347" y="2242"/>
                    <a:pt x="2354" y="2242"/>
                  </a:cubicBezTo>
                  <a:cubicBezTo>
                    <a:pt x="2361" y="2242"/>
                    <a:pt x="2369" y="2234"/>
                    <a:pt x="2384" y="2234"/>
                  </a:cubicBezTo>
                  <a:cubicBezTo>
                    <a:pt x="2421" y="2227"/>
                    <a:pt x="2436" y="2197"/>
                    <a:pt x="2465" y="2190"/>
                  </a:cubicBezTo>
                  <a:cubicBezTo>
                    <a:pt x="2436" y="2160"/>
                    <a:pt x="2428" y="2182"/>
                    <a:pt x="2421" y="2138"/>
                  </a:cubicBezTo>
                  <a:cubicBezTo>
                    <a:pt x="2421" y="2101"/>
                    <a:pt x="2391" y="2101"/>
                    <a:pt x="2361" y="2079"/>
                  </a:cubicBezTo>
                  <a:cubicBezTo>
                    <a:pt x="2376" y="2056"/>
                    <a:pt x="2406" y="2064"/>
                    <a:pt x="2391" y="2027"/>
                  </a:cubicBezTo>
                  <a:cubicBezTo>
                    <a:pt x="2376" y="2004"/>
                    <a:pt x="2324" y="1989"/>
                    <a:pt x="2332" y="1960"/>
                  </a:cubicBezTo>
                  <a:cubicBezTo>
                    <a:pt x="2317" y="1952"/>
                    <a:pt x="2302" y="1960"/>
                    <a:pt x="2280" y="1960"/>
                  </a:cubicBezTo>
                  <a:cubicBezTo>
                    <a:pt x="2287" y="1945"/>
                    <a:pt x="2287" y="1930"/>
                    <a:pt x="2287" y="1915"/>
                  </a:cubicBezTo>
                  <a:cubicBezTo>
                    <a:pt x="2258" y="1908"/>
                    <a:pt x="2228" y="1893"/>
                    <a:pt x="2213" y="1871"/>
                  </a:cubicBezTo>
                  <a:cubicBezTo>
                    <a:pt x="2198" y="1863"/>
                    <a:pt x="2176" y="1841"/>
                    <a:pt x="2168" y="1826"/>
                  </a:cubicBezTo>
                  <a:cubicBezTo>
                    <a:pt x="2131" y="1775"/>
                    <a:pt x="2176" y="1730"/>
                    <a:pt x="2220" y="1715"/>
                  </a:cubicBezTo>
                  <a:cubicBezTo>
                    <a:pt x="2228" y="1678"/>
                    <a:pt x="2139" y="1686"/>
                    <a:pt x="2116" y="1686"/>
                  </a:cubicBezTo>
                  <a:cubicBezTo>
                    <a:pt x="2116" y="1686"/>
                    <a:pt x="2116" y="1693"/>
                    <a:pt x="2109" y="1693"/>
                  </a:cubicBezTo>
                  <a:cubicBezTo>
                    <a:pt x="2094" y="1701"/>
                    <a:pt x="2087" y="1686"/>
                    <a:pt x="2094" y="1671"/>
                  </a:cubicBezTo>
                  <a:cubicBezTo>
                    <a:pt x="2050" y="1671"/>
                    <a:pt x="2013" y="1693"/>
                    <a:pt x="1983" y="1649"/>
                  </a:cubicBezTo>
                  <a:cubicBezTo>
                    <a:pt x="1968" y="1619"/>
                    <a:pt x="1953" y="1597"/>
                    <a:pt x="1908" y="1604"/>
                  </a:cubicBezTo>
                  <a:cubicBezTo>
                    <a:pt x="1894" y="1560"/>
                    <a:pt x="1864" y="1560"/>
                    <a:pt x="1819" y="1560"/>
                  </a:cubicBezTo>
                  <a:cubicBezTo>
                    <a:pt x="1797" y="1560"/>
                    <a:pt x="1790" y="1552"/>
                    <a:pt x="1790" y="1537"/>
                  </a:cubicBezTo>
                  <a:cubicBezTo>
                    <a:pt x="1790" y="1515"/>
                    <a:pt x="1753" y="1523"/>
                    <a:pt x="1738" y="1523"/>
                  </a:cubicBezTo>
                  <a:cubicBezTo>
                    <a:pt x="1738" y="1500"/>
                    <a:pt x="1745" y="1456"/>
                    <a:pt x="1760" y="1441"/>
                  </a:cubicBezTo>
                  <a:cubicBezTo>
                    <a:pt x="1805" y="1441"/>
                    <a:pt x="1797" y="1344"/>
                    <a:pt x="1767" y="1322"/>
                  </a:cubicBezTo>
                  <a:cubicBezTo>
                    <a:pt x="1805" y="1322"/>
                    <a:pt x="1842" y="1322"/>
                    <a:pt x="1879" y="1322"/>
                  </a:cubicBezTo>
                  <a:cubicBezTo>
                    <a:pt x="1886" y="1300"/>
                    <a:pt x="1864" y="1285"/>
                    <a:pt x="1871" y="1263"/>
                  </a:cubicBezTo>
                  <a:cubicBezTo>
                    <a:pt x="1901" y="1255"/>
                    <a:pt x="1931" y="1255"/>
                    <a:pt x="1961" y="1263"/>
                  </a:cubicBezTo>
                  <a:cubicBezTo>
                    <a:pt x="1961" y="1322"/>
                    <a:pt x="1983" y="1344"/>
                    <a:pt x="2050" y="1344"/>
                  </a:cubicBezTo>
                  <a:cubicBezTo>
                    <a:pt x="2072" y="1344"/>
                    <a:pt x="2087" y="1344"/>
                    <a:pt x="2094" y="1315"/>
                  </a:cubicBezTo>
                  <a:cubicBezTo>
                    <a:pt x="2102" y="1278"/>
                    <a:pt x="2116" y="1270"/>
                    <a:pt x="2146" y="1248"/>
                  </a:cubicBezTo>
                  <a:cubicBezTo>
                    <a:pt x="2183" y="1225"/>
                    <a:pt x="2213" y="1196"/>
                    <a:pt x="2250" y="1181"/>
                  </a:cubicBezTo>
                  <a:cubicBezTo>
                    <a:pt x="2280" y="1166"/>
                    <a:pt x="2317" y="1166"/>
                    <a:pt x="2354" y="1159"/>
                  </a:cubicBezTo>
                  <a:cubicBezTo>
                    <a:pt x="2399" y="1151"/>
                    <a:pt x="2376" y="1025"/>
                    <a:pt x="2443" y="1084"/>
                  </a:cubicBezTo>
                  <a:cubicBezTo>
                    <a:pt x="2443" y="1062"/>
                    <a:pt x="2436" y="1025"/>
                    <a:pt x="2465" y="1025"/>
                  </a:cubicBezTo>
                  <a:cubicBezTo>
                    <a:pt x="2518" y="1032"/>
                    <a:pt x="2562" y="1070"/>
                    <a:pt x="2621" y="1070"/>
                  </a:cubicBezTo>
                  <a:cubicBezTo>
                    <a:pt x="2621" y="1047"/>
                    <a:pt x="2621" y="1025"/>
                    <a:pt x="2599" y="1018"/>
                  </a:cubicBezTo>
                  <a:cubicBezTo>
                    <a:pt x="2629" y="1018"/>
                    <a:pt x="2651" y="1032"/>
                    <a:pt x="2673" y="1032"/>
                  </a:cubicBezTo>
                  <a:cubicBezTo>
                    <a:pt x="2673" y="1018"/>
                    <a:pt x="2681" y="1003"/>
                    <a:pt x="2681" y="988"/>
                  </a:cubicBezTo>
                  <a:cubicBezTo>
                    <a:pt x="2688" y="973"/>
                    <a:pt x="2696" y="973"/>
                    <a:pt x="2696" y="951"/>
                  </a:cubicBezTo>
                  <a:cubicBezTo>
                    <a:pt x="2696" y="936"/>
                    <a:pt x="2651" y="891"/>
                    <a:pt x="2673" y="891"/>
                  </a:cubicBezTo>
                  <a:cubicBezTo>
                    <a:pt x="2696" y="884"/>
                    <a:pt x="2733" y="891"/>
                    <a:pt x="2748" y="899"/>
                  </a:cubicBezTo>
                  <a:cubicBezTo>
                    <a:pt x="2777" y="914"/>
                    <a:pt x="2770" y="943"/>
                    <a:pt x="2815" y="943"/>
                  </a:cubicBezTo>
                  <a:cubicBezTo>
                    <a:pt x="2815" y="928"/>
                    <a:pt x="2815" y="914"/>
                    <a:pt x="2815" y="899"/>
                  </a:cubicBezTo>
                  <a:cubicBezTo>
                    <a:pt x="2822" y="899"/>
                    <a:pt x="2822" y="899"/>
                    <a:pt x="2822" y="899"/>
                  </a:cubicBezTo>
                  <a:cubicBezTo>
                    <a:pt x="2829" y="862"/>
                    <a:pt x="2822" y="802"/>
                    <a:pt x="2881" y="839"/>
                  </a:cubicBezTo>
                  <a:cubicBezTo>
                    <a:pt x="2874" y="802"/>
                    <a:pt x="2918" y="802"/>
                    <a:pt x="2948" y="802"/>
                  </a:cubicBezTo>
                  <a:cubicBezTo>
                    <a:pt x="2941" y="787"/>
                    <a:pt x="2933" y="773"/>
                    <a:pt x="2911" y="773"/>
                  </a:cubicBezTo>
                  <a:cubicBezTo>
                    <a:pt x="2911" y="750"/>
                    <a:pt x="2963" y="728"/>
                    <a:pt x="2970" y="706"/>
                  </a:cubicBezTo>
                  <a:cubicBezTo>
                    <a:pt x="3008" y="661"/>
                    <a:pt x="3022" y="639"/>
                    <a:pt x="3022" y="579"/>
                  </a:cubicBezTo>
                  <a:cubicBezTo>
                    <a:pt x="2955" y="565"/>
                    <a:pt x="3015" y="527"/>
                    <a:pt x="3000" y="505"/>
                  </a:cubicBezTo>
                  <a:cubicBezTo>
                    <a:pt x="3022" y="498"/>
                    <a:pt x="3052" y="505"/>
                    <a:pt x="3074" y="505"/>
                  </a:cubicBezTo>
                  <a:cubicBezTo>
                    <a:pt x="3074" y="476"/>
                    <a:pt x="3089" y="438"/>
                    <a:pt x="3074" y="409"/>
                  </a:cubicBezTo>
                  <a:cubicBezTo>
                    <a:pt x="3060" y="386"/>
                    <a:pt x="3015" y="386"/>
                    <a:pt x="3030" y="349"/>
                  </a:cubicBezTo>
                  <a:cubicBezTo>
                    <a:pt x="3037" y="349"/>
                    <a:pt x="3045" y="342"/>
                    <a:pt x="3052" y="334"/>
                  </a:cubicBezTo>
                  <a:cubicBezTo>
                    <a:pt x="3060" y="275"/>
                    <a:pt x="3082" y="201"/>
                    <a:pt x="3045" y="141"/>
                  </a:cubicBezTo>
                  <a:cubicBezTo>
                    <a:pt x="3030" y="126"/>
                    <a:pt x="2985" y="97"/>
                    <a:pt x="2985" y="74"/>
                  </a:cubicBezTo>
                  <a:cubicBezTo>
                    <a:pt x="2985" y="74"/>
                    <a:pt x="2985" y="74"/>
                    <a:pt x="2985" y="67"/>
                  </a:cubicBezTo>
                  <a:cubicBezTo>
                    <a:pt x="2955" y="60"/>
                    <a:pt x="2918" y="52"/>
                    <a:pt x="2911" y="45"/>
                  </a:cubicBezTo>
                  <a:cubicBezTo>
                    <a:pt x="2874" y="15"/>
                    <a:pt x="2829" y="0"/>
                    <a:pt x="2785" y="8"/>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29" name="Freeform 31">
              <a:extLst>
                <a:ext uri="{FF2B5EF4-FFF2-40B4-BE49-F238E27FC236}">
                  <a16:creationId xmlns:a16="http://schemas.microsoft.com/office/drawing/2014/main" id="{FCE3A4F0-2FEE-5540-AEB7-8FA150752A08}"/>
                </a:ext>
              </a:extLst>
            </p:cNvPr>
            <p:cNvSpPr>
              <a:spLocks noChangeArrowheads="1"/>
            </p:cNvSpPr>
            <p:nvPr/>
          </p:nvSpPr>
          <p:spPr bwMode="auto">
            <a:xfrm>
              <a:off x="13014226" y="8608482"/>
              <a:ext cx="9531" cy="7621"/>
            </a:xfrm>
            <a:custGeom>
              <a:avLst/>
              <a:gdLst>
                <a:gd name="T0" fmla="*/ 22 w 23"/>
                <a:gd name="T1" fmla="*/ 0 h 16"/>
                <a:gd name="T2" fmla="*/ 22 w 23"/>
                <a:gd name="T3" fmla="*/ 0 h 16"/>
                <a:gd name="T4" fmla="*/ 0 w 23"/>
                <a:gd name="T5" fmla="*/ 15 h 16"/>
                <a:gd name="T6" fmla="*/ 22 w 23"/>
                <a:gd name="T7" fmla="*/ 0 h 16"/>
              </a:gdLst>
              <a:ahLst/>
              <a:cxnLst>
                <a:cxn ang="0">
                  <a:pos x="T0" y="T1"/>
                </a:cxn>
                <a:cxn ang="0">
                  <a:pos x="T2" y="T3"/>
                </a:cxn>
                <a:cxn ang="0">
                  <a:pos x="T4" y="T5"/>
                </a:cxn>
                <a:cxn ang="0">
                  <a:pos x="T6" y="T7"/>
                </a:cxn>
              </a:cxnLst>
              <a:rect l="0" t="0" r="r" b="b"/>
              <a:pathLst>
                <a:path w="23" h="16">
                  <a:moveTo>
                    <a:pt x="22" y="0"/>
                  </a:moveTo>
                  <a:lnTo>
                    <a:pt x="22" y="0"/>
                  </a:lnTo>
                  <a:cubicBezTo>
                    <a:pt x="15" y="8"/>
                    <a:pt x="8" y="8"/>
                    <a:pt x="0" y="15"/>
                  </a:cubicBezTo>
                  <a:cubicBezTo>
                    <a:pt x="8" y="15"/>
                    <a:pt x="22" y="8"/>
                    <a:pt x="22" y="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0" name="Freeform 32">
              <a:extLst>
                <a:ext uri="{FF2B5EF4-FFF2-40B4-BE49-F238E27FC236}">
                  <a16:creationId xmlns:a16="http://schemas.microsoft.com/office/drawing/2014/main" id="{BB42CF29-7F70-754C-9407-66112A2EE092}"/>
                </a:ext>
              </a:extLst>
            </p:cNvPr>
            <p:cNvSpPr>
              <a:spLocks noChangeArrowheads="1"/>
            </p:cNvSpPr>
            <p:nvPr/>
          </p:nvSpPr>
          <p:spPr bwMode="auto">
            <a:xfrm>
              <a:off x="10680835" y="5602238"/>
              <a:ext cx="116287" cy="129546"/>
            </a:xfrm>
            <a:custGeom>
              <a:avLst/>
              <a:gdLst>
                <a:gd name="T0" fmla="*/ 149 w 269"/>
                <a:gd name="T1" fmla="*/ 8 h 298"/>
                <a:gd name="T2" fmla="*/ 149 w 269"/>
                <a:gd name="T3" fmla="*/ 8 h 298"/>
                <a:gd name="T4" fmla="*/ 112 w 269"/>
                <a:gd name="T5" fmla="*/ 8 h 298"/>
                <a:gd name="T6" fmla="*/ 97 w 269"/>
                <a:gd name="T7" fmla="*/ 30 h 298"/>
                <a:gd name="T8" fmla="*/ 75 w 269"/>
                <a:gd name="T9" fmla="*/ 23 h 298"/>
                <a:gd name="T10" fmla="*/ 52 w 269"/>
                <a:gd name="T11" fmla="*/ 45 h 298"/>
                <a:gd name="T12" fmla="*/ 60 w 269"/>
                <a:gd name="T13" fmla="*/ 82 h 298"/>
                <a:gd name="T14" fmla="*/ 60 w 269"/>
                <a:gd name="T15" fmla="*/ 104 h 298"/>
                <a:gd name="T16" fmla="*/ 60 w 269"/>
                <a:gd name="T17" fmla="*/ 112 h 298"/>
                <a:gd name="T18" fmla="*/ 60 w 269"/>
                <a:gd name="T19" fmla="*/ 126 h 298"/>
                <a:gd name="T20" fmla="*/ 45 w 269"/>
                <a:gd name="T21" fmla="*/ 134 h 298"/>
                <a:gd name="T22" fmla="*/ 37 w 269"/>
                <a:gd name="T23" fmla="*/ 149 h 298"/>
                <a:gd name="T24" fmla="*/ 22 w 269"/>
                <a:gd name="T25" fmla="*/ 149 h 298"/>
                <a:gd name="T26" fmla="*/ 15 w 269"/>
                <a:gd name="T27" fmla="*/ 171 h 298"/>
                <a:gd name="T28" fmla="*/ 0 w 269"/>
                <a:gd name="T29" fmla="*/ 186 h 298"/>
                <a:gd name="T30" fmla="*/ 8 w 269"/>
                <a:gd name="T31" fmla="*/ 201 h 298"/>
                <a:gd name="T32" fmla="*/ 22 w 269"/>
                <a:gd name="T33" fmla="*/ 215 h 298"/>
                <a:gd name="T34" fmla="*/ 22 w 269"/>
                <a:gd name="T35" fmla="*/ 223 h 298"/>
                <a:gd name="T36" fmla="*/ 45 w 269"/>
                <a:gd name="T37" fmla="*/ 223 h 298"/>
                <a:gd name="T38" fmla="*/ 67 w 269"/>
                <a:gd name="T39" fmla="*/ 215 h 298"/>
                <a:gd name="T40" fmla="*/ 82 w 269"/>
                <a:gd name="T41" fmla="*/ 215 h 298"/>
                <a:gd name="T42" fmla="*/ 90 w 269"/>
                <a:gd name="T43" fmla="*/ 215 h 298"/>
                <a:gd name="T44" fmla="*/ 97 w 269"/>
                <a:gd name="T45" fmla="*/ 208 h 298"/>
                <a:gd name="T46" fmla="*/ 112 w 269"/>
                <a:gd name="T47" fmla="*/ 223 h 298"/>
                <a:gd name="T48" fmla="*/ 127 w 269"/>
                <a:gd name="T49" fmla="*/ 223 h 298"/>
                <a:gd name="T50" fmla="*/ 127 w 269"/>
                <a:gd name="T51" fmla="*/ 230 h 298"/>
                <a:gd name="T52" fmla="*/ 141 w 269"/>
                <a:gd name="T53" fmla="*/ 230 h 298"/>
                <a:gd name="T54" fmla="*/ 141 w 269"/>
                <a:gd name="T55" fmla="*/ 245 h 298"/>
                <a:gd name="T56" fmla="*/ 141 w 269"/>
                <a:gd name="T57" fmla="*/ 260 h 298"/>
                <a:gd name="T58" fmla="*/ 156 w 269"/>
                <a:gd name="T59" fmla="*/ 275 h 298"/>
                <a:gd name="T60" fmla="*/ 164 w 269"/>
                <a:gd name="T61" fmla="*/ 282 h 298"/>
                <a:gd name="T62" fmla="*/ 164 w 269"/>
                <a:gd name="T63" fmla="*/ 290 h 298"/>
                <a:gd name="T64" fmla="*/ 208 w 269"/>
                <a:gd name="T65" fmla="*/ 275 h 298"/>
                <a:gd name="T66" fmla="*/ 208 w 269"/>
                <a:gd name="T67" fmla="*/ 245 h 298"/>
                <a:gd name="T68" fmla="*/ 230 w 269"/>
                <a:gd name="T69" fmla="*/ 238 h 298"/>
                <a:gd name="T70" fmla="*/ 245 w 269"/>
                <a:gd name="T71" fmla="*/ 245 h 298"/>
                <a:gd name="T72" fmla="*/ 245 w 269"/>
                <a:gd name="T73" fmla="*/ 245 h 298"/>
                <a:gd name="T74" fmla="*/ 208 w 269"/>
                <a:gd name="T75" fmla="*/ 208 h 298"/>
                <a:gd name="T76" fmla="*/ 245 w 269"/>
                <a:gd name="T77" fmla="*/ 245 h 298"/>
                <a:gd name="T78" fmla="*/ 245 w 269"/>
                <a:gd name="T79" fmla="*/ 208 h 298"/>
                <a:gd name="T80" fmla="*/ 245 w 269"/>
                <a:gd name="T81" fmla="*/ 178 h 298"/>
                <a:gd name="T82" fmla="*/ 245 w 269"/>
                <a:gd name="T83" fmla="*/ 149 h 298"/>
                <a:gd name="T84" fmla="*/ 245 w 269"/>
                <a:gd name="T85" fmla="*/ 126 h 298"/>
                <a:gd name="T86" fmla="*/ 245 w 269"/>
                <a:gd name="T87" fmla="*/ 104 h 298"/>
                <a:gd name="T88" fmla="*/ 230 w 269"/>
                <a:gd name="T89" fmla="*/ 104 h 298"/>
                <a:gd name="T90" fmla="*/ 216 w 269"/>
                <a:gd name="T91" fmla="*/ 89 h 298"/>
                <a:gd name="T92" fmla="*/ 216 w 269"/>
                <a:gd name="T93" fmla="*/ 82 h 298"/>
                <a:gd name="T94" fmla="*/ 208 w 269"/>
                <a:gd name="T95" fmla="*/ 82 h 298"/>
                <a:gd name="T96" fmla="*/ 201 w 269"/>
                <a:gd name="T97" fmla="*/ 67 h 298"/>
                <a:gd name="T98" fmla="*/ 201 w 269"/>
                <a:gd name="T99" fmla="*/ 60 h 298"/>
                <a:gd name="T100" fmla="*/ 193 w 269"/>
                <a:gd name="T101" fmla="*/ 60 h 298"/>
                <a:gd name="T102" fmla="*/ 186 w 269"/>
                <a:gd name="T103" fmla="*/ 45 h 298"/>
                <a:gd name="T104" fmla="*/ 193 w 269"/>
                <a:gd name="T105" fmla="*/ 37 h 298"/>
                <a:gd name="T106" fmla="*/ 178 w 269"/>
                <a:gd name="T107" fmla="*/ 15 h 298"/>
                <a:gd name="T108" fmla="*/ 164 w 269"/>
                <a:gd name="T109" fmla="*/ 23 h 298"/>
                <a:gd name="T110" fmla="*/ 156 w 269"/>
                <a:gd name="T111" fmla="*/ 15 h 298"/>
                <a:gd name="T112" fmla="*/ 156 w 269"/>
                <a:gd name="T113" fmla="*/ 60 h 298"/>
                <a:gd name="T114" fmla="*/ 156 w 269"/>
                <a:gd name="T115" fmla="*/ 15 h 298"/>
                <a:gd name="T116" fmla="*/ 149 w 269"/>
                <a:gd name="T117" fmla="*/ 15 h 298"/>
                <a:gd name="T118" fmla="*/ 149 w 269"/>
                <a:gd name="T119" fmla="*/ 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9" h="298">
                  <a:moveTo>
                    <a:pt x="149" y="8"/>
                  </a:moveTo>
                  <a:lnTo>
                    <a:pt x="149" y="8"/>
                  </a:lnTo>
                  <a:cubicBezTo>
                    <a:pt x="134" y="8"/>
                    <a:pt x="119" y="0"/>
                    <a:pt x="112" y="8"/>
                  </a:cubicBezTo>
                  <a:cubicBezTo>
                    <a:pt x="104" y="15"/>
                    <a:pt x="104" y="23"/>
                    <a:pt x="97" y="30"/>
                  </a:cubicBezTo>
                  <a:cubicBezTo>
                    <a:pt x="90" y="30"/>
                    <a:pt x="82" y="23"/>
                    <a:pt x="75" y="23"/>
                  </a:cubicBezTo>
                  <a:cubicBezTo>
                    <a:pt x="67" y="30"/>
                    <a:pt x="60" y="37"/>
                    <a:pt x="52" y="45"/>
                  </a:cubicBezTo>
                  <a:cubicBezTo>
                    <a:pt x="52" y="52"/>
                    <a:pt x="52" y="75"/>
                    <a:pt x="60" y="82"/>
                  </a:cubicBezTo>
                  <a:cubicBezTo>
                    <a:pt x="67" y="89"/>
                    <a:pt x="52" y="97"/>
                    <a:pt x="60" y="104"/>
                  </a:cubicBezTo>
                  <a:cubicBezTo>
                    <a:pt x="60" y="104"/>
                    <a:pt x="67" y="104"/>
                    <a:pt x="60" y="112"/>
                  </a:cubicBezTo>
                  <a:lnTo>
                    <a:pt x="60" y="126"/>
                  </a:lnTo>
                  <a:cubicBezTo>
                    <a:pt x="52" y="126"/>
                    <a:pt x="45" y="126"/>
                    <a:pt x="45" y="134"/>
                  </a:cubicBezTo>
                  <a:cubicBezTo>
                    <a:pt x="37" y="141"/>
                    <a:pt x="45" y="141"/>
                    <a:pt x="37" y="149"/>
                  </a:cubicBezTo>
                  <a:cubicBezTo>
                    <a:pt x="30" y="149"/>
                    <a:pt x="22" y="149"/>
                    <a:pt x="22" y="149"/>
                  </a:cubicBezTo>
                  <a:cubicBezTo>
                    <a:pt x="15" y="156"/>
                    <a:pt x="15" y="164"/>
                    <a:pt x="15" y="171"/>
                  </a:cubicBezTo>
                  <a:cubicBezTo>
                    <a:pt x="8" y="178"/>
                    <a:pt x="0" y="171"/>
                    <a:pt x="0" y="186"/>
                  </a:cubicBezTo>
                  <a:cubicBezTo>
                    <a:pt x="0" y="193"/>
                    <a:pt x="0" y="201"/>
                    <a:pt x="8" y="201"/>
                  </a:cubicBezTo>
                  <a:cubicBezTo>
                    <a:pt x="15" y="201"/>
                    <a:pt x="22" y="215"/>
                    <a:pt x="22" y="215"/>
                  </a:cubicBezTo>
                  <a:cubicBezTo>
                    <a:pt x="15" y="223"/>
                    <a:pt x="15" y="230"/>
                    <a:pt x="22" y="223"/>
                  </a:cubicBezTo>
                  <a:cubicBezTo>
                    <a:pt x="30" y="223"/>
                    <a:pt x="37" y="223"/>
                    <a:pt x="45" y="223"/>
                  </a:cubicBezTo>
                  <a:cubicBezTo>
                    <a:pt x="60" y="223"/>
                    <a:pt x="60" y="223"/>
                    <a:pt x="67" y="215"/>
                  </a:cubicBezTo>
                  <a:cubicBezTo>
                    <a:pt x="75" y="215"/>
                    <a:pt x="75" y="223"/>
                    <a:pt x="82" y="215"/>
                  </a:cubicBezTo>
                  <a:cubicBezTo>
                    <a:pt x="90" y="215"/>
                    <a:pt x="90" y="215"/>
                    <a:pt x="90" y="215"/>
                  </a:cubicBezTo>
                  <a:cubicBezTo>
                    <a:pt x="75" y="208"/>
                    <a:pt x="90" y="201"/>
                    <a:pt x="97" y="208"/>
                  </a:cubicBezTo>
                  <a:cubicBezTo>
                    <a:pt x="97" y="215"/>
                    <a:pt x="104" y="223"/>
                    <a:pt x="112" y="223"/>
                  </a:cubicBezTo>
                  <a:cubicBezTo>
                    <a:pt x="119" y="223"/>
                    <a:pt x="119" y="223"/>
                    <a:pt x="127" y="223"/>
                  </a:cubicBezTo>
                  <a:lnTo>
                    <a:pt x="127" y="230"/>
                  </a:lnTo>
                  <a:cubicBezTo>
                    <a:pt x="134" y="230"/>
                    <a:pt x="141" y="230"/>
                    <a:pt x="141" y="230"/>
                  </a:cubicBezTo>
                  <a:cubicBezTo>
                    <a:pt x="141" y="238"/>
                    <a:pt x="141" y="238"/>
                    <a:pt x="141" y="245"/>
                  </a:cubicBezTo>
                  <a:cubicBezTo>
                    <a:pt x="134" y="253"/>
                    <a:pt x="134" y="260"/>
                    <a:pt x="141" y="260"/>
                  </a:cubicBezTo>
                  <a:cubicBezTo>
                    <a:pt x="141" y="267"/>
                    <a:pt x="156" y="267"/>
                    <a:pt x="156" y="275"/>
                  </a:cubicBezTo>
                  <a:cubicBezTo>
                    <a:pt x="156" y="282"/>
                    <a:pt x="156" y="282"/>
                    <a:pt x="164" y="282"/>
                  </a:cubicBezTo>
                  <a:cubicBezTo>
                    <a:pt x="164" y="290"/>
                    <a:pt x="164" y="290"/>
                    <a:pt x="164" y="290"/>
                  </a:cubicBezTo>
                  <a:cubicBezTo>
                    <a:pt x="178" y="297"/>
                    <a:pt x="201" y="282"/>
                    <a:pt x="208" y="275"/>
                  </a:cubicBezTo>
                  <a:cubicBezTo>
                    <a:pt x="208" y="260"/>
                    <a:pt x="193" y="260"/>
                    <a:pt x="208" y="245"/>
                  </a:cubicBezTo>
                  <a:cubicBezTo>
                    <a:pt x="216" y="245"/>
                    <a:pt x="223" y="238"/>
                    <a:pt x="230" y="238"/>
                  </a:cubicBezTo>
                  <a:cubicBezTo>
                    <a:pt x="238" y="245"/>
                    <a:pt x="238" y="253"/>
                    <a:pt x="245" y="245"/>
                  </a:cubicBezTo>
                  <a:lnTo>
                    <a:pt x="245" y="245"/>
                  </a:lnTo>
                  <a:cubicBezTo>
                    <a:pt x="230" y="230"/>
                    <a:pt x="216" y="208"/>
                    <a:pt x="208" y="208"/>
                  </a:cubicBezTo>
                  <a:cubicBezTo>
                    <a:pt x="216" y="208"/>
                    <a:pt x="230" y="230"/>
                    <a:pt x="245" y="245"/>
                  </a:cubicBezTo>
                  <a:cubicBezTo>
                    <a:pt x="260" y="230"/>
                    <a:pt x="253" y="215"/>
                    <a:pt x="245" y="208"/>
                  </a:cubicBezTo>
                  <a:cubicBezTo>
                    <a:pt x="230" y="201"/>
                    <a:pt x="230" y="186"/>
                    <a:pt x="245" y="178"/>
                  </a:cubicBezTo>
                  <a:cubicBezTo>
                    <a:pt x="268" y="171"/>
                    <a:pt x="253" y="164"/>
                    <a:pt x="245" y="149"/>
                  </a:cubicBezTo>
                  <a:cubicBezTo>
                    <a:pt x="245" y="141"/>
                    <a:pt x="245" y="134"/>
                    <a:pt x="245" y="126"/>
                  </a:cubicBezTo>
                  <a:cubicBezTo>
                    <a:pt x="253" y="126"/>
                    <a:pt x="253" y="112"/>
                    <a:pt x="245" y="104"/>
                  </a:cubicBezTo>
                  <a:cubicBezTo>
                    <a:pt x="238" y="104"/>
                    <a:pt x="230" y="119"/>
                    <a:pt x="230" y="104"/>
                  </a:cubicBezTo>
                  <a:cubicBezTo>
                    <a:pt x="223" y="97"/>
                    <a:pt x="223" y="97"/>
                    <a:pt x="216" y="89"/>
                  </a:cubicBezTo>
                  <a:cubicBezTo>
                    <a:pt x="216" y="89"/>
                    <a:pt x="216" y="89"/>
                    <a:pt x="216" y="82"/>
                  </a:cubicBezTo>
                  <a:cubicBezTo>
                    <a:pt x="208" y="82"/>
                    <a:pt x="208" y="82"/>
                    <a:pt x="208" y="82"/>
                  </a:cubicBezTo>
                  <a:cubicBezTo>
                    <a:pt x="201" y="75"/>
                    <a:pt x="201" y="67"/>
                    <a:pt x="201" y="67"/>
                  </a:cubicBezTo>
                  <a:cubicBezTo>
                    <a:pt x="201" y="67"/>
                    <a:pt x="201" y="67"/>
                    <a:pt x="201" y="60"/>
                  </a:cubicBezTo>
                  <a:lnTo>
                    <a:pt x="193" y="60"/>
                  </a:lnTo>
                  <a:cubicBezTo>
                    <a:pt x="193" y="60"/>
                    <a:pt x="178" y="52"/>
                    <a:pt x="186" y="45"/>
                  </a:cubicBezTo>
                  <a:cubicBezTo>
                    <a:pt x="186" y="37"/>
                    <a:pt x="201" y="52"/>
                    <a:pt x="193" y="37"/>
                  </a:cubicBezTo>
                  <a:cubicBezTo>
                    <a:pt x="193" y="37"/>
                    <a:pt x="186" y="15"/>
                    <a:pt x="178" y="15"/>
                  </a:cubicBezTo>
                  <a:cubicBezTo>
                    <a:pt x="171" y="15"/>
                    <a:pt x="171" y="23"/>
                    <a:pt x="164" y="23"/>
                  </a:cubicBezTo>
                  <a:cubicBezTo>
                    <a:pt x="164" y="23"/>
                    <a:pt x="156" y="23"/>
                    <a:pt x="156" y="15"/>
                  </a:cubicBezTo>
                  <a:cubicBezTo>
                    <a:pt x="156" y="30"/>
                    <a:pt x="156" y="45"/>
                    <a:pt x="156" y="60"/>
                  </a:cubicBezTo>
                  <a:cubicBezTo>
                    <a:pt x="156" y="45"/>
                    <a:pt x="156" y="30"/>
                    <a:pt x="156" y="15"/>
                  </a:cubicBezTo>
                  <a:lnTo>
                    <a:pt x="149" y="15"/>
                  </a:lnTo>
                  <a:cubicBezTo>
                    <a:pt x="149" y="15"/>
                    <a:pt x="149" y="15"/>
                    <a:pt x="149" y="8"/>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1" name="Freeform 33">
              <a:extLst>
                <a:ext uri="{FF2B5EF4-FFF2-40B4-BE49-F238E27FC236}">
                  <a16:creationId xmlns:a16="http://schemas.microsoft.com/office/drawing/2014/main" id="{D9201177-96DD-B14F-AA6B-DBCFCC677373}"/>
                </a:ext>
              </a:extLst>
            </p:cNvPr>
            <p:cNvSpPr>
              <a:spLocks noChangeArrowheads="1"/>
            </p:cNvSpPr>
            <p:nvPr/>
          </p:nvSpPr>
          <p:spPr bwMode="auto">
            <a:xfrm>
              <a:off x="9672366" y="2927480"/>
              <a:ext cx="2077938" cy="1560276"/>
            </a:xfrm>
            <a:custGeom>
              <a:avLst/>
              <a:gdLst>
                <a:gd name="T0" fmla="*/ 1760 w 4806"/>
                <a:gd name="T1" fmla="*/ 3431 h 3610"/>
                <a:gd name="T2" fmla="*/ 1812 w 4806"/>
                <a:gd name="T3" fmla="*/ 3394 h 3610"/>
                <a:gd name="T4" fmla="*/ 1842 w 4806"/>
                <a:gd name="T5" fmla="*/ 3149 h 3610"/>
                <a:gd name="T6" fmla="*/ 1983 w 4806"/>
                <a:gd name="T7" fmla="*/ 3089 h 3610"/>
                <a:gd name="T8" fmla="*/ 2303 w 4806"/>
                <a:gd name="T9" fmla="*/ 2918 h 3610"/>
                <a:gd name="T10" fmla="*/ 2644 w 4806"/>
                <a:gd name="T11" fmla="*/ 3104 h 3610"/>
                <a:gd name="T12" fmla="*/ 3105 w 4806"/>
                <a:gd name="T13" fmla="*/ 3111 h 3610"/>
                <a:gd name="T14" fmla="*/ 3275 w 4806"/>
                <a:gd name="T15" fmla="*/ 3371 h 3610"/>
                <a:gd name="T16" fmla="*/ 3454 w 4806"/>
                <a:gd name="T17" fmla="*/ 3490 h 3610"/>
                <a:gd name="T18" fmla="*/ 3595 w 4806"/>
                <a:gd name="T19" fmla="*/ 3564 h 3610"/>
                <a:gd name="T20" fmla="*/ 3706 w 4806"/>
                <a:gd name="T21" fmla="*/ 3357 h 3610"/>
                <a:gd name="T22" fmla="*/ 3773 w 4806"/>
                <a:gd name="T23" fmla="*/ 3512 h 3610"/>
                <a:gd name="T24" fmla="*/ 3951 w 4806"/>
                <a:gd name="T25" fmla="*/ 3520 h 3610"/>
                <a:gd name="T26" fmla="*/ 4159 w 4806"/>
                <a:gd name="T27" fmla="*/ 3394 h 3610"/>
                <a:gd name="T28" fmla="*/ 4181 w 4806"/>
                <a:gd name="T29" fmla="*/ 3163 h 3610"/>
                <a:gd name="T30" fmla="*/ 3884 w 4806"/>
                <a:gd name="T31" fmla="*/ 2629 h 3610"/>
                <a:gd name="T32" fmla="*/ 3959 w 4806"/>
                <a:gd name="T33" fmla="*/ 2309 h 3610"/>
                <a:gd name="T34" fmla="*/ 4204 w 4806"/>
                <a:gd name="T35" fmla="*/ 2302 h 3610"/>
                <a:gd name="T36" fmla="*/ 4263 w 4806"/>
                <a:gd name="T37" fmla="*/ 2035 h 3610"/>
                <a:gd name="T38" fmla="*/ 4619 w 4806"/>
                <a:gd name="T39" fmla="*/ 1879 h 3610"/>
                <a:gd name="T40" fmla="*/ 4761 w 4806"/>
                <a:gd name="T41" fmla="*/ 1359 h 3610"/>
                <a:gd name="T42" fmla="*/ 4642 w 4806"/>
                <a:gd name="T43" fmla="*/ 1151 h 3610"/>
                <a:gd name="T44" fmla="*/ 4115 w 4806"/>
                <a:gd name="T45" fmla="*/ 973 h 3610"/>
                <a:gd name="T46" fmla="*/ 3632 w 4806"/>
                <a:gd name="T47" fmla="*/ 1091 h 3610"/>
                <a:gd name="T48" fmla="*/ 3461 w 4806"/>
                <a:gd name="T49" fmla="*/ 1181 h 3610"/>
                <a:gd name="T50" fmla="*/ 3090 w 4806"/>
                <a:gd name="T51" fmla="*/ 1240 h 3610"/>
                <a:gd name="T52" fmla="*/ 3001 w 4806"/>
                <a:gd name="T53" fmla="*/ 1114 h 3610"/>
                <a:gd name="T54" fmla="*/ 2726 w 4806"/>
                <a:gd name="T55" fmla="*/ 995 h 3610"/>
                <a:gd name="T56" fmla="*/ 2384 w 4806"/>
                <a:gd name="T57" fmla="*/ 616 h 3610"/>
                <a:gd name="T58" fmla="*/ 2072 w 4806"/>
                <a:gd name="T59" fmla="*/ 319 h 3610"/>
                <a:gd name="T60" fmla="*/ 1760 w 4806"/>
                <a:gd name="T61" fmla="*/ 82 h 3610"/>
                <a:gd name="T62" fmla="*/ 1456 w 4806"/>
                <a:gd name="T63" fmla="*/ 37 h 3610"/>
                <a:gd name="T64" fmla="*/ 1166 w 4806"/>
                <a:gd name="T65" fmla="*/ 67 h 3610"/>
                <a:gd name="T66" fmla="*/ 847 w 4806"/>
                <a:gd name="T67" fmla="*/ 141 h 3610"/>
                <a:gd name="T68" fmla="*/ 632 w 4806"/>
                <a:gd name="T69" fmla="*/ 186 h 3610"/>
                <a:gd name="T70" fmla="*/ 320 w 4806"/>
                <a:gd name="T71" fmla="*/ 349 h 3610"/>
                <a:gd name="T72" fmla="*/ 38 w 4806"/>
                <a:gd name="T73" fmla="*/ 549 h 3610"/>
                <a:gd name="T74" fmla="*/ 60 w 4806"/>
                <a:gd name="T75" fmla="*/ 728 h 3610"/>
                <a:gd name="T76" fmla="*/ 275 w 4806"/>
                <a:gd name="T77" fmla="*/ 780 h 3610"/>
                <a:gd name="T78" fmla="*/ 424 w 4806"/>
                <a:gd name="T79" fmla="*/ 928 h 3610"/>
                <a:gd name="T80" fmla="*/ 750 w 4806"/>
                <a:gd name="T81" fmla="*/ 1062 h 3610"/>
                <a:gd name="T82" fmla="*/ 780 w 4806"/>
                <a:gd name="T83" fmla="*/ 1292 h 3610"/>
                <a:gd name="T84" fmla="*/ 877 w 4806"/>
                <a:gd name="T85" fmla="*/ 1522 h 3610"/>
                <a:gd name="T86" fmla="*/ 713 w 4806"/>
                <a:gd name="T87" fmla="*/ 1589 h 3610"/>
                <a:gd name="T88" fmla="*/ 476 w 4806"/>
                <a:gd name="T89" fmla="*/ 1753 h 3610"/>
                <a:gd name="T90" fmla="*/ 498 w 4806"/>
                <a:gd name="T91" fmla="*/ 2205 h 3610"/>
                <a:gd name="T92" fmla="*/ 498 w 4806"/>
                <a:gd name="T93" fmla="*/ 2473 h 3610"/>
                <a:gd name="T94" fmla="*/ 505 w 4806"/>
                <a:gd name="T95" fmla="*/ 2703 h 3610"/>
                <a:gd name="T96" fmla="*/ 780 w 4806"/>
                <a:gd name="T97" fmla="*/ 2963 h 3610"/>
                <a:gd name="T98" fmla="*/ 1100 w 4806"/>
                <a:gd name="T99" fmla="*/ 3119 h 3610"/>
                <a:gd name="T100" fmla="*/ 1129 w 4806"/>
                <a:gd name="T101" fmla="*/ 3230 h 3610"/>
                <a:gd name="T102" fmla="*/ 1293 w 4806"/>
                <a:gd name="T103" fmla="*/ 3349 h 3610"/>
                <a:gd name="T104" fmla="*/ 1389 w 4806"/>
                <a:gd name="T105" fmla="*/ 3327 h 3610"/>
                <a:gd name="T106" fmla="*/ 1545 w 4806"/>
                <a:gd name="T107" fmla="*/ 3497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06" h="3610">
                  <a:moveTo>
                    <a:pt x="1619" y="3520"/>
                  </a:moveTo>
                  <a:lnTo>
                    <a:pt x="1619" y="3520"/>
                  </a:lnTo>
                  <a:cubicBezTo>
                    <a:pt x="1619" y="3483"/>
                    <a:pt x="1657" y="3490"/>
                    <a:pt x="1657" y="3468"/>
                  </a:cubicBezTo>
                  <a:cubicBezTo>
                    <a:pt x="1679" y="3460"/>
                    <a:pt x="1701" y="3468"/>
                    <a:pt x="1723" y="3468"/>
                  </a:cubicBezTo>
                  <a:cubicBezTo>
                    <a:pt x="1753" y="3460"/>
                    <a:pt x="1753" y="3453"/>
                    <a:pt x="1760" y="3431"/>
                  </a:cubicBezTo>
                  <a:cubicBezTo>
                    <a:pt x="1768" y="3401"/>
                    <a:pt x="1775" y="3408"/>
                    <a:pt x="1783" y="3408"/>
                  </a:cubicBezTo>
                  <a:cubicBezTo>
                    <a:pt x="1775" y="3394"/>
                    <a:pt x="1768" y="3371"/>
                    <a:pt x="1768" y="3364"/>
                  </a:cubicBezTo>
                  <a:cubicBezTo>
                    <a:pt x="1768" y="3371"/>
                    <a:pt x="1775" y="3394"/>
                    <a:pt x="1783" y="3408"/>
                  </a:cubicBezTo>
                  <a:cubicBezTo>
                    <a:pt x="1790" y="3408"/>
                    <a:pt x="1798" y="3408"/>
                    <a:pt x="1805" y="3408"/>
                  </a:cubicBezTo>
                  <a:cubicBezTo>
                    <a:pt x="1812" y="3401"/>
                    <a:pt x="1805" y="3394"/>
                    <a:pt x="1812" y="3394"/>
                  </a:cubicBezTo>
                  <a:cubicBezTo>
                    <a:pt x="1812" y="3394"/>
                    <a:pt x="1820" y="3394"/>
                    <a:pt x="1820" y="3386"/>
                  </a:cubicBezTo>
                  <a:cubicBezTo>
                    <a:pt x="1835" y="3379"/>
                    <a:pt x="1842" y="3379"/>
                    <a:pt x="1850" y="3371"/>
                  </a:cubicBezTo>
                  <a:cubicBezTo>
                    <a:pt x="1879" y="3342"/>
                    <a:pt x="1879" y="3297"/>
                    <a:pt x="1887" y="3252"/>
                  </a:cubicBezTo>
                  <a:cubicBezTo>
                    <a:pt x="1887" y="3230"/>
                    <a:pt x="1894" y="3208"/>
                    <a:pt x="1894" y="3178"/>
                  </a:cubicBezTo>
                  <a:cubicBezTo>
                    <a:pt x="1887" y="3149"/>
                    <a:pt x="1872" y="3149"/>
                    <a:pt x="1842" y="3149"/>
                  </a:cubicBezTo>
                  <a:cubicBezTo>
                    <a:pt x="1842" y="3126"/>
                    <a:pt x="1850" y="3111"/>
                    <a:pt x="1857" y="3089"/>
                  </a:cubicBezTo>
                  <a:cubicBezTo>
                    <a:pt x="1872" y="3089"/>
                    <a:pt x="1879" y="3082"/>
                    <a:pt x="1894" y="3082"/>
                  </a:cubicBezTo>
                  <a:cubicBezTo>
                    <a:pt x="1902" y="3104"/>
                    <a:pt x="1902" y="3111"/>
                    <a:pt x="1924" y="3119"/>
                  </a:cubicBezTo>
                  <a:cubicBezTo>
                    <a:pt x="1946" y="3126"/>
                    <a:pt x="1946" y="3126"/>
                    <a:pt x="1961" y="3111"/>
                  </a:cubicBezTo>
                  <a:cubicBezTo>
                    <a:pt x="1968" y="3104"/>
                    <a:pt x="1976" y="3097"/>
                    <a:pt x="1983" y="3089"/>
                  </a:cubicBezTo>
                  <a:cubicBezTo>
                    <a:pt x="1983" y="3089"/>
                    <a:pt x="1991" y="3089"/>
                    <a:pt x="1998" y="3082"/>
                  </a:cubicBezTo>
                  <a:cubicBezTo>
                    <a:pt x="2006" y="3074"/>
                    <a:pt x="2013" y="3060"/>
                    <a:pt x="2013" y="3045"/>
                  </a:cubicBezTo>
                  <a:cubicBezTo>
                    <a:pt x="2043" y="3037"/>
                    <a:pt x="2087" y="3052"/>
                    <a:pt x="2117" y="3037"/>
                  </a:cubicBezTo>
                  <a:cubicBezTo>
                    <a:pt x="2147" y="3022"/>
                    <a:pt x="2139" y="2978"/>
                    <a:pt x="2162" y="2955"/>
                  </a:cubicBezTo>
                  <a:cubicBezTo>
                    <a:pt x="2184" y="2896"/>
                    <a:pt x="2243" y="2911"/>
                    <a:pt x="2303" y="2918"/>
                  </a:cubicBezTo>
                  <a:cubicBezTo>
                    <a:pt x="2354" y="2918"/>
                    <a:pt x="2414" y="2918"/>
                    <a:pt x="2466" y="2926"/>
                  </a:cubicBezTo>
                  <a:cubicBezTo>
                    <a:pt x="2481" y="2948"/>
                    <a:pt x="2466" y="2970"/>
                    <a:pt x="2488" y="2992"/>
                  </a:cubicBezTo>
                  <a:cubicBezTo>
                    <a:pt x="2503" y="3007"/>
                    <a:pt x="2533" y="3007"/>
                    <a:pt x="2555" y="3007"/>
                  </a:cubicBezTo>
                  <a:cubicBezTo>
                    <a:pt x="2592" y="3015"/>
                    <a:pt x="2585" y="3015"/>
                    <a:pt x="2600" y="3045"/>
                  </a:cubicBezTo>
                  <a:cubicBezTo>
                    <a:pt x="2607" y="3067"/>
                    <a:pt x="2637" y="3082"/>
                    <a:pt x="2644" y="3104"/>
                  </a:cubicBezTo>
                  <a:cubicBezTo>
                    <a:pt x="2667" y="3111"/>
                    <a:pt x="2696" y="3104"/>
                    <a:pt x="2719" y="3104"/>
                  </a:cubicBezTo>
                  <a:cubicBezTo>
                    <a:pt x="2741" y="3111"/>
                    <a:pt x="2741" y="3119"/>
                    <a:pt x="2756" y="3141"/>
                  </a:cubicBezTo>
                  <a:cubicBezTo>
                    <a:pt x="2785" y="3178"/>
                    <a:pt x="2830" y="3186"/>
                    <a:pt x="2874" y="3178"/>
                  </a:cubicBezTo>
                  <a:cubicBezTo>
                    <a:pt x="2919" y="3178"/>
                    <a:pt x="2964" y="3163"/>
                    <a:pt x="3001" y="3149"/>
                  </a:cubicBezTo>
                  <a:cubicBezTo>
                    <a:pt x="3030" y="3141"/>
                    <a:pt x="3067" y="3104"/>
                    <a:pt x="3105" y="3111"/>
                  </a:cubicBezTo>
                  <a:cubicBezTo>
                    <a:pt x="3105" y="3134"/>
                    <a:pt x="3097" y="3163"/>
                    <a:pt x="3105" y="3186"/>
                  </a:cubicBezTo>
                  <a:cubicBezTo>
                    <a:pt x="3119" y="3200"/>
                    <a:pt x="3157" y="3208"/>
                    <a:pt x="3171" y="3230"/>
                  </a:cubicBezTo>
                  <a:cubicBezTo>
                    <a:pt x="3186" y="3245"/>
                    <a:pt x="3209" y="3275"/>
                    <a:pt x="3216" y="3297"/>
                  </a:cubicBezTo>
                  <a:cubicBezTo>
                    <a:pt x="3216" y="3319"/>
                    <a:pt x="3216" y="3342"/>
                    <a:pt x="3216" y="3364"/>
                  </a:cubicBezTo>
                  <a:cubicBezTo>
                    <a:pt x="3231" y="3371"/>
                    <a:pt x="3253" y="3364"/>
                    <a:pt x="3275" y="3371"/>
                  </a:cubicBezTo>
                  <a:cubicBezTo>
                    <a:pt x="3290" y="3371"/>
                    <a:pt x="3313" y="3386"/>
                    <a:pt x="3327" y="3379"/>
                  </a:cubicBezTo>
                  <a:cubicBezTo>
                    <a:pt x="3350" y="3379"/>
                    <a:pt x="3350" y="3357"/>
                    <a:pt x="3364" y="3349"/>
                  </a:cubicBezTo>
                  <a:cubicBezTo>
                    <a:pt x="3372" y="3342"/>
                    <a:pt x="3387" y="3349"/>
                    <a:pt x="3394" y="3349"/>
                  </a:cubicBezTo>
                  <a:cubicBezTo>
                    <a:pt x="3402" y="3342"/>
                    <a:pt x="3409" y="3334"/>
                    <a:pt x="3416" y="3327"/>
                  </a:cubicBezTo>
                  <a:cubicBezTo>
                    <a:pt x="3521" y="3275"/>
                    <a:pt x="3469" y="3446"/>
                    <a:pt x="3454" y="3490"/>
                  </a:cubicBezTo>
                  <a:cubicBezTo>
                    <a:pt x="3431" y="3483"/>
                    <a:pt x="3424" y="3512"/>
                    <a:pt x="3424" y="3527"/>
                  </a:cubicBezTo>
                  <a:cubicBezTo>
                    <a:pt x="3431" y="3520"/>
                    <a:pt x="3461" y="3512"/>
                    <a:pt x="3476" y="3512"/>
                  </a:cubicBezTo>
                  <a:cubicBezTo>
                    <a:pt x="3498" y="3520"/>
                    <a:pt x="3498" y="3527"/>
                    <a:pt x="3513" y="3542"/>
                  </a:cubicBezTo>
                  <a:cubicBezTo>
                    <a:pt x="3528" y="3564"/>
                    <a:pt x="3528" y="3564"/>
                    <a:pt x="3550" y="3564"/>
                  </a:cubicBezTo>
                  <a:cubicBezTo>
                    <a:pt x="3565" y="3564"/>
                    <a:pt x="3580" y="3564"/>
                    <a:pt x="3595" y="3564"/>
                  </a:cubicBezTo>
                  <a:cubicBezTo>
                    <a:pt x="3595" y="3557"/>
                    <a:pt x="3595" y="3550"/>
                    <a:pt x="3595" y="3542"/>
                  </a:cubicBezTo>
                  <a:cubicBezTo>
                    <a:pt x="3595" y="3512"/>
                    <a:pt x="3587" y="3490"/>
                    <a:pt x="3565" y="3468"/>
                  </a:cubicBezTo>
                  <a:cubicBezTo>
                    <a:pt x="3558" y="3460"/>
                    <a:pt x="3528" y="3460"/>
                    <a:pt x="3528" y="3446"/>
                  </a:cubicBezTo>
                  <a:cubicBezTo>
                    <a:pt x="3521" y="3431"/>
                    <a:pt x="3550" y="3423"/>
                    <a:pt x="3565" y="3423"/>
                  </a:cubicBezTo>
                  <a:cubicBezTo>
                    <a:pt x="3580" y="3364"/>
                    <a:pt x="3661" y="3371"/>
                    <a:pt x="3706" y="3357"/>
                  </a:cubicBezTo>
                  <a:cubicBezTo>
                    <a:pt x="3706" y="3342"/>
                    <a:pt x="3721" y="3334"/>
                    <a:pt x="3736" y="3312"/>
                  </a:cubicBezTo>
                  <a:cubicBezTo>
                    <a:pt x="3736" y="3312"/>
                    <a:pt x="3743" y="3312"/>
                    <a:pt x="3751" y="3312"/>
                  </a:cubicBezTo>
                  <a:cubicBezTo>
                    <a:pt x="3751" y="3364"/>
                    <a:pt x="3728" y="3408"/>
                    <a:pt x="3736" y="3453"/>
                  </a:cubicBezTo>
                  <a:cubicBezTo>
                    <a:pt x="3751" y="3460"/>
                    <a:pt x="3758" y="3460"/>
                    <a:pt x="3773" y="3468"/>
                  </a:cubicBezTo>
                  <a:cubicBezTo>
                    <a:pt x="3773" y="3483"/>
                    <a:pt x="3773" y="3497"/>
                    <a:pt x="3773" y="3512"/>
                  </a:cubicBezTo>
                  <a:cubicBezTo>
                    <a:pt x="3803" y="3512"/>
                    <a:pt x="3818" y="3535"/>
                    <a:pt x="3840" y="3557"/>
                  </a:cubicBezTo>
                  <a:cubicBezTo>
                    <a:pt x="3840" y="3557"/>
                    <a:pt x="3892" y="3609"/>
                    <a:pt x="3892" y="3594"/>
                  </a:cubicBezTo>
                  <a:cubicBezTo>
                    <a:pt x="3884" y="3557"/>
                    <a:pt x="3907" y="3557"/>
                    <a:pt x="3929" y="3542"/>
                  </a:cubicBezTo>
                  <a:cubicBezTo>
                    <a:pt x="3936" y="3535"/>
                    <a:pt x="3944" y="3542"/>
                    <a:pt x="3944" y="3542"/>
                  </a:cubicBezTo>
                  <a:cubicBezTo>
                    <a:pt x="3951" y="3535"/>
                    <a:pt x="3944" y="3527"/>
                    <a:pt x="3951" y="3520"/>
                  </a:cubicBezTo>
                  <a:cubicBezTo>
                    <a:pt x="3959" y="3512"/>
                    <a:pt x="3959" y="3505"/>
                    <a:pt x="3973" y="3497"/>
                  </a:cubicBezTo>
                  <a:cubicBezTo>
                    <a:pt x="3973" y="3490"/>
                    <a:pt x="4026" y="3490"/>
                    <a:pt x="4026" y="3490"/>
                  </a:cubicBezTo>
                  <a:cubicBezTo>
                    <a:pt x="4026" y="3453"/>
                    <a:pt x="4055" y="3423"/>
                    <a:pt x="4085" y="3401"/>
                  </a:cubicBezTo>
                  <a:cubicBezTo>
                    <a:pt x="4085" y="3423"/>
                    <a:pt x="4107" y="3446"/>
                    <a:pt x="4129" y="3438"/>
                  </a:cubicBezTo>
                  <a:cubicBezTo>
                    <a:pt x="4152" y="3438"/>
                    <a:pt x="4152" y="3416"/>
                    <a:pt x="4159" y="3394"/>
                  </a:cubicBezTo>
                  <a:cubicBezTo>
                    <a:pt x="4174" y="3371"/>
                    <a:pt x="4174" y="3371"/>
                    <a:pt x="4204" y="3357"/>
                  </a:cubicBezTo>
                  <a:cubicBezTo>
                    <a:pt x="4226" y="3349"/>
                    <a:pt x="4241" y="3334"/>
                    <a:pt x="4263" y="3334"/>
                  </a:cubicBezTo>
                  <a:cubicBezTo>
                    <a:pt x="4241" y="3305"/>
                    <a:pt x="4256" y="3275"/>
                    <a:pt x="4233" y="3245"/>
                  </a:cubicBezTo>
                  <a:cubicBezTo>
                    <a:pt x="4226" y="3230"/>
                    <a:pt x="4211" y="3223"/>
                    <a:pt x="4204" y="3208"/>
                  </a:cubicBezTo>
                  <a:cubicBezTo>
                    <a:pt x="4189" y="3200"/>
                    <a:pt x="4189" y="3178"/>
                    <a:pt x="4181" y="3163"/>
                  </a:cubicBezTo>
                  <a:cubicBezTo>
                    <a:pt x="4159" y="3134"/>
                    <a:pt x="4129" y="3111"/>
                    <a:pt x="4122" y="3074"/>
                  </a:cubicBezTo>
                  <a:cubicBezTo>
                    <a:pt x="4115" y="3030"/>
                    <a:pt x="4137" y="3007"/>
                    <a:pt x="4152" y="2978"/>
                  </a:cubicBezTo>
                  <a:cubicBezTo>
                    <a:pt x="4218" y="2881"/>
                    <a:pt x="4077" y="2896"/>
                    <a:pt x="4026" y="2889"/>
                  </a:cubicBezTo>
                  <a:cubicBezTo>
                    <a:pt x="3966" y="2874"/>
                    <a:pt x="3899" y="2814"/>
                    <a:pt x="3892" y="2755"/>
                  </a:cubicBezTo>
                  <a:cubicBezTo>
                    <a:pt x="3884" y="2710"/>
                    <a:pt x="3899" y="2666"/>
                    <a:pt x="3884" y="2629"/>
                  </a:cubicBezTo>
                  <a:lnTo>
                    <a:pt x="3981" y="2621"/>
                  </a:lnTo>
                  <a:cubicBezTo>
                    <a:pt x="3996" y="2592"/>
                    <a:pt x="3981" y="2592"/>
                    <a:pt x="3973" y="2577"/>
                  </a:cubicBezTo>
                  <a:cubicBezTo>
                    <a:pt x="3944" y="2510"/>
                    <a:pt x="3936" y="2428"/>
                    <a:pt x="3907" y="2361"/>
                  </a:cubicBezTo>
                  <a:cubicBezTo>
                    <a:pt x="3899" y="2354"/>
                    <a:pt x="3899" y="2354"/>
                    <a:pt x="3899" y="2354"/>
                  </a:cubicBezTo>
                  <a:cubicBezTo>
                    <a:pt x="3914" y="2339"/>
                    <a:pt x="3944" y="2317"/>
                    <a:pt x="3959" y="2309"/>
                  </a:cubicBezTo>
                  <a:cubicBezTo>
                    <a:pt x="3981" y="2309"/>
                    <a:pt x="3988" y="2324"/>
                    <a:pt x="4003" y="2324"/>
                  </a:cubicBezTo>
                  <a:cubicBezTo>
                    <a:pt x="4018" y="2332"/>
                    <a:pt x="4033" y="2324"/>
                    <a:pt x="4048" y="2324"/>
                  </a:cubicBezTo>
                  <a:cubicBezTo>
                    <a:pt x="4077" y="2332"/>
                    <a:pt x="4092" y="2354"/>
                    <a:pt x="4129" y="2347"/>
                  </a:cubicBezTo>
                  <a:cubicBezTo>
                    <a:pt x="4159" y="2347"/>
                    <a:pt x="4181" y="2339"/>
                    <a:pt x="4218" y="2347"/>
                  </a:cubicBezTo>
                  <a:cubicBezTo>
                    <a:pt x="4211" y="2339"/>
                    <a:pt x="4204" y="2309"/>
                    <a:pt x="4204" y="2302"/>
                  </a:cubicBezTo>
                  <a:cubicBezTo>
                    <a:pt x="4211" y="2280"/>
                    <a:pt x="4226" y="2287"/>
                    <a:pt x="4241" y="2280"/>
                  </a:cubicBezTo>
                  <a:cubicBezTo>
                    <a:pt x="4271" y="2258"/>
                    <a:pt x="4293" y="2235"/>
                    <a:pt x="4293" y="2198"/>
                  </a:cubicBezTo>
                  <a:cubicBezTo>
                    <a:pt x="4293" y="2183"/>
                    <a:pt x="4278" y="2176"/>
                    <a:pt x="4285" y="2153"/>
                  </a:cubicBezTo>
                  <a:cubicBezTo>
                    <a:pt x="4285" y="2139"/>
                    <a:pt x="4300" y="2124"/>
                    <a:pt x="4300" y="2101"/>
                  </a:cubicBezTo>
                  <a:cubicBezTo>
                    <a:pt x="4293" y="2087"/>
                    <a:pt x="4278" y="2050"/>
                    <a:pt x="4263" y="2035"/>
                  </a:cubicBezTo>
                  <a:cubicBezTo>
                    <a:pt x="4300" y="2035"/>
                    <a:pt x="4322" y="2027"/>
                    <a:pt x="4360" y="2027"/>
                  </a:cubicBezTo>
                  <a:cubicBezTo>
                    <a:pt x="4374" y="2027"/>
                    <a:pt x="4412" y="2035"/>
                    <a:pt x="4426" y="2020"/>
                  </a:cubicBezTo>
                  <a:cubicBezTo>
                    <a:pt x="4434" y="2012"/>
                    <a:pt x="4426" y="1983"/>
                    <a:pt x="4434" y="1968"/>
                  </a:cubicBezTo>
                  <a:cubicBezTo>
                    <a:pt x="4441" y="1931"/>
                    <a:pt x="4478" y="1908"/>
                    <a:pt x="4508" y="1893"/>
                  </a:cubicBezTo>
                  <a:cubicBezTo>
                    <a:pt x="4545" y="1871"/>
                    <a:pt x="4582" y="1879"/>
                    <a:pt x="4619" y="1879"/>
                  </a:cubicBezTo>
                  <a:cubicBezTo>
                    <a:pt x="4619" y="1834"/>
                    <a:pt x="4619" y="1804"/>
                    <a:pt x="4642" y="1767"/>
                  </a:cubicBezTo>
                  <a:cubicBezTo>
                    <a:pt x="4657" y="1753"/>
                    <a:pt x="4664" y="1738"/>
                    <a:pt x="4671" y="1723"/>
                  </a:cubicBezTo>
                  <a:cubicBezTo>
                    <a:pt x="4679" y="1700"/>
                    <a:pt x="4679" y="1678"/>
                    <a:pt x="4701" y="1671"/>
                  </a:cubicBezTo>
                  <a:cubicBezTo>
                    <a:pt x="4701" y="1619"/>
                    <a:pt x="4686" y="1530"/>
                    <a:pt x="4746" y="1522"/>
                  </a:cubicBezTo>
                  <a:cubicBezTo>
                    <a:pt x="4775" y="1470"/>
                    <a:pt x="4738" y="1411"/>
                    <a:pt x="4761" y="1359"/>
                  </a:cubicBezTo>
                  <a:cubicBezTo>
                    <a:pt x="4775" y="1329"/>
                    <a:pt x="4805" y="1337"/>
                    <a:pt x="4790" y="1292"/>
                  </a:cubicBezTo>
                  <a:cubicBezTo>
                    <a:pt x="4775" y="1270"/>
                    <a:pt x="4761" y="1262"/>
                    <a:pt x="4753" y="1240"/>
                  </a:cubicBezTo>
                  <a:cubicBezTo>
                    <a:pt x="4746" y="1233"/>
                    <a:pt x="4738" y="1225"/>
                    <a:pt x="4731" y="1225"/>
                  </a:cubicBezTo>
                  <a:cubicBezTo>
                    <a:pt x="4716" y="1218"/>
                    <a:pt x="4701" y="1225"/>
                    <a:pt x="4694" y="1218"/>
                  </a:cubicBezTo>
                  <a:cubicBezTo>
                    <a:pt x="4664" y="1203"/>
                    <a:pt x="4657" y="1166"/>
                    <a:pt x="4642" y="1151"/>
                  </a:cubicBezTo>
                  <a:cubicBezTo>
                    <a:pt x="4605" y="1099"/>
                    <a:pt x="4582" y="1084"/>
                    <a:pt x="4523" y="1099"/>
                  </a:cubicBezTo>
                  <a:cubicBezTo>
                    <a:pt x="4463" y="1106"/>
                    <a:pt x="4426" y="1084"/>
                    <a:pt x="4374" y="1069"/>
                  </a:cubicBezTo>
                  <a:cubicBezTo>
                    <a:pt x="4330" y="1054"/>
                    <a:pt x="4263" y="1010"/>
                    <a:pt x="4226" y="1010"/>
                  </a:cubicBezTo>
                  <a:cubicBezTo>
                    <a:pt x="4226" y="988"/>
                    <a:pt x="4218" y="965"/>
                    <a:pt x="4189" y="958"/>
                  </a:cubicBezTo>
                  <a:cubicBezTo>
                    <a:pt x="4159" y="951"/>
                    <a:pt x="4144" y="980"/>
                    <a:pt x="4115" y="973"/>
                  </a:cubicBezTo>
                  <a:cubicBezTo>
                    <a:pt x="4100" y="995"/>
                    <a:pt x="4107" y="1032"/>
                    <a:pt x="4077" y="1040"/>
                  </a:cubicBezTo>
                  <a:cubicBezTo>
                    <a:pt x="4055" y="1047"/>
                    <a:pt x="4011" y="1040"/>
                    <a:pt x="3988" y="1032"/>
                  </a:cubicBezTo>
                  <a:cubicBezTo>
                    <a:pt x="3936" y="1025"/>
                    <a:pt x="3862" y="1010"/>
                    <a:pt x="3810" y="1017"/>
                  </a:cubicBezTo>
                  <a:cubicBezTo>
                    <a:pt x="3780" y="1025"/>
                    <a:pt x="3758" y="1054"/>
                    <a:pt x="3721" y="1062"/>
                  </a:cubicBezTo>
                  <a:cubicBezTo>
                    <a:pt x="3691" y="1069"/>
                    <a:pt x="3661" y="1077"/>
                    <a:pt x="3632" y="1091"/>
                  </a:cubicBezTo>
                  <a:cubicBezTo>
                    <a:pt x="3617" y="1106"/>
                    <a:pt x="3610" y="1114"/>
                    <a:pt x="3587" y="1114"/>
                  </a:cubicBezTo>
                  <a:cubicBezTo>
                    <a:pt x="3572" y="1121"/>
                    <a:pt x="3558" y="1114"/>
                    <a:pt x="3543" y="1114"/>
                  </a:cubicBezTo>
                  <a:cubicBezTo>
                    <a:pt x="3528" y="1121"/>
                    <a:pt x="3521" y="1136"/>
                    <a:pt x="3513" y="1143"/>
                  </a:cubicBezTo>
                  <a:cubicBezTo>
                    <a:pt x="3498" y="1151"/>
                    <a:pt x="3483" y="1151"/>
                    <a:pt x="3469" y="1151"/>
                  </a:cubicBezTo>
                  <a:cubicBezTo>
                    <a:pt x="3469" y="1166"/>
                    <a:pt x="3461" y="1173"/>
                    <a:pt x="3461" y="1181"/>
                  </a:cubicBezTo>
                  <a:cubicBezTo>
                    <a:pt x="3424" y="1188"/>
                    <a:pt x="3379" y="1173"/>
                    <a:pt x="3342" y="1181"/>
                  </a:cubicBezTo>
                  <a:cubicBezTo>
                    <a:pt x="3298" y="1188"/>
                    <a:pt x="3313" y="1203"/>
                    <a:pt x="3290" y="1233"/>
                  </a:cubicBezTo>
                  <a:cubicBezTo>
                    <a:pt x="3268" y="1255"/>
                    <a:pt x="3253" y="1240"/>
                    <a:pt x="3231" y="1233"/>
                  </a:cubicBezTo>
                  <a:cubicBezTo>
                    <a:pt x="3201" y="1218"/>
                    <a:pt x="3201" y="1225"/>
                    <a:pt x="3164" y="1233"/>
                  </a:cubicBezTo>
                  <a:cubicBezTo>
                    <a:pt x="3142" y="1240"/>
                    <a:pt x="3112" y="1240"/>
                    <a:pt x="3090" y="1240"/>
                  </a:cubicBezTo>
                  <a:cubicBezTo>
                    <a:pt x="3067" y="1240"/>
                    <a:pt x="3045" y="1233"/>
                    <a:pt x="3023" y="1233"/>
                  </a:cubicBezTo>
                  <a:cubicBezTo>
                    <a:pt x="3001" y="1233"/>
                    <a:pt x="2956" y="1255"/>
                    <a:pt x="2941" y="1248"/>
                  </a:cubicBezTo>
                  <a:cubicBezTo>
                    <a:pt x="2882" y="1225"/>
                    <a:pt x="3008" y="1166"/>
                    <a:pt x="3038" y="1166"/>
                  </a:cubicBezTo>
                  <a:cubicBezTo>
                    <a:pt x="3038" y="1143"/>
                    <a:pt x="3038" y="1136"/>
                    <a:pt x="3023" y="1121"/>
                  </a:cubicBezTo>
                  <a:cubicBezTo>
                    <a:pt x="3016" y="1114"/>
                    <a:pt x="3008" y="1114"/>
                    <a:pt x="3001" y="1114"/>
                  </a:cubicBezTo>
                  <a:cubicBezTo>
                    <a:pt x="2993" y="1106"/>
                    <a:pt x="2993" y="1091"/>
                    <a:pt x="2986" y="1084"/>
                  </a:cubicBezTo>
                  <a:cubicBezTo>
                    <a:pt x="2956" y="1054"/>
                    <a:pt x="2934" y="1069"/>
                    <a:pt x="2897" y="1062"/>
                  </a:cubicBezTo>
                  <a:cubicBezTo>
                    <a:pt x="2882" y="1054"/>
                    <a:pt x="2859" y="1054"/>
                    <a:pt x="2852" y="1047"/>
                  </a:cubicBezTo>
                  <a:cubicBezTo>
                    <a:pt x="2837" y="1032"/>
                    <a:pt x="2837" y="1010"/>
                    <a:pt x="2830" y="1002"/>
                  </a:cubicBezTo>
                  <a:cubicBezTo>
                    <a:pt x="2808" y="988"/>
                    <a:pt x="2756" y="995"/>
                    <a:pt x="2726" y="995"/>
                  </a:cubicBezTo>
                  <a:cubicBezTo>
                    <a:pt x="2674" y="988"/>
                    <a:pt x="2659" y="995"/>
                    <a:pt x="2622" y="951"/>
                  </a:cubicBezTo>
                  <a:cubicBezTo>
                    <a:pt x="2577" y="913"/>
                    <a:pt x="2600" y="869"/>
                    <a:pt x="2585" y="817"/>
                  </a:cubicBezTo>
                  <a:cubicBezTo>
                    <a:pt x="2585" y="794"/>
                    <a:pt x="2570" y="765"/>
                    <a:pt x="2548" y="743"/>
                  </a:cubicBezTo>
                  <a:cubicBezTo>
                    <a:pt x="2525" y="713"/>
                    <a:pt x="2503" y="720"/>
                    <a:pt x="2466" y="713"/>
                  </a:cubicBezTo>
                  <a:cubicBezTo>
                    <a:pt x="2407" y="705"/>
                    <a:pt x="2407" y="661"/>
                    <a:pt x="2384" y="616"/>
                  </a:cubicBezTo>
                  <a:cubicBezTo>
                    <a:pt x="2354" y="572"/>
                    <a:pt x="2295" y="609"/>
                    <a:pt x="2251" y="586"/>
                  </a:cubicBezTo>
                  <a:cubicBezTo>
                    <a:pt x="2228" y="572"/>
                    <a:pt x="2221" y="549"/>
                    <a:pt x="2206" y="535"/>
                  </a:cubicBezTo>
                  <a:cubicBezTo>
                    <a:pt x="2191" y="512"/>
                    <a:pt x="2169" y="512"/>
                    <a:pt x="2154" y="497"/>
                  </a:cubicBezTo>
                  <a:cubicBezTo>
                    <a:pt x="2139" y="475"/>
                    <a:pt x="2117" y="438"/>
                    <a:pt x="2109" y="416"/>
                  </a:cubicBezTo>
                  <a:cubicBezTo>
                    <a:pt x="2095" y="379"/>
                    <a:pt x="2095" y="349"/>
                    <a:pt x="2072" y="319"/>
                  </a:cubicBezTo>
                  <a:cubicBezTo>
                    <a:pt x="2035" y="267"/>
                    <a:pt x="1976" y="208"/>
                    <a:pt x="1902" y="238"/>
                  </a:cubicBezTo>
                  <a:cubicBezTo>
                    <a:pt x="1887" y="245"/>
                    <a:pt x="1894" y="260"/>
                    <a:pt x="1872" y="267"/>
                  </a:cubicBezTo>
                  <a:cubicBezTo>
                    <a:pt x="1850" y="275"/>
                    <a:pt x="1835" y="260"/>
                    <a:pt x="1827" y="245"/>
                  </a:cubicBezTo>
                  <a:cubicBezTo>
                    <a:pt x="1820" y="215"/>
                    <a:pt x="1835" y="163"/>
                    <a:pt x="1835" y="134"/>
                  </a:cubicBezTo>
                  <a:cubicBezTo>
                    <a:pt x="1835" y="82"/>
                    <a:pt x="1812" y="89"/>
                    <a:pt x="1760" y="82"/>
                  </a:cubicBezTo>
                  <a:cubicBezTo>
                    <a:pt x="1723" y="82"/>
                    <a:pt x="1686" y="82"/>
                    <a:pt x="1657" y="67"/>
                  </a:cubicBezTo>
                  <a:cubicBezTo>
                    <a:pt x="1649" y="67"/>
                    <a:pt x="1649" y="59"/>
                    <a:pt x="1642" y="52"/>
                  </a:cubicBezTo>
                  <a:cubicBezTo>
                    <a:pt x="1634" y="52"/>
                    <a:pt x="1619" y="52"/>
                    <a:pt x="1612" y="52"/>
                  </a:cubicBezTo>
                  <a:cubicBezTo>
                    <a:pt x="1590" y="52"/>
                    <a:pt x="1575" y="52"/>
                    <a:pt x="1552" y="59"/>
                  </a:cubicBezTo>
                  <a:cubicBezTo>
                    <a:pt x="1508" y="67"/>
                    <a:pt x="1478" y="96"/>
                    <a:pt x="1456" y="37"/>
                  </a:cubicBezTo>
                  <a:cubicBezTo>
                    <a:pt x="1441" y="37"/>
                    <a:pt x="1441" y="15"/>
                    <a:pt x="1426" y="7"/>
                  </a:cubicBezTo>
                  <a:cubicBezTo>
                    <a:pt x="1412" y="0"/>
                    <a:pt x="1374" y="7"/>
                    <a:pt x="1360" y="15"/>
                  </a:cubicBezTo>
                  <a:cubicBezTo>
                    <a:pt x="1337" y="22"/>
                    <a:pt x="1345" y="44"/>
                    <a:pt x="1322" y="52"/>
                  </a:cubicBezTo>
                  <a:cubicBezTo>
                    <a:pt x="1300" y="67"/>
                    <a:pt x="1293" y="44"/>
                    <a:pt x="1270" y="37"/>
                  </a:cubicBezTo>
                  <a:cubicBezTo>
                    <a:pt x="1226" y="30"/>
                    <a:pt x="1204" y="52"/>
                    <a:pt x="1166" y="67"/>
                  </a:cubicBezTo>
                  <a:cubicBezTo>
                    <a:pt x="1122" y="74"/>
                    <a:pt x="1100" y="89"/>
                    <a:pt x="1055" y="89"/>
                  </a:cubicBezTo>
                  <a:cubicBezTo>
                    <a:pt x="1048" y="104"/>
                    <a:pt x="1048" y="111"/>
                    <a:pt x="1048" y="126"/>
                  </a:cubicBezTo>
                  <a:cubicBezTo>
                    <a:pt x="988" y="126"/>
                    <a:pt x="958" y="111"/>
                    <a:pt x="907" y="96"/>
                  </a:cubicBezTo>
                  <a:cubicBezTo>
                    <a:pt x="869" y="89"/>
                    <a:pt x="780" y="59"/>
                    <a:pt x="743" y="82"/>
                  </a:cubicBezTo>
                  <a:cubicBezTo>
                    <a:pt x="788" y="104"/>
                    <a:pt x="832" y="74"/>
                    <a:pt x="847" y="141"/>
                  </a:cubicBezTo>
                  <a:cubicBezTo>
                    <a:pt x="855" y="141"/>
                    <a:pt x="862" y="149"/>
                    <a:pt x="877" y="156"/>
                  </a:cubicBezTo>
                  <a:cubicBezTo>
                    <a:pt x="877" y="171"/>
                    <a:pt x="877" y="178"/>
                    <a:pt x="877" y="193"/>
                  </a:cubicBezTo>
                  <a:cubicBezTo>
                    <a:pt x="855" y="200"/>
                    <a:pt x="840" y="200"/>
                    <a:pt x="817" y="200"/>
                  </a:cubicBezTo>
                  <a:cubicBezTo>
                    <a:pt x="795" y="200"/>
                    <a:pt x="773" y="208"/>
                    <a:pt x="750" y="215"/>
                  </a:cubicBezTo>
                  <a:cubicBezTo>
                    <a:pt x="698" y="223"/>
                    <a:pt x="676" y="193"/>
                    <a:pt x="632" y="186"/>
                  </a:cubicBezTo>
                  <a:cubicBezTo>
                    <a:pt x="587" y="171"/>
                    <a:pt x="543" y="186"/>
                    <a:pt x="498" y="186"/>
                  </a:cubicBezTo>
                  <a:cubicBezTo>
                    <a:pt x="483" y="186"/>
                    <a:pt x="446" y="178"/>
                    <a:pt x="431" y="186"/>
                  </a:cubicBezTo>
                  <a:cubicBezTo>
                    <a:pt x="416" y="193"/>
                    <a:pt x="402" y="215"/>
                    <a:pt x="387" y="230"/>
                  </a:cubicBezTo>
                  <a:cubicBezTo>
                    <a:pt x="387" y="260"/>
                    <a:pt x="372" y="275"/>
                    <a:pt x="342" y="275"/>
                  </a:cubicBezTo>
                  <a:cubicBezTo>
                    <a:pt x="335" y="297"/>
                    <a:pt x="327" y="327"/>
                    <a:pt x="320" y="349"/>
                  </a:cubicBezTo>
                  <a:cubicBezTo>
                    <a:pt x="298" y="356"/>
                    <a:pt x="275" y="349"/>
                    <a:pt x="253" y="349"/>
                  </a:cubicBezTo>
                  <a:cubicBezTo>
                    <a:pt x="253" y="431"/>
                    <a:pt x="142" y="416"/>
                    <a:pt x="134" y="490"/>
                  </a:cubicBezTo>
                  <a:cubicBezTo>
                    <a:pt x="127" y="490"/>
                    <a:pt x="127" y="490"/>
                    <a:pt x="127" y="497"/>
                  </a:cubicBezTo>
                  <a:cubicBezTo>
                    <a:pt x="90" y="505"/>
                    <a:pt x="75" y="460"/>
                    <a:pt x="45" y="505"/>
                  </a:cubicBezTo>
                  <a:cubicBezTo>
                    <a:pt x="38" y="520"/>
                    <a:pt x="45" y="535"/>
                    <a:pt x="38" y="549"/>
                  </a:cubicBezTo>
                  <a:cubicBezTo>
                    <a:pt x="38" y="564"/>
                    <a:pt x="8" y="586"/>
                    <a:pt x="8" y="594"/>
                  </a:cubicBezTo>
                  <a:cubicBezTo>
                    <a:pt x="8" y="609"/>
                    <a:pt x="15" y="609"/>
                    <a:pt x="23" y="624"/>
                  </a:cubicBezTo>
                  <a:cubicBezTo>
                    <a:pt x="30" y="646"/>
                    <a:pt x="30" y="668"/>
                    <a:pt x="23" y="698"/>
                  </a:cubicBezTo>
                  <a:cubicBezTo>
                    <a:pt x="15" y="705"/>
                    <a:pt x="0" y="713"/>
                    <a:pt x="15" y="728"/>
                  </a:cubicBezTo>
                  <a:cubicBezTo>
                    <a:pt x="15" y="728"/>
                    <a:pt x="53" y="728"/>
                    <a:pt x="60" y="728"/>
                  </a:cubicBezTo>
                  <a:cubicBezTo>
                    <a:pt x="45" y="765"/>
                    <a:pt x="112" y="750"/>
                    <a:pt x="105" y="794"/>
                  </a:cubicBezTo>
                  <a:cubicBezTo>
                    <a:pt x="134" y="794"/>
                    <a:pt x="142" y="757"/>
                    <a:pt x="179" y="765"/>
                  </a:cubicBezTo>
                  <a:cubicBezTo>
                    <a:pt x="179" y="772"/>
                    <a:pt x="179" y="772"/>
                    <a:pt x="179" y="772"/>
                  </a:cubicBezTo>
                  <a:cubicBezTo>
                    <a:pt x="208" y="780"/>
                    <a:pt x="231" y="750"/>
                    <a:pt x="260" y="765"/>
                  </a:cubicBezTo>
                  <a:cubicBezTo>
                    <a:pt x="268" y="765"/>
                    <a:pt x="268" y="780"/>
                    <a:pt x="275" y="780"/>
                  </a:cubicBezTo>
                  <a:cubicBezTo>
                    <a:pt x="283" y="787"/>
                    <a:pt x="290" y="780"/>
                    <a:pt x="298" y="780"/>
                  </a:cubicBezTo>
                  <a:cubicBezTo>
                    <a:pt x="313" y="787"/>
                    <a:pt x="327" y="787"/>
                    <a:pt x="342" y="787"/>
                  </a:cubicBezTo>
                  <a:cubicBezTo>
                    <a:pt x="342" y="809"/>
                    <a:pt x="364" y="824"/>
                    <a:pt x="372" y="839"/>
                  </a:cubicBezTo>
                  <a:cubicBezTo>
                    <a:pt x="379" y="861"/>
                    <a:pt x="372" y="884"/>
                    <a:pt x="379" y="898"/>
                  </a:cubicBezTo>
                  <a:cubicBezTo>
                    <a:pt x="387" y="936"/>
                    <a:pt x="402" y="913"/>
                    <a:pt x="424" y="928"/>
                  </a:cubicBezTo>
                  <a:cubicBezTo>
                    <a:pt x="446" y="943"/>
                    <a:pt x="431" y="973"/>
                    <a:pt x="461" y="965"/>
                  </a:cubicBezTo>
                  <a:cubicBezTo>
                    <a:pt x="476" y="988"/>
                    <a:pt x="505" y="973"/>
                    <a:pt x="528" y="988"/>
                  </a:cubicBezTo>
                  <a:cubicBezTo>
                    <a:pt x="543" y="995"/>
                    <a:pt x="550" y="1017"/>
                    <a:pt x="558" y="1025"/>
                  </a:cubicBezTo>
                  <a:cubicBezTo>
                    <a:pt x="572" y="1032"/>
                    <a:pt x="587" y="1040"/>
                    <a:pt x="602" y="1040"/>
                  </a:cubicBezTo>
                  <a:cubicBezTo>
                    <a:pt x="654" y="1054"/>
                    <a:pt x="706" y="1032"/>
                    <a:pt x="750" y="1062"/>
                  </a:cubicBezTo>
                  <a:cubicBezTo>
                    <a:pt x="750" y="1069"/>
                    <a:pt x="750" y="1084"/>
                    <a:pt x="750" y="1099"/>
                  </a:cubicBezTo>
                  <a:cubicBezTo>
                    <a:pt x="736" y="1099"/>
                    <a:pt x="736" y="1106"/>
                    <a:pt x="736" y="1121"/>
                  </a:cubicBezTo>
                  <a:cubicBezTo>
                    <a:pt x="684" y="1121"/>
                    <a:pt x="669" y="1233"/>
                    <a:pt x="713" y="1255"/>
                  </a:cubicBezTo>
                  <a:cubicBezTo>
                    <a:pt x="721" y="1262"/>
                    <a:pt x="743" y="1255"/>
                    <a:pt x="750" y="1255"/>
                  </a:cubicBezTo>
                  <a:cubicBezTo>
                    <a:pt x="773" y="1262"/>
                    <a:pt x="765" y="1285"/>
                    <a:pt x="780" y="1292"/>
                  </a:cubicBezTo>
                  <a:cubicBezTo>
                    <a:pt x="803" y="1307"/>
                    <a:pt x="840" y="1314"/>
                    <a:pt x="847" y="1344"/>
                  </a:cubicBezTo>
                  <a:cubicBezTo>
                    <a:pt x="877" y="1344"/>
                    <a:pt x="914" y="1337"/>
                    <a:pt x="921" y="1366"/>
                  </a:cubicBezTo>
                  <a:cubicBezTo>
                    <a:pt x="936" y="1388"/>
                    <a:pt x="914" y="1418"/>
                    <a:pt x="899" y="1441"/>
                  </a:cubicBezTo>
                  <a:cubicBezTo>
                    <a:pt x="892" y="1455"/>
                    <a:pt x="884" y="1463"/>
                    <a:pt x="884" y="1478"/>
                  </a:cubicBezTo>
                  <a:cubicBezTo>
                    <a:pt x="884" y="1493"/>
                    <a:pt x="892" y="1507"/>
                    <a:pt x="877" y="1522"/>
                  </a:cubicBezTo>
                  <a:cubicBezTo>
                    <a:pt x="877" y="1530"/>
                    <a:pt x="855" y="1530"/>
                    <a:pt x="840" y="1537"/>
                  </a:cubicBezTo>
                  <a:cubicBezTo>
                    <a:pt x="832" y="1545"/>
                    <a:pt x="825" y="1567"/>
                    <a:pt x="825" y="1574"/>
                  </a:cubicBezTo>
                  <a:cubicBezTo>
                    <a:pt x="803" y="1574"/>
                    <a:pt x="788" y="1574"/>
                    <a:pt x="765" y="1574"/>
                  </a:cubicBezTo>
                  <a:cubicBezTo>
                    <a:pt x="758" y="1574"/>
                    <a:pt x="743" y="1574"/>
                    <a:pt x="736" y="1574"/>
                  </a:cubicBezTo>
                  <a:cubicBezTo>
                    <a:pt x="721" y="1582"/>
                    <a:pt x="713" y="1589"/>
                    <a:pt x="713" y="1589"/>
                  </a:cubicBezTo>
                  <a:cubicBezTo>
                    <a:pt x="698" y="1596"/>
                    <a:pt x="661" y="1596"/>
                    <a:pt x="654" y="1604"/>
                  </a:cubicBezTo>
                  <a:cubicBezTo>
                    <a:pt x="639" y="1619"/>
                    <a:pt x="647" y="1648"/>
                    <a:pt x="647" y="1663"/>
                  </a:cubicBezTo>
                  <a:cubicBezTo>
                    <a:pt x="647" y="1693"/>
                    <a:pt x="639" y="1700"/>
                    <a:pt x="632" y="1723"/>
                  </a:cubicBezTo>
                  <a:cubicBezTo>
                    <a:pt x="610" y="1760"/>
                    <a:pt x="617" y="1753"/>
                    <a:pt x="595" y="1753"/>
                  </a:cubicBezTo>
                  <a:cubicBezTo>
                    <a:pt x="565" y="1745"/>
                    <a:pt x="498" y="1730"/>
                    <a:pt x="476" y="1753"/>
                  </a:cubicBezTo>
                  <a:cubicBezTo>
                    <a:pt x="468" y="1760"/>
                    <a:pt x="468" y="1790"/>
                    <a:pt x="468" y="1804"/>
                  </a:cubicBezTo>
                  <a:cubicBezTo>
                    <a:pt x="461" y="1827"/>
                    <a:pt x="439" y="1886"/>
                    <a:pt x="461" y="1893"/>
                  </a:cubicBezTo>
                  <a:cubicBezTo>
                    <a:pt x="461" y="1931"/>
                    <a:pt x="461" y="1968"/>
                    <a:pt x="468" y="2005"/>
                  </a:cubicBezTo>
                  <a:cubicBezTo>
                    <a:pt x="476" y="2005"/>
                    <a:pt x="476" y="2012"/>
                    <a:pt x="483" y="2012"/>
                  </a:cubicBezTo>
                  <a:cubicBezTo>
                    <a:pt x="483" y="2079"/>
                    <a:pt x="483" y="2139"/>
                    <a:pt x="498" y="2205"/>
                  </a:cubicBezTo>
                  <a:cubicBezTo>
                    <a:pt x="513" y="2235"/>
                    <a:pt x="520" y="2265"/>
                    <a:pt x="520" y="2295"/>
                  </a:cubicBezTo>
                  <a:cubicBezTo>
                    <a:pt x="513" y="2309"/>
                    <a:pt x="505" y="2317"/>
                    <a:pt x="505" y="2332"/>
                  </a:cubicBezTo>
                  <a:cubicBezTo>
                    <a:pt x="505" y="2339"/>
                    <a:pt x="520" y="2339"/>
                    <a:pt x="520" y="2354"/>
                  </a:cubicBezTo>
                  <a:cubicBezTo>
                    <a:pt x="520" y="2361"/>
                    <a:pt x="520" y="2369"/>
                    <a:pt x="520" y="2376"/>
                  </a:cubicBezTo>
                  <a:cubicBezTo>
                    <a:pt x="520" y="2413"/>
                    <a:pt x="498" y="2443"/>
                    <a:pt x="498" y="2473"/>
                  </a:cubicBezTo>
                  <a:cubicBezTo>
                    <a:pt x="498" y="2480"/>
                    <a:pt x="505" y="2503"/>
                    <a:pt x="513" y="2510"/>
                  </a:cubicBezTo>
                  <a:cubicBezTo>
                    <a:pt x="513" y="2532"/>
                    <a:pt x="520" y="2555"/>
                    <a:pt x="520" y="2577"/>
                  </a:cubicBezTo>
                  <a:cubicBezTo>
                    <a:pt x="520" y="2592"/>
                    <a:pt x="520" y="2614"/>
                    <a:pt x="513" y="2629"/>
                  </a:cubicBezTo>
                  <a:cubicBezTo>
                    <a:pt x="513" y="2644"/>
                    <a:pt x="491" y="2658"/>
                    <a:pt x="491" y="2666"/>
                  </a:cubicBezTo>
                  <a:cubicBezTo>
                    <a:pt x="483" y="2688"/>
                    <a:pt x="498" y="2688"/>
                    <a:pt x="505" y="2703"/>
                  </a:cubicBezTo>
                  <a:cubicBezTo>
                    <a:pt x="505" y="2718"/>
                    <a:pt x="505" y="2740"/>
                    <a:pt x="505" y="2755"/>
                  </a:cubicBezTo>
                  <a:lnTo>
                    <a:pt x="513" y="2755"/>
                  </a:lnTo>
                  <a:cubicBezTo>
                    <a:pt x="513" y="2785"/>
                    <a:pt x="505" y="2807"/>
                    <a:pt x="505" y="2829"/>
                  </a:cubicBezTo>
                  <a:cubicBezTo>
                    <a:pt x="550" y="2829"/>
                    <a:pt x="595" y="2844"/>
                    <a:pt x="587" y="2896"/>
                  </a:cubicBezTo>
                  <a:cubicBezTo>
                    <a:pt x="632" y="2903"/>
                    <a:pt x="765" y="2903"/>
                    <a:pt x="780" y="2963"/>
                  </a:cubicBezTo>
                  <a:cubicBezTo>
                    <a:pt x="803" y="2970"/>
                    <a:pt x="803" y="3000"/>
                    <a:pt x="825" y="3007"/>
                  </a:cubicBezTo>
                  <a:cubicBezTo>
                    <a:pt x="840" y="3022"/>
                    <a:pt x="862" y="3007"/>
                    <a:pt x="877" y="3015"/>
                  </a:cubicBezTo>
                  <a:cubicBezTo>
                    <a:pt x="914" y="3037"/>
                    <a:pt x="884" y="3126"/>
                    <a:pt x="958" y="3111"/>
                  </a:cubicBezTo>
                  <a:cubicBezTo>
                    <a:pt x="958" y="3104"/>
                    <a:pt x="966" y="3097"/>
                    <a:pt x="966" y="3089"/>
                  </a:cubicBezTo>
                  <a:cubicBezTo>
                    <a:pt x="1018" y="3089"/>
                    <a:pt x="1048" y="3119"/>
                    <a:pt x="1100" y="3119"/>
                  </a:cubicBezTo>
                  <a:cubicBezTo>
                    <a:pt x="1100" y="3104"/>
                    <a:pt x="1100" y="3089"/>
                    <a:pt x="1100" y="3074"/>
                  </a:cubicBezTo>
                  <a:cubicBezTo>
                    <a:pt x="1115" y="3067"/>
                    <a:pt x="1129" y="3060"/>
                    <a:pt x="1152" y="3060"/>
                  </a:cubicBezTo>
                  <a:cubicBezTo>
                    <a:pt x="1152" y="3097"/>
                    <a:pt x="1122" y="3126"/>
                    <a:pt x="1129" y="3163"/>
                  </a:cubicBezTo>
                  <a:cubicBezTo>
                    <a:pt x="1137" y="3163"/>
                    <a:pt x="1137" y="3163"/>
                    <a:pt x="1137" y="3163"/>
                  </a:cubicBezTo>
                  <a:cubicBezTo>
                    <a:pt x="1137" y="3186"/>
                    <a:pt x="1144" y="3200"/>
                    <a:pt x="1129" y="3230"/>
                  </a:cubicBezTo>
                  <a:cubicBezTo>
                    <a:pt x="1129" y="3238"/>
                    <a:pt x="1085" y="3260"/>
                    <a:pt x="1122" y="3275"/>
                  </a:cubicBezTo>
                  <a:cubicBezTo>
                    <a:pt x="1122" y="3290"/>
                    <a:pt x="1122" y="3312"/>
                    <a:pt x="1129" y="3319"/>
                  </a:cubicBezTo>
                  <a:cubicBezTo>
                    <a:pt x="1152" y="3290"/>
                    <a:pt x="1226" y="3297"/>
                    <a:pt x="1263" y="3305"/>
                  </a:cubicBezTo>
                  <a:cubicBezTo>
                    <a:pt x="1263" y="3319"/>
                    <a:pt x="1270" y="3334"/>
                    <a:pt x="1278" y="3349"/>
                  </a:cubicBezTo>
                  <a:cubicBezTo>
                    <a:pt x="1285" y="3349"/>
                    <a:pt x="1293" y="3349"/>
                    <a:pt x="1293" y="3349"/>
                  </a:cubicBezTo>
                  <a:lnTo>
                    <a:pt x="1293" y="3357"/>
                  </a:lnTo>
                  <a:cubicBezTo>
                    <a:pt x="1307" y="3357"/>
                    <a:pt x="1322" y="3357"/>
                    <a:pt x="1330" y="3357"/>
                  </a:cubicBezTo>
                  <a:cubicBezTo>
                    <a:pt x="1330" y="3342"/>
                    <a:pt x="1337" y="3334"/>
                    <a:pt x="1352" y="3334"/>
                  </a:cubicBezTo>
                  <a:cubicBezTo>
                    <a:pt x="1352" y="3334"/>
                    <a:pt x="1352" y="3334"/>
                    <a:pt x="1352" y="3327"/>
                  </a:cubicBezTo>
                  <a:cubicBezTo>
                    <a:pt x="1367" y="3327"/>
                    <a:pt x="1382" y="3327"/>
                    <a:pt x="1389" y="3327"/>
                  </a:cubicBezTo>
                  <a:cubicBezTo>
                    <a:pt x="1397" y="3357"/>
                    <a:pt x="1419" y="3364"/>
                    <a:pt x="1412" y="3386"/>
                  </a:cubicBezTo>
                  <a:cubicBezTo>
                    <a:pt x="1434" y="3386"/>
                    <a:pt x="1456" y="3386"/>
                    <a:pt x="1471" y="3386"/>
                  </a:cubicBezTo>
                  <a:cubicBezTo>
                    <a:pt x="1493" y="3394"/>
                    <a:pt x="1538" y="3438"/>
                    <a:pt x="1545" y="3460"/>
                  </a:cubicBezTo>
                  <a:cubicBezTo>
                    <a:pt x="1545" y="3468"/>
                    <a:pt x="1545" y="3483"/>
                    <a:pt x="1538" y="3497"/>
                  </a:cubicBezTo>
                  <a:lnTo>
                    <a:pt x="1545" y="3497"/>
                  </a:lnTo>
                  <a:cubicBezTo>
                    <a:pt x="1575" y="3512"/>
                    <a:pt x="1590" y="3520"/>
                    <a:pt x="1619" y="352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2" name="Freeform 34">
              <a:extLst>
                <a:ext uri="{FF2B5EF4-FFF2-40B4-BE49-F238E27FC236}">
                  <a16:creationId xmlns:a16="http://schemas.microsoft.com/office/drawing/2014/main" id="{EA9CAF8A-7AAE-C542-991C-2B5DCD97BD2E}"/>
                </a:ext>
              </a:extLst>
            </p:cNvPr>
            <p:cNvSpPr>
              <a:spLocks noChangeArrowheads="1"/>
            </p:cNvSpPr>
            <p:nvPr/>
          </p:nvSpPr>
          <p:spPr bwMode="auto">
            <a:xfrm>
              <a:off x="15061663" y="6998675"/>
              <a:ext cx="3813" cy="1904"/>
            </a:xfrm>
            <a:custGeom>
              <a:avLst/>
              <a:gdLst>
                <a:gd name="T0" fmla="*/ 0 w 8"/>
                <a:gd name="T1" fmla="*/ 0 h 1"/>
                <a:gd name="T2" fmla="*/ 0 w 8"/>
                <a:gd name="T3" fmla="*/ 0 h 1"/>
                <a:gd name="T4" fmla="*/ 7 w 8"/>
                <a:gd name="T5" fmla="*/ 0 h 1"/>
                <a:gd name="T6" fmla="*/ 7 w 8"/>
                <a:gd name="T7" fmla="*/ 0 h 1"/>
                <a:gd name="T8" fmla="*/ 0 w 8"/>
                <a:gd name="T9" fmla="*/ 0 h 1"/>
              </a:gdLst>
              <a:ahLst/>
              <a:cxnLst>
                <a:cxn ang="0">
                  <a:pos x="T0" y="T1"/>
                </a:cxn>
                <a:cxn ang="0">
                  <a:pos x="T2" y="T3"/>
                </a:cxn>
                <a:cxn ang="0">
                  <a:pos x="T4" y="T5"/>
                </a:cxn>
                <a:cxn ang="0">
                  <a:pos x="T6" y="T7"/>
                </a:cxn>
                <a:cxn ang="0">
                  <a:pos x="T8" y="T9"/>
                </a:cxn>
              </a:cxnLst>
              <a:rect l="0" t="0" r="r" b="b"/>
              <a:pathLst>
                <a:path w="8" h="1">
                  <a:moveTo>
                    <a:pt x="0" y="0"/>
                  </a:moveTo>
                  <a:lnTo>
                    <a:pt x="0" y="0"/>
                  </a:lnTo>
                  <a:cubicBezTo>
                    <a:pt x="0" y="0"/>
                    <a:pt x="0" y="0"/>
                    <a:pt x="7" y="0"/>
                  </a:cubicBezTo>
                  <a:lnTo>
                    <a:pt x="7" y="0"/>
                  </a:lnTo>
                  <a:lnTo>
                    <a:pt x="0" y="0"/>
                  </a:ln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3" name="Freeform 35">
              <a:extLst>
                <a:ext uri="{FF2B5EF4-FFF2-40B4-BE49-F238E27FC236}">
                  <a16:creationId xmlns:a16="http://schemas.microsoft.com/office/drawing/2014/main" id="{D0C6738B-DA30-494A-9D0E-005829F333BF}"/>
                </a:ext>
              </a:extLst>
            </p:cNvPr>
            <p:cNvSpPr>
              <a:spLocks noChangeArrowheads="1"/>
            </p:cNvSpPr>
            <p:nvPr/>
          </p:nvSpPr>
          <p:spPr bwMode="auto">
            <a:xfrm>
              <a:off x="14316272" y="5804178"/>
              <a:ext cx="1791984" cy="1276416"/>
            </a:xfrm>
            <a:custGeom>
              <a:avLst/>
              <a:gdLst>
                <a:gd name="T0" fmla="*/ 1819 w 4145"/>
                <a:gd name="T1" fmla="*/ 2852 h 2956"/>
                <a:gd name="T2" fmla="*/ 1961 w 4145"/>
                <a:gd name="T3" fmla="*/ 2926 h 2956"/>
                <a:gd name="T4" fmla="*/ 2064 w 4145"/>
                <a:gd name="T5" fmla="*/ 2785 h 2956"/>
                <a:gd name="T6" fmla="*/ 2287 w 4145"/>
                <a:gd name="T7" fmla="*/ 2740 h 2956"/>
                <a:gd name="T8" fmla="*/ 2310 w 4145"/>
                <a:gd name="T9" fmla="*/ 2658 h 2956"/>
                <a:gd name="T10" fmla="*/ 2421 w 4145"/>
                <a:gd name="T11" fmla="*/ 2347 h 2956"/>
                <a:gd name="T12" fmla="*/ 2480 w 4145"/>
                <a:gd name="T13" fmla="*/ 2146 h 2956"/>
                <a:gd name="T14" fmla="*/ 2495 w 4145"/>
                <a:gd name="T15" fmla="*/ 2072 h 2956"/>
                <a:gd name="T16" fmla="*/ 2480 w 4145"/>
                <a:gd name="T17" fmla="*/ 1901 h 2956"/>
                <a:gd name="T18" fmla="*/ 2584 w 4145"/>
                <a:gd name="T19" fmla="*/ 1738 h 2956"/>
                <a:gd name="T20" fmla="*/ 2748 w 4145"/>
                <a:gd name="T21" fmla="*/ 1641 h 2956"/>
                <a:gd name="T22" fmla="*/ 2874 w 4145"/>
                <a:gd name="T23" fmla="*/ 1426 h 2956"/>
                <a:gd name="T24" fmla="*/ 3074 w 4145"/>
                <a:gd name="T25" fmla="*/ 1144 h 2956"/>
                <a:gd name="T26" fmla="*/ 3156 w 4145"/>
                <a:gd name="T27" fmla="*/ 1151 h 2956"/>
                <a:gd name="T28" fmla="*/ 3438 w 4145"/>
                <a:gd name="T29" fmla="*/ 884 h 2956"/>
                <a:gd name="T30" fmla="*/ 3572 w 4145"/>
                <a:gd name="T31" fmla="*/ 787 h 2956"/>
                <a:gd name="T32" fmla="*/ 3720 w 4145"/>
                <a:gd name="T33" fmla="*/ 706 h 2956"/>
                <a:gd name="T34" fmla="*/ 3802 w 4145"/>
                <a:gd name="T35" fmla="*/ 579 h 2956"/>
                <a:gd name="T36" fmla="*/ 4040 w 4145"/>
                <a:gd name="T37" fmla="*/ 527 h 2956"/>
                <a:gd name="T38" fmla="*/ 4055 w 4145"/>
                <a:gd name="T39" fmla="*/ 423 h 2956"/>
                <a:gd name="T40" fmla="*/ 3988 w 4145"/>
                <a:gd name="T41" fmla="*/ 119 h 2956"/>
                <a:gd name="T42" fmla="*/ 3965 w 4145"/>
                <a:gd name="T43" fmla="*/ 22 h 2956"/>
                <a:gd name="T44" fmla="*/ 3765 w 4145"/>
                <a:gd name="T45" fmla="*/ 97 h 2956"/>
                <a:gd name="T46" fmla="*/ 3617 w 4145"/>
                <a:gd name="T47" fmla="*/ 134 h 2956"/>
                <a:gd name="T48" fmla="*/ 3520 w 4145"/>
                <a:gd name="T49" fmla="*/ 193 h 2956"/>
                <a:gd name="T50" fmla="*/ 3394 w 4145"/>
                <a:gd name="T51" fmla="*/ 238 h 2956"/>
                <a:gd name="T52" fmla="*/ 3342 w 4145"/>
                <a:gd name="T53" fmla="*/ 267 h 2956"/>
                <a:gd name="T54" fmla="*/ 3149 w 4145"/>
                <a:gd name="T55" fmla="*/ 364 h 2956"/>
                <a:gd name="T56" fmla="*/ 2948 w 4145"/>
                <a:gd name="T57" fmla="*/ 357 h 2956"/>
                <a:gd name="T58" fmla="*/ 2963 w 4145"/>
                <a:gd name="T59" fmla="*/ 483 h 2956"/>
                <a:gd name="T60" fmla="*/ 2844 w 4145"/>
                <a:gd name="T61" fmla="*/ 602 h 2956"/>
                <a:gd name="T62" fmla="*/ 2748 w 4145"/>
                <a:gd name="T63" fmla="*/ 780 h 2956"/>
                <a:gd name="T64" fmla="*/ 2569 w 4145"/>
                <a:gd name="T65" fmla="*/ 869 h 2956"/>
                <a:gd name="T66" fmla="*/ 2354 w 4145"/>
                <a:gd name="T67" fmla="*/ 914 h 2956"/>
                <a:gd name="T68" fmla="*/ 2020 w 4145"/>
                <a:gd name="T69" fmla="*/ 869 h 2956"/>
                <a:gd name="T70" fmla="*/ 1842 w 4145"/>
                <a:gd name="T71" fmla="*/ 951 h 2956"/>
                <a:gd name="T72" fmla="*/ 1648 w 4145"/>
                <a:gd name="T73" fmla="*/ 995 h 2956"/>
                <a:gd name="T74" fmla="*/ 1515 w 4145"/>
                <a:gd name="T75" fmla="*/ 995 h 2956"/>
                <a:gd name="T76" fmla="*/ 1337 w 4145"/>
                <a:gd name="T77" fmla="*/ 1040 h 2956"/>
                <a:gd name="T78" fmla="*/ 1188 w 4145"/>
                <a:gd name="T79" fmla="*/ 1025 h 2956"/>
                <a:gd name="T80" fmla="*/ 906 w 4145"/>
                <a:gd name="T81" fmla="*/ 1084 h 2956"/>
                <a:gd name="T82" fmla="*/ 549 w 4145"/>
                <a:gd name="T83" fmla="*/ 980 h 2956"/>
                <a:gd name="T84" fmla="*/ 223 w 4145"/>
                <a:gd name="T85" fmla="*/ 1099 h 2956"/>
                <a:gd name="T86" fmla="*/ 156 w 4145"/>
                <a:gd name="T87" fmla="*/ 1359 h 2956"/>
                <a:gd name="T88" fmla="*/ 0 w 4145"/>
                <a:gd name="T89" fmla="*/ 1545 h 2956"/>
                <a:gd name="T90" fmla="*/ 126 w 4145"/>
                <a:gd name="T91" fmla="*/ 1775 h 2956"/>
                <a:gd name="T92" fmla="*/ 193 w 4145"/>
                <a:gd name="T93" fmla="*/ 1886 h 2956"/>
                <a:gd name="T94" fmla="*/ 267 w 4145"/>
                <a:gd name="T95" fmla="*/ 1760 h 2956"/>
                <a:gd name="T96" fmla="*/ 631 w 4145"/>
                <a:gd name="T97" fmla="*/ 1730 h 2956"/>
                <a:gd name="T98" fmla="*/ 951 w 4145"/>
                <a:gd name="T99" fmla="*/ 1767 h 2956"/>
                <a:gd name="T100" fmla="*/ 1069 w 4145"/>
                <a:gd name="T101" fmla="*/ 1856 h 2956"/>
                <a:gd name="T102" fmla="*/ 1262 w 4145"/>
                <a:gd name="T103" fmla="*/ 1782 h 2956"/>
                <a:gd name="T104" fmla="*/ 1418 w 4145"/>
                <a:gd name="T105" fmla="*/ 1745 h 2956"/>
                <a:gd name="T106" fmla="*/ 1686 w 4145"/>
                <a:gd name="T107" fmla="*/ 1619 h 2956"/>
                <a:gd name="T108" fmla="*/ 1730 w 4145"/>
                <a:gd name="T109" fmla="*/ 1767 h 2956"/>
                <a:gd name="T110" fmla="*/ 1968 w 4145"/>
                <a:gd name="T111" fmla="*/ 1886 h 2956"/>
                <a:gd name="T112" fmla="*/ 2131 w 4145"/>
                <a:gd name="T113" fmla="*/ 2168 h 2956"/>
                <a:gd name="T114" fmla="*/ 1931 w 4145"/>
                <a:gd name="T115" fmla="*/ 2369 h 2956"/>
                <a:gd name="T116" fmla="*/ 1856 w 4145"/>
                <a:gd name="T117" fmla="*/ 2495 h 2956"/>
                <a:gd name="T118" fmla="*/ 1753 w 4145"/>
                <a:gd name="T119" fmla="*/ 2725 h 2956"/>
                <a:gd name="T120" fmla="*/ 1753 w 4145"/>
                <a:gd name="T121" fmla="*/ 2881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2956">
                  <a:moveTo>
                    <a:pt x="1753" y="2881"/>
                  </a:moveTo>
                  <a:lnTo>
                    <a:pt x="1753" y="2881"/>
                  </a:lnTo>
                  <a:cubicBezTo>
                    <a:pt x="1753" y="2881"/>
                    <a:pt x="1782" y="2881"/>
                    <a:pt x="1812" y="2874"/>
                  </a:cubicBezTo>
                  <a:cubicBezTo>
                    <a:pt x="1812" y="2866"/>
                    <a:pt x="1812" y="2859"/>
                    <a:pt x="1819" y="2852"/>
                  </a:cubicBezTo>
                  <a:cubicBezTo>
                    <a:pt x="1812" y="2859"/>
                    <a:pt x="1812" y="2866"/>
                    <a:pt x="1812" y="2874"/>
                  </a:cubicBezTo>
                  <a:cubicBezTo>
                    <a:pt x="1849" y="2874"/>
                    <a:pt x="1886" y="2866"/>
                    <a:pt x="1894" y="2866"/>
                  </a:cubicBezTo>
                  <a:cubicBezTo>
                    <a:pt x="1894" y="2896"/>
                    <a:pt x="1894" y="2918"/>
                    <a:pt x="1894" y="2948"/>
                  </a:cubicBezTo>
                  <a:cubicBezTo>
                    <a:pt x="1916" y="2955"/>
                    <a:pt x="1946" y="2941"/>
                    <a:pt x="1961" y="2926"/>
                  </a:cubicBezTo>
                  <a:cubicBezTo>
                    <a:pt x="1983" y="2904"/>
                    <a:pt x="1983" y="2889"/>
                    <a:pt x="1983" y="2859"/>
                  </a:cubicBezTo>
                  <a:cubicBezTo>
                    <a:pt x="1998" y="2859"/>
                    <a:pt x="2013" y="2859"/>
                    <a:pt x="2020" y="2859"/>
                  </a:cubicBezTo>
                  <a:cubicBezTo>
                    <a:pt x="2020" y="2844"/>
                    <a:pt x="2020" y="2822"/>
                    <a:pt x="2027" y="2814"/>
                  </a:cubicBezTo>
                  <a:cubicBezTo>
                    <a:pt x="2035" y="2792"/>
                    <a:pt x="2050" y="2792"/>
                    <a:pt x="2064" y="2785"/>
                  </a:cubicBezTo>
                  <a:cubicBezTo>
                    <a:pt x="2087" y="2763"/>
                    <a:pt x="2087" y="2710"/>
                    <a:pt x="2087" y="2681"/>
                  </a:cubicBezTo>
                  <a:cubicBezTo>
                    <a:pt x="2102" y="2710"/>
                    <a:pt x="2146" y="2733"/>
                    <a:pt x="2153" y="2763"/>
                  </a:cubicBezTo>
                  <a:cubicBezTo>
                    <a:pt x="2183" y="2770"/>
                    <a:pt x="2198" y="2740"/>
                    <a:pt x="2220" y="2733"/>
                  </a:cubicBezTo>
                  <a:cubicBezTo>
                    <a:pt x="2243" y="2733"/>
                    <a:pt x="2265" y="2748"/>
                    <a:pt x="2287" y="2740"/>
                  </a:cubicBezTo>
                  <a:cubicBezTo>
                    <a:pt x="2272" y="2710"/>
                    <a:pt x="2258" y="2688"/>
                    <a:pt x="2250" y="2666"/>
                  </a:cubicBezTo>
                  <a:cubicBezTo>
                    <a:pt x="2258" y="2688"/>
                    <a:pt x="2272" y="2710"/>
                    <a:pt x="2287" y="2740"/>
                  </a:cubicBezTo>
                  <a:cubicBezTo>
                    <a:pt x="2287" y="2740"/>
                    <a:pt x="2287" y="2740"/>
                    <a:pt x="2295" y="2733"/>
                  </a:cubicBezTo>
                  <a:cubicBezTo>
                    <a:pt x="2295" y="2703"/>
                    <a:pt x="2295" y="2688"/>
                    <a:pt x="2310" y="2658"/>
                  </a:cubicBezTo>
                  <a:cubicBezTo>
                    <a:pt x="2324" y="2636"/>
                    <a:pt x="2324" y="2614"/>
                    <a:pt x="2324" y="2584"/>
                  </a:cubicBezTo>
                  <a:cubicBezTo>
                    <a:pt x="2332" y="2532"/>
                    <a:pt x="2332" y="2480"/>
                    <a:pt x="2339" y="2428"/>
                  </a:cubicBezTo>
                  <a:cubicBezTo>
                    <a:pt x="2361" y="2428"/>
                    <a:pt x="2384" y="2428"/>
                    <a:pt x="2406" y="2428"/>
                  </a:cubicBezTo>
                  <a:cubicBezTo>
                    <a:pt x="2421" y="2406"/>
                    <a:pt x="2413" y="2376"/>
                    <a:pt x="2421" y="2347"/>
                  </a:cubicBezTo>
                  <a:cubicBezTo>
                    <a:pt x="2428" y="2317"/>
                    <a:pt x="2443" y="2295"/>
                    <a:pt x="2421" y="2265"/>
                  </a:cubicBezTo>
                  <a:cubicBezTo>
                    <a:pt x="2436" y="2258"/>
                    <a:pt x="2443" y="2258"/>
                    <a:pt x="2458" y="2258"/>
                  </a:cubicBezTo>
                  <a:cubicBezTo>
                    <a:pt x="2465" y="2243"/>
                    <a:pt x="2473" y="2228"/>
                    <a:pt x="2473" y="2206"/>
                  </a:cubicBezTo>
                  <a:cubicBezTo>
                    <a:pt x="2480" y="2191"/>
                    <a:pt x="2473" y="2161"/>
                    <a:pt x="2480" y="2146"/>
                  </a:cubicBezTo>
                  <a:cubicBezTo>
                    <a:pt x="2488" y="2139"/>
                    <a:pt x="2510" y="2116"/>
                    <a:pt x="2518" y="2109"/>
                  </a:cubicBezTo>
                  <a:cubicBezTo>
                    <a:pt x="2532" y="2094"/>
                    <a:pt x="2540" y="2079"/>
                    <a:pt x="2569" y="2079"/>
                  </a:cubicBezTo>
                  <a:cubicBezTo>
                    <a:pt x="2562" y="2079"/>
                    <a:pt x="2562" y="2072"/>
                    <a:pt x="2562" y="2072"/>
                  </a:cubicBezTo>
                  <a:cubicBezTo>
                    <a:pt x="2532" y="2072"/>
                    <a:pt x="2503" y="2072"/>
                    <a:pt x="2495" y="2072"/>
                  </a:cubicBezTo>
                  <a:cubicBezTo>
                    <a:pt x="2503" y="2072"/>
                    <a:pt x="2532" y="2072"/>
                    <a:pt x="2562" y="2072"/>
                  </a:cubicBezTo>
                  <a:cubicBezTo>
                    <a:pt x="2555" y="2050"/>
                    <a:pt x="2555" y="2020"/>
                    <a:pt x="2555" y="1990"/>
                  </a:cubicBezTo>
                  <a:cubicBezTo>
                    <a:pt x="2562" y="1923"/>
                    <a:pt x="2540" y="1961"/>
                    <a:pt x="2503" y="1938"/>
                  </a:cubicBezTo>
                  <a:cubicBezTo>
                    <a:pt x="2495" y="1931"/>
                    <a:pt x="2480" y="1908"/>
                    <a:pt x="2480" y="1901"/>
                  </a:cubicBezTo>
                  <a:cubicBezTo>
                    <a:pt x="2473" y="1886"/>
                    <a:pt x="2458" y="1901"/>
                    <a:pt x="2473" y="1879"/>
                  </a:cubicBezTo>
                  <a:cubicBezTo>
                    <a:pt x="2480" y="1856"/>
                    <a:pt x="2525" y="1842"/>
                    <a:pt x="2547" y="1834"/>
                  </a:cubicBezTo>
                  <a:cubicBezTo>
                    <a:pt x="2547" y="1805"/>
                    <a:pt x="2569" y="1812"/>
                    <a:pt x="2577" y="1797"/>
                  </a:cubicBezTo>
                  <a:cubicBezTo>
                    <a:pt x="2584" y="1775"/>
                    <a:pt x="2569" y="1760"/>
                    <a:pt x="2584" y="1738"/>
                  </a:cubicBezTo>
                  <a:cubicBezTo>
                    <a:pt x="2614" y="1701"/>
                    <a:pt x="2673" y="1701"/>
                    <a:pt x="2688" y="1663"/>
                  </a:cubicBezTo>
                  <a:cubicBezTo>
                    <a:pt x="2666" y="1649"/>
                    <a:pt x="2666" y="1634"/>
                    <a:pt x="2666" y="1611"/>
                  </a:cubicBezTo>
                  <a:cubicBezTo>
                    <a:pt x="2696" y="1604"/>
                    <a:pt x="2718" y="1604"/>
                    <a:pt x="2748" y="1589"/>
                  </a:cubicBezTo>
                  <a:cubicBezTo>
                    <a:pt x="2725" y="1597"/>
                    <a:pt x="2740" y="1626"/>
                    <a:pt x="2748" y="1641"/>
                  </a:cubicBezTo>
                  <a:cubicBezTo>
                    <a:pt x="2763" y="1671"/>
                    <a:pt x="2777" y="1671"/>
                    <a:pt x="2800" y="1671"/>
                  </a:cubicBezTo>
                  <a:cubicBezTo>
                    <a:pt x="2859" y="1663"/>
                    <a:pt x="2881" y="1611"/>
                    <a:pt x="2866" y="1559"/>
                  </a:cubicBezTo>
                  <a:cubicBezTo>
                    <a:pt x="2852" y="1522"/>
                    <a:pt x="2859" y="1522"/>
                    <a:pt x="2881" y="1500"/>
                  </a:cubicBezTo>
                  <a:cubicBezTo>
                    <a:pt x="2918" y="1456"/>
                    <a:pt x="2889" y="1463"/>
                    <a:pt x="2874" y="1426"/>
                  </a:cubicBezTo>
                  <a:cubicBezTo>
                    <a:pt x="2874" y="1433"/>
                    <a:pt x="2941" y="1322"/>
                    <a:pt x="2941" y="1314"/>
                  </a:cubicBezTo>
                  <a:cubicBezTo>
                    <a:pt x="2955" y="1300"/>
                    <a:pt x="2978" y="1300"/>
                    <a:pt x="2993" y="1277"/>
                  </a:cubicBezTo>
                  <a:cubicBezTo>
                    <a:pt x="3015" y="1240"/>
                    <a:pt x="3000" y="1188"/>
                    <a:pt x="3030" y="1151"/>
                  </a:cubicBezTo>
                  <a:cubicBezTo>
                    <a:pt x="3037" y="1144"/>
                    <a:pt x="3060" y="1144"/>
                    <a:pt x="3074" y="1144"/>
                  </a:cubicBezTo>
                  <a:cubicBezTo>
                    <a:pt x="3074" y="1159"/>
                    <a:pt x="3067" y="1181"/>
                    <a:pt x="3074" y="1196"/>
                  </a:cubicBezTo>
                  <a:cubicBezTo>
                    <a:pt x="3074" y="1211"/>
                    <a:pt x="3082" y="1211"/>
                    <a:pt x="3097" y="1211"/>
                  </a:cubicBezTo>
                  <a:cubicBezTo>
                    <a:pt x="3104" y="1203"/>
                    <a:pt x="3104" y="1203"/>
                    <a:pt x="3112" y="1196"/>
                  </a:cubicBezTo>
                  <a:cubicBezTo>
                    <a:pt x="3126" y="1181"/>
                    <a:pt x="3149" y="1166"/>
                    <a:pt x="3156" y="1151"/>
                  </a:cubicBezTo>
                  <a:cubicBezTo>
                    <a:pt x="3156" y="1129"/>
                    <a:pt x="3156" y="1114"/>
                    <a:pt x="3163" y="1092"/>
                  </a:cubicBezTo>
                  <a:cubicBezTo>
                    <a:pt x="3193" y="1017"/>
                    <a:pt x="3282" y="1003"/>
                    <a:pt x="3349" y="965"/>
                  </a:cubicBezTo>
                  <a:cubicBezTo>
                    <a:pt x="3364" y="958"/>
                    <a:pt x="3386" y="943"/>
                    <a:pt x="3394" y="928"/>
                  </a:cubicBezTo>
                  <a:cubicBezTo>
                    <a:pt x="3401" y="914"/>
                    <a:pt x="3416" y="884"/>
                    <a:pt x="3438" y="884"/>
                  </a:cubicBezTo>
                  <a:cubicBezTo>
                    <a:pt x="3438" y="861"/>
                    <a:pt x="3438" y="847"/>
                    <a:pt x="3446" y="832"/>
                  </a:cubicBezTo>
                  <a:cubicBezTo>
                    <a:pt x="3460" y="824"/>
                    <a:pt x="3490" y="824"/>
                    <a:pt x="3505" y="817"/>
                  </a:cubicBezTo>
                  <a:cubicBezTo>
                    <a:pt x="3520" y="817"/>
                    <a:pt x="3535" y="817"/>
                    <a:pt x="3542" y="817"/>
                  </a:cubicBezTo>
                  <a:cubicBezTo>
                    <a:pt x="3557" y="809"/>
                    <a:pt x="3565" y="795"/>
                    <a:pt x="3572" y="787"/>
                  </a:cubicBezTo>
                  <a:cubicBezTo>
                    <a:pt x="3587" y="772"/>
                    <a:pt x="3602" y="765"/>
                    <a:pt x="3617" y="750"/>
                  </a:cubicBezTo>
                  <a:cubicBezTo>
                    <a:pt x="3624" y="743"/>
                    <a:pt x="3624" y="735"/>
                    <a:pt x="3639" y="728"/>
                  </a:cubicBezTo>
                  <a:cubicBezTo>
                    <a:pt x="3654" y="720"/>
                    <a:pt x="3676" y="728"/>
                    <a:pt x="3691" y="728"/>
                  </a:cubicBezTo>
                  <a:cubicBezTo>
                    <a:pt x="3691" y="720"/>
                    <a:pt x="3706" y="713"/>
                    <a:pt x="3720" y="706"/>
                  </a:cubicBezTo>
                  <a:cubicBezTo>
                    <a:pt x="3713" y="706"/>
                    <a:pt x="3706" y="706"/>
                    <a:pt x="3706" y="698"/>
                  </a:cubicBezTo>
                  <a:cubicBezTo>
                    <a:pt x="3720" y="698"/>
                    <a:pt x="3743" y="668"/>
                    <a:pt x="3750" y="661"/>
                  </a:cubicBezTo>
                  <a:cubicBezTo>
                    <a:pt x="3765" y="654"/>
                    <a:pt x="3795" y="646"/>
                    <a:pt x="3802" y="631"/>
                  </a:cubicBezTo>
                  <a:cubicBezTo>
                    <a:pt x="3802" y="624"/>
                    <a:pt x="3802" y="594"/>
                    <a:pt x="3802" y="579"/>
                  </a:cubicBezTo>
                  <a:cubicBezTo>
                    <a:pt x="3810" y="549"/>
                    <a:pt x="3824" y="549"/>
                    <a:pt x="3854" y="542"/>
                  </a:cubicBezTo>
                  <a:cubicBezTo>
                    <a:pt x="3862" y="564"/>
                    <a:pt x="3928" y="564"/>
                    <a:pt x="3951" y="557"/>
                  </a:cubicBezTo>
                  <a:cubicBezTo>
                    <a:pt x="3958" y="557"/>
                    <a:pt x="3973" y="549"/>
                    <a:pt x="3988" y="542"/>
                  </a:cubicBezTo>
                  <a:cubicBezTo>
                    <a:pt x="4003" y="535"/>
                    <a:pt x="4032" y="535"/>
                    <a:pt x="4040" y="527"/>
                  </a:cubicBezTo>
                  <a:cubicBezTo>
                    <a:pt x="4084" y="527"/>
                    <a:pt x="4129" y="498"/>
                    <a:pt x="4136" y="453"/>
                  </a:cubicBezTo>
                  <a:cubicBezTo>
                    <a:pt x="4136" y="438"/>
                    <a:pt x="4144" y="386"/>
                    <a:pt x="4122" y="394"/>
                  </a:cubicBezTo>
                  <a:cubicBezTo>
                    <a:pt x="4107" y="394"/>
                    <a:pt x="4107" y="409"/>
                    <a:pt x="4099" y="416"/>
                  </a:cubicBezTo>
                  <a:cubicBezTo>
                    <a:pt x="4084" y="423"/>
                    <a:pt x="4069" y="423"/>
                    <a:pt x="4055" y="423"/>
                  </a:cubicBezTo>
                  <a:cubicBezTo>
                    <a:pt x="4055" y="401"/>
                    <a:pt x="4047" y="386"/>
                    <a:pt x="4040" y="371"/>
                  </a:cubicBezTo>
                  <a:cubicBezTo>
                    <a:pt x="4032" y="349"/>
                    <a:pt x="4032" y="334"/>
                    <a:pt x="4032" y="312"/>
                  </a:cubicBezTo>
                  <a:cubicBezTo>
                    <a:pt x="3980" y="290"/>
                    <a:pt x="3980" y="245"/>
                    <a:pt x="3980" y="193"/>
                  </a:cubicBezTo>
                  <a:cubicBezTo>
                    <a:pt x="3980" y="171"/>
                    <a:pt x="3980" y="134"/>
                    <a:pt x="3988" y="119"/>
                  </a:cubicBezTo>
                  <a:cubicBezTo>
                    <a:pt x="3995" y="112"/>
                    <a:pt x="4010" y="112"/>
                    <a:pt x="4017" y="104"/>
                  </a:cubicBezTo>
                  <a:cubicBezTo>
                    <a:pt x="4032" y="97"/>
                    <a:pt x="4040" y="89"/>
                    <a:pt x="4047" y="74"/>
                  </a:cubicBezTo>
                  <a:cubicBezTo>
                    <a:pt x="4055" y="59"/>
                    <a:pt x="4077" y="44"/>
                    <a:pt x="4069" y="30"/>
                  </a:cubicBezTo>
                  <a:cubicBezTo>
                    <a:pt x="4055" y="0"/>
                    <a:pt x="3988" y="15"/>
                    <a:pt x="3965" y="22"/>
                  </a:cubicBezTo>
                  <a:cubicBezTo>
                    <a:pt x="3943" y="22"/>
                    <a:pt x="3928" y="30"/>
                    <a:pt x="3906" y="30"/>
                  </a:cubicBezTo>
                  <a:cubicBezTo>
                    <a:pt x="3884" y="30"/>
                    <a:pt x="3869" y="30"/>
                    <a:pt x="3854" y="44"/>
                  </a:cubicBezTo>
                  <a:cubicBezTo>
                    <a:pt x="3832" y="67"/>
                    <a:pt x="3832" y="67"/>
                    <a:pt x="3810" y="67"/>
                  </a:cubicBezTo>
                  <a:cubicBezTo>
                    <a:pt x="3787" y="74"/>
                    <a:pt x="3780" y="82"/>
                    <a:pt x="3765" y="97"/>
                  </a:cubicBezTo>
                  <a:cubicBezTo>
                    <a:pt x="3750" y="104"/>
                    <a:pt x="3720" y="104"/>
                    <a:pt x="3706" y="112"/>
                  </a:cubicBezTo>
                  <a:cubicBezTo>
                    <a:pt x="3691" y="112"/>
                    <a:pt x="3668" y="112"/>
                    <a:pt x="3654" y="119"/>
                  </a:cubicBezTo>
                  <a:cubicBezTo>
                    <a:pt x="3646" y="119"/>
                    <a:pt x="3646" y="134"/>
                    <a:pt x="3639" y="134"/>
                  </a:cubicBezTo>
                  <a:cubicBezTo>
                    <a:pt x="3631" y="141"/>
                    <a:pt x="3624" y="134"/>
                    <a:pt x="3617" y="134"/>
                  </a:cubicBezTo>
                  <a:cubicBezTo>
                    <a:pt x="3602" y="141"/>
                    <a:pt x="3602" y="149"/>
                    <a:pt x="3594" y="156"/>
                  </a:cubicBezTo>
                  <a:cubicBezTo>
                    <a:pt x="3587" y="163"/>
                    <a:pt x="3579" y="163"/>
                    <a:pt x="3572" y="171"/>
                  </a:cubicBezTo>
                  <a:cubicBezTo>
                    <a:pt x="3565" y="171"/>
                    <a:pt x="3550" y="171"/>
                    <a:pt x="3542" y="178"/>
                  </a:cubicBezTo>
                  <a:cubicBezTo>
                    <a:pt x="3535" y="178"/>
                    <a:pt x="3527" y="186"/>
                    <a:pt x="3520" y="193"/>
                  </a:cubicBezTo>
                  <a:cubicBezTo>
                    <a:pt x="3498" y="201"/>
                    <a:pt x="3483" y="193"/>
                    <a:pt x="3468" y="208"/>
                  </a:cubicBezTo>
                  <a:cubicBezTo>
                    <a:pt x="3453" y="215"/>
                    <a:pt x="3453" y="215"/>
                    <a:pt x="3446" y="215"/>
                  </a:cubicBezTo>
                  <a:cubicBezTo>
                    <a:pt x="3431" y="223"/>
                    <a:pt x="3431" y="230"/>
                    <a:pt x="3423" y="238"/>
                  </a:cubicBezTo>
                  <a:cubicBezTo>
                    <a:pt x="3416" y="238"/>
                    <a:pt x="3401" y="238"/>
                    <a:pt x="3394" y="238"/>
                  </a:cubicBezTo>
                  <a:cubicBezTo>
                    <a:pt x="3379" y="245"/>
                    <a:pt x="3386" y="245"/>
                    <a:pt x="3371" y="252"/>
                  </a:cubicBezTo>
                  <a:lnTo>
                    <a:pt x="3371" y="260"/>
                  </a:lnTo>
                  <a:cubicBezTo>
                    <a:pt x="3364" y="260"/>
                    <a:pt x="3364" y="260"/>
                    <a:pt x="3357" y="260"/>
                  </a:cubicBezTo>
                  <a:cubicBezTo>
                    <a:pt x="3357" y="267"/>
                    <a:pt x="3342" y="267"/>
                    <a:pt x="3342" y="267"/>
                  </a:cubicBezTo>
                  <a:cubicBezTo>
                    <a:pt x="3327" y="275"/>
                    <a:pt x="3320" y="282"/>
                    <a:pt x="3312" y="290"/>
                  </a:cubicBezTo>
                  <a:cubicBezTo>
                    <a:pt x="3297" y="304"/>
                    <a:pt x="3282" y="312"/>
                    <a:pt x="3267" y="319"/>
                  </a:cubicBezTo>
                  <a:cubicBezTo>
                    <a:pt x="3245" y="327"/>
                    <a:pt x="3223" y="342"/>
                    <a:pt x="3208" y="349"/>
                  </a:cubicBezTo>
                  <a:cubicBezTo>
                    <a:pt x="3186" y="371"/>
                    <a:pt x="3171" y="357"/>
                    <a:pt x="3149" y="364"/>
                  </a:cubicBezTo>
                  <a:cubicBezTo>
                    <a:pt x="3149" y="386"/>
                    <a:pt x="3119" y="371"/>
                    <a:pt x="3104" y="379"/>
                  </a:cubicBezTo>
                  <a:cubicBezTo>
                    <a:pt x="3089" y="386"/>
                    <a:pt x="3074" y="401"/>
                    <a:pt x="3052" y="401"/>
                  </a:cubicBezTo>
                  <a:cubicBezTo>
                    <a:pt x="3037" y="401"/>
                    <a:pt x="3015" y="379"/>
                    <a:pt x="3000" y="371"/>
                  </a:cubicBezTo>
                  <a:cubicBezTo>
                    <a:pt x="2993" y="371"/>
                    <a:pt x="2963" y="357"/>
                    <a:pt x="2948" y="357"/>
                  </a:cubicBezTo>
                  <a:cubicBezTo>
                    <a:pt x="2941" y="364"/>
                    <a:pt x="2941" y="371"/>
                    <a:pt x="2941" y="379"/>
                  </a:cubicBezTo>
                  <a:cubicBezTo>
                    <a:pt x="2941" y="394"/>
                    <a:pt x="2948" y="386"/>
                    <a:pt x="2955" y="394"/>
                  </a:cubicBezTo>
                  <a:cubicBezTo>
                    <a:pt x="2970" y="409"/>
                    <a:pt x="2970" y="460"/>
                    <a:pt x="2970" y="475"/>
                  </a:cubicBezTo>
                  <a:cubicBezTo>
                    <a:pt x="2963" y="483"/>
                    <a:pt x="2963" y="483"/>
                    <a:pt x="2963" y="483"/>
                  </a:cubicBezTo>
                  <a:cubicBezTo>
                    <a:pt x="2948" y="483"/>
                    <a:pt x="2941" y="505"/>
                    <a:pt x="2926" y="520"/>
                  </a:cubicBezTo>
                  <a:cubicBezTo>
                    <a:pt x="2918" y="527"/>
                    <a:pt x="2904" y="542"/>
                    <a:pt x="2896" y="549"/>
                  </a:cubicBezTo>
                  <a:cubicBezTo>
                    <a:pt x="2881" y="564"/>
                    <a:pt x="2866" y="572"/>
                    <a:pt x="2859" y="587"/>
                  </a:cubicBezTo>
                  <a:cubicBezTo>
                    <a:pt x="2852" y="587"/>
                    <a:pt x="2844" y="594"/>
                    <a:pt x="2844" y="602"/>
                  </a:cubicBezTo>
                  <a:cubicBezTo>
                    <a:pt x="2837" y="602"/>
                    <a:pt x="2829" y="609"/>
                    <a:pt x="2822" y="616"/>
                  </a:cubicBezTo>
                  <a:cubicBezTo>
                    <a:pt x="2800" y="639"/>
                    <a:pt x="2785" y="661"/>
                    <a:pt x="2763" y="691"/>
                  </a:cubicBezTo>
                  <a:cubicBezTo>
                    <a:pt x="2755" y="698"/>
                    <a:pt x="2748" y="713"/>
                    <a:pt x="2748" y="735"/>
                  </a:cubicBezTo>
                  <a:cubicBezTo>
                    <a:pt x="2740" y="750"/>
                    <a:pt x="2748" y="765"/>
                    <a:pt x="2748" y="780"/>
                  </a:cubicBezTo>
                  <a:cubicBezTo>
                    <a:pt x="2725" y="780"/>
                    <a:pt x="2718" y="780"/>
                    <a:pt x="2703" y="795"/>
                  </a:cubicBezTo>
                  <a:cubicBezTo>
                    <a:pt x="2696" y="809"/>
                    <a:pt x="2688" y="824"/>
                    <a:pt x="2681" y="839"/>
                  </a:cubicBezTo>
                  <a:cubicBezTo>
                    <a:pt x="2666" y="854"/>
                    <a:pt x="2651" y="861"/>
                    <a:pt x="2629" y="869"/>
                  </a:cubicBezTo>
                  <a:cubicBezTo>
                    <a:pt x="2614" y="869"/>
                    <a:pt x="2592" y="869"/>
                    <a:pt x="2569" y="869"/>
                  </a:cubicBezTo>
                  <a:cubicBezTo>
                    <a:pt x="2562" y="869"/>
                    <a:pt x="2555" y="869"/>
                    <a:pt x="2547" y="869"/>
                  </a:cubicBezTo>
                  <a:cubicBezTo>
                    <a:pt x="2532" y="869"/>
                    <a:pt x="2532" y="876"/>
                    <a:pt x="2518" y="884"/>
                  </a:cubicBezTo>
                  <a:cubicBezTo>
                    <a:pt x="2503" y="891"/>
                    <a:pt x="2480" y="891"/>
                    <a:pt x="2465" y="891"/>
                  </a:cubicBezTo>
                  <a:cubicBezTo>
                    <a:pt x="2421" y="884"/>
                    <a:pt x="2384" y="884"/>
                    <a:pt x="2354" y="914"/>
                  </a:cubicBezTo>
                  <a:cubicBezTo>
                    <a:pt x="2339" y="921"/>
                    <a:pt x="2310" y="921"/>
                    <a:pt x="2287" y="928"/>
                  </a:cubicBezTo>
                  <a:cubicBezTo>
                    <a:pt x="2258" y="928"/>
                    <a:pt x="2235" y="936"/>
                    <a:pt x="2206" y="921"/>
                  </a:cubicBezTo>
                  <a:cubicBezTo>
                    <a:pt x="2183" y="906"/>
                    <a:pt x="2161" y="899"/>
                    <a:pt x="2139" y="891"/>
                  </a:cubicBezTo>
                  <a:cubicBezTo>
                    <a:pt x="2102" y="884"/>
                    <a:pt x="2064" y="869"/>
                    <a:pt x="2020" y="869"/>
                  </a:cubicBezTo>
                  <a:cubicBezTo>
                    <a:pt x="1998" y="869"/>
                    <a:pt x="1998" y="891"/>
                    <a:pt x="1975" y="899"/>
                  </a:cubicBezTo>
                  <a:cubicBezTo>
                    <a:pt x="1968" y="899"/>
                    <a:pt x="1961" y="899"/>
                    <a:pt x="1946" y="899"/>
                  </a:cubicBezTo>
                  <a:cubicBezTo>
                    <a:pt x="1938" y="899"/>
                    <a:pt x="1931" y="914"/>
                    <a:pt x="1923" y="914"/>
                  </a:cubicBezTo>
                  <a:cubicBezTo>
                    <a:pt x="1894" y="928"/>
                    <a:pt x="1871" y="943"/>
                    <a:pt x="1842" y="951"/>
                  </a:cubicBezTo>
                  <a:cubicBezTo>
                    <a:pt x="1827" y="951"/>
                    <a:pt x="1805" y="951"/>
                    <a:pt x="1790" y="958"/>
                  </a:cubicBezTo>
                  <a:cubicBezTo>
                    <a:pt x="1775" y="958"/>
                    <a:pt x="1767" y="973"/>
                    <a:pt x="1753" y="973"/>
                  </a:cubicBezTo>
                  <a:cubicBezTo>
                    <a:pt x="1738" y="973"/>
                    <a:pt x="1723" y="980"/>
                    <a:pt x="1708" y="980"/>
                  </a:cubicBezTo>
                  <a:cubicBezTo>
                    <a:pt x="1686" y="988"/>
                    <a:pt x="1671" y="988"/>
                    <a:pt x="1648" y="995"/>
                  </a:cubicBezTo>
                  <a:cubicBezTo>
                    <a:pt x="1626" y="1003"/>
                    <a:pt x="1604" y="1003"/>
                    <a:pt x="1574" y="995"/>
                  </a:cubicBezTo>
                  <a:cubicBezTo>
                    <a:pt x="1559" y="995"/>
                    <a:pt x="1545" y="988"/>
                    <a:pt x="1530" y="973"/>
                  </a:cubicBezTo>
                  <a:cubicBezTo>
                    <a:pt x="1530" y="973"/>
                    <a:pt x="1530" y="973"/>
                    <a:pt x="1522" y="973"/>
                  </a:cubicBezTo>
                  <a:cubicBezTo>
                    <a:pt x="1508" y="980"/>
                    <a:pt x="1515" y="988"/>
                    <a:pt x="1515" y="995"/>
                  </a:cubicBezTo>
                  <a:cubicBezTo>
                    <a:pt x="1515" y="1025"/>
                    <a:pt x="1522" y="1040"/>
                    <a:pt x="1493" y="1054"/>
                  </a:cubicBezTo>
                  <a:cubicBezTo>
                    <a:pt x="1493" y="1032"/>
                    <a:pt x="1500" y="1010"/>
                    <a:pt x="1478" y="1003"/>
                  </a:cubicBezTo>
                  <a:cubicBezTo>
                    <a:pt x="1441" y="995"/>
                    <a:pt x="1441" y="1017"/>
                    <a:pt x="1426" y="1032"/>
                  </a:cubicBezTo>
                  <a:cubicBezTo>
                    <a:pt x="1403" y="1054"/>
                    <a:pt x="1366" y="1032"/>
                    <a:pt x="1337" y="1040"/>
                  </a:cubicBezTo>
                  <a:cubicBezTo>
                    <a:pt x="1307" y="1047"/>
                    <a:pt x="1285" y="1069"/>
                    <a:pt x="1255" y="1062"/>
                  </a:cubicBezTo>
                  <a:cubicBezTo>
                    <a:pt x="1255" y="1047"/>
                    <a:pt x="1255" y="1032"/>
                    <a:pt x="1255" y="1025"/>
                  </a:cubicBezTo>
                  <a:cubicBezTo>
                    <a:pt x="1240" y="1025"/>
                    <a:pt x="1233" y="1017"/>
                    <a:pt x="1218" y="1017"/>
                  </a:cubicBezTo>
                  <a:cubicBezTo>
                    <a:pt x="1210" y="1017"/>
                    <a:pt x="1196" y="1025"/>
                    <a:pt x="1188" y="1025"/>
                  </a:cubicBezTo>
                  <a:cubicBezTo>
                    <a:pt x="1166" y="1032"/>
                    <a:pt x="1158" y="1040"/>
                    <a:pt x="1158" y="1069"/>
                  </a:cubicBezTo>
                  <a:cubicBezTo>
                    <a:pt x="1121" y="1084"/>
                    <a:pt x="1077" y="1084"/>
                    <a:pt x="1040" y="1077"/>
                  </a:cubicBezTo>
                  <a:cubicBezTo>
                    <a:pt x="1017" y="1069"/>
                    <a:pt x="995" y="1062"/>
                    <a:pt x="973" y="1069"/>
                  </a:cubicBezTo>
                  <a:cubicBezTo>
                    <a:pt x="943" y="1077"/>
                    <a:pt x="936" y="1092"/>
                    <a:pt x="906" y="1084"/>
                  </a:cubicBezTo>
                  <a:cubicBezTo>
                    <a:pt x="869" y="1084"/>
                    <a:pt x="839" y="1077"/>
                    <a:pt x="809" y="1077"/>
                  </a:cubicBezTo>
                  <a:cubicBezTo>
                    <a:pt x="772" y="1069"/>
                    <a:pt x="728" y="1077"/>
                    <a:pt x="698" y="1062"/>
                  </a:cubicBezTo>
                  <a:cubicBezTo>
                    <a:pt x="676" y="1054"/>
                    <a:pt x="639" y="1032"/>
                    <a:pt x="616" y="1017"/>
                  </a:cubicBezTo>
                  <a:cubicBezTo>
                    <a:pt x="594" y="1003"/>
                    <a:pt x="572" y="988"/>
                    <a:pt x="549" y="980"/>
                  </a:cubicBezTo>
                  <a:cubicBezTo>
                    <a:pt x="520" y="980"/>
                    <a:pt x="475" y="980"/>
                    <a:pt x="438" y="988"/>
                  </a:cubicBezTo>
                  <a:cubicBezTo>
                    <a:pt x="438" y="1025"/>
                    <a:pt x="438" y="1047"/>
                    <a:pt x="394" y="1054"/>
                  </a:cubicBezTo>
                  <a:cubicBezTo>
                    <a:pt x="364" y="1069"/>
                    <a:pt x="334" y="1069"/>
                    <a:pt x="304" y="1084"/>
                  </a:cubicBezTo>
                  <a:cubicBezTo>
                    <a:pt x="275" y="1092"/>
                    <a:pt x="252" y="1092"/>
                    <a:pt x="223" y="1099"/>
                  </a:cubicBezTo>
                  <a:cubicBezTo>
                    <a:pt x="201" y="1106"/>
                    <a:pt x="178" y="1114"/>
                    <a:pt x="156" y="1129"/>
                  </a:cubicBezTo>
                  <a:cubicBezTo>
                    <a:pt x="156" y="1159"/>
                    <a:pt x="141" y="1173"/>
                    <a:pt x="134" y="1203"/>
                  </a:cubicBezTo>
                  <a:cubicBezTo>
                    <a:pt x="119" y="1233"/>
                    <a:pt x="104" y="1292"/>
                    <a:pt x="119" y="1329"/>
                  </a:cubicBezTo>
                  <a:cubicBezTo>
                    <a:pt x="119" y="1344"/>
                    <a:pt x="134" y="1359"/>
                    <a:pt x="156" y="1359"/>
                  </a:cubicBezTo>
                  <a:cubicBezTo>
                    <a:pt x="149" y="1374"/>
                    <a:pt x="141" y="1389"/>
                    <a:pt x="126" y="1404"/>
                  </a:cubicBezTo>
                  <a:cubicBezTo>
                    <a:pt x="111" y="1426"/>
                    <a:pt x="97" y="1433"/>
                    <a:pt x="82" y="1456"/>
                  </a:cubicBezTo>
                  <a:cubicBezTo>
                    <a:pt x="67" y="1470"/>
                    <a:pt x="59" y="1478"/>
                    <a:pt x="44" y="1493"/>
                  </a:cubicBezTo>
                  <a:cubicBezTo>
                    <a:pt x="22" y="1508"/>
                    <a:pt x="7" y="1522"/>
                    <a:pt x="0" y="1545"/>
                  </a:cubicBezTo>
                  <a:cubicBezTo>
                    <a:pt x="0" y="1545"/>
                    <a:pt x="7" y="1545"/>
                    <a:pt x="15" y="1537"/>
                  </a:cubicBezTo>
                  <a:cubicBezTo>
                    <a:pt x="22" y="1530"/>
                    <a:pt x="22" y="1522"/>
                    <a:pt x="44" y="1508"/>
                  </a:cubicBezTo>
                  <a:cubicBezTo>
                    <a:pt x="134" y="1456"/>
                    <a:pt x="89" y="1649"/>
                    <a:pt x="141" y="1671"/>
                  </a:cubicBezTo>
                  <a:cubicBezTo>
                    <a:pt x="149" y="1716"/>
                    <a:pt x="134" y="1738"/>
                    <a:pt x="126" y="1775"/>
                  </a:cubicBezTo>
                  <a:cubicBezTo>
                    <a:pt x="126" y="1805"/>
                    <a:pt x="141" y="1842"/>
                    <a:pt x="141" y="1879"/>
                  </a:cubicBezTo>
                  <a:cubicBezTo>
                    <a:pt x="141" y="1916"/>
                    <a:pt x="134" y="1961"/>
                    <a:pt x="134" y="2005"/>
                  </a:cubicBezTo>
                  <a:cubicBezTo>
                    <a:pt x="163" y="2005"/>
                    <a:pt x="193" y="2005"/>
                    <a:pt x="208" y="1998"/>
                  </a:cubicBezTo>
                  <a:cubicBezTo>
                    <a:pt x="230" y="1983"/>
                    <a:pt x="201" y="1908"/>
                    <a:pt x="193" y="1886"/>
                  </a:cubicBezTo>
                  <a:cubicBezTo>
                    <a:pt x="186" y="1886"/>
                    <a:pt x="178" y="1879"/>
                    <a:pt x="171" y="1886"/>
                  </a:cubicBezTo>
                  <a:cubicBezTo>
                    <a:pt x="171" y="1864"/>
                    <a:pt x="171" y="1849"/>
                    <a:pt x="171" y="1834"/>
                  </a:cubicBezTo>
                  <a:cubicBezTo>
                    <a:pt x="208" y="1827"/>
                    <a:pt x="208" y="1797"/>
                    <a:pt x="230" y="1782"/>
                  </a:cubicBezTo>
                  <a:cubicBezTo>
                    <a:pt x="245" y="1760"/>
                    <a:pt x="238" y="1760"/>
                    <a:pt x="267" y="1760"/>
                  </a:cubicBezTo>
                  <a:cubicBezTo>
                    <a:pt x="304" y="1760"/>
                    <a:pt x="431" y="1782"/>
                    <a:pt x="431" y="1716"/>
                  </a:cubicBezTo>
                  <a:cubicBezTo>
                    <a:pt x="460" y="1716"/>
                    <a:pt x="483" y="1723"/>
                    <a:pt x="512" y="1716"/>
                  </a:cubicBezTo>
                  <a:cubicBezTo>
                    <a:pt x="542" y="1708"/>
                    <a:pt x="557" y="1701"/>
                    <a:pt x="579" y="1708"/>
                  </a:cubicBezTo>
                  <a:cubicBezTo>
                    <a:pt x="601" y="1716"/>
                    <a:pt x="609" y="1730"/>
                    <a:pt x="631" y="1730"/>
                  </a:cubicBezTo>
                  <a:cubicBezTo>
                    <a:pt x="661" y="1738"/>
                    <a:pt x="698" y="1745"/>
                    <a:pt x="728" y="1738"/>
                  </a:cubicBezTo>
                  <a:cubicBezTo>
                    <a:pt x="757" y="1738"/>
                    <a:pt x="780" y="1723"/>
                    <a:pt x="809" y="1723"/>
                  </a:cubicBezTo>
                  <a:cubicBezTo>
                    <a:pt x="832" y="1723"/>
                    <a:pt x="854" y="1738"/>
                    <a:pt x="876" y="1745"/>
                  </a:cubicBezTo>
                  <a:cubicBezTo>
                    <a:pt x="906" y="1760"/>
                    <a:pt x="928" y="1738"/>
                    <a:pt x="951" y="1767"/>
                  </a:cubicBezTo>
                  <a:cubicBezTo>
                    <a:pt x="965" y="1782"/>
                    <a:pt x="958" y="1819"/>
                    <a:pt x="988" y="1819"/>
                  </a:cubicBezTo>
                  <a:cubicBezTo>
                    <a:pt x="1010" y="1827"/>
                    <a:pt x="1010" y="1790"/>
                    <a:pt x="1017" y="1790"/>
                  </a:cubicBezTo>
                  <a:cubicBezTo>
                    <a:pt x="1040" y="1775"/>
                    <a:pt x="1047" y="1775"/>
                    <a:pt x="1069" y="1782"/>
                  </a:cubicBezTo>
                  <a:cubicBezTo>
                    <a:pt x="1069" y="1797"/>
                    <a:pt x="1062" y="1834"/>
                    <a:pt x="1069" y="1856"/>
                  </a:cubicBezTo>
                  <a:cubicBezTo>
                    <a:pt x="1077" y="1879"/>
                    <a:pt x="1091" y="1879"/>
                    <a:pt x="1121" y="1879"/>
                  </a:cubicBezTo>
                  <a:cubicBezTo>
                    <a:pt x="1129" y="1856"/>
                    <a:pt x="1129" y="1842"/>
                    <a:pt x="1144" y="1834"/>
                  </a:cubicBezTo>
                  <a:cubicBezTo>
                    <a:pt x="1151" y="1827"/>
                    <a:pt x="1166" y="1834"/>
                    <a:pt x="1181" y="1819"/>
                  </a:cubicBezTo>
                  <a:cubicBezTo>
                    <a:pt x="1188" y="1767"/>
                    <a:pt x="1225" y="1782"/>
                    <a:pt x="1262" y="1782"/>
                  </a:cubicBezTo>
                  <a:cubicBezTo>
                    <a:pt x="1322" y="1767"/>
                    <a:pt x="1262" y="1753"/>
                    <a:pt x="1270" y="1723"/>
                  </a:cubicBezTo>
                  <a:cubicBezTo>
                    <a:pt x="1270" y="1686"/>
                    <a:pt x="1314" y="1693"/>
                    <a:pt x="1314" y="1663"/>
                  </a:cubicBezTo>
                  <a:cubicBezTo>
                    <a:pt x="1337" y="1663"/>
                    <a:pt x="1359" y="1663"/>
                    <a:pt x="1381" y="1678"/>
                  </a:cubicBezTo>
                  <a:cubicBezTo>
                    <a:pt x="1396" y="1693"/>
                    <a:pt x="1389" y="1730"/>
                    <a:pt x="1418" y="1745"/>
                  </a:cubicBezTo>
                  <a:cubicBezTo>
                    <a:pt x="1418" y="1708"/>
                    <a:pt x="1433" y="1708"/>
                    <a:pt x="1441" y="1678"/>
                  </a:cubicBezTo>
                  <a:cubicBezTo>
                    <a:pt x="1448" y="1656"/>
                    <a:pt x="1426" y="1634"/>
                    <a:pt x="1463" y="1611"/>
                  </a:cubicBezTo>
                  <a:cubicBezTo>
                    <a:pt x="1508" y="1589"/>
                    <a:pt x="1574" y="1671"/>
                    <a:pt x="1611" y="1619"/>
                  </a:cubicBezTo>
                  <a:cubicBezTo>
                    <a:pt x="1634" y="1619"/>
                    <a:pt x="1656" y="1619"/>
                    <a:pt x="1686" y="1619"/>
                  </a:cubicBezTo>
                  <a:cubicBezTo>
                    <a:pt x="1716" y="1619"/>
                    <a:pt x="1745" y="1611"/>
                    <a:pt x="1775" y="1611"/>
                  </a:cubicBezTo>
                  <a:cubicBezTo>
                    <a:pt x="1782" y="1634"/>
                    <a:pt x="1753" y="1634"/>
                    <a:pt x="1730" y="1641"/>
                  </a:cubicBezTo>
                  <a:cubicBezTo>
                    <a:pt x="1723" y="1649"/>
                    <a:pt x="1701" y="1678"/>
                    <a:pt x="1701" y="1693"/>
                  </a:cubicBezTo>
                  <a:cubicBezTo>
                    <a:pt x="1745" y="1701"/>
                    <a:pt x="1738" y="1730"/>
                    <a:pt x="1730" y="1767"/>
                  </a:cubicBezTo>
                  <a:cubicBezTo>
                    <a:pt x="1723" y="1797"/>
                    <a:pt x="1723" y="1827"/>
                    <a:pt x="1723" y="1864"/>
                  </a:cubicBezTo>
                  <a:cubicBezTo>
                    <a:pt x="1760" y="1871"/>
                    <a:pt x="1775" y="1842"/>
                    <a:pt x="1805" y="1834"/>
                  </a:cubicBezTo>
                  <a:cubicBezTo>
                    <a:pt x="1834" y="1827"/>
                    <a:pt x="1871" y="1812"/>
                    <a:pt x="1901" y="1819"/>
                  </a:cubicBezTo>
                  <a:cubicBezTo>
                    <a:pt x="1938" y="1834"/>
                    <a:pt x="1931" y="1871"/>
                    <a:pt x="1968" y="1886"/>
                  </a:cubicBezTo>
                  <a:cubicBezTo>
                    <a:pt x="1983" y="1894"/>
                    <a:pt x="2027" y="1901"/>
                    <a:pt x="2050" y="1901"/>
                  </a:cubicBezTo>
                  <a:cubicBezTo>
                    <a:pt x="2020" y="1908"/>
                    <a:pt x="2020" y="1990"/>
                    <a:pt x="2020" y="2005"/>
                  </a:cubicBezTo>
                  <a:cubicBezTo>
                    <a:pt x="2035" y="2057"/>
                    <a:pt x="2102" y="2057"/>
                    <a:pt x="2131" y="2094"/>
                  </a:cubicBezTo>
                  <a:cubicBezTo>
                    <a:pt x="2139" y="2116"/>
                    <a:pt x="2139" y="2146"/>
                    <a:pt x="2131" y="2168"/>
                  </a:cubicBezTo>
                  <a:cubicBezTo>
                    <a:pt x="2116" y="2176"/>
                    <a:pt x="2102" y="2183"/>
                    <a:pt x="2087" y="2191"/>
                  </a:cubicBezTo>
                  <a:cubicBezTo>
                    <a:pt x="2057" y="2206"/>
                    <a:pt x="2035" y="2250"/>
                    <a:pt x="1998" y="2265"/>
                  </a:cubicBezTo>
                  <a:cubicBezTo>
                    <a:pt x="1975" y="2280"/>
                    <a:pt x="1946" y="2280"/>
                    <a:pt x="1916" y="2295"/>
                  </a:cubicBezTo>
                  <a:cubicBezTo>
                    <a:pt x="1938" y="2317"/>
                    <a:pt x="1931" y="2354"/>
                    <a:pt x="1931" y="2369"/>
                  </a:cubicBezTo>
                  <a:cubicBezTo>
                    <a:pt x="1953" y="2376"/>
                    <a:pt x="1975" y="2376"/>
                    <a:pt x="1990" y="2391"/>
                  </a:cubicBezTo>
                  <a:cubicBezTo>
                    <a:pt x="1998" y="2399"/>
                    <a:pt x="2005" y="2436"/>
                    <a:pt x="1990" y="2451"/>
                  </a:cubicBezTo>
                  <a:cubicBezTo>
                    <a:pt x="1961" y="2495"/>
                    <a:pt x="1871" y="2413"/>
                    <a:pt x="1834" y="2413"/>
                  </a:cubicBezTo>
                  <a:cubicBezTo>
                    <a:pt x="1812" y="2458"/>
                    <a:pt x="1834" y="2458"/>
                    <a:pt x="1856" y="2495"/>
                  </a:cubicBezTo>
                  <a:cubicBezTo>
                    <a:pt x="1879" y="2540"/>
                    <a:pt x="1842" y="2555"/>
                    <a:pt x="1819" y="2577"/>
                  </a:cubicBezTo>
                  <a:cubicBezTo>
                    <a:pt x="1812" y="2592"/>
                    <a:pt x="1805" y="2614"/>
                    <a:pt x="1805" y="2636"/>
                  </a:cubicBezTo>
                  <a:cubicBezTo>
                    <a:pt x="1805" y="2673"/>
                    <a:pt x="1805" y="2673"/>
                    <a:pt x="1790" y="2696"/>
                  </a:cubicBezTo>
                  <a:cubicBezTo>
                    <a:pt x="1775" y="2703"/>
                    <a:pt x="1767" y="2718"/>
                    <a:pt x="1753" y="2725"/>
                  </a:cubicBezTo>
                  <a:cubicBezTo>
                    <a:pt x="1753" y="2740"/>
                    <a:pt x="1753" y="2748"/>
                    <a:pt x="1753" y="2755"/>
                  </a:cubicBezTo>
                  <a:cubicBezTo>
                    <a:pt x="1745" y="2763"/>
                    <a:pt x="1738" y="2755"/>
                    <a:pt x="1730" y="2763"/>
                  </a:cubicBezTo>
                  <a:lnTo>
                    <a:pt x="1730" y="2763"/>
                  </a:lnTo>
                  <a:cubicBezTo>
                    <a:pt x="1745" y="2792"/>
                    <a:pt x="1760" y="2837"/>
                    <a:pt x="1753" y="2881"/>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4" name="Freeform 36">
              <a:extLst>
                <a:ext uri="{FF2B5EF4-FFF2-40B4-BE49-F238E27FC236}">
                  <a16:creationId xmlns:a16="http://schemas.microsoft.com/office/drawing/2014/main" id="{AF81656E-560B-8F4E-AA2A-14195486D857}"/>
                </a:ext>
              </a:extLst>
            </p:cNvPr>
            <p:cNvSpPr>
              <a:spLocks noChangeArrowheads="1"/>
            </p:cNvSpPr>
            <p:nvPr/>
          </p:nvSpPr>
          <p:spPr bwMode="auto">
            <a:xfrm>
              <a:off x="9321595" y="8181741"/>
              <a:ext cx="26689" cy="26671"/>
            </a:xfrm>
            <a:custGeom>
              <a:avLst/>
              <a:gdLst>
                <a:gd name="T0" fmla="*/ 15 w 61"/>
                <a:gd name="T1" fmla="*/ 59 h 60"/>
                <a:gd name="T2" fmla="*/ 15 w 61"/>
                <a:gd name="T3" fmla="*/ 59 h 60"/>
                <a:gd name="T4" fmla="*/ 37 w 61"/>
                <a:gd name="T5" fmla="*/ 22 h 60"/>
                <a:gd name="T6" fmla="*/ 60 w 61"/>
                <a:gd name="T7" fmla="*/ 22 h 60"/>
                <a:gd name="T8" fmla="*/ 60 w 61"/>
                <a:gd name="T9" fmla="*/ 15 h 60"/>
                <a:gd name="T10" fmla="*/ 45 w 61"/>
                <a:gd name="T11" fmla="*/ 0 h 60"/>
                <a:gd name="T12" fmla="*/ 37 w 61"/>
                <a:gd name="T13" fmla="*/ 7 h 60"/>
                <a:gd name="T14" fmla="*/ 7 w 61"/>
                <a:gd name="T15" fmla="*/ 29 h 60"/>
                <a:gd name="T16" fmla="*/ 0 w 61"/>
                <a:gd name="T17" fmla="*/ 59 h 60"/>
                <a:gd name="T18" fmla="*/ 15 w 61"/>
                <a:gd name="T19"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15" y="59"/>
                  </a:moveTo>
                  <a:lnTo>
                    <a:pt x="15" y="59"/>
                  </a:lnTo>
                  <a:cubicBezTo>
                    <a:pt x="22" y="44"/>
                    <a:pt x="30" y="29"/>
                    <a:pt x="37" y="22"/>
                  </a:cubicBezTo>
                  <a:cubicBezTo>
                    <a:pt x="37" y="22"/>
                    <a:pt x="45" y="22"/>
                    <a:pt x="60" y="22"/>
                  </a:cubicBezTo>
                  <a:lnTo>
                    <a:pt x="60" y="15"/>
                  </a:lnTo>
                  <a:cubicBezTo>
                    <a:pt x="60" y="7"/>
                    <a:pt x="52" y="7"/>
                    <a:pt x="45" y="0"/>
                  </a:cubicBezTo>
                  <a:cubicBezTo>
                    <a:pt x="37" y="0"/>
                    <a:pt x="37" y="7"/>
                    <a:pt x="37" y="7"/>
                  </a:cubicBezTo>
                  <a:cubicBezTo>
                    <a:pt x="30" y="15"/>
                    <a:pt x="15" y="15"/>
                    <a:pt x="7" y="29"/>
                  </a:cubicBezTo>
                  <a:cubicBezTo>
                    <a:pt x="0" y="37"/>
                    <a:pt x="0" y="44"/>
                    <a:pt x="0" y="59"/>
                  </a:cubicBezTo>
                  <a:cubicBezTo>
                    <a:pt x="7" y="59"/>
                    <a:pt x="15" y="59"/>
                    <a:pt x="15" y="59"/>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5" name="Freeform 37">
              <a:extLst>
                <a:ext uri="{FF2B5EF4-FFF2-40B4-BE49-F238E27FC236}">
                  <a16:creationId xmlns:a16="http://schemas.microsoft.com/office/drawing/2014/main" id="{6343E036-5D69-1D4A-905D-9E0AE866C686}"/>
                </a:ext>
              </a:extLst>
            </p:cNvPr>
            <p:cNvSpPr>
              <a:spLocks noChangeArrowheads="1"/>
            </p:cNvSpPr>
            <p:nvPr/>
          </p:nvSpPr>
          <p:spPr bwMode="auto">
            <a:xfrm>
              <a:off x="10661771" y="4903067"/>
              <a:ext cx="55284" cy="83824"/>
            </a:xfrm>
            <a:custGeom>
              <a:avLst/>
              <a:gdLst>
                <a:gd name="T0" fmla="*/ 126 w 127"/>
                <a:gd name="T1" fmla="*/ 52 h 194"/>
                <a:gd name="T2" fmla="*/ 126 w 127"/>
                <a:gd name="T3" fmla="*/ 52 h 194"/>
                <a:gd name="T4" fmla="*/ 96 w 127"/>
                <a:gd name="T5" fmla="*/ 15 h 194"/>
                <a:gd name="T6" fmla="*/ 74 w 127"/>
                <a:gd name="T7" fmla="*/ 0 h 194"/>
                <a:gd name="T8" fmla="*/ 7 w 127"/>
                <a:gd name="T9" fmla="*/ 104 h 194"/>
                <a:gd name="T10" fmla="*/ 22 w 127"/>
                <a:gd name="T11" fmla="*/ 127 h 194"/>
                <a:gd name="T12" fmla="*/ 22 w 127"/>
                <a:gd name="T13" fmla="*/ 156 h 194"/>
                <a:gd name="T14" fmla="*/ 44 w 127"/>
                <a:gd name="T15" fmla="*/ 186 h 194"/>
                <a:gd name="T16" fmla="*/ 59 w 127"/>
                <a:gd name="T17" fmla="*/ 186 h 194"/>
                <a:gd name="T18" fmla="*/ 59 w 127"/>
                <a:gd name="T19" fmla="*/ 156 h 194"/>
                <a:gd name="T20" fmla="*/ 66 w 127"/>
                <a:gd name="T21" fmla="*/ 179 h 194"/>
                <a:gd name="T22" fmla="*/ 126 w 127"/>
                <a:gd name="T23" fmla="*/ 5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94">
                  <a:moveTo>
                    <a:pt x="126" y="52"/>
                  </a:moveTo>
                  <a:lnTo>
                    <a:pt x="126" y="52"/>
                  </a:lnTo>
                  <a:cubicBezTo>
                    <a:pt x="119" y="45"/>
                    <a:pt x="111" y="30"/>
                    <a:pt x="96" y="15"/>
                  </a:cubicBezTo>
                  <a:cubicBezTo>
                    <a:pt x="89" y="8"/>
                    <a:pt x="74" y="0"/>
                    <a:pt x="74" y="0"/>
                  </a:cubicBezTo>
                  <a:cubicBezTo>
                    <a:pt x="52" y="0"/>
                    <a:pt x="15" y="90"/>
                    <a:pt x="7" y="104"/>
                  </a:cubicBezTo>
                  <a:cubicBezTo>
                    <a:pt x="0" y="119"/>
                    <a:pt x="15" y="119"/>
                    <a:pt x="22" y="127"/>
                  </a:cubicBezTo>
                  <a:cubicBezTo>
                    <a:pt x="22" y="141"/>
                    <a:pt x="15" y="149"/>
                    <a:pt x="22" y="156"/>
                  </a:cubicBezTo>
                  <a:lnTo>
                    <a:pt x="44" y="186"/>
                  </a:lnTo>
                  <a:cubicBezTo>
                    <a:pt x="44" y="193"/>
                    <a:pt x="52" y="193"/>
                    <a:pt x="59" y="186"/>
                  </a:cubicBezTo>
                  <a:cubicBezTo>
                    <a:pt x="59" y="179"/>
                    <a:pt x="59" y="156"/>
                    <a:pt x="59" y="156"/>
                  </a:cubicBezTo>
                  <a:cubicBezTo>
                    <a:pt x="66" y="164"/>
                    <a:pt x="66" y="171"/>
                    <a:pt x="66" y="179"/>
                  </a:cubicBezTo>
                  <a:cubicBezTo>
                    <a:pt x="96" y="156"/>
                    <a:pt x="119" y="90"/>
                    <a:pt x="126" y="52"/>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6" name="Freeform 38">
              <a:extLst>
                <a:ext uri="{FF2B5EF4-FFF2-40B4-BE49-F238E27FC236}">
                  <a16:creationId xmlns:a16="http://schemas.microsoft.com/office/drawing/2014/main" id="{FF20D4BB-4292-9F46-8B58-230E3F860EDC}"/>
                </a:ext>
              </a:extLst>
            </p:cNvPr>
            <p:cNvSpPr>
              <a:spLocks noChangeArrowheads="1"/>
            </p:cNvSpPr>
            <p:nvPr/>
          </p:nvSpPr>
          <p:spPr bwMode="auto">
            <a:xfrm>
              <a:off x="10686553" y="4969745"/>
              <a:ext cx="3813" cy="13337"/>
            </a:xfrm>
            <a:custGeom>
              <a:avLst/>
              <a:gdLst>
                <a:gd name="T0" fmla="*/ 0 w 8"/>
                <a:gd name="T1" fmla="*/ 30 h 31"/>
                <a:gd name="T2" fmla="*/ 0 w 8"/>
                <a:gd name="T3" fmla="*/ 30 h 31"/>
                <a:gd name="T4" fmla="*/ 7 w 8"/>
                <a:gd name="T5" fmla="*/ 23 h 31"/>
                <a:gd name="T6" fmla="*/ 0 w 8"/>
                <a:gd name="T7" fmla="*/ 0 h 31"/>
                <a:gd name="T8" fmla="*/ 0 w 8"/>
                <a:gd name="T9" fmla="*/ 30 h 31"/>
              </a:gdLst>
              <a:ahLst/>
              <a:cxnLst>
                <a:cxn ang="0">
                  <a:pos x="T0" y="T1"/>
                </a:cxn>
                <a:cxn ang="0">
                  <a:pos x="T2" y="T3"/>
                </a:cxn>
                <a:cxn ang="0">
                  <a:pos x="T4" y="T5"/>
                </a:cxn>
                <a:cxn ang="0">
                  <a:pos x="T6" y="T7"/>
                </a:cxn>
                <a:cxn ang="0">
                  <a:pos x="T8" y="T9"/>
                </a:cxn>
              </a:cxnLst>
              <a:rect l="0" t="0" r="r" b="b"/>
              <a:pathLst>
                <a:path w="8" h="31">
                  <a:moveTo>
                    <a:pt x="0" y="30"/>
                  </a:moveTo>
                  <a:lnTo>
                    <a:pt x="0" y="30"/>
                  </a:lnTo>
                  <a:cubicBezTo>
                    <a:pt x="7" y="30"/>
                    <a:pt x="7" y="30"/>
                    <a:pt x="7" y="23"/>
                  </a:cubicBezTo>
                  <a:cubicBezTo>
                    <a:pt x="7" y="15"/>
                    <a:pt x="7" y="8"/>
                    <a:pt x="0" y="0"/>
                  </a:cubicBezTo>
                  <a:cubicBezTo>
                    <a:pt x="0" y="0"/>
                    <a:pt x="0" y="23"/>
                    <a:pt x="0" y="3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7" name="Freeform 39">
              <a:extLst>
                <a:ext uri="{FF2B5EF4-FFF2-40B4-BE49-F238E27FC236}">
                  <a16:creationId xmlns:a16="http://schemas.microsoft.com/office/drawing/2014/main" id="{2E971D09-7CF3-EB46-877C-62B3FFCC9463}"/>
                </a:ext>
              </a:extLst>
            </p:cNvPr>
            <p:cNvSpPr>
              <a:spLocks noChangeArrowheads="1"/>
            </p:cNvSpPr>
            <p:nvPr/>
          </p:nvSpPr>
          <p:spPr bwMode="auto">
            <a:xfrm>
              <a:off x="10701804" y="4908782"/>
              <a:ext cx="13345" cy="17146"/>
            </a:xfrm>
            <a:custGeom>
              <a:avLst/>
              <a:gdLst>
                <a:gd name="T0" fmla="*/ 30 w 31"/>
                <a:gd name="T1" fmla="*/ 22 h 38"/>
                <a:gd name="T2" fmla="*/ 30 w 31"/>
                <a:gd name="T3" fmla="*/ 22 h 38"/>
                <a:gd name="T4" fmla="*/ 0 w 31"/>
                <a:gd name="T5" fmla="*/ 0 h 38"/>
                <a:gd name="T6" fmla="*/ 30 w 31"/>
                <a:gd name="T7" fmla="*/ 37 h 38"/>
                <a:gd name="T8" fmla="*/ 30 w 31"/>
                <a:gd name="T9" fmla="*/ 22 h 38"/>
              </a:gdLst>
              <a:ahLst/>
              <a:cxnLst>
                <a:cxn ang="0">
                  <a:pos x="T0" y="T1"/>
                </a:cxn>
                <a:cxn ang="0">
                  <a:pos x="T2" y="T3"/>
                </a:cxn>
                <a:cxn ang="0">
                  <a:pos x="T4" y="T5"/>
                </a:cxn>
                <a:cxn ang="0">
                  <a:pos x="T6" y="T7"/>
                </a:cxn>
                <a:cxn ang="0">
                  <a:pos x="T8" y="T9"/>
                </a:cxn>
              </a:cxnLst>
              <a:rect l="0" t="0" r="r" b="b"/>
              <a:pathLst>
                <a:path w="31" h="38">
                  <a:moveTo>
                    <a:pt x="30" y="22"/>
                  </a:moveTo>
                  <a:lnTo>
                    <a:pt x="30" y="22"/>
                  </a:lnTo>
                  <a:cubicBezTo>
                    <a:pt x="30" y="22"/>
                    <a:pt x="15" y="8"/>
                    <a:pt x="0" y="0"/>
                  </a:cubicBezTo>
                  <a:cubicBezTo>
                    <a:pt x="15" y="15"/>
                    <a:pt x="23" y="30"/>
                    <a:pt x="30" y="37"/>
                  </a:cubicBezTo>
                  <a:cubicBezTo>
                    <a:pt x="30" y="30"/>
                    <a:pt x="30" y="22"/>
                    <a:pt x="30" y="22"/>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8" name="Freeform 40">
              <a:extLst>
                <a:ext uri="{FF2B5EF4-FFF2-40B4-BE49-F238E27FC236}">
                  <a16:creationId xmlns:a16="http://schemas.microsoft.com/office/drawing/2014/main" id="{13FA9931-F6E4-AD43-8077-949CC4A26EDE}"/>
                </a:ext>
              </a:extLst>
            </p:cNvPr>
            <p:cNvSpPr>
              <a:spLocks noChangeArrowheads="1"/>
            </p:cNvSpPr>
            <p:nvPr/>
          </p:nvSpPr>
          <p:spPr bwMode="auto">
            <a:xfrm>
              <a:off x="11241306" y="10982234"/>
              <a:ext cx="97224" cy="93350"/>
            </a:xfrm>
            <a:custGeom>
              <a:avLst/>
              <a:gdLst>
                <a:gd name="T0" fmla="*/ 163 w 224"/>
                <a:gd name="T1" fmla="*/ 74 h 216"/>
                <a:gd name="T2" fmla="*/ 163 w 224"/>
                <a:gd name="T3" fmla="*/ 74 h 216"/>
                <a:gd name="T4" fmla="*/ 134 w 224"/>
                <a:gd name="T5" fmla="*/ 74 h 216"/>
                <a:gd name="T6" fmla="*/ 148 w 224"/>
                <a:gd name="T7" fmla="*/ 59 h 216"/>
                <a:gd name="T8" fmla="*/ 134 w 224"/>
                <a:gd name="T9" fmla="*/ 44 h 216"/>
                <a:gd name="T10" fmla="*/ 134 w 224"/>
                <a:gd name="T11" fmla="*/ 7 h 216"/>
                <a:gd name="T12" fmla="*/ 111 w 224"/>
                <a:gd name="T13" fmla="*/ 37 h 216"/>
                <a:gd name="T14" fmla="*/ 89 w 224"/>
                <a:gd name="T15" fmla="*/ 14 h 216"/>
                <a:gd name="T16" fmla="*/ 44 w 224"/>
                <a:gd name="T17" fmla="*/ 14 h 216"/>
                <a:gd name="T18" fmla="*/ 67 w 224"/>
                <a:gd name="T19" fmla="*/ 44 h 216"/>
                <a:gd name="T20" fmla="*/ 67 w 224"/>
                <a:gd name="T21" fmla="*/ 59 h 216"/>
                <a:gd name="T22" fmla="*/ 52 w 224"/>
                <a:gd name="T23" fmla="*/ 104 h 216"/>
                <a:gd name="T24" fmla="*/ 0 w 224"/>
                <a:gd name="T25" fmla="*/ 118 h 216"/>
                <a:gd name="T26" fmla="*/ 59 w 224"/>
                <a:gd name="T27" fmla="*/ 170 h 216"/>
                <a:gd name="T28" fmla="*/ 96 w 224"/>
                <a:gd name="T29" fmla="*/ 185 h 216"/>
                <a:gd name="T30" fmla="*/ 126 w 224"/>
                <a:gd name="T31" fmla="*/ 185 h 216"/>
                <a:gd name="T32" fmla="*/ 141 w 224"/>
                <a:gd name="T33" fmla="*/ 200 h 216"/>
                <a:gd name="T34" fmla="*/ 148 w 224"/>
                <a:gd name="T35" fmla="*/ 215 h 216"/>
                <a:gd name="T36" fmla="*/ 163 w 224"/>
                <a:gd name="T37" fmla="*/ 215 h 216"/>
                <a:gd name="T38" fmla="*/ 178 w 224"/>
                <a:gd name="T39" fmla="*/ 215 h 216"/>
                <a:gd name="T40" fmla="*/ 200 w 224"/>
                <a:gd name="T41" fmla="*/ 215 h 216"/>
                <a:gd name="T42" fmla="*/ 208 w 224"/>
                <a:gd name="T43" fmla="*/ 170 h 216"/>
                <a:gd name="T44" fmla="*/ 215 w 224"/>
                <a:gd name="T45" fmla="*/ 81 h 216"/>
                <a:gd name="T46" fmla="*/ 223 w 224"/>
                <a:gd name="T47" fmla="*/ 67 h 216"/>
                <a:gd name="T48" fmla="*/ 163 w 224"/>
                <a:gd name="T49" fmla="*/ 7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216">
                  <a:moveTo>
                    <a:pt x="163" y="74"/>
                  </a:moveTo>
                  <a:lnTo>
                    <a:pt x="163" y="74"/>
                  </a:lnTo>
                  <a:cubicBezTo>
                    <a:pt x="156" y="74"/>
                    <a:pt x="141" y="81"/>
                    <a:pt x="134" y="74"/>
                  </a:cubicBezTo>
                  <a:cubicBezTo>
                    <a:pt x="134" y="67"/>
                    <a:pt x="141" y="59"/>
                    <a:pt x="148" y="59"/>
                  </a:cubicBezTo>
                  <a:cubicBezTo>
                    <a:pt x="141" y="59"/>
                    <a:pt x="134" y="44"/>
                    <a:pt x="134" y="44"/>
                  </a:cubicBezTo>
                  <a:cubicBezTo>
                    <a:pt x="148" y="37"/>
                    <a:pt x="156" y="14"/>
                    <a:pt x="134" y="7"/>
                  </a:cubicBezTo>
                  <a:cubicBezTo>
                    <a:pt x="119" y="0"/>
                    <a:pt x="126" y="29"/>
                    <a:pt x="111" y="37"/>
                  </a:cubicBezTo>
                  <a:cubicBezTo>
                    <a:pt x="89" y="52"/>
                    <a:pt x="96" y="22"/>
                    <a:pt x="89" y="14"/>
                  </a:cubicBezTo>
                  <a:cubicBezTo>
                    <a:pt x="82" y="0"/>
                    <a:pt x="59" y="14"/>
                    <a:pt x="44" y="14"/>
                  </a:cubicBezTo>
                  <a:cubicBezTo>
                    <a:pt x="37" y="29"/>
                    <a:pt x="44" y="44"/>
                    <a:pt x="67" y="44"/>
                  </a:cubicBezTo>
                  <a:cubicBezTo>
                    <a:pt x="67" y="52"/>
                    <a:pt x="67" y="52"/>
                    <a:pt x="67" y="59"/>
                  </a:cubicBezTo>
                  <a:cubicBezTo>
                    <a:pt x="44" y="67"/>
                    <a:pt x="59" y="81"/>
                    <a:pt x="52" y="104"/>
                  </a:cubicBezTo>
                  <a:cubicBezTo>
                    <a:pt x="52" y="104"/>
                    <a:pt x="7" y="96"/>
                    <a:pt x="0" y="118"/>
                  </a:cubicBezTo>
                  <a:cubicBezTo>
                    <a:pt x="22" y="118"/>
                    <a:pt x="82" y="141"/>
                    <a:pt x="59" y="170"/>
                  </a:cubicBezTo>
                  <a:cubicBezTo>
                    <a:pt x="74" y="178"/>
                    <a:pt x="82" y="185"/>
                    <a:pt x="96" y="185"/>
                  </a:cubicBezTo>
                  <a:cubicBezTo>
                    <a:pt x="96" y="200"/>
                    <a:pt x="126" y="200"/>
                    <a:pt x="126" y="185"/>
                  </a:cubicBezTo>
                  <a:cubicBezTo>
                    <a:pt x="134" y="185"/>
                    <a:pt x="141" y="193"/>
                    <a:pt x="141" y="200"/>
                  </a:cubicBezTo>
                  <a:lnTo>
                    <a:pt x="148" y="215"/>
                  </a:lnTo>
                  <a:cubicBezTo>
                    <a:pt x="148" y="215"/>
                    <a:pt x="156" y="215"/>
                    <a:pt x="163" y="215"/>
                  </a:cubicBezTo>
                  <a:cubicBezTo>
                    <a:pt x="163" y="215"/>
                    <a:pt x="171" y="215"/>
                    <a:pt x="178" y="215"/>
                  </a:cubicBezTo>
                  <a:cubicBezTo>
                    <a:pt x="186" y="207"/>
                    <a:pt x="193" y="215"/>
                    <a:pt x="200" y="215"/>
                  </a:cubicBezTo>
                  <a:cubicBezTo>
                    <a:pt x="208" y="200"/>
                    <a:pt x="208" y="185"/>
                    <a:pt x="208" y="170"/>
                  </a:cubicBezTo>
                  <a:cubicBezTo>
                    <a:pt x="208" y="141"/>
                    <a:pt x="208" y="111"/>
                    <a:pt x="215" y="81"/>
                  </a:cubicBezTo>
                  <a:cubicBezTo>
                    <a:pt x="215" y="81"/>
                    <a:pt x="223" y="74"/>
                    <a:pt x="223" y="67"/>
                  </a:cubicBezTo>
                  <a:cubicBezTo>
                    <a:pt x="200" y="59"/>
                    <a:pt x="178" y="67"/>
                    <a:pt x="163" y="74"/>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39" name="Freeform 41">
              <a:extLst>
                <a:ext uri="{FF2B5EF4-FFF2-40B4-BE49-F238E27FC236}">
                  <a16:creationId xmlns:a16="http://schemas.microsoft.com/office/drawing/2014/main" id="{B72DB95B-6488-E443-BBCA-E8EDFC90977B}"/>
                </a:ext>
              </a:extLst>
            </p:cNvPr>
            <p:cNvSpPr>
              <a:spLocks noChangeArrowheads="1"/>
            </p:cNvSpPr>
            <p:nvPr/>
          </p:nvSpPr>
          <p:spPr bwMode="auto">
            <a:xfrm>
              <a:off x="11281338" y="11319437"/>
              <a:ext cx="55285" cy="64773"/>
            </a:xfrm>
            <a:custGeom>
              <a:avLst/>
              <a:gdLst>
                <a:gd name="T0" fmla="*/ 45 w 127"/>
                <a:gd name="T1" fmla="*/ 97 h 150"/>
                <a:gd name="T2" fmla="*/ 45 w 127"/>
                <a:gd name="T3" fmla="*/ 97 h 150"/>
                <a:gd name="T4" fmla="*/ 45 w 127"/>
                <a:gd name="T5" fmla="*/ 97 h 150"/>
                <a:gd name="T6" fmla="*/ 59 w 127"/>
                <a:gd name="T7" fmla="*/ 112 h 150"/>
                <a:gd name="T8" fmla="*/ 82 w 127"/>
                <a:gd name="T9" fmla="*/ 127 h 150"/>
                <a:gd name="T10" fmla="*/ 119 w 127"/>
                <a:gd name="T11" fmla="*/ 134 h 150"/>
                <a:gd name="T12" fmla="*/ 119 w 127"/>
                <a:gd name="T13" fmla="*/ 45 h 150"/>
                <a:gd name="T14" fmla="*/ 97 w 127"/>
                <a:gd name="T15" fmla="*/ 8 h 150"/>
                <a:gd name="T16" fmla="*/ 37 w 127"/>
                <a:gd name="T17" fmla="*/ 8 h 150"/>
                <a:gd name="T18" fmla="*/ 0 w 127"/>
                <a:gd name="T19" fmla="*/ 45 h 150"/>
                <a:gd name="T20" fmla="*/ 45 w 127"/>
                <a:gd name="T21" fmla="*/ 9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50">
                  <a:moveTo>
                    <a:pt x="45" y="97"/>
                  </a:moveTo>
                  <a:lnTo>
                    <a:pt x="45" y="97"/>
                  </a:lnTo>
                  <a:lnTo>
                    <a:pt x="45" y="97"/>
                  </a:lnTo>
                  <a:cubicBezTo>
                    <a:pt x="59" y="97"/>
                    <a:pt x="52" y="104"/>
                    <a:pt x="59" y="112"/>
                  </a:cubicBezTo>
                  <a:cubicBezTo>
                    <a:pt x="67" y="119"/>
                    <a:pt x="74" y="119"/>
                    <a:pt x="82" y="127"/>
                  </a:cubicBezTo>
                  <a:cubicBezTo>
                    <a:pt x="104" y="141"/>
                    <a:pt x="97" y="149"/>
                    <a:pt x="119" y="134"/>
                  </a:cubicBezTo>
                  <a:cubicBezTo>
                    <a:pt x="126" y="104"/>
                    <a:pt x="126" y="67"/>
                    <a:pt x="119" y="45"/>
                  </a:cubicBezTo>
                  <a:cubicBezTo>
                    <a:pt x="111" y="30"/>
                    <a:pt x="104" y="15"/>
                    <a:pt x="97" y="8"/>
                  </a:cubicBezTo>
                  <a:cubicBezTo>
                    <a:pt x="82" y="0"/>
                    <a:pt x="59" y="0"/>
                    <a:pt x="37" y="8"/>
                  </a:cubicBezTo>
                  <a:cubicBezTo>
                    <a:pt x="15" y="15"/>
                    <a:pt x="30" y="45"/>
                    <a:pt x="0" y="45"/>
                  </a:cubicBezTo>
                  <a:cubicBezTo>
                    <a:pt x="0" y="60"/>
                    <a:pt x="22" y="90"/>
                    <a:pt x="45" y="97"/>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40" name="Freeform 42">
              <a:extLst>
                <a:ext uri="{FF2B5EF4-FFF2-40B4-BE49-F238E27FC236}">
                  <a16:creationId xmlns:a16="http://schemas.microsoft.com/office/drawing/2014/main" id="{9B1AFCBE-9FD4-2E4A-968E-1232B5239705}"/>
                </a:ext>
              </a:extLst>
            </p:cNvPr>
            <p:cNvSpPr>
              <a:spLocks noChangeArrowheads="1"/>
            </p:cNvSpPr>
            <p:nvPr/>
          </p:nvSpPr>
          <p:spPr bwMode="auto">
            <a:xfrm>
              <a:off x="9321595" y="8191267"/>
              <a:ext cx="97226" cy="186699"/>
            </a:xfrm>
            <a:custGeom>
              <a:avLst/>
              <a:gdLst>
                <a:gd name="T0" fmla="*/ 215 w 224"/>
                <a:gd name="T1" fmla="*/ 193 h 432"/>
                <a:gd name="T2" fmla="*/ 215 w 224"/>
                <a:gd name="T3" fmla="*/ 193 h 432"/>
                <a:gd name="T4" fmla="*/ 193 w 224"/>
                <a:gd name="T5" fmla="*/ 193 h 432"/>
                <a:gd name="T6" fmla="*/ 186 w 224"/>
                <a:gd name="T7" fmla="*/ 215 h 432"/>
                <a:gd name="T8" fmla="*/ 119 w 224"/>
                <a:gd name="T9" fmla="*/ 186 h 432"/>
                <a:gd name="T10" fmla="*/ 156 w 224"/>
                <a:gd name="T11" fmla="*/ 156 h 432"/>
                <a:gd name="T12" fmla="*/ 215 w 224"/>
                <a:gd name="T13" fmla="*/ 134 h 432"/>
                <a:gd name="T14" fmla="*/ 60 w 224"/>
                <a:gd name="T15" fmla="*/ 0 h 432"/>
                <a:gd name="T16" fmla="*/ 22 w 224"/>
                <a:gd name="T17" fmla="*/ 37 h 432"/>
                <a:gd name="T18" fmla="*/ 15 w 224"/>
                <a:gd name="T19" fmla="*/ 37 h 432"/>
                <a:gd name="T20" fmla="*/ 7 w 224"/>
                <a:gd name="T21" fmla="*/ 215 h 432"/>
                <a:gd name="T22" fmla="*/ 223 w 224"/>
                <a:gd name="T23" fmla="*/ 290 h 432"/>
                <a:gd name="T24" fmla="*/ 223 w 224"/>
                <a:gd name="T25" fmla="*/ 230 h 432"/>
                <a:gd name="T26" fmla="*/ 223 w 224"/>
                <a:gd name="T27" fmla="*/ 230 h 432"/>
                <a:gd name="T28" fmla="*/ 223 w 224"/>
                <a:gd name="T29" fmla="*/ 230 h 432"/>
                <a:gd name="T30" fmla="*/ 223 w 224"/>
                <a:gd name="T31" fmla="*/ 193 h 432"/>
                <a:gd name="T32" fmla="*/ 215 w 224"/>
                <a:gd name="T33" fmla="*/ 1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4" h="432">
                  <a:moveTo>
                    <a:pt x="215" y="193"/>
                  </a:moveTo>
                  <a:lnTo>
                    <a:pt x="215" y="193"/>
                  </a:lnTo>
                  <a:cubicBezTo>
                    <a:pt x="208" y="193"/>
                    <a:pt x="201" y="193"/>
                    <a:pt x="193" y="193"/>
                  </a:cubicBezTo>
                  <a:cubicBezTo>
                    <a:pt x="193" y="201"/>
                    <a:pt x="186" y="208"/>
                    <a:pt x="186" y="215"/>
                  </a:cubicBezTo>
                  <a:cubicBezTo>
                    <a:pt x="171" y="215"/>
                    <a:pt x="119" y="223"/>
                    <a:pt x="119" y="186"/>
                  </a:cubicBezTo>
                  <a:cubicBezTo>
                    <a:pt x="126" y="171"/>
                    <a:pt x="149" y="178"/>
                    <a:pt x="156" y="156"/>
                  </a:cubicBezTo>
                  <a:cubicBezTo>
                    <a:pt x="178" y="156"/>
                    <a:pt x="223" y="171"/>
                    <a:pt x="215" y="134"/>
                  </a:cubicBezTo>
                  <a:cubicBezTo>
                    <a:pt x="208" y="96"/>
                    <a:pt x="112" y="15"/>
                    <a:pt x="60" y="0"/>
                  </a:cubicBezTo>
                  <a:cubicBezTo>
                    <a:pt x="60" y="15"/>
                    <a:pt x="37" y="22"/>
                    <a:pt x="22" y="37"/>
                  </a:cubicBezTo>
                  <a:cubicBezTo>
                    <a:pt x="22" y="37"/>
                    <a:pt x="22" y="37"/>
                    <a:pt x="15" y="37"/>
                  </a:cubicBezTo>
                  <a:cubicBezTo>
                    <a:pt x="0" y="89"/>
                    <a:pt x="0" y="186"/>
                    <a:pt x="7" y="215"/>
                  </a:cubicBezTo>
                  <a:cubicBezTo>
                    <a:pt x="52" y="431"/>
                    <a:pt x="67" y="297"/>
                    <a:pt x="223" y="290"/>
                  </a:cubicBezTo>
                  <a:cubicBezTo>
                    <a:pt x="223" y="275"/>
                    <a:pt x="223" y="252"/>
                    <a:pt x="223" y="230"/>
                  </a:cubicBezTo>
                  <a:lnTo>
                    <a:pt x="223" y="230"/>
                  </a:lnTo>
                  <a:lnTo>
                    <a:pt x="223" y="230"/>
                  </a:lnTo>
                  <a:cubicBezTo>
                    <a:pt x="223" y="215"/>
                    <a:pt x="223" y="208"/>
                    <a:pt x="223" y="193"/>
                  </a:cubicBezTo>
                  <a:cubicBezTo>
                    <a:pt x="223" y="193"/>
                    <a:pt x="223" y="193"/>
                    <a:pt x="215" y="193"/>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sp>
          <p:nvSpPr>
            <p:cNvPr id="141" name="Freeform 43">
              <a:extLst>
                <a:ext uri="{FF2B5EF4-FFF2-40B4-BE49-F238E27FC236}">
                  <a16:creationId xmlns:a16="http://schemas.microsoft.com/office/drawing/2014/main" id="{29E4F730-C378-B14A-BD3E-72AB6A67549D}"/>
                </a:ext>
              </a:extLst>
            </p:cNvPr>
            <p:cNvSpPr>
              <a:spLocks noChangeArrowheads="1"/>
            </p:cNvSpPr>
            <p:nvPr/>
          </p:nvSpPr>
          <p:spPr bwMode="auto">
            <a:xfrm>
              <a:off x="9329221" y="8191267"/>
              <a:ext cx="19064" cy="17146"/>
            </a:xfrm>
            <a:custGeom>
              <a:avLst/>
              <a:gdLst>
                <a:gd name="T0" fmla="*/ 45 w 46"/>
                <a:gd name="T1" fmla="*/ 0 h 38"/>
                <a:gd name="T2" fmla="*/ 45 w 46"/>
                <a:gd name="T3" fmla="*/ 0 h 38"/>
                <a:gd name="T4" fmla="*/ 22 w 46"/>
                <a:gd name="T5" fmla="*/ 0 h 38"/>
                <a:gd name="T6" fmla="*/ 0 w 46"/>
                <a:gd name="T7" fmla="*/ 37 h 38"/>
                <a:gd name="T8" fmla="*/ 7 w 46"/>
                <a:gd name="T9" fmla="*/ 37 h 38"/>
                <a:gd name="T10" fmla="*/ 45 w 46"/>
                <a:gd name="T11" fmla="*/ 0 h 38"/>
              </a:gdLst>
              <a:ahLst/>
              <a:cxnLst>
                <a:cxn ang="0">
                  <a:pos x="T0" y="T1"/>
                </a:cxn>
                <a:cxn ang="0">
                  <a:pos x="T2" y="T3"/>
                </a:cxn>
                <a:cxn ang="0">
                  <a:pos x="T4" y="T5"/>
                </a:cxn>
                <a:cxn ang="0">
                  <a:pos x="T6" y="T7"/>
                </a:cxn>
                <a:cxn ang="0">
                  <a:pos x="T8" y="T9"/>
                </a:cxn>
                <a:cxn ang="0">
                  <a:pos x="T10" y="T11"/>
                </a:cxn>
              </a:cxnLst>
              <a:rect l="0" t="0" r="r" b="b"/>
              <a:pathLst>
                <a:path w="46" h="38">
                  <a:moveTo>
                    <a:pt x="45" y="0"/>
                  </a:moveTo>
                  <a:lnTo>
                    <a:pt x="45" y="0"/>
                  </a:lnTo>
                  <a:cubicBezTo>
                    <a:pt x="30" y="0"/>
                    <a:pt x="22" y="0"/>
                    <a:pt x="22" y="0"/>
                  </a:cubicBezTo>
                  <a:cubicBezTo>
                    <a:pt x="15" y="7"/>
                    <a:pt x="7" y="22"/>
                    <a:pt x="0" y="37"/>
                  </a:cubicBezTo>
                  <a:cubicBezTo>
                    <a:pt x="7" y="37"/>
                    <a:pt x="7" y="37"/>
                    <a:pt x="7" y="37"/>
                  </a:cubicBezTo>
                  <a:cubicBezTo>
                    <a:pt x="22" y="22"/>
                    <a:pt x="45" y="15"/>
                    <a:pt x="45" y="0"/>
                  </a:cubicBezTo>
                </a:path>
              </a:pathLst>
            </a:custGeom>
            <a:grpFill/>
            <a:ln w="9525" cap="flat">
              <a:solidFill>
                <a:schemeClr val="bg2"/>
              </a:solidFill>
              <a:bevel/>
              <a:headEnd/>
              <a:tailEnd/>
            </a:ln>
            <a:effectLst/>
          </p:spPr>
          <p:txBody>
            <a:bodyPr wrap="none" lIns="121853" tIns="60926" rIns="121853" bIns="60926" anchor="ctr"/>
            <a:lstStyle/>
            <a:p>
              <a:pPr defTabSz="1828434" eaLnBrk="1" fontAlgn="auto" hangingPunct="1">
                <a:spcBef>
                  <a:spcPts val="0"/>
                </a:spcBef>
                <a:spcAft>
                  <a:spcPts val="0"/>
                </a:spcAft>
                <a:defRPr/>
              </a:pPr>
              <a:endParaRPr lang="en-US">
                <a:latin typeface="Montserrat" charset="0"/>
              </a:endParaRPr>
            </a:p>
          </p:txBody>
        </p:sp>
      </p:grpSp>
      <p:grpSp>
        <p:nvGrpSpPr>
          <p:cNvPr id="2" name="Group 1">
            <a:extLst>
              <a:ext uri="{FF2B5EF4-FFF2-40B4-BE49-F238E27FC236}">
                <a16:creationId xmlns:a16="http://schemas.microsoft.com/office/drawing/2014/main" id="{B73EB7B5-11FD-AC43-A795-DFB91439B580}"/>
              </a:ext>
            </a:extLst>
          </p:cNvPr>
          <p:cNvGrpSpPr/>
          <p:nvPr/>
        </p:nvGrpSpPr>
        <p:grpSpPr>
          <a:xfrm>
            <a:off x="13058020" y="5446974"/>
            <a:ext cx="1465356" cy="1411026"/>
            <a:chOff x="12225482" y="9420264"/>
            <a:chExt cx="1465356" cy="1411026"/>
          </a:xfrm>
        </p:grpSpPr>
        <p:sp>
          <p:nvSpPr>
            <p:cNvPr id="122" name="Oval 121">
              <a:extLst>
                <a:ext uri="{FF2B5EF4-FFF2-40B4-BE49-F238E27FC236}">
                  <a16:creationId xmlns:a16="http://schemas.microsoft.com/office/drawing/2014/main" id="{DD788B17-BFBB-F14E-AD3A-58D95A906DC4}"/>
                </a:ext>
              </a:extLst>
            </p:cNvPr>
            <p:cNvSpPr/>
            <p:nvPr/>
          </p:nvSpPr>
          <p:spPr>
            <a:xfrm>
              <a:off x="12257391" y="9420264"/>
              <a:ext cx="1411026" cy="1411026"/>
            </a:xfrm>
            <a:prstGeom prst="ellipse">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3ECD236D-8315-C546-90E9-C37F272AEEAC}"/>
                </a:ext>
              </a:extLst>
            </p:cNvPr>
            <p:cNvSpPr/>
            <p:nvPr/>
          </p:nvSpPr>
          <p:spPr>
            <a:xfrm>
              <a:off x="12225482" y="9873860"/>
              <a:ext cx="1465356" cy="523220"/>
            </a:xfrm>
            <a:prstGeom prst="rect">
              <a:avLst/>
            </a:prstGeom>
          </p:spPr>
          <p:txBody>
            <a:bodyPr wrap="square">
              <a:spAutoFit/>
            </a:bodyPr>
            <a:lstStyle/>
            <a:p>
              <a:pPr algn="ctr"/>
              <a:r>
                <a:rPr lang="en-US" sz="2800" dirty="0">
                  <a:solidFill>
                    <a:schemeClr val="bg1"/>
                  </a:solidFill>
                  <a:latin typeface="Roboto" panose="02000000000000000000" pitchFamily="2" charset="0"/>
                  <a:ea typeface="Roboto" panose="02000000000000000000" pitchFamily="2" charset="0"/>
                  <a:cs typeface="Lato Light" panose="020F0502020204030203" pitchFamily="34" charset="0"/>
                </a:rPr>
                <a:t>A</a:t>
              </a:r>
            </a:p>
          </p:txBody>
        </p:sp>
      </p:grpSp>
      <p:grpSp>
        <p:nvGrpSpPr>
          <p:cNvPr id="4" name="Group 3">
            <a:extLst>
              <a:ext uri="{FF2B5EF4-FFF2-40B4-BE49-F238E27FC236}">
                <a16:creationId xmlns:a16="http://schemas.microsoft.com/office/drawing/2014/main" id="{322F070A-0C0D-7944-86F8-2627CFF29888}"/>
              </a:ext>
            </a:extLst>
          </p:cNvPr>
          <p:cNvGrpSpPr/>
          <p:nvPr/>
        </p:nvGrpSpPr>
        <p:grpSpPr>
          <a:xfrm>
            <a:off x="17714398" y="8929934"/>
            <a:ext cx="1465356" cy="1411026"/>
            <a:chOff x="20261226" y="8886218"/>
            <a:chExt cx="1465356" cy="1411026"/>
          </a:xfrm>
        </p:grpSpPr>
        <p:sp>
          <p:nvSpPr>
            <p:cNvPr id="124" name="Oval 123">
              <a:extLst>
                <a:ext uri="{FF2B5EF4-FFF2-40B4-BE49-F238E27FC236}">
                  <a16:creationId xmlns:a16="http://schemas.microsoft.com/office/drawing/2014/main" id="{56BD331E-1A07-7E40-8F0A-533802B3E0DF}"/>
                </a:ext>
              </a:extLst>
            </p:cNvPr>
            <p:cNvSpPr/>
            <p:nvPr/>
          </p:nvSpPr>
          <p:spPr>
            <a:xfrm>
              <a:off x="20297270" y="8886218"/>
              <a:ext cx="1411026" cy="1411026"/>
            </a:xfrm>
            <a:prstGeom prst="ellipse">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87A59BC-0868-A44D-B8F0-9CB0236663D2}"/>
                </a:ext>
              </a:extLst>
            </p:cNvPr>
            <p:cNvSpPr/>
            <p:nvPr/>
          </p:nvSpPr>
          <p:spPr>
            <a:xfrm>
              <a:off x="20261226" y="9316591"/>
              <a:ext cx="1465356" cy="523220"/>
            </a:xfrm>
            <a:prstGeom prst="rect">
              <a:avLst/>
            </a:prstGeom>
          </p:spPr>
          <p:txBody>
            <a:bodyPr wrap="square">
              <a:spAutoFit/>
            </a:bodyPr>
            <a:lstStyle/>
            <a:p>
              <a:pPr algn="ctr"/>
              <a:r>
                <a:rPr lang="en-US" sz="2800" dirty="0">
                  <a:solidFill>
                    <a:schemeClr val="bg1"/>
                  </a:solidFill>
                  <a:latin typeface="Roboto" panose="02000000000000000000" pitchFamily="2" charset="0"/>
                  <a:ea typeface="Roboto" panose="02000000000000000000" pitchFamily="2" charset="0"/>
                  <a:cs typeface="Lato Light" panose="020F0502020204030203" pitchFamily="34" charset="0"/>
                </a:rPr>
                <a:t>B</a:t>
              </a:r>
            </a:p>
          </p:txBody>
        </p:sp>
      </p:grpSp>
      <p:sp>
        <p:nvSpPr>
          <p:cNvPr id="68" name="Rectangle 67">
            <a:extLst>
              <a:ext uri="{FF2B5EF4-FFF2-40B4-BE49-F238E27FC236}">
                <a16:creationId xmlns:a16="http://schemas.microsoft.com/office/drawing/2014/main" id="{FEF2A577-AE4D-7049-BB58-35FF33E91F9E}"/>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255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5124438" y="963538"/>
            <a:ext cx="14128762" cy="1395895"/>
            <a:chOff x="5124438" y="963538"/>
            <a:chExt cx="14128762" cy="1395895"/>
          </a:xfrm>
        </p:grpSpPr>
        <p:sp>
          <p:nvSpPr>
            <p:cNvPr id="42" name="TextBox 41">
              <a:extLst>
                <a:ext uri="{FF2B5EF4-FFF2-40B4-BE49-F238E27FC236}">
                  <a16:creationId xmlns:a16="http://schemas.microsoft.com/office/drawing/2014/main" id="{19A351F9-CD32-4B4C-BDFD-F637E399BB65}"/>
                </a:ext>
              </a:extLst>
            </p:cNvPr>
            <p:cNvSpPr txBox="1"/>
            <p:nvPr/>
          </p:nvSpPr>
          <p:spPr>
            <a:xfrm>
              <a:off x="5124438" y="1343770"/>
              <a:ext cx="141287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RUSSIA EDITABLE MAP</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196" name="TextBox 195">
            <a:extLst>
              <a:ext uri="{FF2B5EF4-FFF2-40B4-BE49-F238E27FC236}">
                <a16:creationId xmlns:a16="http://schemas.microsoft.com/office/drawing/2014/main" id="{8F5B523C-3630-D748-AA4B-1C8EE905C428}"/>
              </a:ext>
            </a:extLst>
          </p:cNvPr>
          <p:cNvSpPr txBox="1"/>
          <p:nvPr/>
        </p:nvSpPr>
        <p:spPr>
          <a:xfrm>
            <a:off x="15034856" y="4916542"/>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197" name="Rectangle 196">
            <a:extLst>
              <a:ext uri="{FF2B5EF4-FFF2-40B4-BE49-F238E27FC236}">
                <a16:creationId xmlns:a16="http://schemas.microsoft.com/office/drawing/2014/main" id="{2B7D116E-E87C-F547-839D-CD04E92087D9}"/>
              </a:ext>
            </a:extLst>
          </p:cNvPr>
          <p:cNvSpPr/>
          <p:nvPr/>
        </p:nvSpPr>
        <p:spPr>
          <a:xfrm>
            <a:off x="13959092" y="5672485"/>
            <a:ext cx="3590229" cy="2140458"/>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198" name="TextBox 197">
            <a:extLst>
              <a:ext uri="{FF2B5EF4-FFF2-40B4-BE49-F238E27FC236}">
                <a16:creationId xmlns:a16="http://schemas.microsoft.com/office/drawing/2014/main" id="{93DE5E4A-1026-DB49-9B05-DFA913B4FAE9}"/>
              </a:ext>
            </a:extLst>
          </p:cNvPr>
          <p:cNvSpPr txBox="1"/>
          <p:nvPr/>
        </p:nvSpPr>
        <p:spPr>
          <a:xfrm>
            <a:off x="15034856" y="9122597"/>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199" name="Rectangle 198">
            <a:extLst>
              <a:ext uri="{FF2B5EF4-FFF2-40B4-BE49-F238E27FC236}">
                <a16:creationId xmlns:a16="http://schemas.microsoft.com/office/drawing/2014/main" id="{14CB1F6B-52DD-6843-911B-158A1DD38E6C}"/>
              </a:ext>
            </a:extLst>
          </p:cNvPr>
          <p:cNvSpPr/>
          <p:nvPr/>
        </p:nvSpPr>
        <p:spPr>
          <a:xfrm>
            <a:off x="13959092" y="9878540"/>
            <a:ext cx="3590229" cy="2140458"/>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0" name="TextBox 199">
            <a:extLst>
              <a:ext uri="{FF2B5EF4-FFF2-40B4-BE49-F238E27FC236}">
                <a16:creationId xmlns:a16="http://schemas.microsoft.com/office/drawing/2014/main" id="{DDB5000E-3607-A043-856D-0AA9A6B7461A}"/>
              </a:ext>
            </a:extLst>
          </p:cNvPr>
          <p:cNvSpPr txBox="1"/>
          <p:nvPr/>
        </p:nvSpPr>
        <p:spPr>
          <a:xfrm>
            <a:off x="20047958" y="4916542"/>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201" name="Rectangle 200">
            <a:extLst>
              <a:ext uri="{FF2B5EF4-FFF2-40B4-BE49-F238E27FC236}">
                <a16:creationId xmlns:a16="http://schemas.microsoft.com/office/drawing/2014/main" id="{88DA344D-6BB6-4247-9B47-2FBD5201E54A}"/>
              </a:ext>
            </a:extLst>
          </p:cNvPr>
          <p:cNvSpPr/>
          <p:nvPr/>
        </p:nvSpPr>
        <p:spPr>
          <a:xfrm>
            <a:off x="18972195" y="5672485"/>
            <a:ext cx="3337386"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2" name="TextBox 201">
            <a:extLst>
              <a:ext uri="{FF2B5EF4-FFF2-40B4-BE49-F238E27FC236}">
                <a16:creationId xmlns:a16="http://schemas.microsoft.com/office/drawing/2014/main" id="{FD3A0373-D49B-0244-9B34-0418F8AE10BB}"/>
              </a:ext>
            </a:extLst>
          </p:cNvPr>
          <p:cNvSpPr txBox="1"/>
          <p:nvPr/>
        </p:nvSpPr>
        <p:spPr>
          <a:xfrm>
            <a:off x="20047958" y="9122597"/>
            <a:ext cx="218040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Lato Black" panose="020F0502020204030203" pitchFamily="34" charset="0"/>
              </a:rPr>
              <a:t>Your Title</a:t>
            </a:r>
          </a:p>
        </p:txBody>
      </p:sp>
      <p:sp>
        <p:nvSpPr>
          <p:cNvPr id="203" name="Rectangle 202">
            <a:extLst>
              <a:ext uri="{FF2B5EF4-FFF2-40B4-BE49-F238E27FC236}">
                <a16:creationId xmlns:a16="http://schemas.microsoft.com/office/drawing/2014/main" id="{F4A9EC33-E878-A342-A1EB-F7CB64FC22A2}"/>
              </a:ext>
            </a:extLst>
          </p:cNvPr>
          <p:cNvSpPr/>
          <p:nvPr/>
        </p:nvSpPr>
        <p:spPr>
          <a:xfrm>
            <a:off x="18972195" y="9878540"/>
            <a:ext cx="3337386"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a:t>
            </a:r>
          </a:p>
        </p:txBody>
      </p:sp>
      <p:sp>
        <p:nvSpPr>
          <p:cNvPr id="204" name="TextBox 203">
            <a:extLst>
              <a:ext uri="{FF2B5EF4-FFF2-40B4-BE49-F238E27FC236}">
                <a16:creationId xmlns:a16="http://schemas.microsoft.com/office/drawing/2014/main" id="{31186D6C-6355-0748-8F13-1CF9D53CFEF4}"/>
              </a:ext>
            </a:extLst>
          </p:cNvPr>
          <p:cNvSpPr txBox="1"/>
          <p:nvPr/>
        </p:nvSpPr>
        <p:spPr>
          <a:xfrm>
            <a:off x="13959092" y="4620708"/>
            <a:ext cx="1075936" cy="1015663"/>
          </a:xfrm>
          <a:prstGeom prst="rect">
            <a:avLst/>
          </a:prstGeom>
          <a:noFill/>
        </p:spPr>
        <p:txBody>
          <a:bodyPr wrap="none" rtlCol="0">
            <a:spAutoFit/>
          </a:bodyPr>
          <a:lstStyle/>
          <a:p>
            <a:r>
              <a:rPr lang="en-US" sz="6000" dirty="0">
                <a:solidFill>
                  <a:schemeClr val="accent1"/>
                </a:solidFill>
                <a:latin typeface="Roboto" panose="02000000000000000000" pitchFamily="2" charset="0"/>
                <a:ea typeface="Roboto" panose="02000000000000000000" pitchFamily="2" charset="0"/>
                <a:cs typeface="Lato Black" panose="020F0502020204030203" pitchFamily="34" charset="0"/>
              </a:rPr>
              <a:t>01</a:t>
            </a:r>
          </a:p>
        </p:txBody>
      </p:sp>
      <p:sp>
        <p:nvSpPr>
          <p:cNvPr id="205" name="TextBox 204">
            <a:extLst>
              <a:ext uri="{FF2B5EF4-FFF2-40B4-BE49-F238E27FC236}">
                <a16:creationId xmlns:a16="http://schemas.microsoft.com/office/drawing/2014/main" id="{36EE422F-49F5-E74B-8FDC-8747095BE863}"/>
              </a:ext>
            </a:extLst>
          </p:cNvPr>
          <p:cNvSpPr txBox="1"/>
          <p:nvPr/>
        </p:nvSpPr>
        <p:spPr>
          <a:xfrm>
            <a:off x="13959092" y="8826763"/>
            <a:ext cx="1075936" cy="1015663"/>
          </a:xfrm>
          <a:prstGeom prst="rect">
            <a:avLst/>
          </a:prstGeom>
          <a:noFill/>
        </p:spPr>
        <p:txBody>
          <a:bodyPr wrap="none" rtlCol="0">
            <a:spAutoFit/>
          </a:bodyPr>
          <a:lstStyle/>
          <a:p>
            <a:r>
              <a:rPr lang="en-US" sz="6000" dirty="0">
                <a:solidFill>
                  <a:schemeClr val="accent4"/>
                </a:solidFill>
                <a:latin typeface="Roboto" panose="02000000000000000000" pitchFamily="2" charset="0"/>
                <a:ea typeface="Roboto" panose="02000000000000000000" pitchFamily="2" charset="0"/>
                <a:cs typeface="Lato Black" panose="020F0502020204030203" pitchFamily="34" charset="0"/>
              </a:rPr>
              <a:t>03</a:t>
            </a:r>
          </a:p>
        </p:txBody>
      </p:sp>
      <p:sp>
        <p:nvSpPr>
          <p:cNvPr id="206" name="TextBox 205">
            <a:extLst>
              <a:ext uri="{FF2B5EF4-FFF2-40B4-BE49-F238E27FC236}">
                <a16:creationId xmlns:a16="http://schemas.microsoft.com/office/drawing/2014/main" id="{980A7FBE-A020-5340-994B-22A287A99097}"/>
              </a:ext>
            </a:extLst>
          </p:cNvPr>
          <p:cNvSpPr txBox="1"/>
          <p:nvPr/>
        </p:nvSpPr>
        <p:spPr>
          <a:xfrm>
            <a:off x="18972194" y="4620708"/>
            <a:ext cx="1075936" cy="1015663"/>
          </a:xfrm>
          <a:prstGeom prst="rect">
            <a:avLst/>
          </a:prstGeom>
          <a:noFill/>
        </p:spPr>
        <p:txBody>
          <a:bodyPr wrap="none" rtlCol="0">
            <a:spAutoFit/>
          </a:bodyPr>
          <a:lstStyle/>
          <a:p>
            <a:r>
              <a:rPr lang="en-US" sz="6000" dirty="0">
                <a:solidFill>
                  <a:schemeClr val="accent2"/>
                </a:solidFill>
                <a:latin typeface="Roboto" panose="02000000000000000000" pitchFamily="2" charset="0"/>
                <a:ea typeface="Roboto" panose="02000000000000000000" pitchFamily="2" charset="0"/>
                <a:cs typeface="Lato Black" panose="020F0502020204030203" pitchFamily="34" charset="0"/>
              </a:rPr>
              <a:t>02</a:t>
            </a:r>
          </a:p>
        </p:txBody>
      </p:sp>
      <p:sp>
        <p:nvSpPr>
          <p:cNvPr id="207" name="TextBox 206">
            <a:extLst>
              <a:ext uri="{FF2B5EF4-FFF2-40B4-BE49-F238E27FC236}">
                <a16:creationId xmlns:a16="http://schemas.microsoft.com/office/drawing/2014/main" id="{6BE7441E-4DC7-7544-8EB8-49F6278BB354}"/>
              </a:ext>
            </a:extLst>
          </p:cNvPr>
          <p:cNvSpPr txBox="1"/>
          <p:nvPr/>
        </p:nvSpPr>
        <p:spPr>
          <a:xfrm>
            <a:off x="18972194" y="8826763"/>
            <a:ext cx="1050288" cy="1015663"/>
          </a:xfrm>
          <a:prstGeom prst="rect">
            <a:avLst/>
          </a:prstGeom>
          <a:noFill/>
        </p:spPr>
        <p:txBody>
          <a:bodyPr wrap="none" rtlCol="0">
            <a:spAutoFit/>
          </a:bodyPr>
          <a:lstStyle/>
          <a:p>
            <a:r>
              <a:rPr lang="en-US" sz="6000" dirty="0">
                <a:solidFill>
                  <a:schemeClr val="accent5"/>
                </a:solidFill>
                <a:latin typeface="Roboto" panose="02000000000000000000" pitchFamily="2" charset="0"/>
                <a:ea typeface="Roboto" panose="02000000000000000000" pitchFamily="2" charset="0"/>
                <a:cs typeface="Lato Black" panose="020F0502020204030203" pitchFamily="34" charset="0"/>
              </a:rPr>
              <a:t>04</a:t>
            </a:r>
          </a:p>
        </p:txBody>
      </p:sp>
      <p:grpSp>
        <p:nvGrpSpPr>
          <p:cNvPr id="72" name="Group 71">
            <a:extLst>
              <a:ext uri="{FF2B5EF4-FFF2-40B4-BE49-F238E27FC236}">
                <a16:creationId xmlns:a16="http://schemas.microsoft.com/office/drawing/2014/main" id="{B24C9A9A-F234-C044-9D67-AE606D001C1D}"/>
              </a:ext>
            </a:extLst>
          </p:cNvPr>
          <p:cNvGrpSpPr/>
          <p:nvPr/>
        </p:nvGrpSpPr>
        <p:grpSpPr>
          <a:xfrm>
            <a:off x="2149287" y="5135797"/>
            <a:ext cx="10368461" cy="6675380"/>
            <a:chOff x="1289912" y="4078363"/>
            <a:chExt cx="10444353" cy="6724240"/>
          </a:xfrm>
          <a:solidFill>
            <a:srgbClr val="EFF1F8"/>
          </a:solidFill>
        </p:grpSpPr>
        <p:sp>
          <p:nvSpPr>
            <p:cNvPr id="73" name="Freeform 119">
              <a:extLst>
                <a:ext uri="{FF2B5EF4-FFF2-40B4-BE49-F238E27FC236}">
                  <a16:creationId xmlns:a16="http://schemas.microsoft.com/office/drawing/2014/main" id="{0C17957A-B615-1F48-AD2B-2DBBA1153785}"/>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n-lt"/>
              </a:endParaRPr>
            </a:p>
          </p:txBody>
        </p:sp>
        <p:sp>
          <p:nvSpPr>
            <p:cNvPr id="74" name="Freeform 120">
              <a:extLst>
                <a:ext uri="{FF2B5EF4-FFF2-40B4-BE49-F238E27FC236}">
                  <a16:creationId xmlns:a16="http://schemas.microsoft.com/office/drawing/2014/main" id="{BF0542A8-453B-364A-9B8A-B9AC8503E2B3}"/>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solidFill>
              <a:srgbClr val="EFF1F8"/>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75" name="Freeform 121">
              <a:extLst>
                <a:ext uri="{FF2B5EF4-FFF2-40B4-BE49-F238E27FC236}">
                  <a16:creationId xmlns:a16="http://schemas.microsoft.com/office/drawing/2014/main" id="{0CC9E48D-04A7-D247-AFE4-59E93D402DE6}"/>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76" name="Freeform 122">
              <a:extLst>
                <a:ext uri="{FF2B5EF4-FFF2-40B4-BE49-F238E27FC236}">
                  <a16:creationId xmlns:a16="http://schemas.microsoft.com/office/drawing/2014/main" id="{186D590B-7C8B-DE4C-958D-A82934AAC354}"/>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77" name="Freeform 123">
              <a:extLst>
                <a:ext uri="{FF2B5EF4-FFF2-40B4-BE49-F238E27FC236}">
                  <a16:creationId xmlns:a16="http://schemas.microsoft.com/office/drawing/2014/main" id="{3C421BA4-2622-5E40-918F-8CC171051E87}"/>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n-lt"/>
              </a:endParaRPr>
            </a:p>
          </p:txBody>
        </p:sp>
        <p:sp>
          <p:nvSpPr>
            <p:cNvPr id="78" name="Freeform 124">
              <a:extLst>
                <a:ext uri="{FF2B5EF4-FFF2-40B4-BE49-F238E27FC236}">
                  <a16:creationId xmlns:a16="http://schemas.microsoft.com/office/drawing/2014/main" id="{A266A7A9-C48F-F346-9202-C19626D87F0F}"/>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79" name="Freeform 125">
              <a:extLst>
                <a:ext uri="{FF2B5EF4-FFF2-40B4-BE49-F238E27FC236}">
                  <a16:creationId xmlns:a16="http://schemas.microsoft.com/office/drawing/2014/main" id="{C8B0BE98-092F-2042-A359-FA3936EAC3D1}"/>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solidFill>
              <a:schemeClr val="accent3"/>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0" name="Freeform 126">
              <a:extLst>
                <a:ext uri="{FF2B5EF4-FFF2-40B4-BE49-F238E27FC236}">
                  <a16:creationId xmlns:a16="http://schemas.microsoft.com/office/drawing/2014/main" id="{46ADD08B-4835-EE48-8C0B-C1283DA870C6}"/>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solidFill>
              <a:srgbClr val="EFF1F8"/>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1" name="Freeform 127">
              <a:extLst>
                <a:ext uri="{FF2B5EF4-FFF2-40B4-BE49-F238E27FC236}">
                  <a16:creationId xmlns:a16="http://schemas.microsoft.com/office/drawing/2014/main" id="{DF3C3F3A-0174-F543-9CE3-C47659DE3222}"/>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2" name="Freeform 128">
              <a:extLst>
                <a:ext uri="{FF2B5EF4-FFF2-40B4-BE49-F238E27FC236}">
                  <a16:creationId xmlns:a16="http://schemas.microsoft.com/office/drawing/2014/main" id="{90822D64-7E6E-BD4D-BDB3-3AB7D50E7A5E}"/>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3" name="Freeform 129">
              <a:extLst>
                <a:ext uri="{FF2B5EF4-FFF2-40B4-BE49-F238E27FC236}">
                  <a16:creationId xmlns:a16="http://schemas.microsoft.com/office/drawing/2014/main" id="{5EC92D85-55FA-5147-A8C7-FCA5677A8528}"/>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4" name="Freeform 130">
              <a:extLst>
                <a:ext uri="{FF2B5EF4-FFF2-40B4-BE49-F238E27FC236}">
                  <a16:creationId xmlns:a16="http://schemas.microsoft.com/office/drawing/2014/main" id="{2C095DDC-F6A4-AE49-95A2-C300587FE4BF}"/>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n-lt"/>
              </a:endParaRPr>
            </a:p>
          </p:txBody>
        </p:sp>
        <p:sp>
          <p:nvSpPr>
            <p:cNvPr id="85" name="Freeform 131">
              <a:extLst>
                <a:ext uri="{FF2B5EF4-FFF2-40B4-BE49-F238E27FC236}">
                  <a16:creationId xmlns:a16="http://schemas.microsoft.com/office/drawing/2014/main" id="{D39436E1-BC2E-EB49-93BE-5B16B11B4E7D}"/>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6" name="Freeform 132">
              <a:extLst>
                <a:ext uri="{FF2B5EF4-FFF2-40B4-BE49-F238E27FC236}">
                  <a16:creationId xmlns:a16="http://schemas.microsoft.com/office/drawing/2014/main" id="{9B649540-A79F-7243-A835-D28E067FDFF1}"/>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7" name="Freeform 133">
              <a:extLst>
                <a:ext uri="{FF2B5EF4-FFF2-40B4-BE49-F238E27FC236}">
                  <a16:creationId xmlns:a16="http://schemas.microsoft.com/office/drawing/2014/main" id="{AE07E030-92C0-7945-A3DB-7487E22983B0}"/>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8" name="Freeform 134">
              <a:extLst>
                <a:ext uri="{FF2B5EF4-FFF2-40B4-BE49-F238E27FC236}">
                  <a16:creationId xmlns:a16="http://schemas.microsoft.com/office/drawing/2014/main" id="{A8A567F0-4ADE-A04D-9680-87E75F198CE0}"/>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89" name="Freeform 135">
              <a:extLst>
                <a:ext uri="{FF2B5EF4-FFF2-40B4-BE49-F238E27FC236}">
                  <a16:creationId xmlns:a16="http://schemas.microsoft.com/office/drawing/2014/main" id="{E697CF0A-17D0-6E48-9183-7289222E2E30}"/>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90" name="Freeform 136">
              <a:extLst>
                <a:ext uri="{FF2B5EF4-FFF2-40B4-BE49-F238E27FC236}">
                  <a16:creationId xmlns:a16="http://schemas.microsoft.com/office/drawing/2014/main" id="{C9DB9D3C-9F6F-7448-84AC-C1E9D6F8DFCE}"/>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91" name="Freeform 137">
              <a:extLst>
                <a:ext uri="{FF2B5EF4-FFF2-40B4-BE49-F238E27FC236}">
                  <a16:creationId xmlns:a16="http://schemas.microsoft.com/office/drawing/2014/main" id="{3DE833EB-B3C4-464F-A287-F4F54033E714}"/>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n-lt"/>
              </a:endParaRPr>
            </a:p>
          </p:txBody>
        </p:sp>
        <p:sp>
          <p:nvSpPr>
            <p:cNvPr id="92" name="Freeform 138">
              <a:extLst>
                <a:ext uri="{FF2B5EF4-FFF2-40B4-BE49-F238E27FC236}">
                  <a16:creationId xmlns:a16="http://schemas.microsoft.com/office/drawing/2014/main" id="{5AF5FB1D-9771-FB4C-9650-D59634D857E1}"/>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solidFill>
              <a:schemeClr val="accent1"/>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93" name="Freeform 139">
              <a:extLst>
                <a:ext uri="{FF2B5EF4-FFF2-40B4-BE49-F238E27FC236}">
                  <a16:creationId xmlns:a16="http://schemas.microsoft.com/office/drawing/2014/main" id="{50E28484-13CB-5A45-8AF0-70E866F0DB23}"/>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solidFill>
              <a:schemeClr val="accent2"/>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94" name="Freeform 140">
              <a:extLst>
                <a:ext uri="{FF2B5EF4-FFF2-40B4-BE49-F238E27FC236}">
                  <a16:creationId xmlns:a16="http://schemas.microsoft.com/office/drawing/2014/main" id="{304AE103-0524-6247-8E27-4F05C89841DE}"/>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n-lt"/>
              </a:endParaRPr>
            </a:p>
          </p:txBody>
        </p:sp>
        <p:sp>
          <p:nvSpPr>
            <p:cNvPr id="95" name="Freeform 141">
              <a:extLst>
                <a:ext uri="{FF2B5EF4-FFF2-40B4-BE49-F238E27FC236}">
                  <a16:creationId xmlns:a16="http://schemas.microsoft.com/office/drawing/2014/main" id="{003DFE8C-3DCF-EC4D-B216-9E5A8AB928F3}"/>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solidFill>
              <a:schemeClr val="accent4"/>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n-lt"/>
              </a:endParaRPr>
            </a:p>
          </p:txBody>
        </p:sp>
        <p:sp>
          <p:nvSpPr>
            <p:cNvPr id="96" name="Freeform 142">
              <a:extLst>
                <a:ext uri="{FF2B5EF4-FFF2-40B4-BE49-F238E27FC236}">
                  <a16:creationId xmlns:a16="http://schemas.microsoft.com/office/drawing/2014/main" id="{D9A79E04-E1F8-5F44-B881-025C27F4EFA9}"/>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n-lt"/>
              </a:endParaRPr>
            </a:p>
          </p:txBody>
        </p:sp>
        <p:sp>
          <p:nvSpPr>
            <p:cNvPr id="97" name="Freeform 143">
              <a:extLst>
                <a:ext uri="{FF2B5EF4-FFF2-40B4-BE49-F238E27FC236}">
                  <a16:creationId xmlns:a16="http://schemas.microsoft.com/office/drawing/2014/main" id="{B46BA63D-D728-5349-9A53-B04C60C74CBE}"/>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dirty="0">
                <a:latin typeface="+mn-lt"/>
              </a:endParaRPr>
            </a:p>
          </p:txBody>
        </p:sp>
        <p:sp>
          <p:nvSpPr>
            <p:cNvPr id="98" name="Freeform 144">
              <a:extLst>
                <a:ext uri="{FF2B5EF4-FFF2-40B4-BE49-F238E27FC236}">
                  <a16:creationId xmlns:a16="http://schemas.microsoft.com/office/drawing/2014/main" id="{006B09CF-C40B-6F4D-AB48-6E5C30CF52DB}"/>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99" name="Freeform 145">
              <a:extLst>
                <a:ext uri="{FF2B5EF4-FFF2-40B4-BE49-F238E27FC236}">
                  <a16:creationId xmlns:a16="http://schemas.microsoft.com/office/drawing/2014/main" id="{BC3EA45D-28A6-E74A-AD88-872F6948C2D5}"/>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100" name="Freeform 146">
              <a:extLst>
                <a:ext uri="{FF2B5EF4-FFF2-40B4-BE49-F238E27FC236}">
                  <a16:creationId xmlns:a16="http://schemas.microsoft.com/office/drawing/2014/main" id="{5BE7884C-0414-E744-85C2-3A2BF06D5EFE}"/>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sp>
          <p:nvSpPr>
            <p:cNvPr id="101" name="Freeform 147">
              <a:extLst>
                <a:ext uri="{FF2B5EF4-FFF2-40B4-BE49-F238E27FC236}">
                  <a16:creationId xmlns:a16="http://schemas.microsoft.com/office/drawing/2014/main" id="{72F53BAE-2684-2D4C-A670-D1323AA5E277}"/>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n-lt"/>
              </a:endParaRPr>
            </a:p>
          </p:txBody>
        </p:sp>
      </p:grpSp>
      <p:sp>
        <p:nvSpPr>
          <p:cNvPr id="48" name="Rectangle 47">
            <a:extLst>
              <a:ext uri="{FF2B5EF4-FFF2-40B4-BE49-F238E27FC236}">
                <a16:creationId xmlns:a16="http://schemas.microsoft.com/office/drawing/2014/main" id="{CCF60473-64A3-C34E-AE7F-60C08CC75C89}"/>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286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03B4229-6D9E-154D-A38E-3702EE386E40}"/>
              </a:ext>
            </a:extLst>
          </p:cNvPr>
          <p:cNvGrpSpPr/>
          <p:nvPr/>
        </p:nvGrpSpPr>
        <p:grpSpPr>
          <a:xfrm>
            <a:off x="5124438" y="963538"/>
            <a:ext cx="14128762" cy="1590207"/>
            <a:chOff x="5124438" y="963538"/>
            <a:chExt cx="14128762" cy="1590207"/>
          </a:xfrm>
        </p:grpSpPr>
        <p:sp>
          <p:nvSpPr>
            <p:cNvPr id="41" name="Rectangle 40">
              <a:extLst>
                <a:ext uri="{FF2B5EF4-FFF2-40B4-BE49-F238E27FC236}">
                  <a16:creationId xmlns:a16="http://schemas.microsoft.com/office/drawing/2014/main" id="{E0017B77-DF2C-3D42-AFD6-53E1F1A76B0C}"/>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9A351F9-CD32-4B4C-BDFD-F637E399BB65}"/>
                </a:ext>
              </a:extLst>
            </p:cNvPr>
            <p:cNvSpPr txBox="1"/>
            <p:nvPr/>
          </p:nvSpPr>
          <p:spPr>
            <a:xfrm>
              <a:off x="5124438" y="1343770"/>
              <a:ext cx="14128762"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MEXICO EDITABLE MAP</a:t>
              </a:r>
            </a:p>
          </p:txBody>
        </p:sp>
        <p:sp>
          <p:nvSpPr>
            <p:cNvPr id="43" name="TextBox 42">
              <a:extLst>
                <a:ext uri="{FF2B5EF4-FFF2-40B4-BE49-F238E27FC236}">
                  <a16:creationId xmlns:a16="http://schemas.microsoft.com/office/drawing/2014/main" id="{BEAE3E88-7329-8041-BFBC-EC3A9DE84334}"/>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9" name="Group 8">
            <a:extLst>
              <a:ext uri="{FF2B5EF4-FFF2-40B4-BE49-F238E27FC236}">
                <a16:creationId xmlns:a16="http://schemas.microsoft.com/office/drawing/2014/main" id="{EB7AF3E0-C9D1-1545-905A-AD810332922F}"/>
              </a:ext>
            </a:extLst>
          </p:cNvPr>
          <p:cNvGrpSpPr/>
          <p:nvPr/>
        </p:nvGrpSpPr>
        <p:grpSpPr>
          <a:xfrm>
            <a:off x="14064109" y="4963638"/>
            <a:ext cx="8397841" cy="6760539"/>
            <a:chOff x="1800689" y="4963638"/>
            <a:chExt cx="8397841" cy="6760539"/>
          </a:xfrm>
        </p:grpSpPr>
        <p:grpSp>
          <p:nvGrpSpPr>
            <p:cNvPr id="6" name="Group 5">
              <a:extLst>
                <a:ext uri="{FF2B5EF4-FFF2-40B4-BE49-F238E27FC236}">
                  <a16:creationId xmlns:a16="http://schemas.microsoft.com/office/drawing/2014/main" id="{DC7491BF-0467-4149-B57D-8B1323F0374A}"/>
                </a:ext>
              </a:extLst>
            </p:cNvPr>
            <p:cNvGrpSpPr/>
            <p:nvPr/>
          </p:nvGrpSpPr>
          <p:grpSpPr>
            <a:xfrm>
              <a:off x="1800689" y="5593178"/>
              <a:ext cx="1467292" cy="1467292"/>
              <a:chOff x="1800689" y="5593178"/>
              <a:chExt cx="1467292" cy="1467292"/>
            </a:xfrm>
          </p:grpSpPr>
          <p:sp>
            <p:nvSpPr>
              <p:cNvPr id="46" name="Oval 45">
                <a:extLst>
                  <a:ext uri="{FF2B5EF4-FFF2-40B4-BE49-F238E27FC236}">
                    <a16:creationId xmlns:a16="http://schemas.microsoft.com/office/drawing/2014/main" id="{AA880969-64ED-9A4D-B7F4-A1CD8CFC8F08}"/>
                  </a:ext>
                </a:extLst>
              </p:cNvPr>
              <p:cNvSpPr/>
              <p:nvPr/>
            </p:nvSpPr>
            <p:spPr>
              <a:xfrm>
                <a:off x="1800689" y="5593178"/>
                <a:ext cx="1467292" cy="1467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Shape 2605">
                <a:extLst>
                  <a:ext uri="{FF2B5EF4-FFF2-40B4-BE49-F238E27FC236}">
                    <a16:creationId xmlns:a16="http://schemas.microsoft.com/office/drawing/2014/main" id="{1CF784D0-2274-1E46-BD89-C610B77C405B}"/>
                  </a:ext>
                </a:extLst>
              </p:cNvPr>
              <p:cNvSpPr/>
              <p:nvPr/>
            </p:nvSpPr>
            <p:spPr>
              <a:xfrm>
                <a:off x="2126232" y="5923864"/>
                <a:ext cx="806320" cy="806296"/>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7" name="Group 6">
              <a:extLst>
                <a:ext uri="{FF2B5EF4-FFF2-40B4-BE49-F238E27FC236}">
                  <a16:creationId xmlns:a16="http://schemas.microsoft.com/office/drawing/2014/main" id="{158FF714-0B62-114C-97D5-3DBB5751BC26}"/>
                </a:ext>
              </a:extLst>
            </p:cNvPr>
            <p:cNvGrpSpPr/>
            <p:nvPr/>
          </p:nvGrpSpPr>
          <p:grpSpPr>
            <a:xfrm>
              <a:off x="1800689" y="9549721"/>
              <a:ext cx="1467292" cy="1467292"/>
              <a:chOff x="1800689" y="9549721"/>
              <a:chExt cx="1467292" cy="1467292"/>
            </a:xfrm>
          </p:grpSpPr>
          <p:sp>
            <p:nvSpPr>
              <p:cNvPr id="48" name="Oval 47">
                <a:extLst>
                  <a:ext uri="{FF2B5EF4-FFF2-40B4-BE49-F238E27FC236}">
                    <a16:creationId xmlns:a16="http://schemas.microsoft.com/office/drawing/2014/main" id="{E27E2698-8CE4-214A-A13F-6F306F2279AC}"/>
                  </a:ext>
                </a:extLst>
              </p:cNvPr>
              <p:cNvSpPr/>
              <p:nvPr/>
            </p:nvSpPr>
            <p:spPr>
              <a:xfrm>
                <a:off x="1800689" y="9549721"/>
                <a:ext cx="1467292" cy="14672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Shape 2613">
                <a:extLst>
                  <a:ext uri="{FF2B5EF4-FFF2-40B4-BE49-F238E27FC236}">
                    <a16:creationId xmlns:a16="http://schemas.microsoft.com/office/drawing/2014/main" id="{7881B916-42E1-AA42-B4FD-3753BD8914A3}"/>
                  </a:ext>
                </a:extLst>
              </p:cNvPr>
              <p:cNvSpPr/>
              <p:nvPr/>
            </p:nvSpPr>
            <p:spPr>
              <a:xfrm>
                <a:off x="2131366" y="9880774"/>
                <a:ext cx="805938" cy="805936"/>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3" name="Group 2">
              <a:extLst>
                <a:ext uri="{FF2B5EF4-FFF2-40B4-BE49-F238E27FC236}">
                  <a16:creationId xmlns:a16="http://schemas.microsoft.com/office/drawing/2014/main" id="{031EFF8B-F872-4443-8ECE-8539E7BCA6AE}"/>
                </a:ext>
              </a:extLst>
            </p:cNvPr>
            <p:cNvGrpSpPr/>
            <p:nvPr/>
          </p:nvGrpSpPr>
          <p:grpSpPr>
            <a:xfrm>
              <a:off x="3634079" y="4963638"/>
              <a:ext cx="6564451" cy="2798908"/>
              <a:chOff x="3634079" y="5146338"/>
              <a:chExt cx="6564451" cy="2798908"/>
            </a:xfrm>
          </p:grpSpPr>
          <p:sp>
            <p:nvSpPr>
              <p:cNvPr id="50" name="Rectangle 49">
                <a:extLst>
                  <a:ext uri="{FF2B5EF4-FFF2-40B4-BE49-F238E27FC236}">
                    <a16:creationId xmlns:a16="http://schemas.microsoft.com/office/drawing/2014/main" id="{86F576C1-ED3E-BA46-89DB-5285F357B9F2}"/>
                  </a:ext>
                </a:extLst>
              </p:cNvPr>
              <p:cNvSpPr/>
              <p:nvPr/>
            </p:nvSpPr>
            <p:spPr>
              <a:xfrm>
                <a:off x="3634079" y="5792669"/>
                <a:ext cx="6564451"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 but they also. Refers to a good or service being offered.</a:t>
                </a:r>
              </a:p>
            </p:txBody>
          </p:sp>
          <p:sp>
            <p:nvSpPr>
              <p:cNvPr id="51" name="Rectangle 50">
                <a:extLst>
                  <a:ext uri="{FF2B5EF4-FFF2-40B4-BE49-F238E27FC236}">
                    <a16:creationId xmlns:a16="http://schemas.microsoft.com/office/drawing/2014/main" id="{0E7AE3EE-A6D9-C042-B8AB-2A3B7C13C4E8}"/>
                  </a:ext>
                </a:extLst>
              </p:cNvPr>
              <p:cNvSpPr/>
              <p:nvPr/>
            </p:nvSpPr>
            <p:spPr>
              <a:xfrm>
                <a:off x="3634079" y="5146338"/>
                <a:ext cx="3686121"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nvGrpSpPr>
            <p:cNvPr id="56" name="Group 55">
              <a:extLst>
                <a:ext uri="{FF2B5EF4-FFF2-40B4-BE49-F238E27FC236}">
                  <a16:creationId xmlns:a16="http://schemas.microsoft.com/office/drawing/2014/main" id="{0261CEBC-2F4D-264D-8A35-E38D7420EF0C}"/>
                </a:ext>
              </a:extLst>
            </p:cNvPr>
            <p:cNvGrpSpPr/>
            <p:nvPr/>
          </p:nvGrpSpPr>
          <p:grpSpPr>
            <a:xfrm>
              <a:off x="3634079" y="8925269"/>
              <a:ext cx="6564451" cy="2798908"/>
              <a:chOff x="3634079" y="5146338"/>
              <a:chExt cx="6564451" cy="2798908"/>
            </a:xfrm>
          </p:grpSpPr>
          <p:sp>
            <p:nvSpPr>
              <p:cNvPr id="57" name="Rectangle 56">
                <a:extLst>
                  <a:ext uri="{FF2B5EF4-FFF2-40B4-BE49-F238E27FC236}">
                    <a16:creationId xmlns:a16="http://schemas.microsoft.com/office/drawing/2014/main" id="{9BFDF1B5-D430-3147-B8A6-FC90034483A4}"/>
                  </a:ext>
                </a:extLst>
              </p:cNvPr>
              <p:cNvSpPr/>
              <p:nvPr/>
            </p:nvSpPr>
            <p:spPr>
              <a:xfrm>
                <a:off x="3634079" y="5792669"/>
                <a:ext cx="6564451" cy="2152577"/>
              </a:xfrm>
              <a:prstGeom prst="rect">
                <a:avLst/>
              </a:prstGeom>
            </p:spPr>
            <p:txBody>
              <a:bodyPr wrap="square">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Marketers must link the price to the real and perceived value of the product, but they also. Refers to a good or service being offered.</a:t>
                </a:r>
              </a:p>
            </p:txBody>
          </p:sp>
          <p:sp>
            <p:nvSpPr>
              <p:cNvPr id="58" name="Rectangle 57">
                <a:extLst>
                  <a:ext uri="{FF2B5EF4-FFF2-40B4-BE49-F238E27FC236}">
                    <a16:creationId xmlns:a16="http://schemas.microsoft.com/office/drawing/2014/main" id="{B128C81C-C327-1749-A981-28B25B7DE225}"/>
                  </a:ext>
                </a:extLst>
              </p:cNvPr>
              <p:cNvSpPr/>
              <p:nvPr/>
            </p:nvSpPr>
            <p:spPr>
              <a:xfrm>
                <a:off x="3634079" y="5146338"/>
                <a:ext cx="3686121"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grpSp>
      </p:grpSp>
      <p:grpSp>
        <p:nvGrpSpPr>
          <p:cNvPr id="44" name="Group 43">
            <a:extLst>
              <a:ext uri="{FF2B5EF4-FFF2-40B4-BE49-F238E27FC236}">
                <a16:creationId xmlns:a16="http://schemas.microsoft.com/office/drawing/2014/main" id="{01D5DD35-F6E6-A345-BA74-69979556195D}"/>
              </a:ext>
            </a:extLst>
          </p:cNvPr>
          <p:cNvGrpSpPr/>
          <p:nvPr/>
        </p:nvGrpSpPr>
        <p:grpSpPr>
          <a:xfrm>
            <a:off x="1915700" y="3804575"/>
            <a:ext cx="11446748" cy="7717183"/>
            <a:chOff x="1601788" y="1089025"/>
            <a:chExt cx="6932612" cy="4672013"/>
          </a:xfrm>
          <a:solidFill>
            <a:srgbClr val="EFF1F8"/>
          </a:solidFill>
        </p:grpSpPr>
        <p:sp>
          <p:nvSpPr>
            <p:cNvPr id="45" name="Freeform 1">
              <a:extLst>
                <a:ext uri="{FF2B5EF4-FFF2-40B4-BE49-F238E27FC236}">
                  <a16:creationId xmlns:a16="http://schemas.microsoft.com/office/drawing/2014/main" id="{C0175B0A-4FFB-B946-A2E5-1A953C80DD52}"/>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solidFill>
              <a:schemeClr val="accent2"/>
            </a:solid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2" name="Freeform 2">
              <a:extLst>
                <a:ext uri="{FF2B5EF4-FFF2-40B4-BE49-F238E27FC236}">
                  <a16:creationId xmlns:a16="http://schemas.microsoft.com/office/drawing/2014/main" id="{2BD52236-31C7-9848-B3A8-736F3239032C}"/>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3" name="Freeform 3">
              <a:extLst>
                <a:ext uri="{FF2B5EF4-FFF2-40B4-BE49-F238E27FC236}">
                  <a16:creationId xmlns:a16="http://schemas.microsoft.com/office/drawing/2014/main" id="{09A110E1-DE28-A440-B3A2-32AB626BEA63}"/>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4" name="Freeform 4">
              <a:extLst>
                <a:ext uri="{FF2B5EF4-FFF2-40B4-BE49-F238E27FC236}">
                  <a16:creationId xmlns:a16="http://schemas.microsoft.com/office/drawing/2014/main" id="{447C4FE9-302A-6941-AFBF-12062E300473}"/>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5" name="Freeform 5">
              <a:extLst>
                <a:ext uri="{FF2B5EF4-FFF2-40B4-BE49-F238E27FC236}">
                  <a16:creationId xmlns:a16="http://schemas.microsoft.com/office/drawing/2014/main" id="{A69BDB28-6D3E-3D4A-ADF0-E4AC56BB454C}"/>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9" name="Freeform 6">
              <a:extLst>
                <a:ext uri="{FF2B5EF4-FFF2-40B4-BE49-F238E27FC236}">
                  <a16:creationId xmlns:a16="http://schemas.microsoft.com/office/drawing/2014/main" id="{72BE0434-4BF6-594A-82F6-56A956BD666C}"/>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0" name="Freeform 59">
              <a:extLst>
                <a:ext uri="{FF2B5EF4-FFF2-40B4-BE49-F238E27FC236}">
                  <a16:creationId xmlns:a16="http://schemas.microsoft.com/office/drawing/2014/main" id="{5A5A4142-9334-314F-BEED-7BBD262A0353}"/>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1" name="Freeform 60">
              <a:extLst>
                <a:ext uri="{FF2B5EF4-FFF2-40B4-BE49-F238E27FC236}">
                  <a16:creationId xmlns:a16="http://schemas.microsoft.com/office/drawing/2014/main" id="{17A2EDD8-514A-154C-A09C-73DD6B593E96}"/>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2" name="Freeform 61">
              <a:extLst>
                <a:ext uri="{FF2B5EF4-FFF2-40B4-BE49-F238E27FC236}">
                  <a16:creationId xmlns:a16="http://schemas.microsoft.com/office/drawing/2014/main" id="{A56E0E13-4688-3647-9B55-8D3438198EA6}"/>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3" name="Freeform 62">
              <a:extLst>
                <a:ext uri="{FF2B5EF4-FFF2-40B4-BE49-F238E27FC236}">
                  <a16:creationId xmlns:a16="http://schemas.microsoft.com/office/drawing/2014/main" id="{CAF6984E-9FE8-274E-AE72-AC54174A9D04}"/>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4" name="Freeform 63">
              <a:extLst>
                <a:ext uri="{FF2B5EF4-FFF2-40B4-BE49-F238E27FC236}">
                  <a16:creationId xmlns:a16="http://schemas.microsoft.com/office/drawing/2014/main" id="{85919BAB-94F6-0C4C-BE09-240669CF3ED7}"/>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5" name="Freeform 64">
              <a:extLst>
                <a:ext uri="{FF2B5EF4-FFF2-40B4-BE49-F238E27FC236}">
                  <a16:creationId xmlns:a16="http://schemas.microsoft.com/office/drawing/2014/main" id="{34718E1E-3805-2447-A2F2-7CF094456A03}"/>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6" name="Freeform 65">
              <a:extLst>
                <a:ext uri="{FF2B5EF4-FFF2-40B4-BE49-F238E27FC236}">
                  <a16:creationId xmlns:a16="http://schemas.microsoft.com/office/drawing/2014/main" id="{35C4099E-2901-1D42-9421-BDFDA8E48B05}"/>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accent1"/>
            </a:solid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7" name="Freeform 66">
              <a:extLst>
                <a:ext uri="{FF2B5EF4-FFF2-40B4-BE49-F238E27FC236}">
                  <a16:creationId xmlns:a16="http://schemas.microsoft.com/office/drawing/2014/main" id="{81525629-1FEF-844B-9672-9DFD0A692F61}"/>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8" name="Freeform 67">
              <a:extLst>
                <a:ext uri="{FF2B5EF4-FFF2-40B4-BE49-F238E27FC236}">
                  <a16:creationId xmlns:a16="http://schemas.microsoft.com/office/drawing/2014/main" id="{12368223-CB5F-A848-9A1E-54D4D00696EE}"/>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9" name="Freeform 68">
              <a:extLst>
                <a:ext uri="{FF2B5EF4-FFF2-40B4-BE49-F238E27FC236}">
                  <a16:creationId xmlns:a16="http://schemas.microsoft.com/office/drawing/2014/main" id="{76CE87F1-BF07-F240-9972-FF0BDE7964F7}"/>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0" name="Freeform 69">
              <a:extLst>
                <a:ext uri="{FF2B5EF4-FFF2-40B4-BE49-F238E27FC236}">
                  <a16:creationId xmlns:a16="http://schemas.microsoft.com/office/drawing/2014/main" id="{8FA50027-F454-CB41-A069-43B31EEF4325}"/>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1" name="Freeform 70">
              <a:extLst>
                <a:ext uri="{FF2B5EF4-FFF2-40B4-BE49-F238E27FC236}">
                  <a16:creationId xmlns:a16="http://schemas.microsoft.com/office/drawing/2014/main" id="{FDF2C8A7-26E0-044F-B389-91517E540F23}"/>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0" name="Freeform 89">
              <a:extLst>
                <a:ext uri="{FF2B5EF4-FFF2-40B4-BE49-F238E27FC236}">
                  <a16:creationId xmlns:a16="http://schemas.microsoft.com/office/drawing/2014/main" id="{26A582B0-B524-2D4A-B3DF-73246CB99499}"/>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1" name="Freeform 90">
              <a:extLst>
                <a:ext uri="{FF2B5EF4-FFF2-40B4-BE49-F238E27FC236}">
                  <a16:creationId xmlns:a16="http://schemas.microsoft.com/office/drawing/2014/main" id="{CF042DEB-4F6D-484F-A06E-B1A01D089033}"/>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2" name="Freeform 91">
              <a:extLst>
                <a:ext uri="{FF2B5EF4-FFF2-40B4-BE49-F238E27FC236}">
                  <a16:creationId xmlns:a16="http://schemas.microsoft.com/office/drawing/2014/main" id="{3625FB10-FF32-B947-90E6-D539CCDE13FD}"/>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3" name="Freeform 92">
              <a:extLst>
                <a:ext uri="{FF2B5EF4-FFF2-40B4-BE49-F238E27FC236}">
                  <a16:creationId xmlns:a16="http://schemas.microsoft.com/office/drawing/2014/main" id="{8F445950-D515-604E-8B40-74B75AD1EEBF}"/>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4" name="Freeform 25">
              <a:extLst>
                <a:ext uri="{FF2B5EF4-FFF2-40B4-BE49-F238E27FC236}">
                  <a16:creationId xmlns:a16="http://schemas.microsoft.com/office/drawing/2014/main" id="{32345007-3911-B94A-A0AF-D9F9FDD27DFA}"/>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5" name="Freeform 26">
              <a:extLst>
                <a:ext uri="{FF2B5EF4-FFF2-40B4-BE49-F238E27FC236}">
                  <a16:creationId xmlns:a16="http://schemas.microsoft.com/office/drawing/2014/main" id="{2839C7ED-F4A6-6D46-B72D-CCEBC1624E3D}"/>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6" name="Freeform 27">
              <a:extLst>
                <a:ext uri="{FF2B5EF4-FFF2-40B4-BE49-F238E27FC236}">
                  <a16:creationId xmlns:a16="http://schemas.microsoft.com/office/drawing/2014/main" id="{AD1B2761-8CD2-0840-8180-26CC7BC308ED}"/>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7" name="Freeform 28">
              <a:extLst>
                <a:ext uri="{FF2B5EF4-FFF2-40B4-BE49-F238E27FC236}">
                  <a16:creationId xmlns:a16="http://schemas.microsoft.com/office/drawing/2014/main" id="{FAF66675-D30C-4B4E-AE70-3FB2AD37F15F}"/>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8" name="Freeform 29">
              <a:extLst>
                <a:ext uri="{FF2B5EF4-FFF2-40B4-BE49-F238E27FC236}">
                  <a16:creationId xmlns:a16="http://schemas.microsoft.com/office/drawing/2014/main" id="{36D64034-F1AA-3945-A226-574E00E0C7C2}"/>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9" name="Freeform 30">
              <a:extLst>
                <a:ext uri="{FF2B5EF4-FFF2-40B4-BE49-F238E27FC236}">
                  <a16:creationId xmlns:a16="http://schemas.microsoft.com/office/drawing/2014/main" id="{EC74FE25-AD6F-C941-9D3C-4947DD5F97DA}"/>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0" name="Freeform 31">
              <a:extLst>
                <a:ext uri="{FF2B5EF4-FFF2-40B4-BE49-F238E27FC236}">
                  <a16:creationId xmlns:a16="http://schemas.microsoft.com/office/drawing/2014/main" id="{6B618C1A-D73B-5D46-B26E-0093EDFD2ED3}"/>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1" name="Freeform 32">
              <a:extLst>
                <a:ext uri="{FF2B5EF4-FFF2-40B4-BE49-F238E27FC236}">
                  <a16:creationId xmlns:a16="http://schemas.microsoft.com/office/drawing/2014/main" id="{CA55CFDD-B0F2-7242-9F83-F636EA9D3046}"/>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2" name="Freeform 33">
              <a:extLst>
                <a:ext uri="{FF2B5EF4-FFF2-40B4-BE49-F238E27FC236}">
                  <a16:creationId xmlns:a16="http://schemas.microsoft.com/office/drawing/2014/main" id="{B67C08F2-CEB2-E744-BCDF-E25D02B8027F}"/>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3" name="Freeform 34">
              <a:extLst>
                <a:ext uri="{FF2B5EF4-FFF2-40B4-BE49-F238E27FC236}">
                  <a16:creationId xmlns:a16="http://schemas.microsoft.com/office/drawing/2014/main" id="{C609F76D-0C8E-6741-BB20-6D41C57B7171}"/>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4" name="Freeform 35">
              <a:extLst>
                <a:ext uri="{FF2B5EF4-FFF2-40B4-BE49-F238E27FC236}">
                  <a16:creationId xmlns:a16="http://schemas.microsoft.com/office/drawing/2014/main" id="{AD7860DB-54BA-4F42-95F2-EEBC8ACFB09D}"/>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5" name="Freeform 36">
              <a:extLst>
                <a:ext uri="{FF2B5EF4-FFF2-40B4-BE49-F238E27FC236}">
                  <a16:creationId xmlns:a16="http://schemas.microsoft.com/office/drawing/2014/main" id="{77057F7D-BDAE-374C-AA45-F7DCB9CBDD9E}"/>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6" name="Freeform 37">
              <a:extLst>
                <a:ext uri="{FF2B5EF4-FFF2-40B4-BE49-F238E27FC236}">
                  <a16:creationId xmlns:a16="http://schemas.microsoft.com/office/drawing/2014/main" id="{2824C30F-5AEC-A240-9FA3-0FF0A5E7ECB7}"/>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7" name="Freeform 38">
              <a:extLst>
                <a:ext uri="{FF2B5EF4-FFF2-40B4-BE49-F238E27FC236}">
                  <a16:creationId xmlns:a16="http://schemas.microsoft.com/office/drawing/2014/main" id="{D3E0054F-A5CF-2144-AE6D-800F5BF98AB3}"/>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8" name="Freeform 39">
              <a:extLst>
                <a:ext uri="{FF2B5EF4-FFF2-40B4-BE49-F238E27FC236}">
                  <a16:creationId xmlns:a16="http://schemas.microsoft.com/office/drawing/2014/main" id="{351B0ABB-3CA5-4B4A-B842-DF2018B08D5B}"/>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9" name="Freeform 40">
              <a:extLst>
                <a:ext uri="{FF2B5EF4-FFF2-40B4-BE49-F238E27FC236}">
                  <a16:creationId xmlns:a16="http://schemas.microsoft.com/office/drawing/2014/main" id="{A6869C03-F7ED-8F47-8B83-69154E422035}"/>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0" name="Freeform 41">
              <a:extLst>
                <a:ext uri="{FF2B5EF4-FFF2-40B4-BE49-F238E27FC236}">
                  <a16:creationId xmlns:a16="http://schemas.microsoft.com/office/drawing/2014/main" id="{6FEAB4FE-A7C9-214C-AE88-B4D4EEB3C73F}"/>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1" name="Freeform 42">
              <a:extLst>
                <a:ext uri="{FF2B5EF4-FFF2-40B4-BE49-F238E27FC236}">
                  <a16:creationId xmlns:a16="http://schemas.microsoft.com/office/drawing/2014/main" id="{CB2DC273-B590-AB45-A1B9-40EA0706A66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2" name="Freeform 43">
              <a:extLst>
                <a:ext uri="{FF2B5EF4-FFF2-40B4-BE49-F238E27FC236}">
                  <a16:creationId xmlns:a16="http://schemas.microsoft.com/office/drawing/2014/main" id="{AF69D399-0ABE-8F4E-A712-EA200C831F2E}"/>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3" name="Freeform 44">
              <a:extLst>
                <a:ext uri="{FF2B5EF4-FFF2-40B4-BE49-F238E27FC236}">
                  <a16:creationId xmlns:a16="http://schemas.microsoft.com/office/drawing/2014/main" id="{5797E854-A522-DD44-9A8D-97A82DC0C0E3}"/>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4" name="Freeform 45">
              <a:extLst>
                <a:ext uri="{FF2B5EF4-FFF2-40B4-BE49-F238E27FC236}">
                  <a16:creationId xmlns:a16="http://schemas.microsoft.com/office/drawing/2014/main" id="{1D5578B2-BD0B-FF49-B631-517FD04E0A2A}"/>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5" name="Freeform 46">
              <a:extLst>
                <a:ext uri="{FF2B5EF4-FFF2-40B4-BE49-F238E27FC236}">
                  <a16:creationId xmlns:a16="http://schemas.microsoft.com/office/drawing/2014/main" id="{8B682A16-F9E8-5944-9D43-AD55E4188BFB}"/>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6" name="Freeform 47">
              <a:extLst>
                <a:ext uri="{FF2B5EF4-FFF2-40B4-BE49-F238E27FC236}">
                  <a16:creationId xmlns:a16="http://schemas.microsoft.com/office/drawing/2014/main" id="{07800F8E-5743-3842-B109-34F1678165B7}"/>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7" name="Freeform 48">
              <a:extLst>
                <a:ext uri="{FF2B5EF4-FFF2-40B4-BE49-F238E27FC236}">
                  <a16:creationId xmlns:a16="http://schemas.microsoft.com/office/drawing/2014/main" id="{3D8E91B4-514C-944F-B92A-CF4606D0AA08}"/>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8" name="Freeform 49">
              <a:extLst>
                <a:ext uri="{FF2B5EF4-FFF2-40B4-BE49-F238E27FC236}">
                  <a16:creationId xmlns:a16="http://schemas.microsoft.com/office/drawing/2014/main" id="{C9334258-0C63-D64E-A15F-E60EAFA88263}"/>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9" name="Freeform 50">
              <a:extLst>
                <a:ext uri="{FF2B5EF4-FFF2-40B4-BE49-F238E27FC236}">
                  <a16:creationId xmlns:a16="http://schemas.microsoft.com/office/drawing/2014/main" id="{63E45490-F669-114E-B50B-7071BBC6991A}"/>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0" name="Freeform 51">
              <a:extLst>
                <a:ext uri="{FF2B5EF4-FFF2-40B4-BE49-F238E27FC236}">
                  <a16:creationId xmlns:a16="http://schemas.microsoft.com/office/drawing/2014/main" id="{D698BAB7-CD0C-1E4B-AEB2-1746F9945424}"/>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1" name="Freeform 52">
              <a:extLst>
                <a:ext uri="{FF2B5EF4-FFF2-40B4-BE49-F238E27FC236}">
                  <a16:creationId xmlns:a16="http://schemas.microsoft.com/office/drawing/2014/main" id="{F15BDE36-97AE-0B4F-9B60-08CFA7FEA26F}"/>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4" name="Freeform 53">
              <a:extLst>
                <a:ext uri="{FF2B5EF4-FFF2-40B4-BE49-F238E27FC236}">
                  <a16:creationId xmlns:a16="http://schemas.microsoft.com/office/drawing/2014/main" id="{83768E97-5297-4945-A6EB-81BC51F8BD30}"/>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7" name="Freeform 54">
              <a:extLst>
                <a:ext uri="{FF2B5EF4-FFF2-40B4-BE49-F238E27FC236}">
                  <a16:creationId xmlns:a16="http://schemas.microsoft.com/office/drawing/2014/main" id="{5B97BD3A-6588-9A4B-BDA3-5958F9EA38E8}"/>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8" name="Freeform 55">
              <a:extLst>
                <a:ext uri="{FF2B5EF4-FFF2-40B4-BE49-F238E27FC236}">
                  <a16:creationId xmlns:a16="http://schemas.microsoft.com/office/drawing/2014/main" id="{AAAF64D2-5348-264A-8DC5-877BFC3C53D9}"/>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9" name="Freeform 56">
              <a:extLst>
                <a:ext uri="{FF2B5EF4-FFF2-40B4-BE49-F238E27FC236}">
                  <a16:creationId xmlns:a16="http://schemas.microsoft.com/office/drawing/2014/main" id="{E20B6A28-BCC8-CA49-9B36-037CA0A9F796}"/>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0" name="Freeform 57">
              <a:extLst>
                <a:ext uri="{FF2B5EF4-FFF2-40B4-BE49-F238E27FC236}">
                  <a16:creationId xmlns:a16="http://schemas.microsoft.com/office/drawing/2014/main" id="{2EA171F4-F9E6-9C4E-A071-514168B6DE98}"/>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1" name="Freeform 58">
              <a:extLst>
                <a:ext uri="{FF2B5EF4-FFF2-40B4-BE49-F238E27FC236}">
                  <a16:creationId xmlns:a16="http://schemas.microsoft.com/office/drawing/2014/main" id="{916D9698-FBA2-0F43-AE32-3DD48457EFCF}"/>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2" name="Freeform 59">
              <a:extLst>
                <a:ext uri="{FF2B5EF4-FFF2-40B4-BE49-F238E27FC236}">
                  <a16:creationId xmlns:a16="http://schemas.microsoft.com/office/drawing/2014/main" id="{76FD1085-91E9-0B4A-9805-5C371FEE7535}"/>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3" name="Freeform 60">
              <a:extLst>
                <a:ext uri="{FF2B5EF4-FFF2-40B4-BE49-F238E27FC236}">
                  <a16:creationId xmlns:a16="http://schemas.microsoft.com/office/drawing/2014/main" id="{3138615A-9DA0-BF43-B2B6-653D273E60E0}"/>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4" name="Freeform 61">
              <a:extLst>
                <a:ext uri="{FF2B5EF4-FFF2-40B4-BE49-F238E27FC236}">
                  <a16:creationId xmlns:a16="http://schemas.microsoft.com/office/drawing/2014/main" id="{7B8DE620-F925-6C4F-BCE1-DC29168C05D0}"/>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5" name="Freeform 62">
              <a:extLst>
                <a:ext uri="{FF2B5EF4-FFF2-40B4-BE49-F238E27FC236}">
                  <a16:creationId xmlns:a16="http://schemas.microsoft.com/office/drawing/2014/main" id="{BC1A5BBD-04D6-A846-A477-48936F0C63E9}"/>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6" name="Freeform 63">
              <a:extLst>
                <a:ext uri="{FF2B5EF4-FFF2-40B4-BE49-F238E27FC236}">
                  <a16:creationId xmlns:a16="http://schemas.microsoft.com/office/drawing/2014/main" id="{A9F1C4ED-A52F-4C4C-91EC-505587305334}"/>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7" name="Freeform 64">
              <a:extLst>
                <a:ext uri="{FF2B5EF4-FFF2-40B4-BE49-F238E27FC236}">
                  <a16:creationId xmlns:a16="http://schemas.microsoft.com/office/drawing/2014/main" id="{9AE2388E-CE3F-1D45-A241-9BA6EDEF5F18}"/>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8" name="Freeform 65">
              <a:extLst>
                <a:ext uri="{FF2B5EF4-FFF2-40B4-BE49-F238E27FC236}">
                  <a16:creationId xmlns:a16="http://schemas.microsoft.com/office/drawing/2014/main" id="{1B797802-4844-D544-AADE-23EAB2B99706}"/>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9" name="Freeform 66">
              <a:extLst>
                <a:ext uri="{FF2B5EF4-FFF2-40B4-BE49-F238E27FC236}">
                  <a16:creationId xmlns:a16="http://schemas.microsoft.com/office/drawing/2014/main" id="{3800F1A9-2088-A149-A6EE-B3B50B1BC194}"/>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0" name="Freeform 67">
              <a:extLst>
                <a:ext uri="{FF2B5EF4-FFF2-40B4-BE49-F238E27FC236}">
                  <a16:creationId xmlns:a16="http://schemas.microsoft.com/office/drawing/2014/main" id="{C8B43540-C129-8F4E-AA09-7DEA758F4B2A}"/>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1" name="Freeform 68">
              <a:extLst>
                <a:ext uri="{FF2B5EF4-FFF2-40B4-BE49-F238E27FC236}">
                  <a16:creationId xmlns:a16="http://schemas.microsoft.com/office/drawing/2014/main" id="{CAB9CED0-9597-454A-B5FE-8D9CEF6ABD8A}"/>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2" name="Freeform 69">
              <a:extLst>
                <a:ext uri="{FF2B5EF4-FFF2-40B4-BE49-F238E27FC236}">
                  <a16:creationId xmlns:a16="http://schemas.microsoft.com/office/drawing/2014/main" id="{3444247E-62D2-DA4A-9CB9-C4DF65F9691F}"/>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3" name="Freeform 70">
              <a:extLst>
                <a:ext uri="{FF2B5EF4-FFF2-40B4-BE49-F238E27FC236}">
                  <a16:creationId xmlns:a16="http://schemas.microsoft.com/office/drawing/2014/main" id="{EE9868CA-C8A3-844E-B213-137E88E4BA0D}"/>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4" name="Freeform 71">
              <a:extLst>
                <a:ext uri="{FF2B5EF4-FFF2-40B4-BE49-F238E27FC236}">
                  <a16:creationId xmlns:a16="http://schemas.microsoft.com/office/drawing/2014/main" id="{986870F3-1A78-BB40-AEF6-D9617F00FF4B}"/>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5" name="Freeform 72">
              <a:extLst>
                <a:ext uri="{FF2B5EF4-FFF2-40B4-BE49-F238E27FC236}">
                  <a16:creationId xmlns:a16="http://schemas.microsoft.com/office/drawing/2014/main" id="{23931F92-99EC-F549-8DC1-A431519A4483}"/>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6" name="Freeform 73">
              <a:extLst>
                <a:ext uri="{FF2B5EF4-FFF2-40B4-BE49-F238E27FC236}">
                  <a16:creationId xmlns:a16="http://schemas.microsoft.com/office/drawing/2014/main" id="{36368292-9D16-8A4B-A590-35E10C366B9C}"/>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7" name="Freeform 74">
              <a:extLst>
                <a:ext uri="{FF2B5EF4-FFF2-40B4-BE49-F238E27FC236}">
                  <a16:creationId xmlns:a16="http://schemas.microsoft.com/office/drawing/2014/main" id="{52EE3B87-3586-BA4B-A396-25F16DD21C18}"/>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8" name="Freeform 75">
              <a:extLst>
                <a:ext uri="{FF2B5EF4-FFF2-40B4-BE49-F238E27FC236}">
                  <a16:creationId xmlns:a16="http://schemas.microsoft.com/office/drawing/2014/main" id="{0589A44E-A0F0-1642-89C2-B13310475BEB}"/>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9" name="Freeform 76">
              <a:extLst>
                <a:ext uri="{FF2B5EF4-FFF2-40B4-BE49-F238E27FC236}">
                  <a16:creationId xmlns:a16="http://schemas.microsoft.com/office/drawing/2014/main" id="{DE2F8953-7053-DC4B-904C-17BADC6A569F}"/>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0" name="Freeform 77">
              <a:extLst>
                <a:ext uri="{FF2B5EF4-FFF2-40B4-BE49-F238E27FC236}">
                  <a16:creationId xmlns:a16="http://schemas.microsoft.com/office/drawing/2014/main" id="{6BE4DA0E-4704-404E-A678-534EAB1ABDBC}"/>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1" name="Freeform 78">
              <a:extLst>
                <a:ext uri="{FF2B5EF4-FFF2-40B4-BE49-F238E27FC236}">
                  <a16:creationId xmlns:a16="http://schemas.microsoft.com/office/drawing/2014/main" id="{8AFAA247-DCBE-AA49-AFB2-D825D0FD2DF7}"/>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2" name="Freeform 79">
              <a:extLst>
                <a:ext uri="{FF2B5EF4-FFF2-40B4-BE49-F238E27FC236}">
                  <a16:creationId xmlns:a16="http://schemas.microsoft.com/office/drawing/2014/main" id="{080F6824-5ECC-7844-9E60-176D4DB681C5}"/>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3" name="Freeform 80">
              <a:extLst>
                <a:ext uri="{FF2B5EF4-FFF2-40B4-BE49-F238E27FC236}">
                  <a16:creationId xmlns:a16="http://schemas.microsoft.com/office/drawing/2014/main" id="{5E6209C3-EE90-724E-997C-007AB43A01B4}"/>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4" name="Freeform 81">
              <a:extLst>
                <a:ext uri="{FF2B5EF4-FFF2-40B4-BE49-F238E27FC236}">
                  <a16:creationId xmlns:a16="http://schemas.microsoft.com/office/drawing/2014/main" id="{59C78E9E-E157-BC4C-B486-5E633CA5450E}"/>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5" name="Freeform 82">
              <a:extLst>
                <a:ext uri="{FF2B5EF4-FFF2-40B4-BE49-F238E27FC236}">
                  <a16:creationId xmlns:a16="http://schemas.microsoft.com/office/drawing/2014/main" id="{6217DCF7-4F0A-0C4E-AB32-278FB1FC055B}"/>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6" name="Freeform 83">
              <a:extLst>
                <a:ext uri="{FF2B5EF4-FFF2-40B4-BE49-F238E27FC236}">
                  <a16:creationId xmlns:a16="http://schemas.microsoft.com/office/drawing/2014/main" id="{28C12B00-6D1E-5945-8374-DEF06FD424BF}"/>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7" name="Freeform 84">
              <a:extLst>
                <a:ext uri="{FF2B5EF4-FFF2-40B4-BE49-F238E27FC236}">
                  <a16:creationId xmlns:a16="http://schemas.microsoft.com/office/drawing/2014/main" id="{0BB482C2-A3F2-984B-B99E-0F1C4240445E}"/>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8" name="Freeform 85">
              <a:extLst>
                <a:ext uri="{FF2B5EF4-FFF2-40B4-BE49-F238E27FC236}">
                  <a16:creationId xmlns:a16="http://schemas.microsoft.com/office/drawing/2014/main" id="{A999521A-2D3E-B041-AD3E-CA4FF840D7D2}"/>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9" name="Freeform 86">
              <a:extLst>
                <a:ext uri="{FF2B5EF4-FFF2-40B4-BE49-F238E27FC236}">
                  <a16:creationId xmlns:a16="http://schemas.microsoft.com/office/drawing/2014/main" id="{27078770-B7BA-704C-B6D3-2C657C02B33F}"/>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0" name="Freeform 87">
              <a:extLst>
                <a:ext uri="{FF2B5EF4-FFF2-40B4-BE49-F238E27FC236}">
                  <a16:creationId xmlns:a16="http://schemas.microsoft.com/office/drawing/2014/main" id="{DFA58522-A17B-CA41-81CE-FBCBFED42147}"/>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1" name="Freeform 88">
              <a:extLst>
                <a:ext uri="{FF2B5EF4-FFF2-40B4-BE49-F238E27FC236}">
                  <a16:creationId xmlns:a16="http://schemas.microsoft.com/office/drawing/2014/main" id="{1BC7A6FB-BBDB-8547-A838-263CB5F17F45}"/>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2" name="Freeform 89">
              <a:extLst>
                <a:ext uri="{FF2B5EF4-FFF2-40B4-BE49-F238E27FC236}">
                  <a16:creationId xmlns:a16="http://schemas.microsoft.com/office/drawing/2014/main" id="{5972A8F5-665B-5B4D-A6FF-9FD9CE8D4F37}"/>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3" name="Freeform 90">
              <a:extLst>
                <a:ext uri="{FF2B5EF4-FFF2-40B4-BE49-F238E27FC236}">
                  <a16:creationId xmlns:a16="http://schemas.microsoft.com/office/drawing/2014/main" id="{72181A4C-3A21-C84C-A6BC-95B8E200F8E9}"/>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4" name="Freeform 91">
              <a:extLst>
                <a:ext uri="{FF2B5EF4-FFF2-40B4-BE49-F238E27FC236}">
                  <a16:creationId xmlns:a16="http://schemas.microsoft.com/office/drawing/2014/main" id="{2C765EBC-94BC-CA4C-A70C-B3ADC9CF7210}"/>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5" name="Freeform 92">
              <a:extLst>
                <a:ext uri="{FF2B5EF4-FFF2-40B4-BE49-F238E27FC236}">
                  <a16:creationId xmlns:a16="http://schemas.microsoft.com/office/drawing/2014/main" id="{37C8961E-1DBF-7443-8E77-D8E526AC1380}"/>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6" name="Freeform 93">
              <a:extLst>
                <a:ext uri="{FF2B5EF4-FFF2-40B4-BE49-F238E27FC236}">
                  <a16:creationId xmlns:a16="http://schemas.microsoft.com/office/drawing/2014/main" id="{D365C2D3-BB76-8849-A630-4DF1AC6FFD46}"/>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7" name="Freeform 94">
              <a:extLst>
                <a:ext uri="{FF2B5EF4-FFF2-40B4-BE49-F238E27FC236}">
                  <a16:creationId xmlns:a16="http://schemas.microsoft.com/office/drawing/2014/main" id="{5FC8AB95-DEC7-7F4A-9E9A-9D6DF64BDE90}"/>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8" name="Freeform 95">
              <a:extLst>
                <a:ext uri="{FF2B5EF4-FFF2-40B4-BE49-F238E27FC236}">
                  <a16:creationId xmlns:a16="http://schemas.microsoft.com/office/drawing/2014/main" id="{12FB8EF9-D7EA-BD44-B4CA-6B4919CB1D80}"/>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9" name="Freeform 96">
              <a:extLst>
                <a:ext uri="{FF2B5EF4-FFF2-40B4-BE49-F238E27FC236}">
                  <a16:creationId xmlns:a16="http://schemas.microsoft.com/office/drawing/2014/main" id="{2D7F3CAC-25E1-D141-8886-14FF3F6793F3}"/>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0" name="Freeform 97">
              <a:extLst>
                <a:ext uri="{FF2B5EF4-FFF2-40B4-BE49-F238E27FC236}">
                  <a16:creationId xmlns:a16="http://schemas.microsoft.com/office/drawing/2014/main" id="{3B4BFB1B-7603-3E41-A62A-76856F5D0053}"/>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1" name="Freeform 98">
              <a:extLst>
                <a:ext uri="{FF2B5EF4-FFF2-40B4-BE49-F238E27FC236}">
                  <a16:creationId xmlns:a16="http://schemas.microsoft.com/office/drawing/2014/main" id="{981CFBD1-2D64-A34F-8F1A-0366C8E77CF2}"/>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2" name="Freeform 99">
              <a:extLst>
                <a:ext uri="{FF2B5EF4-FFF2-40B4-BE49-F238E27FC236}">
                  <a16:creationId xmlns:a16="http://schemas.microsoft.com/office/drawing/2014/main" id="{56679DC8-9341-6D41-8F92-7808011B20DA}"/>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3" name="Freeform 100">
              <a:extLst>
                <a:ext uri="{FF2B5EF4-FFF2-40B4-BE49-F238E27FC236}">
                  <a16:creationId xmlns:a16="http://schemas.microsoft.com/office/drawing/2014/main" id="{96AF6A94-F354-AE40-8E95-5A6C28EB8F90}"/>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4" name="Freeform 101">
              <a:extLst>
                <a:ext uri="{FF2B5EF4-FFF2-40B4-BE49-F238E27FC236}">
                  <a16:creationId xmlns:a16="http://schemas.microsoft.com/office/drawing/2014/main" id="{3D2813A0-4976-314E-B98D-69AA8A978380}"/>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5" name="Freeform 102">
              <a:extLst>
                <a:ext uri="{FF2B5EF4-FFF2-40B4-BE49-F238E27FC236}">
                  <a16:creationId xmlns:a16="http://schemas.microsoft.com/office/drawing/2014/main" id="{2EE4A802-57C9-C446-9EA0-33CA2B591971}"/>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6" name="Freeform 103">
              <a:extLst>
                <a:ext uri="{FF2B5EF4-FFF2-40B4-BE49-F238E27FC236}">
                  <a16:creationId xmlns:a16="http://schemas.microsoft.com/office/drawing/2014/main" id="{D85707FF-6033-A641-BF2D-A287C2009CF2}"/>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7" name="Freeform 104">
              <a:extLst>
                <a:ext uri="{FF2B5EF4-FFF2-40B4-BE49-F238E27FC236}">
                  <a16:creationId xmlns:a16="http://schemas.microsoft.com/office/drawing/2014/main" id="{D6FB74B4-7F25-CD4D-94FA-416742102A58}"/>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8" name="Freeform 105">
              <a:extLst>
                <a:ext uri="{FF2B5EF4-FFF2-40B4-BE49-F238E27FC236}">
                  <a16:creationId xmlns:a16="http://schemas.microsoft.com/office/drawing/2014/main" id="{6255F0E8-B2B5-BA4E-A419-88E0818E9FCB}"/>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9" name="Freeform 106">
              <a:extLst>
                <a:ext uri="{FF2B5EF4-FFF2-40B4-BE49-F238E27FC236}">
                  <a16:creationId xmlns:a16="http://schemas.microsoft.com/office/drawing/2014/main" id="{BB937E47-5392-754D-AD19-95144E659093}"/>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0" name="Freeform 107">
              <a:extLst>
                <a:ext uri="{FF2B5EF4-FFF2-40B4-BE49-F238E27FC236}">
                  <a16:creationId xmlns:a16="http://schemas.microsoft.com/office/drawing/2014/main" id="{56D79E45-4E4B-9E43-8AE6-8971EDC66C7C}"/>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1" name="Freeform 108">
              <a:extLst>
                <a:ext uri="{FF2B5EF4-FFF2-40B4-BE49-F238E27FC236}">
                  <a16:creationId xmlns:a16="http://schemas.microsoft.com/office/drawing/2014/main" id="{B2EC6267-AD2A-6F40-92B7-C7B2D2127A60}"/>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2" name="Freeform 109">
              <a:extLst>
                <a:ext uri="{FF2B5EF4-FFF2-40B4-BE49-F238E27FC236}">
                  <a16:creationId xmlns:a16="http://schemas.microsoft.com/office/drawing/2014/main" id="{9EAB40F2-DE3E-A74C-8B91-B8B36AB6D96C}"/>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3" name="Freeform 110">
              <a:extLst>
                <a:ext uri="{FF2B5EF4-FFF2-40B4-BE49-F238E27FC236}">
                  <a16:creationId xmlns:a16="http://schemas.microsoft.com/office/drawing/2014/main" id="{8101CA1C-6400-1C4C-B184-2D4A054D0AE5}"/>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4" name="Freeform 111">
              <a:extLst>
                <a:ext uri="{FF2B5EF4-FFF2-40B4-BE49-F238E27FC236}">
                  <a16:creationId xmlns:a16="http://schemas.microsoft.com/office/drawing/2014/main" id="{5B92FCC6-643C-4242-B09A-BF9DC1CA2F46}"/>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5" name="Freeform 112">
              <a:extLst>
                <a:ext uri="{FF2B5EF4-FFF2-40B4-BE49-F238E27FC236}">
                  <a16:creationId xmlns:a16="http://schemas.microsoft.com/office/drawing/2014/main" id="{CB543D69-D7CB-B84C-9D41-CFAD6A359BC3}"/>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6" name="Freeform 113">
              <a:extLst>
                <a:ext uri="{FF2B5EF4-FFF2-40B4-BE49-F238E27FC236}">
                  <a16:creationId xmlns:a16="http://schemas.microsoft.com/office/drawing/2014/main" id="{4CC71845-0654-AC4D-9874-A1C6C5EEB966}"/>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7" name="Freeform 114">
              <a:extLst>
                <a:ext uri="{FF2B5EF4-FFF2-40B4-BE49-F238E27FC236}">
                  <a16:creationId xmlns:a16="http://schemas.microsoft.com/office/drawing/2014/main" id="{609263D1-D7E6-DD4E-BDC9-391728D894F6}"/>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8" name="Freeform 115">
              <a:extLst>
                <a:ext uri="{FF2B5EF4-FFF2-40B4-BE49-F238E27FC236}">
                  <a16:creationId xmlns:a16="http://schemas.microsoft.com/office/drawing/2014/main" id="{0A3B5F7B-510D-634C-8274-4A0AD3B21C5B}"/>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9" name="Freeform 116">
              <a:extLst>
                <a:ext uri="{FF2B5EF4-FFF2-40B4-BE49-F238E27FC236}">
                  <a16:creationId xmlns:a16="http://schemas.microsoft.com/office/drawing/2014/main" id="{4C45B1BB-42E0-CF44-8C8A-DC233620148E}"/>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0" name="Freeform 117">
              <a:extLst>
                <a:ext uri="{FF2B5EF4-FFF2-40B4-BE49-F238E27FC236}">
                  <a16:creationId xmlns:a16="http://schemas.microsoft.com/office/drawing/2014/main" id="{32A27435-543E-064B-B5A6-80CD8FC7AB55}"/>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1" name="Freeform 118">
              <a:extLst>
                <a:ext uri="{FF2B5EF4-FFF2-40B4-BE49-F238E27FC236}">
                  <a16:creationId xmlns:a16="http://schemas.microsoft.com/office/drawing/2014/main" id="{CA88FA8E-39A2-4D4D-A89C-65208E5CD58F}"/>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2" name="Freeform 119">
              <a:extLst>
                <a:ext uri="{FF2B5EF4-FFF2-40B4-BE49-F238E27FC236}">
                  <a16:creationId xmlns:a16="http://schemas.microsoft.com/office/drawing/2014/main" id="{1FA586FF-2DD1-2344-BC8D-893623728FE7}"/>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3" name="Freeform 120">
              <a:extLst>
                <a:ext uri="{FF2B5EF4-FFF2-40B4-BE49-F238E27FC236}">
                  <a16:creationId xmlns:a16="http://schemas.microsoft.com/office/drawing/2014/main" id="{7F3F0ACD-95E5-8243-A610-2ABBD5C6AD91}"/>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4" name="Freeform 121">
              <a:extLst>
                <a:ext uri="{FF2B5EF4-FFF2-40B4-BE49-F238E27FC236}">
                  <a16:creationId xmlns:a16="http://schemas.microsoft.com/office/drawing/2014/main" id="{F57D06DD-E8A7-3347-BFED-8768D56DECBE}"/>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5" name="Freeform 122">
              <a:extLst>
                <a:ext uri="{FF2B5EF4-FFF2-40B4-BE49-F238E27FC236}">
                  <a16:creationId xmlns:a16="http://schemas.microsoft.com/office/drawing/2014/main" id="{CD71A220-CCF6-CA41-B715-F13273685712}"/>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6" name="Freeform 123">
              <a:extLst>
                <a:ext uri="{FF2B5EF4-FFF2-40B4-BE49-F238E27FC236}">
                  <a16:creationId xmlns:a16="http://schemas.microsoft.com/office/drawing/2014/main" id="{1FE38A16-EBD7-E14A-A316-4880834CCE68}"/>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7" name="Freeform 124">
              <a:extLst>
                <a:ext uri="{FF2B5EF4-FFF2-40B4-BE49-F238E27FC236}">
                  <a16:creationId xmlns:a16="http://schemas.microsoft.com/office/drawing/2014/main" id="{7211E259-3DBB-0C49-9DE0-2D64EB8B0507}"/>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8" name="Freeform 125">
              <a:extLst>
                <a:ext uri="{FF2B5EF4-FFF2-40B4-BE49-F238E27FC236}">
                  <a16:creationId xmlns:a16="http://schemas.microsoft.com/office/drawing/2014/main" id="{E808234B-4F17-C041-B0E2-8DB6667B3CE3}"/>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9" name="Freeform 126">
              <a:extLst>
                <a:ext uri="{FF2B5EF4-FFF2-40B4-BE49-F238E27FC236}">
                  <a16:creationId xmlns:a16="http://schemas.microsoft.com/office/drawing/2014/main" id="{CAED26E7-0988-8F45-BDE6-725918D9E128}"/>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0" name="Freeform 127">
              <a:extLst>
                <a:ext uri="{FF2B5EF4-FFF2-40B4-BE49-F238E27FC236}">
                  <a16:creationId xmlns:a16="http://schemas.microsoft.com/office/drawing/2014/main" id="{1F40E496-5984-9F46-9C47-27F9A7EEC6C9}"/>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1" name="Freeform 128">
              <a:extLst>
                <a:ext uri="{FF2B5EF4-FFF2-40B4-BE49-F238E27FC236}">
                  <a16:creationId xmlns:a16="http://schemas.microsoft.com/office/drawing/2014/main" id="{11E1A6C0-0662-5041-9502-AEC68BBB4333}"/>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2" name="Freeform 129">
              <a:extLst>
                <a:ext uri="{FF2B5EF4-FFF2-40B4-BE49-F238E27FC236}">
                  <a16:creationId xmlns:a16="http://schemas.microsoft.com/office/drawing/2014/main" id="{9F4E690D-8C63-6241-AFB0-B294F9AB1824}"/>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3" name="Freeform 130">
              <a:extLst>
                <a:ext uri="{FF2B5EF4-FFF2-40B4-BE49-F238E27FC236}">
                  <a16:creationId xmlns:a16="http://schemas.microsoft.com/office/drawing/2014/main" id="{1AAA0764-5109-534A-9006-477BC85EBDD9}"/>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4" name="Freeform 131">
              <a:extLst>
                <a:ext uri="{FF2B5EF4-FFF2-40B4-BE49-F238E27FC236}">
                  <a16:creationId xmlns:a16="http://schemas.microsoft.com/office/drawing/2014/main" id="{B98AF83D-06E1-7D4B-882F-9750A3511463}"/>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5" name="Freeform 132">
              <a:extLst>
                <a:ext uri="{FF2B5EF4-FFF2-40B4-BE49-F238E27FC236}">
                  <a16:creationId xmlns:a16="http://schemas.microsoft.com/office/drawing/2014/main" id="{638053B9-1F23-9246-AF39-B9CAD6533543}"/>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6" name="Freeform 133">
              <a:extLst>
                <a:ext uri="{FF2B5EF4-FFF2-40B4-BE49-F238E27FC236}">
                  <a16:creationId xmlns:a16="http://schemas.microsoft.com/office/drawing/2014/main" id="{03BF067C-19C3-D849-85E3-8F63C1D50A2E}"/>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7" name="Freeform 134">
              <a:extLst>
                <a:ext uri="{FF2B5EF4-FFF2-40B4-BE49-F238E27FC236}">
                  <a16:creationId xmlns:a16="http://schemas.microsoft.com/office/drawing/2014/main" id="{62B711F2-E852-9244-9018-3A3C7297DAF3}"/>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8" name="Freeform 135">
              <a:extLst>
                <a:ext uri="{FF2B5EF4-FFF2-40B4-BE49-F238E27FC236}">
                  <a16:creationId xmlns:a16="http://schemas.microsoft.com/office/drawing/2014/main" id="{0DAA06C9-A375-2C49-84DE-1B2A993AED87}"/>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9" name="Freeform 137">
              <a:extLst>
                <a:ext uri="{FF2B5EF4-FFF2-40B4-BE49-F238E27FC236}">
                  <a16:creationId xmlns:a16="http://schemas.microsoft.com/office/drawing/2014/main" id="{B6153CCA-73FB-A44B-BFD9-70B815C9F304}"/>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0" name="Freeform 138">
              <a:extLst>
                <a:ext uri="{FF2B5EF4-FFF2-40B4-BE49-F238E27FC236}">
                  <a16:creationId xmlns:a16="http://schemas.microsoft.com/office/drawing/2014/main" id="{F54BCBFB-58B9-164C-B4DA-4C9E11B81C11}"/>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1" name="Freeform 139">
              <a:extLst>
                <a:ext uri="{FF2B5EF4-FFF2-40B4-BE49-F238E27FC236}">
                  <a16:creationId xmlns:a16="http://schemas.microsoft.com/office/drawing/2014/main" id="{B9E86124-0586-534C-AACA-831F92684DFD}"/>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bg2"/>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grpSp>
        <p:nvGrpSpPr>
          <p:cNvPr id="4" name="Group 3">
            <a:extLst>
              <a:ext uri="{FF2B5EF4-FFF2-40B4-BE49-F238E27FC236}">
                <a16:creationId xmlns:a16="http://schemas.microsoft.com/office/drawing/2014/main" id="{9AA016EE-02DE-C34A-94BC-AE36AC3E7FE0}"/>
              </a:ext>
            </a:extLst>
          </p:cNvPr>
          <p:cNvGrpSpPr/>
          <p:nvPr/>
        </p:nvGrpSpPr>
        <p:grpSpPr>
          <a:xfrm>
            <a:off x="2564999" y="6568068"/>
            <a:ext cx="1465356" cy="1411026"/>
            <a:chOff x="12225482" y="9420264"/>
            <a:chExt cx="1465356" cy="1411026"/>
          </a:xfrm>
        </p:grpSpPr>
        <p:sp>
          <p:nvSpPr>
            <p:cNvPr id="122" name="Oval 121">
              <a:extLst>
                <a:ext uri="{FF2B5EF4-FFF2-40B4-BE49-F238E27FC236}">
                  <a16:creationId xmlns:a16="http://schemas.microsoft.com/office/drawing/2014/main" id="{DD788B17-BFBB-F14E-AD3A-58D95A906DC4}"/>
                </a:ext>
              </a:extLst>
            </p:cNvPr>
            <p:cNvSpPr/>
            <p:nvPr/>
          </p:nvSpPr>
          <p:spPr>
            <a:xfrm>
              <a:off x="12257391" y="9420264"/>
              <a:ext cx="1411026" cy="1411026"/>
            </a:xfrm>
            <a:prstGeom prst="ellipse">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3ECD236D-8315-C546-90E9-C37F272AEEAC}"/>
                </a:ext>
              </a:extLst>
            </p:cNvPr>
            <p:cNvSpPr/>
            <p:nvPr/>
          </p:nvSpPr>
          <p:spPr>
            <a:xfrm>
              <a:off x="12225482" y="9873860"/>
              <a:ext cx="1465356" cy="523220"/>
            </a:xfrm>
            <a:prstGeom prst="rect">
              <a:avLst/>
            </a:prstGeom>
          </p:spPr>
          <p:txBody>
            <a:bodyPr wrap="square">
              <a:spAutoFit/>
            </a:bodyPr>
            <a:lstStyle/>
            <a:p>
              <a:pPr algn="ctr"/>
              <a:r>
                <a:rPr lang="en-US" sz="2800" dirty="0">
                  <a:solidFill>
                    <a:schemeClr val="bg1"/>
                  </a:solidFill>
                  <a:latin typeface="Roboto" panose="02000000000000000000" pitchFamily="2" charset="0"/>
                  <a:ea typeface="Roboto" panose="02000000000000000000" pitchFamily="2" charset="0"/>
                  <a:cs typeface="Lato Light" panose="020F0502020204030203" pitchFamily="34" charset="0"/>
                </a:rPr>
                <a:t>A</a:t>
              </a:r>
            </a:p>
          </p:txBody>
        </p:sp>
      </p:grpSp>
      <p:grpSp>
        <p:nvGrpSpPr>
          <p:cNvPr id="2" name="Group 1">
            <a:extLst>
              <a:ext uri="{FF2B5EF4-FFF2-40B4-BE49-F238E27FC236}">
                <a16:creationId xmlns:a16="http://schemas.microsoft.com/office/drawing/2014/main" id="{A8D5F22E-38E8-0F40-B3D2-8FF113E600F0}"/>
              </a:ext>
            </a:extLst>
          </p:cNvPr>
          <p:cNvGrpSpPr/>
          <p:nvPr/>
        </p:nvGrpSpPr>
        <p:grpSpPr>
          <a:xfrm>
            <a:off x="8159424" y="6152487"/>
            <a:ext cx="1465356" cy="1411026"/>
            <a:chOff x="16497048" y="10529725"/>
            <a:chExt cx="1465356" cy="1411026"/>
          </a:xfrm>
        </p:grpSpPr>
        <p:sp>
          <p:nvSpPr>
            <p:cNvPr id="123" name="Oval 122">
              <a:extLst>
                <a:ext uri="{FF2B5EF4-FFF2-40B4-BE49-F238E27FC236}">
                  <a16:creationId xmlns:a16="http://schemas.microsoft.com/office/drawing/2014/main" id="{AB218A72-C1B6-E74C-B68D-CF28EC2F8AFD}"/>
                </a:ext>
              </a:extLst>
            </p:cNvPr>
            <p:cNvSpPr/>
            <p:nvPr/>
          </p:nvSpPr>
          <p:spPr>
            <a:xfrm>
              <a:off x="16526463" y="10529725"/>
              <a:ext cx="1411026" cy="1411026"/>
            </a:xfrm>
            <a:prstGeom prst="ellipse">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BD0A3B7-94AD-904B-A608-70CE7E03494E}"/>
                </a:ext>
              </a:extLst>
            </p:cNvPr>
            <p:cNvSpPr/>
            <p:nvPr/>
          </p:nvSpPr>
          <p:spPr>
            <a:xfrm>
              <a:off x="16497048" y="10966675"/>
              <a:ext cx="1465356" cy="523220"/>
            </a:xfrm>
            <a:prstGeom prst="rect">
              <a:avLst/>
            </a:prstGeom>
          </p:spPr>
          <p:txBody>
            <a:bodyPr wrap="square">
              <a:spAutoFit/>
            </a:bodyPr>
            <a:lstStyle/>
            <a:p>
              <a:pPr algn="ctr"/>
              <a:r>
                <a:rPr lang="en-US" sz="2800" dirty="0">
                  <a:solidFill>
                    <a:schemeClr val="bg1"/>
                  </a:solidFill>
                  <a:latin typeface="Roboto" panose="02000000000000000000" pitchFamily="2" charset="0"/>
                  <a:ea typeface="Roboto" panose="02000000000000000000" pitchFamily="2" charset="0"/>
                  <a:cs typeface="Lato Light" panose="020F0502020204030203" pitchFamily="34" charset="0"/>
                </a:rPr>
                <a:t>B</a:t>
              </a:r>
            </a:p>
          </p:txBody>
        </p:sp>
      </p:grpSp>
    </p:spTree>
    <p:extLst>
      <p:ext uri="{BB962C8B-B14F-4D97-AF65-F5344CB8AC3E}">
        <p14:creationId xmlns:p14="http://schemas.microsoft.com/office/powerpoint/2010/main" val="1787849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D0420EB-646D-B345-AA16-3F740941F7FA}"/>
              </a:ext>
            </a:extLst>
          </p:cNvPr>
          <p:cNvSpPr>
            <a:spLocks noGrp="1"/>
          </p:cNvSpPr>
          <p:nvPr>
            <p:ph type="pic" sz="quarter" idx="14"/>
          </p:nvPr>
        </p:nvSpPr>
        <p:spPr/>
      </p:sp>
      <p:sp>
        <p:nvSpPr>
          <p:cNvPr id="14" name="Rectangle 13">
            <a:extLst>
              <a:ext uri="{FF2B5EF4-FFF2-40B4-BE49-F238E27FC236}">
                <a16:creationId xmlns:a16="http://schemas.microsoft.com/office/drawing/2014/main" id="{EFBBDE2E-1AA0-984E-A3F4-578D75203BC5}"/>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1646">
            <a:extLst>
              <a:ext uri="{FF2B5EF4-FFF2-40B4-BE49-F238E27FC236}">
                <a16:creationId xmlns:a16="http://schemas.microsoft.com/office/drawing/2014/main" id="{FFB83A12-5B83-5246-9B21-DC89890737AD}"/>
              </a:ext>
            </a:extLst>
          </p:cNvPr>
          <p:cNvSpPr/>
          <p:nvPr/>
        </p:nvSpPr>
        <p:spPr>
          <a:xfrm>
            <a:off x="19371496" y="11782328"/>
            <a:ext cx="424080" cy="424079"/>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4" name="Shape 1649">
            <a:extLst>
              <a:ext uri="{FF2B5EF4-FFF2-40B4-BE49-F238E27FC236}">
                <a16:creationId xmlns:a16="http://schemas.microsoft.com/office/drawing/2014/main" id="{DD1B3604-EA93-604D-87AA-602EBDC5D419}"/>
              </a:ext>
            </a:extLst>
          </p:cNvPr>
          <p:cNvSpPr/>
          <p:nvPr/>
        </p:nvSpPr>
        <p:spPr>
          <a:xfrm>
            <a:off x="17286971" y="11802923"/>
            <a:ext cx="484738" cy="393886"/>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5" name="Shape 1658">
            <a:extLst>
              <a:ext uri="{FF2B5EF4-FFF2-40B4-BE49-F238E27FC236}">
                <a16:creationId xmlns:a16="http://schemas.microsoft.com/office/drawing/2014/main" id="{F90A9991-0841-C24B-93B9-89944F99D35E}"/>
              </a:ext>
            </a:extLst>
          </p:cNvPr>
          <p:cNvSpPr/>
          <p:nvPr/>
        </p:nvSpPr>
        <p:spPr>
          <a:xfrm>
            <a:off x="18349739" y="11762398"/>
            <a:ext cx="449529" cy="449507"/>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endParaRPr>
          </a:p>
        </p:txBody>
      </p:sp>
      <p:sp>
        <p:nvSpPr>
          <p:cNvPr id="6" name="Shape 1661">
            <a:extLst>
              <a:ext uri="{FF2B5EF4-FFF2-40B4-BE49-F238E27FC236}">
                <a16:creationId xmlns:a16="http://schemas.microsoft.com/office/drawing/2014/main" id="{2DA62AA4-8AEE-F14B-9D76-7604C4836420}"/>
              </a:ext>
            </a:extLst>
          </p:cNvPr>
          <p:cNvSpPr/>
          <p:nvPr/>
        </p:nvSpPr>
        <p:spPr>
          <a:xfrm>
            <a:off x="20367804" y="11787017"/>
            <a:ext cx="318033" cy="423153"/>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7" name="Shape 1652">
            <a:extLst>
              <a:ext uri="{FF2B5EF4-FFF2-40B4-BE49-F238E27FC236}">
                <a16:creationId xmlns:a16="http://schemas.microsoft.com/office/drawing/2014/main" id="{63B8FE99-693B-4F4E-B835-416EB7989BEE}"/>
              </a:ext>
            </a:extLst>
          </p:cNvPr>
          <p:cNvSpPr/>
          <p:nvPr/>
        </p:nvSpPr>
        <p:spPr>
          <a:xfrm>
            <a:off x="21258065" y="11818428"/>
            <a:ext cx="463368" cy="347587"/>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endParaRPr>
          </a:p>
        </p:txBody>
      </p:sp>
      <p:sp>
        <p:nvSpPr>
          <p:cNvPr id="8" name="Freeform 7">
            <a:extLst>
              <a:ext uri="{FF2B5EF4-FFF2-40B4-BE49-F238E27FC236}">
                <a16:creationId xmlns:a16="http://schemas.microsoft.com/office/drawing/2014/main" id="{58DAFA9A-9B40-F646-BCD7-087669F97880}"/>
              </a:ext>
            </a:extLst>
          </p:cNvPr>
          <p:cNvSpPr>
            <a:spLocks noChangeArrowheads="1"/>
          </p:cNvSpPr>
          <p:nvPr/>
        </p:nvSpPr>
        <p:spPr bwMode="auto">
          <a:xfrm>
            <a:off x="16455569" y="11749051"/>
            <a:ext cx="253372" cy="470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Lato Light" charset="0"/>
              <a:ea typeface="+mn-ea"/>
              <a:cs typeface="+mn-cs"/>
            </a:endParaRPr>
          </a:p>
        </p:txBody>
      </p:sp>
      <p:sp>
        <p:nvSpPr>
          <p:cNvPr id="9" name="TextBox 8">
            <a:extLst>
              <a:ext uri="{FF2B5EF4-FFF2-40B4-BE49-F238E27FC236}">
                <a16:creationId xmlns:a16="http://schemas.microsoft.com/office/drawing/2014/main" id="{8A7CAFA5-DE7D-D244-8D82-7FD6C7B2F58B}"/>
              </a:ext>
            </a:extLst>
          </p:cNvPr>
          <p:cNvSpPr txBox="1"/>
          <p:nvPr/>
        </p:nvSpPr>
        <p:spPr>
          <a:xfrm>
            <a:off x="16332663" y="8077483"/>
            <a:ext cx="6365845" cy="1200329"/>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Lato Light" charset="0"/>
              </a:rPr>
              <a:t>Send us a message or visit us</a:t>
            </a:r>
          </a:p>
          <a:p>
            <a:r>
              <a:rPr lang="en-US" dirty="0">
                <a:solidFill>
                  <a:schemeClr val="bg1"/>
                </a:solidFill>
                <a:latin typeface="Roboto" panose="02000000000000000000" pitchFamily="2" charset="0"/>
                <a:ea typeface="Roboto" panose="02000000000000000000" pitchFamily="2" charset="0"/>
                <a:cs typeface="Lato Light" charset="0"/>
              </a:rPr>
              <a:t>Whenever you like</a:t>
            </a:r>
          </a:p>
        </p:txBody>
      </p:sp>
      <p:sp>
        <p:nvSpPr>
          <p:cNvPr id="10" name="TextBox 9">
            <a:extLst>
              <a:ext uri="{FF2B5EF4-FFF2-40B4-BE49-F238E27FC236}">
                <a16:creationId xmlns:a16="http://schemas.microsoft.com/office/drawing/2014/main" id="{958A7F6A-8F38-6547-8338-E17B0FEFEEB0}"/>
              </a:ext>
            </a:extLst>
          </p:cNvPr>
          <p:cNvSpPr txBox="1"/>
          <p:nvPr/>
        </p:nvSpPr>
        <p:spPr>
          <a:xfrm>
            <a:off x="16332663" y="9519390"/>
            <a:ext cx="5655715" cy="1384995"/>
          </a:xfrm>
          <a:prstGeom prst="rect">
            <a:avLst/>
          </a:prstGeom>
          <a:noFill/>
        </p:spPr>
        <p:txBody>
          <a:bodyPr wrap="none" rtlCol="0">
            <a:spAutoFit/>
          </a:bodyPr>
          <a:lstStyle/>
          <a:p>
            <a:r>
              <a:rPr lang="en-US" sz="2800" dirty="0">
                <a:solidFill>
                  <a:schemeClr val="bg1"/>
                </a:solidFill>
                <a:latin typeface="Roboto Light" panose="02000000000000000000" pitchFamily="2" charset="0"/>
                <a:ea typeface="Roboto Light" panose="02000000000000000000" pitchFamily="2" charset="0"/>
                <a:cs typeface="Lato Light" charset="0"/>
              </a:rPr>
              <a:t>Empire State Building</a:t>
            </a:r>
          </a:p>
          <a:p>
            <a:r>
              <a:rPr lang="en-US" sz="2800" dirty="0">
                <a:solidFill>
                  <a:schemeClr val="bg1"/>
                </a:solidFill>
                <a:latin typeface="Roboto Light" panose="02000000000000000000" pitchFamily="2" charset="0"/>
                <a:ea typeface="Roboto Light" panose="02000000000000000000" pitchFamily="2" charset="0"/>
                <a:cs typeface="Lato Light" charset="0"/>
              </a:rPr>
              <a:t>350 5th Ave, New York, NY 10118</a:t>
            </a:r>
          </a:p>
          <a:p>
            <a:r>
              <a:rPr lang="en-US" sz="2800" dirty="0">
                <a:solidFill>
                  <a:schemeClr val="bg1"/>
                </a:solidFill>
                <a:latin typeface="Roboto Light" panose="02000000000000000000" pitchFamily="2" charset="0"/>
                <a:ea typeface="Roboto Light" panose="02000000000000000000" pitchFamily="2" charset="0"/>
                <a:cs typeface="Lato Light" charset="0"/>
              </a:rPr>
              <a:t>(212) 736-3100</a:t>
            </a:r>
          </a:p>
        </p:txBody>
      </p:sp>
      <p:sp>
        <p:nvSpPr>
          <p:cNvPr id="15" name="Rectangle 14">
            <a:extLst>
              <a:ext uri="{FF2B5EF4-FFF2-40B4-BE49-F238E27FC236}">
                <a16:creationId xmlns:a16="http://schemas.microsoft.com/office/drawing/2014/main" id="{28787E8A-6FFF-274A-A7BB-B91CAD8AA725}"/>
              </a:ext>
            </a:extLst>
          </p:cNvPr>
          <p:cNvSpPr/>
          <p:nvPr/>
        </p:nvSpPr>
        <p:spPr>
          <a:xfrm>
            <a:off x="2181779" y="2930338"/>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sp>
        <p:nvSpPr>
          <p:cNvPr id="16" name="TextBox 15">
            <a:extLst>
              <a:ext uri="{FF2B5EF4-FFF2-40B4-BE49-F238E27FC236}">
                <a16:creationId xmlns:a16="http://schemas.microsoft.com/office/drawing/2014/main" id="{4A4129D7-AC90-BD47-A7D1-6B4B093B7FB4}"/>
              </a:ext>
            </a:extLst>
          </p:cNvPr>
          <p:cNvSpPr txBox="1"/>
          <p:nvPr/>
        </p:nvSpPr>
        <p:spPr>
          <a:xfrm>
            <a:off x="2105579" y="1655816"/>
            <a:ext cx="9224060" cy="1015663"/>
          </a:xfrm>
          <a:prstGeom prst="rect">
            <a:avLst/>
          </a:prstGeom>
          <a:noFill/>
          <a:ln>
            <a:noFill/>
          </a:ln>
        </p:spPr>
        <p:txBody>
          <a:bodyPr wrap="square" rtlCol="0">
            <a:spAutoFit/>
          </a:bodyPr>
          <a:lstStyle/>
          <a:p>
            <a:r>
              <a:rPr lang="en-US" sz="6000" dirty="0">
                <a:solidFill>
                  <a:schemeClr val="bg1"/>
                </a:solidFill>
                <a:latin typeface="Roboto" panose="02000000000000000000" pitchFamily="2" charset="0"/>
                <a:ea typeface="Roboto" panose="02000000000000000000" pitchFamily="2" charset="0"/>
                <a:cs typeface="Lato Light" panose="020F0502020204030203" pitchFamily="34" charset="0"/>
              </a:rPr>
              <a:t>GET IN TOUCH WITH US</a:t>
            </a:r>
          </a:p>
        </p:txBody>
      </p:sp>
      <p:sp>
        <p:nvSpPr>
          <p:cNvPr id="17" name="TextBox 16">
            <a:extLst>
              <a:ext uri="{FF2B5EF4-FFF2-40B4-BE49-F238E27FC236}">
                <a16:creationId xmlns:a16="http://schemas.microsoft.com/office/drawing/2014/main" id="{0801B875-082B-6942-AD49-55F70B8DFBC3}"/>
              </a:ext>
            </a:extLst>
          </p:cNvPr>
          <p:cNvSpPr txBox="1"/>
          <p:nvPr/>
        </p:nvSpPr>
        <p:spPr>
          <a:xfrm>
            <a:off x="2105580" y="1275584"/>
            <a:ext cx="3980577" cy="400110"/>
          </a:xfrm>
          <a:prstGeom prst="rect">
            <a:avLst/>
          </a:prstGeom>
          <a:noFill/>
        </p:spPr>
        <p:txBody>
          <a:bodyPr wrap="none" rtlCol="0">
            <a:spAutoFit/>
          </a:bodyPr>
          <a:lstStyle/>
          <a:p>
            <a:r>
              <a:rPr lang="en-US" sz="2000" spc="300" dirty="0">
                <a:solidFill>
                  <a:schemeClr val="bg1"/>
                </a:solidFill>
                <a:latin typeface="Roboto" panose="02000000000000000000" pitchFamily="2" charset="0"/>
                <a:ea typeface="Roboto" panose="02000000000000000000" pitchFamily="2" charset="0"/>
                <a:cs typeface="Lato" panose="020F0502020204030203" pitchFamily="34" charset="0"/>
              </a:rPr>
              <a:t>WRITE SOMETHING HERE</a:t>
            </a:r>
          </a:p>
        </p:txBody>
      </p:sp>
    </p:spTree>
    <p:extLst>
      <p:ext uri="{BB962C8B-B14F-4D97-AF65-F5344CB8AC3E}">
        <p14:creationId xmlns:p14="http://schemas.microsoft.com/office/powerpoint/2010/main" val="249780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810CC6E-7E7A-D841-ADEA-7E8773B387F6}"/>
              </a:ext>
            </a:extLst>
          </p:cNvPr>
          <p:cNvGrpSpPr/>
          <p:nvPr/>
        </p:nvGrpSpPr>
        <p:grpSpPr>
          <a:xfrm>
            <a:off x="6711430" y="963538"/>
            <a:ext cx="10954778" cy="1590207"/>
            <a:chOff x="6711430" y="963538"/>
            <a:chExt cx="10954778" cy="1590207"/>
          </a:xfrm>
        </p:grpSpPr>
        <p:sp>
          <p:nvSpPr>
            <p:cNvPr id="25" name="Rectangle 24">
              <a:extLst>
                <a:ext uri="{FF2B5EF4-FFF2-40B4-BE49-F238E27FC236}">
                  <a16:creationId xmlns:a16="http://schemas.microsoft.com/office/drawing/2014/main" id="{5B9A9A71-8139-944B-8CFF-E7E8E986C008}"/>
                </a:ext>
              </a:extLst>
            </p:cNvPr>
            <p:cNvSpPr/>
            <p:nvPr/>
          </p:nvSpPr>
          <p:spPr>
            <a:xfrm>
              <a:off x="11447190"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FB07EED-C664-C749-997F-16016AE47182}"/>
                </a:ext>
              </a:extLst>
            </p:cNvPr>
            <p:cNvSpPr txBox="1"/>
            <p:nvPr/>
          </p:nvSpPr>
          <p:spPr>
            <a:xfrm>
              <a:off x="6711430" y="1343770"/>
              <a:ext cx="10954778" cy="1015663"/>
            </a:xfrm>
            <a:prstGeom prst="rect">
              <a:avLst/>
            </a:prstGeom>
            <a:noFill/>
            <a:ln>
              <a:noFill/>
            </a:ln>
          </p:spPr>
          <p:txBody>
            <a:bodyPr wrap="square" rtlCol="0">
              <a:spAutoFit/>
            </a:bodyPr>
            <a:lstStyle/>
            <a:p>
              <a:pPr algn="ctr"/>
              <a:r>
                <a:rPr lang="en-US" sz="6000" dirty="0">
                  <a:solidFill>
                    <a:schemeClr val="tx2"/>
                  </a:solidFill>
                  <a:latin typeface="Roboto" panose="02000000000000000000" pitchFamily="2" charset="0"/>
                  <a:ea typeface="Roboto" panose="02000000000000000000" pitchFamily="2" charset="0"/>
                  <a:cs typeface="Lato Light" panose="020F0502020204030203" pitchFamily="34" charset="0"/>
                </a:rPr>
                <a:t>OUR COMPANY VALUES</a:t>
              </a:r>
            </a:p>
          </p:txBody>
        </p:sp>
        <p:sp>
          <p:nvSpPr>
            <p:cNvPr id="27" name="TextBox 26">
              <a:extLst>
                <a:ext uri="{FF2B5EF4-FFF2-40B4-BE49-F238E27FC236}">
                  <a16:creationId xmlns:a16="http://schemas.microsoft.com/office/drawing/2014/main" id="{CF8709C7-6EA3-5942-A900-7434A482D3D1}"/>
                </a:ext>
              </a:extLst>
            </p:cNvPr>
            <p:cNvSpPr txBox="1"/>
            <p:nvPr/>
          </p:nvSpPr>
          <p:spPr>
            <a:xfrm>
              <a:off x="10198530" y="963538"/>
              <a:ext cx="3980577" cy="400110"/>
            </a:xfrm>
            <a:prstGeom prst="rect">
              <a:avLst/>
            </a:prstGeom>
            <a:noFill/>
          </p:spPr>
          <p:txBody>
            <a:bodyPr wrap="none" rtlCol="0">
              <a:spAutoFit/>
            </a:bodyPr>
            <a:lstStyle/>
            <a:p>
              <a:pPr algn="ctr"/>
              <a:r>
                <a:rPr lang="en-US" sz="2000" spc="300" dirty="0">
                  <a:latin typeface="Roboto" panose="02000000000000000000" pitchFamily="2" charset="0"/>
                  <a:ea typeface="Roboto" panose="02000000000000000000" pitchFamily="2" charset="0"/>
                  <a:cs typeface="Lato" panose="020F0502020204030203" pitchFamily="34" charset="0"/>
                </a:rPr>
                <a:t>WRITE SOMETHING HERE</a:t>
              </a:r>
            </a:p>
          </p:txBody>
        </p:sp>
      </p:grpSp>
      <p:sp>
        <p:nvSpPr>
          <p:cNvPr id="28" name="Rectangle 27">
            <a:extLst>
              <a:ext uri="{FF2B5EF4-FFF2-40B4-BE49-F238E27FC236}">
                <a16:creationId xmlns:a16="http://schemas.microsoft.com/office/drawing/2014/main" id="{D0A01990-03EA-B048-BA9D-4AB22A4E9FDB}"/>
              </a:ext>
            </a:extLst>
          </p:cNvPr>
          <p:cNvSpPr/>
          <p:nvPr/>
        </p:nvSpPr>
        <p:spPr>
          <a:xfrm>
            <a:off x="18931588" y="5606897"/>
            <a:ext cx="3049003"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Four</a:t>
            </a:r>
          </a:p>
        </p:txBody>
      </p:sp>
      <p:sp>
        <p:nvSpPr>
          <p:cNvPr id="30" name="Oval 29">
            <a:extLst>
              <a:ext uri="{FF2B5EF4-FFF2-40B4-BE49-F238E27FC236}">
                <a16:creationId xmlns:a16="http://schemas.microsoft.com/office/drawing/2014/main" id="{25844C1D-CC7F-E04F-8F2F-68518A413845}"/>
              </a:ext>
            </a:extLst>
          </p:cNvPr>
          <p:cNvSpPr/>
          <p:nvPr/>
        </p:nvSpPr>
        <p:spPr>
          <a:xfrm>
            <a:off x="19509432" y="6569089"/>
            <a:ext cx="1893316" cy="1893306"/>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cs typeface="Lato" panose="020F0502020204030203" pitchFamily="34" charset="0"/>
            </a:endParaRPr>
          </a:p>
        </p:txBody>
      </p:sp>
      <p:sp>
        <p:nvSpPr>
          <p:cNvPr id="31" name="TextBox 30">
            <a:extLst>
              <a:ext uri="{FF2B5EF4-FFF2-40B4-BE49-F238E27FC236}">
                <a16:creationId xmlns:a16="http://schemas.microsoft.com/office/drawing/2014/main" id="{B2E01E1C-B099-A94E-9F95-BCE7514D74D9}"/>
              </a:ext>
            </a:extLst>
          </p:cNvPr>
          <p:cNvSpPr txBox="1"/>
          <p:nvPr/>
        </p:nvSpPr>
        <p:spPr>
          <a:xfrm>
            <a:off x="19911709" y="4891248"/>
            <a:ext cx="1088760" cy="400110"/>
          </a:xfrm>
          <a:prstGeom prst="rect">
            <a:avLst/>
          </a:prstGeom>
          <a:noFill/>
        </p:spPr>
        <p:txBody>
          <a:bodyPr wrap="none" rtlCol="0">
            <a:spAutoFit/>
          </a:bodyPr>
          <a:lstStyle/>
          <a:p>
            <a:pPr algn="ctr"/>
            <a:r>
              <a:rPr lang="en-US" sz="2000" b="1" spc="600" dirty="0">
                <a:latin typeface="Roboto" panose="02000000000000000000" pitchFamily="2" charset="0"/>
                <a:ea typeface="Roboto" panose="02000000000000000000" pitchFamily="2" charset="0"/>
                <a:cs typeface="Lato" panose="020F0502020204030203" pitchFamily="34" charset="0"/>
              </a:rPr>
              <a:t>2018</a:t>
            </a:r>
          </a:p>
        </p:txBody>
      </p:sp>
      <p:sp>
        <p:nvSpPr>
          <p:cNvPr id="32" name="Shape 2845">
            <a:extLst>
              <a:ext uri="{FF2B5EF4-FFF2-40B4-BE49-F238E27FC236}">
                <a16:creationId xmlns:a16="http://schemas.microsoft.com/office/drawing/2014/main" id="{B1DC7803-CA69-0346-8D62-6FFB56353368}"/>
              </a:ext>
            </a:extLst>
          </p:cNvPr>
          <p:cNvSpPr/>
          <p:nvPr/>
        </p:nvSpPr>
        <p:spPr>
          <a:xfrm>
            <a:off x="20148870" y="7153077"/>
            <a:ext cx="614438" cy="750978"/>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19"/>
                </a:lnTo>
                <a:cubicBezTo>
                  <a:pt x="19087" y="4731"/>
                  <a:pt x="19200" y="4589"/>
                  <a:pt x="19200" y="4418"/>
                </a:cubicBezTo>
                <a:cubicBezTo>
                  <a:pt x="19200" y="4248"/>
                  <a:pt x="19087" y="4106"/>
                  <a:pt x="18926" y="4017"/>
                </a:cubicBezTo>
                <a:lnTo>
                  <a:pt x="18933" y="4010"/>
                </a:lnTo>
                <a:lnTo>
                  <a:pt x="11733" y="82"/>
                </a:lnTo>
                <a:lnTo>
                  <a:pt x="11726" y="90"/>
                </a:lnTo>
                <a:cubicBezTo>
                  <a:pt x="11631" y="38"/>
                  <a:pt x="11524" y="0"/>
                  <a:pt x="11400" y="0"/>
                </a:cubicBezTo>
                <a:cubicBezTo>
                  <a:pt x="11069" y="0"/>
                  <a:pt x="10800" y="220"/>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sz="2999" dirty="0">
                <a:solidFill>
                  <a:schemeClr val="bg1"/>
                </a:solidFill>
                <a:latin typeface="Roboto" panose="02000000000000000000" pitchFamily="2" charset="0"/>
                <a:ea typeface="Roboto" panose="02000000000000000000" pitchFamily="2" charset="0"/>
                <a:cs typeface="Lato" panose="020F0502020204030203" pitchFamily="34" charset="0"/>
              </a:rPr>
              <a:t> </a:t>
            </a:r>
            <a:endParaRPr sz="2999" dirty="0">
              <a:solidFill>
                <a:schemeClr val="bg1"/>
              </a:solidFill>
              <a:latin typeface="Roboto" panose="02000000000000000000" pitchFamily="2" charset="0"/>
              <a:ea typeface="Roboto" panose="02000000000000000000" pitchFamily="2" charset="0"/>
              <a:cs typeface="Lato" panose="020F0502020204030203" pitchFamily="34" charset="0"/>
            </a:endParaRPr>
          </a:p>
        </p:txBody>
      </p:sp>
      <p:sp>
        <p:nvSpPr>
          <p:cNvPr id="33" name="Rectangle 32">
            <a:extLst>
              <a:ext uri="{FF2B5EF4-FFF2-40B4-BE49-F238E27FC236}">
                <a16:creationId xmlns:a16="http://schemas.microsoft.com/office/drawing/2014/main" id="{03FC2986-50D9-364D-87A4-53710D8C71F7}"/>
              </a:ext>
            </a:extLst>
          </p:cNvPr>
          <p:cNvSpPr/>
          <p:nvPr/>
        </p:nvSpPr>
        <p:spPr>
          <a:xfrm>
            <a:off x="7597455" y="5606897"/>
            <a:ext cx="3727705"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Two</a:t>
            </a:r>
          </a:p>
        </p:txBody>
      </p:sp>
      <p:sp>
        <p:nvSpPr>
          <p:cNvPr id="34" name="Oval 33">
            <a:extLst>
              <a:ext uri="{FF2B5EF4-FFF2-40B4-BE49-F238E27FC236}">
                <a16:creationId xmlns:a16="http://schemas.microsoft.com/office/drawing/2014/main" id="{8136701B-B647-1B4E-BA9D-FD5949B234AB}"/>
              </a:ext>
            </a:extLst>
          </p:cNvPr>
          <p:cNvSpPr/>
          <p:nvPr/>
        </p:nvSpPr>
        <p:spPr>
          <a:xfrm>
            <a:off x="8514650" y="6569411"/>
            <a:ext cx="1893316" cy="189330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cs typeface="Lato" panose="020F0502020204030203" pitchFamily="34" charset="0"/>
            </a:endParaRPr>
          </a:p>
        </p:txBody>
      </p:sp>
      <p:sp>
        <p:nvSpPr>
          <p:cNvPr id="35" name="TextBox 34">
            <a:extLst>
              <a:ext uri="{FF2B5EF4-FFF2-40B4-BE49-F238E27FC236}">
                <a16:creationId xmlns:a16="http://schemas.microsoft.com/office/drawing/2014/main" id="{CC7816CF-C256-A94E-95C8-54F34457E90D}"/>
              </a:ext>
            </a:extLst>
          </p:cNvPr>
          <p:cNvSpPr txBox="1"/>
          <p:nvPr/>
        </p:nvSpPr>
        <p:spPr>
          <a:xfrm>
            <a:off x="8916928" y="4891248"/>
            <a:ext cx="1088760" cy="400110"/>
          </a:xfrm>
          <a:prstGeom prst="rect">
            <a:avLst/>
          </a:prstGeom>
          <a:noFill/>
        </p:spPr>
        <p:txBody>
          <a:bodyPr wrap="none" rtlCol="0">
            <a:spAutoFit/>
          </a:bodyPr>
          <a:lstStyle/>
          <a:p>
            <a:pPr algn="ctr"/>
            <a:r>
              <a:rPr lang="en-US" sz="2000" b="1" spc="600" dirty="0">
                <a:latin typeface="Roboto" panose="02000000000000000000" pitchFamily="2" charset="0"/>
                <a:ea typeface="Roboto" panose="02000000000000000000" pitchFamily="2" charset="0"/>
                <a:cs typeface="Lato" panose="020F0502020204030203" pitchFamily="34" charset="0"/>
              </a:rPr>
              <a:t>2010</a:t>
            </a:r>
          </a:p>
        </p:txBody>
      </p:sp>
      <p:sp>
        <p:nvSpPr>
          <p:cNvPr id="36" name="Shape 2848">
            <a:extLst>
              <a:ext uri="{FF2B5EF4-FFF2-40B4-BE49-F238E27FC236}">
                <a16:creationId xmlns:a16="http://schemas.microsoft.com/office/drawing/2014/main" id="{22762645-B694-1046-A754-B542A80937C9}"/>
              </a:ext>
            </a:extLst>
          </p:cNvPr>
          <p:cNvSpPr/>
          <p:nvPr/>
        </p:nvSpPr>
        <p:spPr>
          <a:xfrm>
            <a:off x="9085818" y="7228733"/>
            <a:ext cx="750978" cy="750970"/>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oboto" panose="02000000000000000000" pitchFamily="2" charset="0"/>
              <a:ea typeface="Roboto" panose="02000000000000000000" pitchFamily="2" charset="0"/>
              <a:cs typeface="Lato" panose="020F0502020204030203" pitchFamily="34" charset="0"/>
            </a:endParaRPr>
          </a:p>
        </p:txBody>
      </p:sp>
      <p:sp>
        <p:nvSpPr>
          <p:cNvPr id="37" name="Rectangle 36">
            <a:extLst>
              <a:ext uri="{FF2B5EF4-FFF2-40B4-BE49-F238E27FC236}">
                <a16:creationId xmlns:a16="http://schemas.microsoft.com/office/drawing/2014/main" id="{2EFB5C05-C66C-754E-96D9-8B84E00349DE}"/>
              </a:ext>
            </a:extLst>
          </p:cNvPr>
          <p:cNvSpPr/>
          <p:nvPr/>
        </p:nvSpPr>
        <p:spPr>
          <a:xfrm>
            <a:off x="13476558" y="5606897"/>
            <a:ext cx="3303632"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Three</a:t>
            </a:r>
          </a:p>
        </p:txBody>
      </p:sp>
      <p:sp>
        <p:nvSpPr>
          <p:cNvPr id="38" name="Oval 37">
            <a:extLst>
              <a:ext uri="{FF2B5EF4-FFF2-40B4-BE49-F238E27FC236}">
                <a16:creationId xmlns:a16="http://schemas.microsoft.com/office/drawing/2014/main" id="{B393E219-6C61-AE42-9029-DBDD8A022D77}"/>
              </a:ext>
            </a:extLst>
          </p:cNvPr>
          <p:cNvSpPr/>
          <p:nvPr/>
        </p:nvSpPr>
        <p:spPr>
          <a:xfrm>
            <a:off x="14187371" y="6569410"/>
            <a:ext cx="1893316" cy="1893306"/>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cs typeface="Lato" panose="020F0502020204030203" pitchFamily="34" charset="0"/>
            </a:endParaRPr>
          </a:p>
        </p:txBody>
      </p:sp>
      <p:sp>
        <p:nvSpPr>
          <p:cNvPr id="39" name="TextBox 38">
            <a:extLst>
              <a:ext uri="{FF2B5EF4-FFF2-40B4-BE49-F238E27FC236}">
                <a16:creationId xmlns:a16="http://schemas.microsoft.com/office/drawing/2014/main" id="{69A9E4DA-B2F2-6E42-B3D0-B7E4C8AE1449}"/>
              </a:ext>
            </a:extLst>
          </p:cNvPr>
          <p:cNvSpPr txBox="1"/>
          <p:nvPr/>
        </p:nvSpPr>
        <p:spPr>
          <a:xfrm>
            <a:off x="14583994" y="4891248"/>
            <a:ext cx="1088760" cy="400110"/>
          </a:xfrm>
          <a:prstGeom prst="rect">
            <a:avLst/>
          </a:prstGeom>
          <a:noFill/>
        </p:spPr>
        <p:txBody>
          <a:bodyPr wrap="none" rtlCol="0">
            <a:spAutoFit/>
          </a:bodyPr>
          <a:lstStyle/>
          <a:p>
            <a:pPr algn="ctr"/>
            <a:r>
              <a:rPr lang="en-US" sz="2000" b="1" spc="600" dirty="0">
                <a:latin typeface="Roboto" panose="02000000000000000000" pitchFamily="2" charset="0"/>
                <a:ea typeface="Roboto" panose="02000000000000000000" pitchFamily="2" charset="0"/>
                <a:cs typeface="Lato" panose="020F0502020204030203" pitchFamily="34" charset="0"/>
              </a:rPr>
              <a:t>2015</a:t>
            </a:r>
          </a:p>
        </p:txBody>
      </p:sp>
      <p:sp>
        <p:nvSpPr>
          <p:cNvPr id="40" name="Shape 2688">
            <a:extLst>
              <a:ext uri="{FF2B5EF4-FFF2-40B4-BE49-F238E27FC236}">
                <a16:creationId xmlns:a16="http://schemas.microsoft.com/office/drawing/2014/main" id="{CED1D671-E15C-FF4A-8322-87B38285C524}"/>
              </a:ext>
            </a:extLst>
          </p:cNvPr>
          <p:cNvSpPr/>
          <p:nvPr/>
        </p:nvSpPr>
        <p:spPr>
          <a:xfrm>
            <a:off x="14772743" y="7172935"/>
            <a:ext cx="711262" cy="711262"/>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panose="02000000000000000000" pitchFamily="2" charset="0"/>
              <a:ea typeface="Roboto" panose="02000000000000000000" pitchFamily="2" charset="0"/>
              <a:cs typeface="Lato" panose="020F0502020204030203" pitchFamily="34" charset="0"/>
            </a:endParaRPr>
          </a:p>
        </p:txBody>
      </p:sp>
      <p:sp>
        <p:nvSpPr>
          <p:cNvPr id="41" name="Rectangle 40">
            <a:extLst>
              <a:ext uri="{FF2B5EF4-FFF2-40B4-BE49-F238E27FC236}">
                <a16:creationId xmlns:a16="http://schemas.microsoft.com/office/drawing/2014/main" id="{45DD1BE2-875C-B24E-88BB-31908E18F263}"/>
              </a:ext>
            </a:extLst>
          </p:cNvPr>
          <p:cNvSpPr/>
          <p:nvPr/>
        </p:nvSpPr>
        <p:spPr>
          <a:xfrm>
            <a:off x="2397054" y="5606897"/>
            <a:ext cx="3049003" cy="646331"/>
          </a:xfrm>
          <a:prstGeom prst="rect">
            <a:avLst/>
          </a:prstGeom>
        </p:spPr>
        <p:txBody>
          <a:bodyPr wrap="square">
            <a:spAutoFit/>
          </a:bodyPr>
          <a:lstStyle/>
          <a:p>
            <a:pPr algn="ctr"/>
            <a:r>
              <a:rPr lang="en-US" dirty="0">
                <a:solidFill>
                  <a:schemeClr val="tx2"/>
                </a:solidFill>
                <a:latin typeface="Roboto" panose="02000000000000000000" pitchFamily="2" charset="0"/>
                <a:ea typeface="Roboto" panose="02000000000000000000" pitchFamily="2" charset="0"/>
                <a:cs typeface="Lato" panose="020F0502020204030203" pitchFamily="34" charset="0"/>
              </a:rPr>
              <a:t>Title One</a:t>
            </a:r>
          </a:p>
        </p:txBody>
      </p:sp>
      <p:sp>
        <p:nvSpPr>
          <p:cNvPr id="42" name="Oval 41">
            <a:extLst>
              <a:ext uri="{FF2B5EF4-FFF2-40B4-BE49-F238E27FC236}">
                <a16:creationId xmlns:a16="http://schemas.microsoft.com/office/drawing/2014/main" id="{1EED8444-4C15-9F48-A511-79B4CE10B9B6}"/>
              </a:ext>
            </a:extLst>
          </p:cNvPr>
          <p:cNvSpPr/>
          <p:nvPr/>
        </p:nvSpPr>
        <p:spPr>
          <a:xfrm>
            <a:off x="2974898" y="6569412"/>
            <a:ext cx="1893316" cy="1893306"/>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cs typeface="Lato" panose="020F0502020204030203" pitchFamily="34" charset="0"/>
            </a:endParaRPr>
          </a:p>
        </p:txBody>
      </p:sp>
      <p:sp>
        <p:nvSpPr>
          <p:cNvPr id="43" name="TextBox 42">
            <a:extLst>
              <a:ext uri="{FF2B5EF4-FFF2-40B4-BE49-F238E27FC236}">
                <a16:creationId xmlns:a16="http://schemas.microsoft.com/office/drawing/2014/main" id="{5B923953-62E2-A14C-B18C-60E0C7886A5E}"/>
              </a:ext>
            </a:extLst>
          </p:cNvPr>
          <p:cNvSpPr txBox="1"/>
          <p:nvPr/>
        </p:nvSpPr>
        <p:spPr>
          <a:xfrm>
            <a:off x="3377176" y="4891248"/>
            <a:ext cx="1088760" cy="400110"/>
          </a:xfrm>
          <a:prstGeom prst="rect">
            <a:avLst/>
          </a:prstGeom>
          <a:noFill/>
        </p:spPr>
        <p:txBody>
          <a:bodyPr wrap="none" rtlCol="0">
            <a:spAutoFit/>
          </a:bodyPr>
          <a:lstStyle/>
          <a:p>
            <a:pPr algn="ctr"/>
            <a:r>
              <a:rPr lang="en-US" sz="2000" b="1" spc="600" dirty="0">
                <a:latin typeface="Roboto" panose="02000000000000000000" pitchFamily="2" charset="0"/>
                <a:ea typeface="Roboto" panose="02000000000000000000" pitchFamily="2" charset="0"/>
                <a:cs typeface="Lato" panose="020F0502020204030203" pitchFamily="34" charset="0"/>
              </a:rPr>
              <a:t>2005</a:t>
            </a:r>
          </a:p>
        </p:txBody>
      </p:sp>
      <p:sp>
        <p:nvSpPr>
          <p:cNvPr id="44" name="Shape 2748">
            <a:extLst>
              <a:ext uri="{FF2B5EF4-FFF2-40B4-BE49-F238E27FC236}">
                <a16:creationId xmlns:a16="http://schemas.microsoft.com/office/drawing/2014/main" id="{30BD880E-1759-D446-A33A-C2EF7158F26C}"/>
              </a:ext>
            </a:extLst>
          </p:cNvPr>
          <p:cNvSpPr/>
          <p:nvPr/>
        </p:nvSpPr>
        <p:spPr>
          <a:xfrm>
            <a:off x="3565924" y="7172935"/>
            <a:ext cx="711262" cy="711262"/>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latin typeface="Roboto" panose="02000000000000000000" pitchFamily="2" charset="0"/>
              <a:ea typeface="Roboto" panose="02000000000000000000" pitchFamily="2" charset="0"/>
              <a:cs typeface="Lato" panose="020F0502020204030203" pitchFamily="34" charset="0"/>
            </a:endParaRPr>
          </a:p>
        </p:txBody>
      </p:sp>
      <p:sp>
        <p:nvSpPr>
          <p:cNvPr id="51" name="TextBox 50">
            <a:extLst>
              <a:ext uri="{FF2B5EF4-FFF2-40B4-BE49-F238E27FC236}">
                <a16:creationId xmlns:a16="http://schemas.microsoft.com/office/drawing/2014/main" id="{C7453AA1-E14E-424F-A3BF-6DD0601FCAA8}"/>
              </a:ext>
            </a:extLst>
          </p:cNvPr>
          <p:cNvSpPr txBox="1"/>
          <p:nvPr/>
        </p:nvSpPr>
        <p:spPr>
          <a:xfrm>
            <a:off x="1803329" y="8661541"/>
            <a:ext cx="4236452" cy="2604624"/>
          </a:xfrm>
          <a:prstGeom prst="rect">
            <a:avLst/>
          </a:prstGeom>
          <a:noFill/>
        </p:spPr>
        <p:txBody>
          <a:bodyPr wrap="square" rtlCol="0">
            <a:spAutoFit/>
          </a:bodyPr>
          <a:lstStyle/>
          <a:p>
            <a:pPr algn="ct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52" name="TextBox 51">
            <a:extLst>
              <a:ext uri="{FF2B5EF4-FFF2-40B4-BE49-F238E27FC236}">
                <a16:creationId xmlns:a16="http://schemas.microsoft.com/office/drawing/2014/main" id="{F385AAB3-975C-C84E-B6C8-E983B3DD9CFF}"/>
              </a:ext>
            </a:extLst>
          </p:cNvPr>
          <p:cNvSpPr txBox="1"/>
          <p:nvPr/>
        </p:nvSpPr>
        <p:spPr>
          <a:xfrm>
            <a:off x="7343081" y="8661541"/>
            <a:ext cx="4236452" cy="2604624"/>
          </a:xfrm>
          <a:prstGeom prst="rect">
            <a:avLst/>
          </a:prstGeom>
          <a:noFill/>
        </p:spPr>
        <p:txBody>
          <a:bodyPr wrap="square" rtlCol="0">
            <a:spAutoFit/>
          </a:bodyPr>
          <a:lstStyle/>
          <a:p>
            <a:pPr algn="ct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53" name="TextBox 52">
            <a:extLst>
              <a:ext uri="{FF2B5EF4-FFF2-40B4-BE49-F238E27FC236}">
                <a16:creationId xmlns:a16="http://schemas.microsoft.com/office/drawing/2014/main" id="{6B5DAF51-0E31-D54A-A953-5E703A7E6841}"/>
              </a:ext>
            </a:extLst>
          </p:cNvPr>
          <p:cNvSpPr txBox="1"/>
          <p:nvPr/>
        </p:nvSpPr>
        <p:spPr>
          <a:xfrm>
            <a:off x="13010148" y="8661541"/>
            <a:ext cx="4236452" cy="2604624"/>
          </a:xfrm>
          <a:prstGeom prst="rect">
            <a:avLst/>
          </a:prstGeom>
          <a:noFill/>
        </p:spPr>
        <p:txBody>
          <a:bodyPr wrap="square" rtlCol="0">
            <a:spAutoFit/>
          </a:bodyPr>
          <a:lstStyle/>
          <a:p>
            <a:pPr algn="ct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
        <p:nvSpPr>
          <p:cNvPr id="54" name="TextBox 53">
            <a:extLst>
              <a:ext uri="{FF2B5EF4-FFF2-40B4-BE49-F238E27FC236}">
                <a16:creationId xmlns:a16="http://schemas.microsoft.com/office/drawing/2014/main" id="{E4A94234-FFA0-F442-957B-8F1DD6395CEA}"/>
              </a:ext>
            </a:extLst>
          </p:cNvPr>
          <p:cNvSpPr txBox="1"/>
          <p:nvPr/>
        </p:nvSpPr>
        <p:spPr>
          <a:xfrm>
            <a:off x="18337863" y="8661541"/>
            <a:ext cx="4236452" cy="2604624"/>
          </a:xfrm>
          <a:prstGeom prst="rect">
            <a:avLst/>
          </a:prstGeom>
          <a:noFill/>
        </p:spPr>
        <p:txBody>
          <a:bodyPr wrap="square" rtlCol="0">
            <a:spAutoFit/>
          </a:bodyPr>
          <a:lstStyle/>
          <a:p>
            <a:pPr algn="ctr">
              <a:lnSpc>
                <a:spcPct val="150000"/>
              </a:lnSpc>
            </a:pPr>
            <a:r>
              <a:rPr lang="en-US" sz="2800" dirty="0">
                <a:latin typeface="Roboto Light" panose="02000000000000000000" pitchFamily="2" charset="0"/>
                <a:ea typeface="Roboto Light" panose="02000000000000000000" pitchFamily="2" charset="0"/>
                <a:cs typeface="Lato Light" panose="020F0502020204030203" pitchFamily="34" charset="0"/>
              </a:rPr>
              <a:t>A company is an association or collection of individuals, whether natural persons.</a:t>
            </a:r>
          </a:p>
        </p:txBody>
      </p:sp>
    </p:spTree>
    <p:extLst>
      <p:ext uri="{BB962C8B-B14F-4D97-AF65-F5344CB8AC3E}">
        <p14:creationId xmlns:p14="http://schemas.microsoft.com/office/powerpoint/2010/main" val="3432379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55BDBC0-F1BB-6F4C-BB4A-B3BF1C9B1297}"/>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4561F43-1ADA-0149-BCF4-246D31D47645}"/>
              </a:ext>
            </a:extLst>
          </p:cNvPr>
          <p:cNvSpPr txBox="1"/>
          <p:nvPr/>
        </p:nvSpPr>
        <p:spPr>
          <a:xfrm>
            <a:off x="8317031" y="7904440"/>
            <a:ext cx="7743580" cy="707886"/>
          </a:xfrm>
          <a:prstGeom prst="rect">
            <a:avLst/>
          </a:prstGeom>
          <a:noFill/>
          <a:ln>
            <a:noFill/>
          </a:ln>
        </p:spPr>
        <p:txBody>
          <a:bodyPr wrap="square" rtlCol="0">
            <a:spAutoFit/>
          </a:bodyPr>
          <a:lstStyle/>
          <a:p>
            <a:pPr algn="ctr"/>
            <a:r>
              <a:rPr lang="en-US" sz="4000" spc="600" dirty="0">
                <a:solidFill>
                  <a:schemeClr val="bg1"/>
                </a:solidFill>
                <a:latin typeface="Roboto" panose="02000000000000000000" pitchFamily="2" charset="0"/>
                <a:ea typeface="Roboto" panose="02000000000000000000" pitchFamily="2" charset="0"/>
                <a:cs typeface="Lato Light" panose="020F0502020204030203" pitchFamily="34" charset="0"/>
              </a:rPr>
              <a:t>THANK YOU</a:t>
            </a:r>
          </a:p>
        </p:txBody>
      </p:sp>
      <p:grpSp>
        <p:nvGrpSpPr>
          <p:cNvPr id="11" name="Group 10">
            <a:extLst>
              <a:ext uri="{FF2B5EF4-FFF2-40B4-BE49-F238E27FC236}">
                <a16:creationId xmlns:a16="http://schemas.microsoft.com/office/drawing/2014/main" id="{E1C7A7C5-A872-6D4F-837C-659175843ED3}"/>
              </a:ext>
            </a:extLst>
          </p:cNvPr>
          <p:cNvGrpSpPr/>
          <p:nvPr/>
        </p:nvGrpSpPr>
        <p:grpSpPr>
          <a:xfrm>
            <a:off x="7624101" y="5657670"/>
            <a:ext cx="9129440" cy="2400657"/>
            <a:chOff x="7624101" y="5811558"/>
            <a:chExt cx="9129440" cy="2400657"/>
          </a:xfrm>
        </p:grpSpPr>
        <p:sp>
          <p:nvSpPr>
            <p:cNvPr id="13" name="TextBox 12">
              <a:extLst>
                <a:ext uri="{FF2B5EF4-FFF2-40B4-BE49-F238E27FC236}">
                  <a16:creationId xmlns:a16="http://schemas.microsoft.com/office/drawing/2014/main" id="{B911485D-65BF-8C4F-BC22-0B0C9D3F5B87}"/>
                </a:ext>
              </a:extLst>
            </p:cNvPr>
            <p:cNvSpPr txBox="1"/>
            <p:nvPr/>
          </p:nvSpPr>
          <p:spPr>
            <a:xfrm>
              <a:off x="7624101" y="5811558"/>
              <a:ext cx="9129440" cy="2400657"/>
            </a:xfrm>
            <a:prstGeom prst="rect">
              <a:avLst/>
            </a:prstGeom>
            <a:noFill/>
            <a:ln>
              <a:noFill/>
            </a:ln>
          </p:spPr>
          <p:txBody>
            <a:bodyPr wrap="square" rtlCol="0">
              <a:spAutoFit/>
            </a:bodyPr>
            <a:lstStyle/>
            <a:p>
              <a:pPr algn="ctr"/>
              <a:r>
                <a:rPr lang="en-US" sz="15000" dirty="0">
                  <a:solidFill>
                    <a:schemeClr val="bg1"/>
                  </a:solidFill>
                  <a:latin typeface="Roboto" panose="02000000000000000000" pitchFamily="2" charset="0"/>
                  <a:ea typeface="Roboto" panose="02000000000000000000" pitchFamily="2" charset="0"/>
                  <a:cs typeface="Lato Light" panose="020F0502020204030203" pitchFamily="34" charset="0"/>
                </a:rPr>
                <a:t>HELICOM</a:t>
              </a:r>
            </a:p>
          </p:txBody>
        </p:sp>
        <p:sp>
          <p:nvSpPr>
            <p:cNvPr id="14" name="Rectangle 13">
              <a:extLst>
                <a:ext uri="{FF2B5EF4-FFF2-40B4-BE49-F238E27FC236}">
                  <a16:creationId xmlns:a16="http://schemas.microsoft.com/office/drawing/2014/main" id="{BA2B4804-7F68-F448-A59C-7040C024BCE4}"/>
                </a:ext>
              </a:extLst>
            </p:cNvPr>
            <p:cNvSpPr/>
            <p:nvPr/>
          </p:nvSpPr>
          <p:spPr>
            <a:xfrm>
              <a:off x="14766941" y="5811558"/>
              <a:ext cx="1357293" cy="186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77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C73B197-CB2D-4C4F-989F-12E0A3662D76}"/>
              </a:ext>
            </a:extLst>
          </p:cNvPr>
          <p:cNvSpPr/>
          <p:nvPr/>
        </p:nvSpPr>
        <p:spPr>
          <a:xfrm>
            <a:off x="0" y="0"/>
            <a:ext cx="1465729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ubtitle 2">
            <a:extLst>
              <a:ext uri="{FF2B5EF4-FFF2-40B4-BE49-F238E27FC236}">
                <a16:creationId xmlns:a16="http://schemas.microsoft.com/office/drawing/2014/main" id="{ECBFF2EC-5684-A14D-B94B-0E173E5B1543}"/>
              </a:ext>
            </a:extLst>
          </p:cNvPr>
          <p:cNvSpPr txBox="1">
            <a:spLocks/>
          </p:cNvSpPr>
          <p:nvPr/>
        </p:nvSpPr>
        <p:spPr>
          <a:xfrm>
            <a:off x="1917680" y="3508588"/>
            <a:ext cx="8953519" cy="1812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rPr>
              <a:t>But they also must take into account supply costs. A company is an association or collection of individuals, whether natural persons.</a:t>
            </a:r>
          </a:p>
        </p:txBody>
      </p:sp>
      <p:sp>
        <p:nvSpPr>
          <p:cNvPr id="38" name="Subtitle 2">
            <a:extLst>
              <a:ext uri="{FF2B5EF4-FFF2-40B4-BE49-F238E27FC236}">
                <a16:creationId xmlns:a16="http://schemas.microsoft.com/office/drawing/2014/main" id="{3A3E1BD1-332C-C14A-B4C2-E8D9B1A082B1}"/>
              </a:ext>
            </a:extLst>
          </p:cNvPr>
          <p:cNvSpPr txBox="1">
            <a:spLocks/>
          </p:cNvSpPr>
          <p:nvPr/>
        </p:nvSpPr>
        <p:spPr>
          <a:xfrm>
            <a:off x="1957521" y="9865149"/>
            <a:ext cx="9324686" cy="23759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 or it should be so compelling that. Service being offered by a company. </a:t>
            </a:r>
          </a:p>
        </p:txBody>
      </p:sp>
      <p:grpSp>
        <p:nvGrpSpPr>
          <p:cNvPr id="20" name="Group 19">
            <a:extLst>
              <a:ext uri="{FF2B5EF4-FFF2-40B4-BE49-F238E27FC236}">
                <a16:creationId xmlns:a16="http://schemas.microsoft.com/office/drawing/2014/main" id="{326C2899-6368-CD4B-9AFC-1E7E7BA8ECA5}"/>
              </a:ext>
            </a:extLst>
          </p:cNvPr>
          <p:cNvGrpSpPr/>
          <p:nvPr/>
        </p:nvGrpSpPr>
        <p:grpSpPr>
          <a:xfrm>
            <a:off x="2105579" y="1275584"/>
            <a:ext cx="9176627" cy="1590207"/>
            <a:chOff x="8375058" y="963538"/>
            <a:chExt cx="9176627" cy="1590207"/>
          </a:xfrm>
        </p:grpSpPr>
        <p:sp>
          <p:nvSpPr>
            <p:cNvPr id="21" name="Rectangle 20">
              <a:extLst>
                <a:ext uri="{FF2B5EF4-FFF2-40B4-BE49-F238E27FC236}">
                  <a16:creationId xmlns:a16="http://schemas.microsoft.com/office/drawing/2014/main" id="{75AF44EF-2DE7-B041-B8CF-6F7CDF1EB3D8}"/>
                </a:ext>
              </a:extLst>
            </p:cNvPr>
            <p:cNvSpPr/>
            <p:nvPr/>
          </p:nvSpPr>
          <p:spPr>
            <a:xfrm>
              <a:off x="8451258" y="2449835"/>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sp>
          <p:nvSpPr>
            <p:cNvPr id="27" name="TextBox 26">
              <a:extLst>
                <a:ext uri="{FF2B5EF4-FFF2-40B4-BE49-F238E27FC236}">
                  <a16:creationId xmlns:a16="http://schemas.microsoft.com/office/drawing/2014/main" id="{D74D3CE6-A731-8644-9978-AEC892EED276}"/>
                </a:ext>
              </a:extLst>
            </p:cNvPr>
            <p:cNvSpPr txBox="1"/>
            <p:nvPr/>
          </p:nvSpPr>
          <p:spPr>
            <a:xfrm>
              <a:off x="8375058" y="1343770"/>
              <a:ext cx="9176627" cy="1015663"/>
            </a:xfrm>
            <a:prstGeom prst="rect">
              <a:avLst/>
            </a:prstGeom>
            <a:noFill/>
            <a:ln>
              <a:noFill/>
            </a:ln>
          </p:spPr>
          <p:txBody>
            <a:bodyPr wrap="square" rtlCol="0">
              <a:spAutoFit/>
            </a:bodyPr>
            <a:lstStyle/>
            <a:p>
              <a:r>
                <a:rPr lang="en-US" sz="6000" dirty="0">
                  <a:solidFill>
                    <a:schemeClr val="bg1"/>
                  </a:solidFill>
                  <a:latin typeface="Roboto" panose="02000000000000000000" pitchFamily="2" charset="0"/>
                  <a:ea typeface="Roboto" panose="02000000000000000000" pitchFamily="2" charset="0"/>
                  <a:cs typeface="Lato Light" panose="020F0502020204030203" pitchFamily="34" charset="0"/>
                </a:rPr>
                <a:t>OUR COMPANY VALUES</a:t>
              </a:r>
            </a:p>
          </p:txBody>
        </p:sp>
        <p:sp>
          <p:nvSpPr>
            <p:cNvPr id="28" name="TextBox 27">
              <a:extLst>
                <a:ext uri="{FF2B5EF4-FFF2-40B4-BE49-F238E27FC236}">
                  <a16:creationId xmlns:a16="http://schemas.microsoft.com/office/drawing/2014/main" id="{5127724B-58DA-CD49-BA45-CEFFE8C4519C}"/>
                </a:ext>
              </a:extLst>
            </p:cNvPr>
            <p:cNvSpPr txBox="1"/>
            <p:nvPr/>
          </p:nvSpPr>
          <p:spPr>
            <a:xfrm>
              <a:off x="8375059" y="963538"/>
              <a:ext cx="3980577" cy="400110"/>
            </a:xfrm>
            <a:prstGeom prst="rect">
              <a:avLst/>
            </a:prstGeom>
            <a:noFill/>
          </p:spPr>
          <p:txBody>
            <a:bodyPr wrap="none" rtlCol="0">
              <a:spAutoFit/>
            </a:bodyPr>
            <a:lstStyle/>
            <a:p>
              <a:r>
                <a:rPr lang="en-US" sz="2000" spc="300" dirty="0">
                  <a:solidFill>
                    <a:schemeClr val="bg1"/>
                  </a:solidFill>
                  <a:latin typeface="Roboto" panose="02000000000000000000" pitchFamily="2" charset="0"/>
                  <a:ea typeface="Roboto" panose="02000000000000000000" pitchFamily="2" charset="0"/>
                  <a:cs typeface="Lato" panose="020F0502020204030203" pitchFamily="34" charset="0"/>
                </a:rPr>
                <a:t>WRITE SOMETHING HERE</a:t>
              </a:r>
            </a:p>
          </p:txBody>
        </p:sp>
      </p:grpSp>
      <p:grpSp>
        <p:nvGrpSpPr>
          <p:cNvPr id="8" name="Group 7">
            <a:extLst>
              <a:ext uri="{FF2B5EF4-FFF2-40B4-BE49-F238E27FC236}">
                <a16:creationId xmlns:a16="http://schemas.microsoft.com/office/drawing/2014/main" id="{0AF95248-9B9F-5A42-BE9A-BC0D5D7758EB}"/>
              </a:ext>
            </a:extLst>
          </p:cNvPr>
          <p:cNvGrpSpPr/>
          <p:nvPr/>
        </p:nvGrpSpPr>
        <p:grpSpPr>
          <a:xfrm>
            <a:off x="8738097" y="6688065"/>
            <a:ext cx="1810040" cy="1810038"/>
            <a:chOff x="2105579" y="10857159"/>
            <a:chExt cx="1354701" cy="1354701"/>
          </a:xfrm>
        </p:grpSpPr>
        <p:sp>
          <p:nvSpPr>
            <p:cNvPr id="30" name="Oval 29">
              <a:extLst>
                <a:ext uri="{FF2B5EF4-FFF2-40B4-BE49-F238E27FC236}">
                  <a16:creationId xmlns:a16="http://schemas.microsoft.com/office/drawing/2014/main" id="{40FA68D2-6C8B-1B42-8DA4-CCFC1BE3F35C}"/>
                </a:ext>
              </a:extLst>
            </p:cNvPr>
            <p:cNvSpPr/>
            <p:nvPr/>
          </p:nvSpPr>
          <p:spPr>
            <a:xfrm>
              <a:off x="2105579" y="10857159"/>
              <a:ext cx="1354701" cy="13547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hape 2546">
              <a:extLst>
                <a:ext uri="{FF2B5EF4-FFF2-40B4-BE49-F238E27FC236}">
                  <a16:creationId xmlns:a16="http://schemas.microsoft.com/office/drawing/2014/main" id="{C73A1F5A-4EA5-514B-A457-DE127731FEA7}"/>
                </a:ext>
              </a:extLst>
            </p:cNvPr>
            <p:cNvSpPr/>
            <p:nvPr/>
          </p:nvSpPr>
          <p:spPr>
            <a:xfrm>
              <a:off x="2444505" y="11223529"/>
              <a:ext cx="676848" cy="55378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grpSp>
        <p:nvGrpSpPr>
          <p:cNvPr id="2" name="Group 1">
            <a:extLst>
              <a:ext uri="{FF2B5EF4-FFF2-40B4-BE49-F238E27FC236}">
                <a16:creationId xmlns:a16="http://schemas.microsoft.com/office/drawing/2014/main" id="{253CA09A-12AE-1C49-B9C0-50707347882D}"/>
              </a:ext>
            </a:extLst>
          </p:cNvPr>
          <p:cNvGrpSpPr/>
          <p:nvPr/>
        </p:nvGrpSpPr>
        <p:grpSpPr>
          <a:xfrm>
            <a:off x="2181779" y="6688065"/>
            <a:ext cx="1810040" cy="1810038"/>
            <a:chOff x="2105579" y="6825159"/>
            <a:chExt cx="1354701" cy="1354701"/>
          </a:xfrm>
        </p:grpSpPr>
        <p:sp>
          <p:nvSpPr>
            <p:cNvPr id="29" name="Oval 28">
              <a:extLst>
                <a:ext uri="{FF2B5EF4-FFF2-40B4-BE49-F238E27FC236}">
                  <a16:creationId xmlns:a16="http://schemas.microsoft.com/office/drawing/2014/main" id="{EED15DBD-DC4D-D940-AD26-FDC854676A71}"/>
                </a:ext>
              </a:extLst>
            </p:cNvPr>
            <p:cNvSpPr/>
            <p:nvPr/>
          </p:nvSpPr>
          <p:spPr>
            <a:xfrm>
              <a:off x="2105579" y="6825159"/>
              <a:ext cx="1354701" cy="1354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hape 2617">
              <a:extLst>
                <a:ext uri="{FF2B5EF4-FFF2-40B4-BE49-F238E27FC236}">
                  <a16:creationId xmlns:a16="http://schemas.microsoft.com/office/drawing/2014/main" id="{D92852C8-53ED-3748-8406-D79966C6E14E}"/>
                </a:ext>
              </a:extLst>
            </p:cNvPr>
            <p:cNvSpPr/>
            <p:nvPr/>
          </p:nvSpPr>
          <p:spPr>
            <a:xfrm>
              <a:off x="2426018" y="7163518"/>
              <a:ext cx="773058" cy="63257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grpSp>
        <p:nvGrpSpPr>
          <p:cNvPr id="6" name="Group 5">
            <a:extLst>
              <a:ext uri="{FF2B5EF4-FFF2-40B4-BE49-F238E27FC236}">
                <a16:creationId xmlns:a16="http://schemas.microsoft.com/office/drawing/2014/main" id="{02573A13-9F10-2B47-9C4C-64D0F30896D6}"/>
              </a:ext>
            </a:extLst>
          </p:cNvPr>
          <p:cNvGrpSpPr/>
          <p:nvPr/>
        </p:nvGrpSpPr>
        <p:grpSpPr>
          <a:xfrm>
            <a:off x="5459938" y="6688065"/>
            <a:ext cx="1810040" cy="1810038"/>
            <a:chOff x="9286410" y="6825159"/>
            <a:chExt cx="1354701" cy="1354701"/>
          </a:xfrm>
        </p:grpSpPr>
        <p:sp>
          <p:nvSpPr>
            <p:cNvPr id="31" name="Oval 30">
              <a:extLst>
                <a:ext uri="{FF2B5EF4-FFF2-40B4-BE49-F238E27FC236}">
                  <a16:creationId xmlns:a16="http://schemas.microsoft.com/office/drawing/2014/main" id="{AE63AB73-E54D-8546-9BD5-1CEBB5B4FC4E}"/>
                </a:ext>
              </a:extLst>
            </p:cNvPr>
            <p:cNvSpPr/>
            <p:nvPr/>
          </p:nvSpPr>
          <p:spPr>
            <a:xfrm>
              <a:off x="9286410" y="6825159"/>
              <a:ext cx="1354701" cy="13547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hape 2772">
              <a:extLst>
                <a:ext uri="{FF2B5EF4-FFF2-40B4-BE49-F238E27FC236}">
                  <a16:creationId xmlns:a16="http://schemas.microsoft.com/office/drawing/2014/main" id="{F078FDBC-A5CE-3541-A21F-B7BA9BAC3505}"/>
                </a:ext>
              </a:extLst>
            </p:cNvPr>
            <p:cNvSpPr/>
            <p:nvPr/>
          </p:nvSpPr>
          <p:spPr>
            <a:xfrm>
              <a:off x="9654653" y="7164085"/>
              <a:ext cx="676847" cy="676847"/>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panose="02000000000000000000" pitchFamily="2" charset="0"/>
                <a:ea typeface="Roboto" panose="02000000000000000000" pitchFamily="2" charset="0"/>
              </a:endParaRPr>
            </a:p>
          </p:txBody>
        </p:sp>
      </p:grpSp>
      <p:sp>
        <p:nvSpPr>
          <p:cNvPr id="4" name="Picture Placeholder 3">
            <a:extLst>
              <a:ext uri="{FF2B5EF4-FFF2-40B4-BE49-F238E27FC236}">
                <a16:creationId xmlns:a16="http://schemas.microsoft.com/office/drawing/2014/main" id="{B95CBBCE-1523-0243-82C1-64140D0DB42A}"/>
              </a:ext>
            </a:extLst>
          </p:cNvPr>
          <p:cNvSpPr>
            <a:spLocks noGrp="1"/>
          </p:cNvSpPr>
          <p:nvPr>
            <p:ph type="pic" sz="quarter" idx="14"/>
          </p:nvPr>
        </p:nvSpPr>
        <p:spPr/>
      </p:sp>
    </p:spTree>
    <p:extLst>
      <p:ext uri="{BB962C8B-B14F-4D97-AF65-F5344CB8AC3E}">
        <p14:creationId xmlns:p14="http://schemas.microsoft.com/office/powerpoint/2010/main" val="270318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CD514CC-F4DF-614A-9C56-49B4BABB9B4A}"/>
              </a:ext>
            </a:extLst>
          </p:cNvPr>
          <p:cNvSpPr/>
          <p:nvPr/>
        </p:nvSpPr>
        <p:spPr>
          <a:xfrm>
            <a:off x="0" y="0"/>
            <a:ext cx="24377650" cy="13735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0B80B74-9FA9-5945-A0DE-5A476FAC6C2F}"/>
              </a:ext>
            </a:extLst>
          </p:cNvPr>
          <p:cNvSpPr>
            <a:spLocks noGrp="1"/>
          </p:cNvSpPr>
          <p:nvPr>
            <p:ph type="pic" sz="quarter" idx="14"/>
          </p:nvPr>
        </p:nvSpPr>
        <p:spPr/>
      </p:sp>
      <p:sp>
        <p:nvSpPr>
          <p:cNvPr id="27" name="Rectangle 26">
            <a:extLst>
              <a:ext uri="{FF2B5EF4-FFF2-40B4-BE49-F238E27FC236}">
                <a16:creationId xmlns:a16="http://schemas.microsoft.com/office/drawing/2014/main" id="{38AA27C8-2B6A-144B-9C91-138407B169EE}"/>
              </a:ext>
            </a:extLst>
          </p:cNvPr>
          <p:cNvSpPr/>
          <p:nvPr/>
        </p:nvSpPr>
        <p:spPr>
          <a:xfrm>
            <a:off x="3095624" y="2606533"/>
            <a:ext cx="9093199" cy="850293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26076DFB-D826-F449-B4D9-69686395887F}"/>
              </a:ext>
            </a:extLst>
          </p:cNvPr>
          <p:cNvGrpSpPr/>
          <p:nvPr/>
        </p:nvGrpSpPr>
        <p:grpSpPr>
          <a:xfrm>
            <a:off x="3940967" y="7205534"/>
            <a:ext cx="5383119" cy="3022315"/>
            <a:chOff x="1500914" y="3888976"/>
            <a:chExt cx="5383119" cy="3022315"/>
          </a:xfrm>
        </p:grpSpPr>
        <p:sp>
          <p:nvSpPr>
            <p:cNvPr id="37" name="Subtitle 2">
              <a:extLst>
                <a:ext uri="{FF2B5EF4-FFF2-40B4-BE49-F238E27FC236}">
                  <a16:creationId xmlns:a16="http://schemas.microsoft.com/office/drawing/2014/main" id="{F92FA20A-1B85-4944-B796-0E7F897767F0}"/>
                </a:ext>
              </a:extLst>
            </p:cNvPr>
            <p:cNvSpPr txBox="1">
              <a:spLocks/>
            </p:cNvSpPr>
            <p:nvPr/>
          </p:nvSpPr>
          <p:spPr>
            <a:xfrm>
              <a:off x="1500914" y="4535307"/>
              <a:ext cx="5383119" cy="237598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 meet a certain consumer demand.</a:t>
              </a:r>
            </a:p>
          </p:txBody>
        </p:sp>
        <p:sp>
          <p:nvSpPr>
            <p:cNvPr id="38" name="Rectangle 37">
              <a:extLst>
                <a:ext uri="{FF2B5EF4-FFF2-40B4-BE49-F238E27FC236}">
                  <a16:creationId xmlns:a16="http://schemas.microsoft.com/office/drawing/2014/main" id="{A18C2E27-E67C-9F43-896F-A3B3E73185B5}"/>
                </a:ext>
              </a:extLst>
            </p:cNvPr>
            <p:cNvSpPr/>
            <p:nvPr/>
          </p:nvSpPr>
          <p:spPr>
            <a:xfrm>
              <a:off x="1638731" y="3888976"/>
              <a:ext cx="4626304" cy="646331"/>
            </a:xfrm>
            <a:prstGeom prst="rect">
              <a:avLst/>
            </a:prstGeom>
          </p:spPr>
          <p:txBody>
            <a:bodyPr wrap="square">
              <a:spAutoFit/>
            </a:bodyPr>
            <a:lstStyle/>
            <a:p>
              <a:r>
                <a:rPr lang="en-US" dirty="0">
                  <a:solidFill>
                    <a:schemeClr val="bg1"/>
                  </a:solidFill>
                  <a:latin typeface="Roboto" panose="02000000000000000000" pitchFamily="2" charset="0"/>
                  <a:ea typeface="Roboto" panose="02000000000000000000" pitchFamily="2" charset="0"/>
                  <a:cs typeface="Lato" panose="020F0502020204030203" pitchFamily="34" charset="0"/>
                </a:rPr>
                <a:t>Business Executive</a:t>
              </a:r>
            </a:p>
          </p:txBody>
        </p:sp>
      </p:grpSp>
      <p:grpSp>
        <p:nvGrpSpPr>
          <p:cNvPr id="19" name="Group 18">
            <a:extLst>
              <a:ext uri="{FF2B5EF4-FFF2-40B4-BE49-F238E27FC236}">
                <a16:creationId xmlns:a16="http://schemas.microsoft.com/office/drawing/2014/main" id="{0EFB48EA-4E66-7F4E-91D3-792038BA50CC}"/>
              </a:ext>
            </a:extLst>
          </p:cNvPr>
          <p:cNvGrpSpPr/>
          <p:nvPr/>
        </p:nvGrpSpPr>
        <p:grpSpPr>
          <a:xfrm>
            <a:off x="10503991" y="9237718"/>
            <a:ext cx="3369664" cy="828568"/>
            <a:chOff x="10430968" y="6443715"/>
            <a:chExt cx="3369664" cy="828568"/>
          </a:xfrm>
        </p:grpSpPr>
        <p:sp>
          <p:nvSpPr>
            <p:cNvPr id="20" name="Rounded Rectangle 19">
              <a:extLst>
                <a:ext uri="{FF2B5EF4-FFF2-40B4-BE49-F238E27FC236}">
                  <a16:creationId xmlns:a16="http://schemas.microsoft.com/office/drawing/2014/main" id="{0E57A00D-2D64-7B4D-80AC-4908A02176A5}"/>
                </a:ext>
              </a:extLst>
            </p:cNvPr>
            <p:cNvSpPr/>
            <p:nvPr/>
          </p:nvSpPr>
          <p:spPr>
            <a:xfrm>
              <a:off x="10430968" y="6443715"/>
              <a:ext cx="3369664" cy="8285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F22E396-3E00-8F4C-A52B-D58AB50C3868}"/>
                </a:ext>
              </a:extLst>
            </p:cNvPr>
            <p:cNvSpPr txBox="1"/>
            <p:nvPr/>
          </p:nvSpPr>
          <p:spPr>
            <a:xfrm>
              <a:off x="10850871" y="6596389"/>
              <a:ext cx="2529860" cy="523220"/>
            </a:xfrm>
            <a:prstGeom prst="rect">
              <a:avLst/>
            </a:prstGeom>
            <a:noFill/>
          </p:spPr>
          <p:txBody>
            <a:bodyPr wrap="none" rtlCol="0">
              <a:spAutoFit/>
            </a:bodyPr>
            <a:lstStyle/>
            <a:p>
              <a:pPr algn="ctr"/>
              <a:r>
                <a:rPr lang="en-US" sz="2800" spc="300" dirty="0">
                  <a:solidFill>
                    <a:schemeClr val="bg1"/>
                  </a:solidFill>
                  <a:latin typeface="Roboto" panose="02000000000000000000" pitchFamily="2" charset="0"/>
                  <a:ea typeface="Roboto" panose="02000000000000000000" pitchFamily="2" charset="0"/>
                  <a:cs typeface="Lato" panose="020F0502020204030203" pitchFamily="34" charset="0"/>
                </a:rPr>
                <a:t>YOUR TITLE</a:t>
              </a:r>
            </a:p>
          </p:txBody>
        </p:sp>
      </p:grpSp>
      <p:grpSp>
        <p:nvGrpSpPr>
          <p:cNvPr id="2" name="Group 1">
            <a:extLst>
              <a:ext uri="{FF2B5EF4-FFF2-40B4-BE49-F238E27FC236}">
                <a16:creationId xmlns:a16="http://schemas.microsoft.com/office/drawing/2014/main" id="{DAC8B09B-707A-1842-AB43-C82E2E1A872B}"/>
              </a:ext>
            </a:extLst>
          </p:cNvPr>
          <p:cNvGrpSpPr/>
          <p:nvPr/>
        </p:nvGrpSpPr>
        <p:grpSpPr>
          <a:xfrm>
            <a:off x="4078784" y="3821973"/>
            <a:ext cx="5383119" cy="2439290"/>
            <a:chOff x="4078784" y="3821973"/>
            <a:chExt cx="5383119" cy="2439290"/>
          </a:xfrm>
        </p:grpSpPr>
        <p:sp>
          <p:nvSpPr>
            <p:cNvPr id="39" name="Rectangle 38">
              <a:extLst>
                <a:ext uri="{FF2B5EF4-FFF2-40B4-BE49-F238E27FC236}">
                  <a16:creationId xmlns:a16="http://schemas.microsoft.com/office/drawing/2014/main" id="{38239D69-E63A-3842-9928-7F2E10CEA7C1}"/>
                </a:ext>
              </a:extLst>
            </p:cNvPr>
            <p:cNvSpPr/>
            <p:nvPr/>
          </p:nvSpPr>
          <p:spPr>
            <a:xfrm>
              <a:off x="4154984" y="6157353"/>
              <a:ext cx="1498619" cy="103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sp>
          <p:nvSpPr>
            <p:cNvPr id="40" name="TextBox 39">
              <a:extLst>
                <a:ext uri="{FF2B5EF4-FFF2-40B4-BE49-F238E27FC236}">
                  <a16:creationId xmlns:a16="http://schemas.microsoft.com/office/drawing/2014/main" id="{48708CE1-78B3-BA48-942C-4040E0CE15C2}"/>
                </a:ext>
              </a:extLst>
            </p:cNvPr>
            <p:cNvSpPr txBox="1"/>
            <p:nvPr/>
          </p:nvSpPr>
          <p:spPr>
            <a:xfrm>
              <a:off x="4078784" y="4202205"/>
              <a:ext cx="5383119" cy="1938992"/>
            </a:xfrm>
            <a:prstGeom prst="rect">
              <a:avLst/>
            </a:prstGeom>
            <a:noFill/>
            <a:ln>
              <a:noFill/>
            </a:ln>
          </p:spPr>
          <p:txBody>
            <a:bodyPr wrap="square" rtlCol="0">
              <a:spAutoFit/>
            </a:bodyPr>
            <a:lstStyle/>
            <a:p>
              <a:r>
                <a:rPr lang="en-US" sz="6000" dirty="0">
                  <a:solidFill>
                    <a:schemeClr val="bg1"/>
                  </a:solidFill>
                  <a:latin typeface="Roboto" panose="02000000000000000000" pitchFamily="2" charset="0"/>
                  <a:ea typeface="Roboto" panose="02000000000000000000" pitchFamily="2" charset="0"/>
                  <a:cs typeface="Lato Light" panose="020F0502020204030203" pitchFamily="34" charset="0"/>
                </a:rPr>
                <a:t>WRITE HERE YOUR TITLE</a:t>
              </a:r>
            </a:p>
          </p:txBody>
        </p:sp>
        <p:sp>
          <p:nvSpPr>
            <p:cNvPr id="41" name="TextBox 40">
              <a:extLst>
                <a:ext uri="{FF2B5EF4-FFF2-40B4-BE49-F238E27FC236}">
                  <a16:creationId xmlns:a16="http://schemas.microsoft.com/office/drawing/2014/main" id="{439DB440-2994-BD45-9E98-BFB8FC3F200D}"/>
                </a:ext>
              </a:extLst>
            </p:cNvPr>
            <p:cNvSpPr txBox="1"/>
            <p:nvPr/>
          </p:nvSpPr>
          <p:spPr>
            <a:xfrm>
              <a:off x="4078785" y="3821973"/>
              <a:ext cx="3980577" cy="400110"/>
            </a:xfrm>
            <a:prstGeom prst="rect">
              <a:avLst/>
            </a:prstGeom>
            <a:noFill/>
          </p:spPr>
          <p:txBody>
            <a:bodyPr wrap="none" rtlCol="0">
              <a:spAutoFit/>
            </a:bodyPr>
            <a:lstStyle/>
            <a:p>
              <a:r>
                <a:rPr lang="en-US" sz="2000" spc="300" dirty="0">
                  <a:solidFill>
                    <a:schemeClr val="bg1"/>
                  </a:solidFill>
                  <a:latin typeface="Roboto" panose="02000000000000000000" pitchFamily="2" charset="0"/>
                  <a:ea typeface="Roboto" panose="02000000000000000000" pitchFamily="2" charset="0"/>
                  <a:cs typeface="Lato" panose="020F0502020204030203" pitchFamily="34" charset="0"/>
                </a:rPr>
                <a:t>WRITE SOMETHING HERE</a:t>
              </a:r>
            </a:p>
          </p:txBody>
        </p:sp>
      </p:grpSp>
    </p:spTree>
    <p:extLst>
      <p:ext uri="{BB962C8B-B14F-4D97-AF65-F5344CB8AC3E}">
        <p14:creationId xmlns:p14="http://schemas.microsoft.com/office/powerpoint/2010/main" val="683430236"/>
      </p:ext>
    </p:extLst>
  </p:cSld>
  <p:clrMapOvr>
    <a:masterClrMapping/>
  </p:clrMapOvr>
</p:sld>
</file>

<file path=ppt/theme/theme1.xml><?xml version="1.0" encoding="utf-8"?>
<a:theme xmlns:a="http://schemas.openxmlformats.org/drawingml/2006/main" name="Office Theme">
  <a:themeElements>
    <a:clrScheme name="TSQ - Highland Light">
      <a:dk1>
        <a:srgbClr val="999999"/>
      </a:dk1>
      <a:lt1>
        <a:srgbClr val="FFFFFF"/>
      </a:lt1>
      <a:dk2>
        <a:srgbClr val="363E48"/>
      </a:dk2>
      <a:lt2>
        <a:srgbClr val="FFFFFF"/>
      </a:lt2>
      <a:accent1>
        <a:srgbClr val="1EA185"/>
      </a:accent1>
      <a:accent2>
        <a:srgbClr val="9BBB5C"/>
      </a:accent2>
      <a:accent3>
        <a:srgbClr val="F29B26"/>
      </a:accent3>
      <a:accent4>
        <a:srgbClr val="BD392F"/>
      </a:accent4>
      <a:accent5>
        <a:srgbClr val="445469"/>
      </a:accent5>
      <a:accent6>
        <a:srgbClr val="6D6F6B"/>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82291</TotalTime>
  <Words>4335</Words>
  <Application>Microsoft Macintosh PowerPoint</Application>
  <PresentationFormat>Custom</PresentationFormat>
  <Paragraphs>581</Paragraphs>
  <Slides>70</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Arial</vt:lpstr>
      <vt:lpstr>Calibri</vt:lpstr>
      <vt:lpstr>Calibri Light</vt:lpstr>
      <vt:lpstr>Gill Sans</vt:lpstr>
      <vt:lpstr>Lato</vt:lpstr>
      <vt:lpstr>Lato Light</vt:lpstr>
      <vt:lpstr>Montserrat</vt:lpstr>
      <vt:lpstr>Montserrat Light</vt:lpstr>
      <vt:lpstr>Roboto</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14869</cp:revision>
  <dcterms:created xsi:type="dcterms:W3CDTF">2014-11-12T21:47:38Z</dcterms:created>
  <dcterms:modified xsi:type="dcterms:W3CDTF">2019-05-13T03:39:45Z</dcterms:modified>
  <cp:category/>
</cp:coreProperties>
</file>